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32B0CD"/>
    <a:srgbClr val="004E74"/>
    <a:srgbClr val="32B1CE"/>
    <a:srgbClr val="81C0FF"/>
    <a:srgbClr val="0099FF"/>
    <a:srgbClr val="66FF33"/>
    <a:srgbClr val="0048B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02" y="-246"/>
      </p:cViewPr>
      <p:guideLst>
        <p:guide orient="horz" pos="2954"/>
        <p:guide pos="2880"/>
        <p:guide pos="5673"/>
        <p:guide pos="4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4A67883-92E7-4000-AEC0-9CEDF892D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4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NS-DSC_7398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" b="81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ound Single Corner Rectangle 9"/>
          <p:cNvSpPr/>
          <p:nvPr userDrawn="1"/>
        </p:nvSpPr>
        <p:spPr>
          <a:xfrm flipH="1">
            <a:off x="380997" y="4171950"/>
            <a:ext cx="8762997" cy="990600"/>
          </a:xfrm>
          <a:prstGeom prst="round1Rect">
            <a:avLst>
              <a:gd name="adj" fmla="val 3433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16800" y="4404275"/>
            <a:ext cx="1447800" cy="57275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3586" y="4409574"/>
            <a:ext cx="4907472" cy="277678"/>
          </a:xfrm>
        </p:spPr>
        <p:txBody>
          <a:bodyPr/>
          <a:lstStyle>
            <a:lvl1pPr algn="l">
              <a:defRPr sz="2000" b="1" cap="small" baseline="0">
                <a:solidFill>
                  <a:srgbClr val="004E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5006" y="4703728"/>
            <a:ext cx="4912067" cy="247267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600" b="0" cap="small" baseline="0">
                <a:solidFill>
                  <a:srgbClr val="32B1C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NAYGN-Logo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657" y="4365497"/>
            <a:ext cx="1630509" cy="64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D5BD5-9CB9-45BC-B306-607259E08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44465"/>
            <a:ext cx="7772400" cy="102155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14550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56E9D-BF22-4568-9A17-C55B6E95C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425" y="853678"/>
            <a:ext cx="4114800" cy="37373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853678"/>
            <a:ext cx="4114800" cy="37373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A430-CC70-4968-86CB-A4C03B04B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5516-1791-48F0-B07B-241563269F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25609" y="2039112"/>
            <a:ext cx="2692781" cy="10652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E74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 userDrawn="1"/>
        </p:nvSpPr>
        <p:spPr>
          <a:xfrm>
            <a:off x="152400" y="666750"/>
            <a:ext cx="8601986" cy="4343400"/>
          </a:xfrm>
          <a:prstGeom prst="round2DiagRect">
            <a:avLst/>
          </a:prstGeom>
          <a:solidFill>
            <a:schemeClr val="bg1"/>
          </a:solidFill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917" y="187602"/>
            <a:ext cx="8332687" cy="47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3018" y="859194"/>
            <a:ext cx="81157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48" y="4779542"/>
            <a:ext cx="211504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79542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248" y="477954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/>
            </a:lvl1pPr>
          </a:lstStyle>
          <a:p>
            <a:fld id="{40455516-1791-48F0-B07B-241563269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059160" y="2605385"/>
            <a:ext cx="367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00CCFF"/>
                </a:solidFill>
              </a:rPr>
              <a:t>ONE COMPANY.</a:t>
            </a:r>
            <a:r>
              <a:rPr lang="en-US" sz="2400" b="1" baseline="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ONE TEAM.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796622" y="4444030"/>
            <a:ext cx="1447800" cy="572756"/>
          </a:xfrm>
          <a:prstGeom prst="rect">
            <a:avLst/>
          </a:prstGeom>
        </p:spPr>
      </p:pic>
      <p:pic>
        <p:nvPicPr>
          <p:cNvPr id="11" name="Picture 10" descr="NAYGN-Logo.jp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01" y="4365497"/>
            <a:ext cx="1630509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r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FFFFFF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227013" indent="-22701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004E74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3018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004E74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4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004E7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85000"/>
        </a:lnSpc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You Should Join NA-YGN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travel to national and/or international conferences about the nuclear industry</a:t>
            </a:r>
          </a:p>
          <a:p>
            <a:r>
              <a:rPr lang="en-US" dirty="0" smtClean="0"/>
              <a:t>Learn about industry advancements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5BD5-9CB9-45BC-B306-607259E080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YNC All Particip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1700"/>
            <a:ext cx="3148681" cy="213027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onferen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1810" y="1665245"/>
            <a:ext cx="3149863" cy="209662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olding_Banners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7283" y="1909010"/>
            <a:ext cx="2839453" cy="21295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Trips to other sites</a:t>
            </a:r>
          </a:p>
          <a:p>
            <a:r>
              <a:rPr lang="en-US" dirty="0" smtClean="0"/>
              <a:t>MNS Volleyball</a:t>
            </a:r>
          </a:p>
          <a:p>
            <a:r>
              <a:rPr lang="en-US" dirty="0" err="1" smtClean="0"/>
              <a:t>Krispy</a:t>
            </a:r>
            <a:r>
              <a:rPr lang="en-US" dirty="0" smtClean="0"/>
              <a:t> </a:t>
            </a:r>
            <a:r>
              <a:rPr lang="en-US" dirty="0" err="1" smtClean="0"/>
              <a:t>Kreme</a:t>
            </a:r>
            <a:r>
              <a:rPr lang="en-US" dirty="0" smtClean="0"/>
              <a:t> Challenge</a:t>
            </a:r>
          </a:p>
          <a:p>
            <a:r>
              <a:rPr lang="en-US" smtClean="0"/>
              <a:t>Much more to come …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5BD5-9CB9-45BC-B306-607259E080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GO Sof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337" y="883318"/>
            <a:ext cx="2229853" cy="167239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dge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652" y="2270959"/>
            <a:ext cx="2486526" cy="186489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KK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8463" y="2192754"/>
            <a:ext cx="1724526" cy="129339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ns twister screen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8190" y="2986840"/>
            <a:ext cx="2310063" cy="129941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vb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9768" y="3255395"/>
            <a:ext cx="2614863" cy="156074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5516-1791-48F0-B07B-241563269F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NA-YGN?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American Young Generation in Nuclear (NA-YGN)</a:t>
            </a:r>
          </a:p>
          <a:p>
            <a:endParaRPr lang="en-US" dirty="0" smtClean="0"/>
          </a:p>
          <a:p>
            <a:r>
              <a:rPr lang="en-US" dirty="0" smtClean="0"/>
              <a:t>Purpose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i="1" dirty="0" smtClean="0"/>
              <a:t>“NA-YGN provides opportunities for a young generation of nuclear enthusiasts to develop leadership and professional skills, create life-long connections, engage and inform the public, and inspire today’s nuclear technology professionals to meet the challenges of the 21</a:t>
            </a:r>
            <a:r>
              <a:rPr lang="en-US" i="1" baseline="30000" dirty="0" smtClean="0"/>
              <a:t>st</a:t>
            </a:r>
            <a:r>
              <a:rPr lang="en-US" i="1" dirty="0" smtClean="0"/>
              <a:t> century”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5480-1983-4E93-B7DC-73699F5157D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NRC Public Me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992" y="2623431"/>
            <a:ext cx="1537252" cy="115293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KKC Init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2874" y="2623930"/>
            <a:ext cx="2011272" cy="98049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NS E-We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0665" y="3420548"/>
            <a:ext cx="1386177" cy="10396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Fly High Dodgeb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0414" y="2627404"/>
            <a:ext cx="1513398" cy="113504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abitat2_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3519" y="3166168"/>
            <a:ext cx="954963" cy="127861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NA-YGN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Duke-YGN will serve to:</a:t>
            </a:r>
          </a:p>
          <a:p>
            <a:pPr lvl="1">
              <a:buClr>
                <a:srgbClr val="32B0CD"/>
              </a:buClr>
            </a:pPr>
            <a:r>
              <a:rPr lang="en-US" dirty="0" smtClean="0"/>
              <a:t>Provide opportunities for a young generation of nuclear enthusiasts to develop leadership</a:t>
            </a:r>
          </a:p>
          <a:p>
            <a:pPr lvl="1">
              <a:buClr>
                <a:srgbClr val="32B0CD"/>
              </a:buClr>
            </a:pPr>
            <a:r>
              <a:rPr lang="en-US" dirty="0" smtClean="0"/>
              <a:t>and professional skills,</a:t>
            </a:r>
          </a:p>
          <a:p>
            <a:pPr lvl="1">
              <a:buClr>
                <a:srgbClr val="32B0CD"/>
              </a:buClr>
            </a:pPr>
            <a:r>
              <a:rPr lang="en-US" dirty="0" smtClean="0"/>
              <a:t>Create forums to facilitate the exchange of information among the young generation of</a:t>
            </a:r>
          </a:p>
          <a:p>
            <a:pPr lvl="1">
              <a:buClr>
                <a:srgbClr val="32B0CD"/>
              </a:buClr>
            </a:pPr>
            <a:r>
              <a:rPr lang="en-US" dirty="0" smtClean="0"/>
              <a:t>nuclear professionals,</a:t>
            </a:r>
          </a:p>
          <a:p>
            <a:pPr lvl="1">
              <a:buClr>
                <a:srgbClr val="32B0CD"/>
              </a:buClr>
            </a:pPr>
            <a:r>
              <a:rPr lang="en-US" dirty="0" smtClean="0"/>
              <a:t>Create life-long connections,</a:t>
            </a:r>
          </a:p>
          <a:p>
            <a:pPr lvl="1">
              <a:buClr>
                <a:srgbClr val="32B0CD"/>
              </a:buClr>
            </a:pPr>
            <a:r>
              <a:rPr lang="en-US" dirty="0" smtClean="0"/>
              <a:t>Engage and inform the public,</a:t>
            </a:r>
          </a:p>
          <a:p>
            <a:pPr lvl="1">
              <a:buClr>
                <a:srgbClr val="32B0CD"/>
              </a:buClr>
            </a:pPr>
            <a:r>
              <a:rPr lang="en-US" dirty="0" smtClean="0"/>
              <a:t>Inform and educate the general population about nuclear science and technology, and</a:t>
            </a:r>
          </a:p>
          <a:p>
            <a:pPr lvl="1">
              <a:buClr>
                <a:srgbClr val="32B0CD"/>
              </a:buClr>
            </a:pPr>
            <a:r>
              <a:rPr lang="en-US" dirty="0" smtClean="0"/>
              <a:t>Inspire today’s nuclear technology professional to meet the challenges of the 21st century.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5BD5-9CB9-45BC-B306-607259E080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Join?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/>
              <a:t>Individuals that work in nuclear under the age of 35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3600" dirty="0" smtClean="0"/>
              <a:t>OR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Individuals with 10 years or less experience in nuclear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5BD5-9CB9-45BC-B306-607259E080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Community Service</a:t>
            </a:r>
          </a:p>
          <a:p>
            <a:r>
              <a:rPr lang="en-US" dirty="0" smtClean="0"/>
              <a:t>Conferences</a:t>
            </a:r>
          </a:p>
          <a:p>
            <a:r>
              <a:rPr lang="en-US" dirty="0" smtClean="0"/>
              <a:t>Social Events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5BD5-9CB9-45BC-B306-607259E080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GO J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33865" y="1217820"/>
            <a:ext cx="2234866" cy="16761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2865" y="1220201"/>
            <a:ext cx="2294021" cy="172051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aske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2064" y="2646445"/>
            <a:ext cx="1003628" cy="178919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on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7034" y="2671010"/>
            <a:ext cx="2327443" cy="174558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4000" dirty="0" smtClean="0"/>
              <a:t>Why Should You Join?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5BD5-9CB9-45BC-B306-607259E080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understand how the company is structured</a:t>
            </a:r>
          </a:p>
          <a:p>
            <a:r>
              <a:rPr lang="en-US" dirty="0" smtClean="0"/>
              <a:t>Participate in sessions with upper management, technical leaders and highly experienced co-workers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6E9D-BF22-4568-9A17-C55B6E95C8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026" r="1078" b="27559"/>
          <a:stretch>
            <a:fillRect/>
          </a:stretch>
        </p:blipFill>
        <p:spPr bwMode="auto">
          <a:xfrm>
            <a:off x="381664" y="1828813"/>
            <a:ext cx="3904091" cy="127459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2747" y="1770657"/>
            <a:ext cx="1892409" cy="141930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arol Baraj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4321" y="2933733"/>
            <a:ext cx="2348284" cy="140163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meet leaders in your organization</a:t>
            </a:r>
          </a:p>
          <a:p>
            <a:r>
              <a:rPr lang="en-US" dirty="0" smtClean="0"/>
              <a:t>Opportunity to meet co-workers from other organizations (Engineering, RP, MNT, OPS)</a:t>
            </a:r>
          </a:p>
          <a:p>
            <a:r>
              <a:rPr lang="en-US" dirty="0" smtClean="0"/>
              <a:t>Opportunity to participate in the Annual Multi-site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5BD5-9CB9-45BC-B306-607259E0808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YGN Networ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731" y="1969786"/>
            <a:ext cx="2316480" cy="138264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Networking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835" y="1949561"/>
            <a:ext cx="1844702" cy="138352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etworkin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9313" y="3015035"/>
            <a:ext cx="1895061" cy="142129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Networking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28" y="2959376"/>
            <a:ext cx="1823499" cy="136762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E-Week presentations</a:t>
            </a:r>
          </a:p>
          <a:p>
            <a:r>
              <a:rPr lang="en-US" dirty="0" smtClean="0"/>
              <a:t>Annual Service Event</a:t>
            </a:r>
          </a:p>
          <a:p>
            <a:r>
              <a:rPr lang="en-US" dirty="0" smtClean="0"/>
              <a:t>Habitat for Humanity</a:t>
            </a:r>
          </a:p>
          <a:p>
            <a:r>
              <a:rPr lang="en-US" dirty="0" smtClean="0"/>
              <a:t>United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5BD5-9CB9-45BC-B306-607259E080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FBGirlsDayPoster_image_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680" y="2299418"/>
            <a:ext cx="1429247" cy="178655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abitat5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0452" y="1335820"/>
            <a:ext cx="1332379" cy="178393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e-week p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5473" y="2688055"/>
            <a:ext cx="1556085" cy="116706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abitat_logo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9851" y="2679424"/>
            <a:ext cx="3240634" cy="106801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united w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9824" y="926021"/>
            <a:ext cx="2250156" cy="95240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6">
      <a:dk1>
        <a:sysClr val="windowText" lastClr="000000"/>
      </a:dk1>
      <a:lt1>
        <a:sysClr val="window" lastClr="FFFFFF"/>
      </a:lt1>
      <a:dk2>
        <a:srgbClr val="0046AD"/>
      </a:dk2>
      <a:lt2>
        <a:srgbClr val="EEECE1"/>
      </a:lt2>
      <a:accent1>
        <a:srgbClr val="88898C"/>
      </a:accent1>
      <a:accent2>
        <a:srgbClr val="92D050"/>
      </a:accent2>
      <a:accent3>
        <a:srgbClr val="BBD6FF"/>
      </a:accent3>
      <a:accent4>
        <a:srgbClr val="F9E497"/>
      </a:accent4>
      <a:accent5>
        <a:srgbClr val="FFCC00"/>
      </a:accent5>
      <a:accent6>
        <a:srgbClr val="00A0DF"/>
      </a:accent6>
      <a:hlink>
        <a:srgbClr val="998643"/>
      </a:hlink>
      <a:folHlink>
        <a:srgbClr val="EEEBAC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291</Words>
  <Application>Microsoft Office PowerPoint</Application>
  <PresentationFormat>On-screen Show (16:9)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Why You Should Join NA-YGN</vt:lpstr>
      <vt:lpstr>What is NA-YGN?</vt:lpstr>
      <vt:lpstr>NA-YGN Vision</vt:lpstr>
      <vt:lpstr>Who Can Join?</vt:lpstr>
      <vt:lpstr>What Do We Do?</vt:lpstr>
      <vt:lpstr>PowerPoint Presentation</vt:lpstr>
      <vt:lpstr>Professional Development</vt:lpstr>
      <vt:lpstr>Networking</vt:lpstr>
      <vt:lpstr>Community Service</vt:lpstr>
      <vt:lpstr>Conferences</vt:lpstr>
      <vt:lpstr>Social Events</vt:lpstr>
      <vt:lpstr>PowerPoint Presentation</vt:lpstr>
    </vt:vector>
  </TitlesOfParts>
  <Company>Duke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t69270</dc:creator>
  <cp:lastModifiedBy>Neuburger, Lauren</cp:lastModifiedBy>
  <cp:revision>59</cp:revision>
  <dcterms:created xsi:type="dcterms:W3CDTF">2008-01-24T20:04:53Z</dcterms:created>
  <dcterms:modified xsi:type="dcterms:W3CDTF">2014-11-25T14:24:31Z</dcterms:modified>
</cp:coreProperties>
</file>