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2" r:id="rId3"/>
    <p:sldMasterId id="2147483653" r:id="rId4"/>
    <p:sldMasterId id="2147483654" r:id="rId5"/>
    <p:sldMasterId id="2147483655" r:id="rId6"/>
    <p:sldMasterId id="2147483656" r:id="rId7"/>
    <p:sldMasterId id="2147483657" r:id="rId8"/>
    <p:sldMasterId id="2147483658" r:id="rId9"/>
    <p:sldMasterId id="2147483659" r:id="rId10"/>
    <p:sldMasterId id="2147483660" r:id="rId11"/>
    <p:sldMasterId id="2147483661" r:id="rId12"/>
    <p:sldMasterId id="2147483662" r:id="rId13"/>
    <p:sldMasterId id="2147483663" r:id="rId14"/>
  </p:sldMasterIdLst>
  <p:notesMasterIdLst>
    <p:notesMasterId r:id="rId24"/>
  </p:notesMasterIdLst>
  <p:sldIdLst>
    <p:sldId id="327" r:id="rId15"/>
    <p:sldId id="328" r:id="rId16"/>
    <p:sldId id="281" r:id="rId17"/>
    <p:sldId id="287" r:id="rId18"/>
    <p:sldId id="329" r:id="rId19"/>
    <p:sldId id="316" r:id="rId20"/>
    <p:sldId id="282" r:id="rId21"/>
    <p:sldId id="315" r:id="rId22"/>
    <p:sldId id="283" r:id="rId23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596" autoAdjust="0"/>
    <p:restoredTop sz="80415" autoAdjust="0"/>
  </p:normalViewPr>
  <p:slideViewPr>
    <p:cSldViewPr>
      <p:cViewPr varScale="1">
        <p:scale>
          <a:sx n="54" d="100"/>
          <a:sy n="54" d="100"/>
        </p:scale>
        <p:origin x="1236" y="9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8434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0104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Hows</a:t>
            </a: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 it look now: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  (doses in </a:t>
            </a:r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microsievets</a:t>
            </a: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/</a:t>
            </a:r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hr</a:t>
            </a: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)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*some people never left, others went back:</a:t>
            </a:r>
          </a:p>
        </p:txBody>
      </p:sp>
    </p:spTree>
    <p:extLst>
      <p:ext uri="{BB962C8B-B14F-4D97-AF65-F5344CB8AC3E}">
        <p14:creationId xmlns:p14="http://schemas.microsoft.com/office/powerpoint/2010/main" val="1965914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Changes-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WANO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IAEA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**Remember unit 3 ran until Dec 15, 2000.</a:t>
            </a:r>
          </a:p>
        </p:txBody>
      </p:sp>
    </p:spTree>
    <p:extLst>
      <p:ext uri="{BB962C8B-B14F-4D97-AF65-F5344CB8AC3E}">
        <p14:creationId xmlns:p14="http://schemas.microsoft.com/office/powerpoint/2010/main" val="1918967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344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89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Normal Earthquake activity:  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Yellow line is trend for the year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March 11th it changes  (circles/sound are sized to match magnitude)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sz="1300" dirty="0">
              <a:latin typeface="Arial" charset="0"/>
              <a:cs typeface="Arial" charset="0"/>
              <a:sym typeface="Arial" charset="0"/>
            </a:endParaRPr>
          </a:p>
          <a:p>
            <a:pPr eaLnBrk="1" hangingPunct="1">
              <a:spcBef>
                <a:spcPts val="1900"/>
              </a:spcBef>
              <a:defRPr/>
            </a:pP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spcBef>
                <a:spcPts val="1900"/>
              </a:spcBef>
              <a:defRPr/>
            </a:pP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spcBef>
                <a:spcPts val="1900"/>
              </a:spcBef>
              <a:defRPr/>
            </a:pP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spcBef>
                <a:spcPts val="1900"/>
              </a:spcBef>
              <a:defRPr/>
            </a:pP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461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89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Perspective</a:t>
            </a: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-20,000 people missing suspected dead or washed out to sea-</a:t>
            </a: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-Roads destroyed, Ambulances cant move, Refinery and Home Fires, hospitals without power, Food supply destroyed-</a:t>
            </a:r>
          </a:p>
          <a:p>
            <a:pPr eaLnBrk="1" hangingPunct="1">
              <a:defRPr/>
            </a:pPr>
            <a:endParaRPr lang="en-US" sz="1300">
              <a:latin typeface="Arial" charset="0"/>
              <a:cs typeface="Arial" charset="0"/>
              <a:sym typeface="Arial" charset="0"/>
            </a:endParaRPr>
          </a:p>
          <a:p>
            <a:pPr eaLnBrk="1" hangingPunct="1">
              <a:spcBef>
                <a:spcPts val="1900"/>
              </a:spcBef>
              <a:defRPr/>
            </a:pPr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spcBef>
                <a:spcPts val="1900"/>
              </a:spcBef>
              <a:defRPr/>
            </a:pPr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spcBef>
                <a:spcPts val="1900"/>
              </a:spcBef>
              <a:defRPr/>
            </a:pPr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spcBef>
                <a:spcPts val="1900"/>
              </a:spcBef>
              <a:defRPr/>
            </a:pPr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267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Perspective</a:t>
            </a: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-20,000 people missing suspected dead or washed out to sea-</a:t>
            </a: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-Roads destroyed, Ambulances cant move, Refinery and Home Fires, hospitals without power, Food supply destroyed-</a:t>
            </a:r>
          </a:p>
          <a:p>
            <a:pPr eaLnBrk="1" hangingPunct="1">
              <a:defRPr/>
            </a:pPr>
            <a:endParaRPr lang="en-US" sz="1300">
              <a:latin typeface="Arial" charset="0"/>
              <a:cs typeface="Arial" charset="0"/>
              <a:sym typeface="Arial" charset="0"/>
            </a:endParaRPr>
          </a:p>
          <a:p>
            <a:pPr eaLnBrk="1" hangingPunct="1">
              <a:spcBef>
                <a:spcPts val="1900"/>
              </a:spcBef>
              <a:defRPr/>
            </a:pPr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spcBef>
                <a:spcPts val="1900"/>
              </a:spcBef>
              <a:defRPr/>
            </a:pPr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spcBef>
                <a:spcPts val="1900"/>
              </a:spcBef>
              <a:defRPr/>
            </a:pPr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spcBef>
                <a:spcPts val="1900"/>
              </a:spcBef>
              <a:defRPr/>
            </a:pPr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53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Perspective</a:t>
            </a: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-20,000 people missing suspected dead or washed out to sea-</a:t>
            </a: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-Roads destroyed, Ambulances cant move, Refinery and Home Fires, hospitals without power, Food supply destroyed-</a:t>
            </a:r>
          </a:p>
          <a:p>
            <a:pPr eaLnBrk="1" hangingPunct="1">
              <a:defRPr/>
            </a:pPr>
            <a:endParaRPr lang="en-US" sz="1300">
              <a:latin typeface="Arial" charset="0"/>
              <a:cs typeface="Arial" charset="0"/>
              <a:sym typeface="Arial" charset="0"/>
            </a:endParaRPr>
          </a:p>
          <a:p>
            <a:pPr eaLnBrk="1" hangingPunct="1">
              <a:spcBef>
                <a:spcPts val="1900"/>
              </a:spcBef>
              <a:defRPr/>
            </a:pPr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spcBef>
                <a:spcPts val="1900"/>
              </a:spcBef>
              <a:defRPr/>
            </a:pPr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spcBef>
                <a:spcPts val="1900"/>
              </a:spcBef>
              <a:defRPr/>
            </a:pPr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spcBef>
                <a:spcPts val="1900"/>
              </a:spcBef>
              <a:defRPr/>
            </a:pPr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111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Perspective</a:t>
            </a: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-20,000 people missing suspected dead or washed out to sea-</a:t>
            </a: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-Roads destroyed, Ambulances cant move, Refinery and Home Fires, hospitals without power, Food supply destroyed-</a:t>
            </a:r>
          </a:p>
          <a:p>
            <a:pPr eaLnBrk="1" hangingPunct="1">
              <a:defRPr/>
            </a:pPr>
            <a:endParaRPr lang="en-US" sz="1300">
              <a:latin typeface="Arial" charset="0"/>
              <a:cs typeface="Arial" charset="0"/>
              <a:sym typeface="Arial" charset="0"/>
            </a:endParaRPr>
          </a:p>
          <a:p>
            <a:pPr eaLnBrk="1" hangingPunct="1">
              <a:spcBef>
                <a:spcPts val="1900"/>
              </a:spcBef>
              <a:defRPr/>
            </a:pPr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spcBef>
                <a:spcPts val="1900"/>
              </a:spcBef>
              <a:defRPr/>
            </a:pPr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spcBef>
                <a:spcPts val="1900"/>
              </a:spcBef>
              <a:defRPr/>
            </a:pPr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spcBef>
                <a:spcPts val="1900"/>
              </a:spcBef>
              <a:defRPr/>
            </a:pPr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23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Narrative:</a:t>
            </a:r>
          </a:p>
          <a:p>
            <a:pPr eaLnBrk="1" hangingPunct="1">
              <a:defRPr/>
            </a:pP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1: Loss of Offsite power when earthquake kills power lines to site</a:t>
            </a:r>
          </a:p>
          <a:p>
            <a:pPr eaLnBrk="1" hangingPunct="1">
              <a:defRPr/>
            </a:pP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2: backup Generators Start- Everything is OK so far</a:t>
            </a:r>
          </a:p>
          <a:p>
            <a:pPr eaLnBrk="1" hangingPunct="1">
              <a:defRPr/>
            </a:pP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3: ~40 Minutes in Tsunami Hits </a:t>
            </a:r>
          </a:p>
          <a:p>
            <a:pPr eaLnBrk="1" hangingPunct="1">
              <a:defRPr/>
            </a:pP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495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8389795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8413722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04751364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6152529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0521757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9192813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6713102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3903914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4738703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752518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7471488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53579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231781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3156585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60774823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5845158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9032311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3212879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8028480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7202894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464006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9773352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33751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32929911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5137974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9181003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8858998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1977867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0537923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2474787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9902091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0103593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030144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799666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6281696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430608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6310097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2097410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26062492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2871203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2058163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0215417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1014740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0726330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813009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6582690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5681569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6349932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9933511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3957736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84815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8904482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4167538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1063036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6759481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19946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0580150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406209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7174200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5540046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2298008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095745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109567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479867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78526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009072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281578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710282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786664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395969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6390135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688511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24777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12496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067074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173063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090717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579668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183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1430727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7153141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7567606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09614942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445374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144857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470380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7696550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10193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8928972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410589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8847469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314344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5993039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7618035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0277838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485082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2078433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269380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009273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8302962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0443778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77520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5057574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4838545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761513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1502763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74635280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4961615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8805635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438787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6056842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0511748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6287393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3287018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0782704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5319386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5946817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539741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96699627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27029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650508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2719315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662484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4937522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9933064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024694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5548907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9110935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6309633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6329836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6832405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506590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2524279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6131662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9552783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2998896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3927148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0160616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8549097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5364303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2515378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342961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7210538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5531992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5772732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171307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7687128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1129606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1652700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3530460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5079819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1304958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8261895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824976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ernobyl Residents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500" y="1479550"/>
            <a:ext cx="12115800" cy="679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9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27100"/>
            <a:ext cx="11328400" cy="789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91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"/>
          <p:cNvSpPr>
            <a:spLocks/>
          </p:cNvSpPr>
          <p:nvPr/>
        </p:nvSpPr>
        <p:spPr bwMode="auto">
          <a:xfrm>
            <a:off x="682625" y="4508500"/>
            <a:ext cx="238125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</a:rPr>
              <a:t>Fukushima</a:t>
            </a: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1066800"/>
            <a:ext cx="11776075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arthquake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1933" y="1371600"/>
            <a:ext cx="11641667" cy="65484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Quake Intro-1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602" y="1524000"/>
            <a:ext cx="11834398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37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1600200"/>
            <a:ext cx="10963294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7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1600200"/>
            <a:ext cx="10692595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1" name="Group 4"/>
          <p:cNvGrpSpPr>
            <a:grpSpLocks/>
          </p:cNvGrpSpPr>
          <p:nvPr/>
        </p:nvGrpSpPr>
        <p:grpSpPr bwMode="auto">
          <a:xfrm>
            <a:off x="800100" y="1668463"/>
            <a:ext cx="12446000" cy="7010400"/>
            <a:chOff x="0" y="0"/>
            <a:chExt cx="7840" cy="4416"/>
          </a:xfrm>
        </p:grpSpPr>
        <p:pic>
          <p:nvPicPr>
            <p:cNvPr id="81922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840" cy="4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2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840" cy="4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24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840" cy="4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6488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38" y="104775"/>
            <a:ext cx="8915400" cy="9550400"/>
          </a:xfrm>
          <a:prstGeom prst="rect">
            <a:avLst/>
          </a:prstGeom>
          <a:noFill/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, Bullets &amp; Photo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- Center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&amp; Sub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hoto - Horizontal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hoto - Horizontal Reflec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Vertical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Vertical Reflec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&amp; Bullets - Lef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Pages>0</Pages>
  <Words>188</Words>
  <Characters>0</Characters>
  <Application>Microsoft Office PowerPoint</Application>
  <PresentationFormat>Custom</PresentationFormat>
  <Lines>0</Lines>
  <Paragraphs>52</Paragraphs>
  <Slides>9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9</vt:i4>
      </vt:variant>
    </vt:vector>
  </HeadingPairs>
  <TitlesOfParts>
    <vt:vector size="28" baseType="lpstr">
      <vt:lpstr>ＭＳ Ｐゴシック</vt:lpstr>
      <vt:lpstr>Arial</vt:lpstr>
      <vt:lpstr>Gill Sans</vt:lpstr>
      <vt:lpstr>Lucida Grande</vt:lpstr>
      <vt:lpstr>ヒラギノ角ゴ ProN W3</vt:lpstr>
      <vt:lpstr>Title &amp; Bullets</vt:lpstr>
      <vt:lpstr>Title &amp; Subtitle</vt:lpstr>
      <vt:lpstr>Photo - Horizontal</vt:lpstr>
      <vt:lpstr>Photo - Horizontal Reflection</vt:lpstr>
      <vt:lpstr>Photo - Vertical</vt:lpstr>
      <vt:lpstr>Photo - Vertical Reflection</vt:lpstr>
      <vt:lpstr>Title - Top</vt:lpstr>
      <vt:lpstr>Blank</vt:lpstr>
      <vt:lpstr>Title &amp; Bullets - Left</vt:lpstr>
      <vt:lpstr>Title &amp; Bullets - 2 Column</vt:lpstr>
      <vt:lpstr>Title &amp; Bullets - Right</vt:lpstr>
      <vt:lpstr>Title, Bullets &amp; Photo</vt:lpstr>
      <vt:lpstr>Title - Center</vt:lpstr>
      <vt:lpstr>Bullets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Zohner, Nathan L. (INPO)</dc:creator>
  <cp:lastModifiedBy>Joshua Wheeler</cp:lastModifiedBy>
  <cp:revision>92</cp:revision>
  <dcterms:modified xsi:type="dcterms:W3CDTF">2016-11-02T04:19:41Z</dcterms:modified>
</cp:coreProperties>
</file>