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1"/>
  </p:notesMasterIdLst>
  <p:sldIdLst>
    <p:sldId id="260" r:id="rId15"/>
    <p:sldId id="257" r:id="rId16"/>
    <p:sldId id="256" r:id="rId17"/>
    <p:sldId id="258" r:id="rId18"/>
    <p:sldId id="259" r:id="rId19"/>
    <p:sldId id="261" r:id="rId2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80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61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You all are getting close to graduating high school - what are you going to do with yourselves?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I am sure you want to do a lot of fun stuff - but you will have to pay for it somehow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Should I stay in School? - YES!!!  This is 2010 data - 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Recession Numbers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”</a:t>
            </a:r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4800">
                <a:latin typeface="Lucida Grande" charset="0"/>
                <a:cs typeface="Lucida Grande" charset="0"/>
                <a:sym typeface="Lucida Grande" charset="0"/>
              </a:rPr>
              <a:t>4 year degree (only) salaries highest to lowest - From Wall Street Journal</a:t>
            </a:r>
          </a:p>
          <a:p>
            <a:endParaRPr lang="en-US" sz="4800">
              <a:latin typeface="Lucida Grande" charset="0"/>
              <a:cs typeface="Lucida Grande" charset="0"/>
              <a:sym typeface="Lucida Grande" charset="0"/>
            </a:endParaRP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Our Industry is about to retire, need new people that are interested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In Jan 2012, the Chattanooga times free press released all of the salaries of TVA employees - name, title, and salary.  They were able to do this because of the Freedom of Information Act due to TVA being a government entity.</a:t>
            </a: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Showing this again - because it is very important.  Get a college degree!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691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99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395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364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56294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05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189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477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3849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76664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44578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18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400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183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452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074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34392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654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817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677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8878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05023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9148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154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35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899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470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123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18560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1548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975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369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03726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9356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99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12787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835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586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81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301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54086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632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460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346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904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44621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21275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87948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497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353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5331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62639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10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4377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22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693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2867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60220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02215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658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94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96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82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264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4334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39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4723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39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37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77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79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5708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72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0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49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98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0708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6317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8399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576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4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49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990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0473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63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151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00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67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0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507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4560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54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9627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564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061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1187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351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99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100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750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35907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6248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6043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240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317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0316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681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7353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56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648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766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710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5918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5353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70258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670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0928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855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41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5311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2323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40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2940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26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7700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32980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8202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5585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976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920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918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6704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37986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114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792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706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5521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46309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11118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67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5420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84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17002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244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17516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145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38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004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6018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71073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35575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2004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47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447800"/>
            <a:ext cx="4076700" cy="5765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6010275" y="7924800"/>
            <a:ext cx="13541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Jobs...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27213"/>
            <a:ext cx="12258675" cy="6096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5100"/>
            <a:ext cx="11963400" cy="941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3514" r="11278" b="2994"/>
          <a:stretch>
            <a:fillRect/>
          </a:stretch>
        </p:blipFill>
        <p:spPr bwMode="auto">
          <a:xfrm>
            <a:off x="1270000" y="787400"/>
            <a:ext cx="9577388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72925"/>
              </p:ext>
            </p:extLst>
          </p:nvPr>
        </p:nvGraphicFramePr>
        <p:xfrm>
          <a:off x="406400" y="1066800"/>
          <a:ext cx="12153900" cy="7844155"/>
        </p:xfrm>
        <a:graphic>
          <a:graphicData uri="http://schemas.openxmlformats.org/drawingml/2006/table">
            <a:tbl>
              <a:tblPr/>
              <a:tblGrid>
                <a:gridCol w="2260600"/>
                <a:gridCol w="4089400"/>
                <a:gridCol w="2006600"/>
                <a:gridCol w="1930400"/>
                <a:gridCol w="1866900"/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TVA Salaries 2011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from Chattanooga Times Free Press</a:t>
                      </a: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School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Title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Start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Mid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Senior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2-Year w/training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Maintenance Tech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$60,000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$67,000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$71,000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Aux Operator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$72,000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$72,000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$72,000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4-Year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Reactor Operator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$80,000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$90,000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$110,000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Engineer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$90,000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$110,000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Usually 4-Year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Supervisor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$110,000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Manager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$140,000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Senior Manager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$190,000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Vice President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$700,000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49413"/>
            <a:ext cx="12258675" cy="6096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213</Words>
  <Characters>0</Characters>
  <Application>Microsoft Office PowerPoint</Application>
  <PresentationFormat>Custom</PresentationFormat>
  <Lines>0</Lines>
  <Paragraphs>43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Title &amp; Bullets</vt:lpstr>
      <vt:lpstr>Title &amp; Subtitle</vt:lpstr>
      <vt:lpstr>Title - Top</vt:lpstr>
      <vt:lpstr>Bullets</vt:lpstr>
      <vt:lpstr>Photo - Horizontal</vt:lpstr>
      <vt:lpstr>Photo - Horizontal Reflection</vt:lpstr>
      <vt:lpstr>Photo - Vertical</vt:lpstr>
      <vt:lpstr>Photo - Vertical Reflection</vt:lpstr>
      <vt:lpstr>Title - Center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Nathan Zohner</cp:lastModifiedBy>
  <cp:revision>2</cp:revision>
  <dcterms:modified xsi:type="dcterms:W3CDTF">2013-10-05T01:21:36Z</dcterms:modified>
</cp:coreProperties>
</file>