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36"/>
  </p:notesMasterIdLst>
  <p:sldIdLst>
    <p:sldId id="256" r:id="rId5"/>
    <p:sldId id="257" r:id="rId6"/>
    <p:sldId id="258" r:id="rId7"/>
    <p:sldId id="259" r:id="rId8"/>
    <p:sldId id="260" r:id="rId9"/>
    <p:sldId id="261" r:id="rId10"/>
    <p:sldId id="262" r:id="rId11"/>
    <p:sldId id="264" r:id="rId12"/>
    <p:sldId id="267" r:id="rId13"/>
    <p:sldId id="266" r:id="rId14"/>
    <p:sldId id="270" r:id="rId15"/>
    <p:sldId id="278" r:id="rId16"/>
    <p:sldId id="271" r:id="rId17"/>
    <p:sldId id="269" r:id="rId18"/>
    <p:sldId id="280" r:id="rId19"/>
    <p:sldId id="263" r:id="rId20"/>
    <p:sldId id="265" r:id="rId21"/>
    <p:sldId id="287" r:id="rId22"/>
    <p:sldId id="268" r:id="rId23"/>
    <p:sldId id="272" r:id="rId24"/>
    <p:sldId id="273" r:id="rId25"/>
    <p:sldId id="274" r:id="rId26"/>
    <p:sldId id="275" r:id="rId27"/>
    <p:sldId id="276" r:id="rId28"/>
    <p:sldId id="277" r:id="rId29"/>
    <p:sldId id="279" r:id="rId30"/>
    <p:sldId id="281" r:id="rId31"/>
    <p:sldId id="282" r:id="rId32"/>
    <p:sldId id="284" r:id="rId33"/>
    <p:sldId id="285" r:id="rId34"/>
    <p:sldId id="286"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755" autoAdjust="0"/>
  </p:normalViewPr>
  <p:slideViewPr>
    <p:cSldViewPr snapToGrid="0">
      <p:cViewPr varScale="1">
        <p:scale>
          <a:sx n="94" d="100"/>
          <a:sy n="94" d="100"/>
        </p:scale>
        <p:origin x="117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cat>
            <c:strRef>
              <c:f>Sheet1!$A$2:$A$7</c:f>
              <c:strCache>
                <c:ptCount val="6"/>
                <c:pt idx="0">
                  <c:v>Nuclear</c:v>
                </c:pt>
                <c:pt idx="1">
                  <c:v>Natural Gas</c:v>
                </c:pt>
                <c:pt idx="2">
                  <c:v>Coal</c:v>
                </c:pt>
                <c:pt idx="3">
                  <c:v>Hydro</c:v>
                </c:pt>
                <c:pt idx="4">
                  <c:v>Wind</c:v>
                </c:pt>
                <c:pt idx="5">
                  <c:v>Solar</c:v>
                </c:pt>
              </c:strCache>
            </c:strRef>
          </c:cat>
          <c:val>
            <c:numRef>
              <c:f>Sheet1!$B$2:$B$7</c:f>
              <c:numCache>
                <c:formatCode>General</c:formatCode>
                <c:ptCount val="6"/>
                <c:pt idx="0">
                  <c:v>92.3</c:v>
                </c:pt>
                <c:pt idx="1">
                  <c:v>55.5</c:v>
                </c:pt>
                <c:pt idx="2">
                  <c:v>53.3</c:v>
                </c:pt>
                <c:pt idx="3">
                  <c:v>38.200000000000003</c:v>
                </c:pt>
                <c:pt idx="4">
                  <c:v>34.5</c:v>
                </c:pt>
                <c:pt idx="5">
                  <c:v>25.1</c:v>
                </c:pt>
              </c:numCache>
            </c:numRef>
          </c:val>
          <c:extLst>
            <c:ext xmlns:c16="http://schemas.microsoft.com/office/drawing/2014/chart" uri="{C3380CC4-5D6E-409C-BE32-E72D297353CC}">
              <c16:uniqueId val="{00000000-EA4E-4164-A4D0-5A09FE394621}"/>
            </c:ext>
          </c:extLst>
        </c:ser>
        <c:dLbls>
          <c:showLegendKey val="0"/>
          <c:showVal val="0"/>
          <c:showCatName val="0"/>
          <c:showSerName val="0"/>
          <c:showPercent val="0"/>
          <c:showBubbleSize val="0"/>
        </c:dLbls>
        <c:gapWidth val="219"/>
        <c:overlap val="-27"/>
        <c:axId val="1477057064"/>
        <c:axId val="1477060344"/>
      </c:barChart>
      <c:catAx>
        <c:axId val="1477057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7060344"/>
        <c:crosses val="autoZero"/>
        <c:auto val="1"/>
        <c:lblAlgn val="ctr"/>
        <c:lblOffset val="100"/>
        <c:noMultiLvlLbl val="0"/>
      </c:catAx>
      <c:valAx>
        <c:axId val="1477060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Reliability</a:t>
                </a:r>
                <a:r>
                  <a:rPr lang="en-US" baseline="0" dirty="0"/>
                  <a:t> (%)</a:t>
                </a:r>
                <a:endParaRPr lang="en-US" dirty="0"/>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77057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2B2E-4A06-AFD4-B466C42C81AF}"/>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2B2E-4A06-AFD4-B466C42C81AF}"/>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2B2E-4A06-AFD4-B466C42C81AF}"/>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2B2E-4A06-AFD4-B466C42C81AF}"/>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2B2E-4A06-AFD4-B466C42C81AF}"/>
              </c:ext>
            </c:extLst>
          </c:dPt>
          <c:dLbls>
            <c:dLbl>
              <c:idx val="0"/>
              <c:layout>
                <c:manualLayout>
                  <c:x val="-5.1339890286250293E-2"/>
                  <c:y val="6.1562307077325573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8833460287430235"/>
                      <c:h val="0.2282857577145698"/>
                    </c:manualLayout>
                  </c15:layout>
                </c:ext>
                <c:ext xmlns:c16="http://schemas.microsoft.com/office/drawing/2014/chart" uri="{C3380CC4-5D6E-409C-BE32-E72D297353CC}">
                  <c16:uniqueId val="{00000001-2B2E-4A06-AFD4-B466C42C81AF}"/>
                </c:ext>
              </c:extLst>
            </c:dLbl>
            <c:dLbl>
              <c:idx val="1"/>
              <c:layout>
                <c:manualLayout>
                  <c:x val="1.5279440501071169E-2"/>
                  <c:y val="-1.3191712725737922E-2"/>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6956173982745399"/>
                      <c:h val="0.2282857577145698"/>
                    </c:manualLayout>
                  </c15:layout>
                </c:ext>
                <c:ext xmlns:c16="http://schemas.microsoft.com/office/drawing/2014/chart" uri="{C3380CC4-5D6E-409C-BE32-E72D297353CC}">
                  <c16:uniqueId val="{00000002-2B2E-4A06-AFD4-B466C42C81AF}"/>
                </c:ext>
              </c:extLst>
            </c:dLbl>
            <c:dLbl>
              <c:idx val="2"/>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3"/>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5-2B2E-4A06-AFD4-B466C42C81AF}"/>
                </c:ext>
              </c:extLst>
            </c:dLbl>
            <c:dLbl>
              <c:idx val="3"/>
              <c:layout>
                <c:manualLayout>
                  <c:x val="3.6671350204464437E-2"/>
                  <c:y val="0.13631615375852754"/>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3417379062988289"/>
                      <c:h val="0.29998348417441129"/>
                    </c:manualLayout>
                  </c15:layout>
                </c:ext>
                <c:ext xmlns:c16="http://schemas.microsoft.com/office/drawing/2014/chart" uri="{C3380CC4-5D6E-409C-BE32-E72D297353CC}">
                  <c16:uniqueId val="{00000003-2B2E-4A06-AFD4-B466C42C81AF}"/>
                </c:ext>
              </c:extLst>
            </c:dLbl>
            <c:dLbl>
              <c:idx val="4"/>
              <c:layout>
                <c:manualLayout>
                  <c:x val="2.9337080163571502E-2"/>
                  <c:y val="4.3972952825331469E-3"/>
                </c:manualLayout>
              </c:layout>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2B2E-4A06-AFD4-B466C42C81AF}"/>
                </c:ext>
              </c:extLst>
            </c:dLbl>
            <c:spPr>
              <a:noFill/>
              <a:ln>
                <a:noFill/>
              </a:ln>
              <a:effectLst/>
            </c:spPr>
            <c:dLblPos val="outEnd"/>
            <c:showLegendKey val="0"/>
            <c:showVal val="0"/>
            <c:showCatName val="1"/>
            <c:showSerName val="0"/>
            <c:showPercent val="1"/>
            <c:showBubbleSize val="0"/>
            <c:showLeaderLines val="0"/>
            <c:extLst>
              <c:ext xmlns:c15="http://schemas.microsoft.com/office/drawing/2012/chart" uri="{CE6537A1-D6FC-4f65-9D91-7224C49458BB}"/>
            </c:extLst>
          </c:dLbls>
          <c:cat>
            <c:strRef>
              <c:f>Sheet1!$A$2:$A$6</c:f>
              <c:strCache>
                <c:ptCount val="5"/>
                <c:pt idx="0">
                  <c:v>Transportation</c:v>
                </c:pt>
                <c:pt idx="1">
                  <c:v>Electricity Production</c:v>
                </c:pt>
                <c:pt idx="2">
                  <c:v>Industry</c:v>
                </c:pt>
                <c:pt idx="3">
                  <c:v>Commercial &amp; Residential</c:v>
                </c:pt>
                <c:pt idx="4">
                  <c:v>Agriculture</c:v>
                </c:pt>
              </c:strCache>
            </c:strRef>
          </c:cat>
          <c:val>
            <c:numRef>
              <c:f>Sheet1!$B$2:$B$6</c:f>
              <c:numCache>
                <c:formatCode>General</c:formatCode>
                <c:ptCount val="5"/>
                <c:pt idx="0">
                  <c:v>29</c:v>
                </c:pt>
                <c:pt idx="1">
                  <c:v>28</c:v>
                </c:pt>
                <c:pt idx="2">
                  <c:v>22</c:v>
                </c:pt>
                <c:pt idx="3">
                  <c:v>12</c:v>
                </c:pt>
                <c:pt idx="4">
                  <c:v>9</c:v>
                </c:pt>
              </c:numCache>
            </c:numRef>
          </c:val>
          <c:extLst>
            <c:ext xmlns:c16="http://schemas.microsoft.com/office/drawing/2014/chart" uri="{C3380CC4-5D6E-409C-BE32-E72D297353CC}">
              <c16:uniqueId val="{00000000-2B2E-4A06-AFD4-B466C42C81AF}"/>
            </c:ext>
          </c:extLst>
        </c:ser>
        <c:dLbls>
          <c:dLblPos val="outEnd"/>
          <c:showLegendKey val="0"/>
          <c:showVal val="0"/>
          <c:showCatName val="1"/>
          <c:showSerName val="0"/>
          <c:showPercent val="0"/>
          <c:showBubbleSize val="0"/>
          <c:showLeaderLines val="0"/>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52B243-F8FD-419D-8068-C1B3C3FA172A}" type="datetimeFigureOut">
              <a:rPr lang="en-US" smtClean="0"/>
              <a:t>2/16/2020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0EBD1-879B-4B6B-AD39-E46476609F68}" type="slidenum">
              <a:rPr lang="en-US" smtClean="0"/>
              <a:t>‹#›</a:t>
            </a:fld>
            <a:endParaRPr lang="en-US"/>
          </a:p>
        </p:txBody>
      </p:sp>
    </p:spTree>
    <p:extLst>
      <p:ext uri="{BB962C8B-B14F-4D97-AF65-F5344CB8AC3E}">
        <p14:creationId xmlns:p14="http://schemas.microsoft.com/office/powerpoint/2010/main" val="4337510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16337" rtl="0" eaLnBrk="1" fontAlgn="auto" latinLnBrk="0" hangingPunct="1">
              <a:lnSpc>
                <a:spcPct val="100000"/>
              </a:lnSpc>
              <a:spcBef>
                <a:spcPts val="0"/>
              </a:spcBef>
              <a:spcAft>
                <a:spcPts val="0"/>
              </a:spcAft>
              <a:buClrTx/>
              <a:buSzTx/>
              <a:buFontTx/>
              <a:buNone/>
              <a:tabLst/>
              <a:defRPr/>
            </a:pPr>
            <a:r>
              <a:rPr lang="en-US" dirty="0"/>
              <a:t>NOTE:  The</a:t>
            </a:r>
            <a:r>
              <a:rPr lang="en-US" baseline="0" dirty="0"/>
              <a:t> speaker notes are for guidance and are not intended as a script.  Additional information is included so the speaker can elaborate as they desire.</a:t>
            </a:r>
          </a:p>
          <a:p>
            <a:pPr marL="0" marR="0" indent="0" algn="l" defTabSz="816337" rtl="0" eaLnBrk="1" fontAlgn="auto" latinLnBrk="0" hangingPunct="1">
              <a:lnSpc>
                <a:spcPct val="100000"/>
              </a:lnSpc>
              <a:spcBef>
                <a:spcPts val="0"/>
              </a:spcBef>
              <a:spcAft>
                <a:spcPts val="0"/>
              </a:spcAft>
              <a:buClrTx/>
              <a:buSzTx/>
              <a:buFontTx/>
              <a:buNone/>
              <a:tabLst/>
              <a:defRPr/>
            </a:pPr>
            <a:r>
              <a:rPr lang="en-US" baseline="0" dirty="0"/>
              <a:t>NOTE: [CLICK] in the speaker notes means that clicking the mouse will cause material to appear on the screen that goes with the note.</a:t>
            </a:r>
            <a:endParaRPr lang="en-US" dirty="0"/>
          </a:p>
          <a:p>
            <a:pPr eaLnBrk="1" hangingPunct="1">
              <a:spcBef>
                <a:spcPct val="0"/>
              </a:spcBef>
            </a:pPr>
            <a:endParaRPr lang="en-US" altLang="en-US" dirty="0"/>
          </a:p>
          <a:p>
            <a:pPr eaLnBrk="1" hangingPunct="1">
              <a:spcBef>
                <a:spcPct val="0"/>
              </a:spcBef>
            </a:pPr>
            <a:r>
              <a:rPr lang="en-US" altLang="en-US" dirty="0"/>
              <a:t>Good afternoon. Thank you so much for having me.  My name is ___. </a:t>
            </a:r>
          </a:p>
          <a:p>
            <a:pPr eaLnBrk="1" hangingPunct="1">
              <a:spcBef>
                <a:spcPct val="0"/>
              </a:spcBef>
            </a:pPr>
            <a:r>
              <a:rPr lang="en-US" altLang="en-US" dirty="0"/>
              <a:t>I’m here on behalf of the North American Young Generation in Nuclear.  We are an organization of people interested in nuclear technology. </a:t>
            </a:r>
          </a:p>
          <a:p>
            <a:pPr eaLnBrk="1" hangingPunct="1">
              <a:spcBef>
                <a:spcPct val="0"/>
              </a:spcBef>
            </a:pPr>
            <a:r>
              <a:rPr lang="en-US" altLang="en-US" i="1" dirty="0"/>
              <a:t>A</a:t>
            </a:r>
            <a:r>
              <a:rPr lang="en-US" altLang="en-US" i="1" baseline="0" dirty="0"/>
              <a:t> little bit of your personal background is encouraged.  Be warned that kids at this age tend to jump into questions about salary.  Be prepared. </a:t>
            </a:r>
            <a:endParaRPr lang="en-US" altLang="en-US" i="1" dirty="0"/>
          </a:p>
          <a:p>
            <a:pPr eaLnBrk="1" hangingPunct="1">
              <a:spcBef>
                <a:spcPct val="0"/>
              </a:spcBef>
            </a:pPr>
            <a:endParaRPr lang="en-US" altLang="en-US" dirty="0"/>
          </a:p>
          <a:p>
            <a:pPr eaLnBrk="1" hangingPunct="1">
              <a:spcBef>
                <a:spcPct val="0"/>
              </a:spcBef>
            </a:pPr>
            <a:r>
              <a:rPr lang="en-US" altLang="en-US" dirty="0"/>
              <a:t>Today,</a:t>
            </a:r>
            <a:r>
              <a:rPr lang="en-US" altLang="en-US" baseline="0" dirty="0"/>
              <a:t> we are going to talk about how nuclear energy can help with environmental and societal needs of the future. </a:t>
            </a:r>
            <a:endParaRPr lang="en-US" alt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1</a:t>
            </a:fld>
            <a:endParaRPr lang="en-US"/>
          </a:p>
        </p:txBody>
      </p:sp>
    </p:spTree>
    <p:extLst>
      <p:ext uri="{BB962C8B-B14F-4D97-AF65-F5344CB8AC3E}">
        <p14:creationId xmlns:p14="http://schemas.microsoft.com/office/powerpoint/2010/main" val="1347847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 to the students:</a:t>
            </a:r>
            <a:r>
              <a:rPr lang="en-US" dirty="0"/>
              <a:t> Why do you think other forms of electricity generation aren’t as reliable?</a:t>
            </a:r>
          </a:p>
          <a:p>
            <a:endParaRPr lang="en-US" dirty="0"/>
          </a:p>
          <a:p>
            <a:r>
              <a:rPr lang="en-US" dirty="0"/>
              <a:t>[CLICK] Coal and natural gas plants are more prone to needing to stop making power in order to have things that break be fixed.</a:t>
            </a:r>
          </a:p>
          <a:p>
            <a:endParaRPr lang="en-US" dirty="0"/>
          </a:p>
          <a:p>
            <a:r>
              <a:rPr lang="en-US" dirty="0"/>
              <a:t>[CLICK] Solar farms need the sun to make electricity and the sun doesn’t shine at night.</a:t>
            </a:r>
          </a:p>
          <a:p>
            <a:endParaRPr lang="en-US" dirty="0"/>
          </a:p>
          <a:p>
            <a:r>
              <a:rPr lang="en-US" dirty="0"/>
              <a:t>[CLICK] Wind farms need the wind to make electricity and the wind doesn’t always blow.</a:t>
            </a:r>
          </a:p>
          <a:p>
            <a:endParaRPr lang="en-US" dirty="0"/>
          </a:p>
          <a:p>
            <a:r>
              <a:rPr lang="en-US" dirty="0"/>
              <a:t>[CLICK] Hydro plants need water to move through the plant, so if it hasn’t rained in a while and lake and river levels are low, then they can’t produce electricity.</a:t>
            </a:r>
          </a:p>
        </p:txBody>
      </p:sp>
      <p:sp>
        <p:nvSpPr>
          <p:cNvPr id="4" name="Slide Number Placeholder 3"/>
          <p:cNvSpPr>
            <a:spLocks noGrp="1"/>
          </p:cNvSpPr>
          <p:nvPr>
            <p:ph type="sldNum" sz="quarter" idx="10"/>
          </p:nvPr>
        </p:nvSpPr>
        <p:spPr/>
        <p:txBody>
          <a:bodyPr/>
          <a:lstStyle/>
          <a:p>
            <a:fld id="{2EC0EBD1-879B-4B6B-AD39-E46476609F68}" type="slidenum">
              <a:rPr lang="en-US" smtClean="0"/>
              <a:t>11</a:t>
            </a:fld>
            <a:endParaRPr lang="en-US"/>
          </a:p>
        </p:txBody>
      </p:sp>
    </p:spTree>
    <p:extLst>
      <p:ext uri="{BB962C8B-B14F-4D97-AF65-F5344CB8AC3E}">
        <p14:creationId xmlns:p14="http://schemas.microsoft.com/office/powerpoint/2010/main" val="3932894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power plants are so reliable because they don’t require the amount of maintenance that coal and natural gas plants do.  They don’t require the sun to shine, the wind to blow, or rain to fall.</a:t>
            </a:r>
          </a:p>
        </p:txBody>
      </p:sp>
      <p:sp>
        <p:nvSpPr>
          <p:cNvPr id="4" name="Slide Number Placeholder 3"/>
          <p:cNvSpPr>
            <a:spLocks noGrp="1"/>
          </p:cNvSpPr>
          <p:nvPr>
            <p:ph type="sldNum" sz="quarter" idx="10"/>
          </p:nvPr>
        </p:nvSpPr>
        <p:spPr/>
        <p:txBody>
          <a:bodyPr/>
          <a:lstStyle/>
          <a:p>
            <a:fld id="{2EC0EBD1-879B-4B6B-AD39-E46476609F68}" type="slidenum">
              <a:rPr lang="en-US" smtClean="0"/>
              <a:t>12</a:t>
            </a:fld>
            <a:endParaRPr lang="en-US"/>
          </a:p>
        </p:txBody>
      </p:sp>
    </p:spTree>
    <p:extLst>
      <p:ext uri="{BB962C8B-B14F-4D97-AF65-F5344CB8AC3E}">
        <p14:creationId xmlns:p14="http://schemas.microsoft.com/office/powerpoint/2010/main" val="851959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time goes on, our world is requiring more and more electricity.  Population increases result in more people in the world, therefore more electricity needed.  As other countries and rural areas become more modernized, they begin using more electricity.  As technology advances, we begin using more things that require more electricity.</a:t>
            </a:r>
          </a:p>
          <a:p>
            <a:endParaRPr lang="en-US" dirty="0"/>
          </a:p>
          <a:p>
            <a:r>
              <a:rPr lang="en-US" dirty="0"/>
              <a:t>These things result in…</a:t>
            </a:r>
          </a:p>
          <a:p>
            <a:r>
              <a:rPr lang="en-US" dirty="0"/>
              <a:t>[CLICK] More houses being built</a:t>
            </a:r>
          </a:p>
          <a:p>
            <a:r>
              <a:rPr lang="en-US" dirty="0"/>
              <a:t>[CLICK] More steel being made for construction and infrastructure developments</a:t>
            </a:r>
          </a:p>
          <a:p>
            <a:r>
              <a:rPr lang="en-US" dirty="0"/>
              <a:t>[CLICK] More people driving electric cars</a:t>
            </a:r>
          </a:p>
          <a:p>
            <a:r>
              <a:rPr lang="en-US" dirty="0"/>
              <a:t>[CLICK] More people using cell phones</a:t>
            </a:r>
          </a:p>
          <a:p>
            <a:r>
              <a:rPr lang="en-US" dirty="0"/>
              <a:t>[CLICK] Higher demand for air conditioning</a:t>
            </a:r>
          </a:p>
          <a:p>
            <a:r>
              <a:rPr lang="en-US" dirty="0"/>
              <a:t>[CLICK] More roads being developed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more people in the world, and more technology being used, we need more electricity.  We call this “demand.”</a:t>
            </a:r>
          </a:p>
          <a:p>
            <a:endParaRPr lang="en-US" dirty="0"/>
          </a:p>
          <a:p>
            <a:r>
              <a:rPr lang="en-US" dirty="0"/>
              <a:t>We must be able to produce enough electricity to meet this demand.</a:t>
            </a:r>
          </a:p>
          <a:p>
            <a:endParaRPr lang="en-US" dirty="0"/>
          </a:p>
          <a:p>
            <a:r>
              <a:rPr lang="en-US" dirty="0"/>
              <a:t>Data from EIA: https://www.eia.gov/todayinenergy/detail.php?id=26212</a:t>
            </a:r>
          </a:p>
        </p:txBody>
      </p:sp>
      <p:sp>
        <p:nvSpPr>
          <p:cNvPr id="4" name="Slide Number Placeholder 3"/>
          <p:cNvSpPr>
            <a:spLocks noGrp="1"/>
          </p:cNvSpPr>
          <p:nvPr>
            <p:ph type="sldNum" sz="quarter" idx="10"/>
          </p:nvPr>
        </p:nvSpPr>
        <p:spPr/>
        <p:txBody>
          <a:bodyPr/>
          <a:lstStyle/>
          <a:p>
            <a:fld id="{2EC0EBD1-879B-4B6B-AD39-E46476609F68}" type="slidenum">
              <a:rPr lang="en-US" smtClean="0"/>
              <a:t>13</a:t>
            </a:fld>
            <a:endParaRPr lang="en-US"/>
          </a:p>
        </p:txBody>
      </p:sp>
    </p:spTree>
    <p:extLst>
      <p:ext uri="{BB962C8B-B14F-4D97-AF65-F5344CB8AC3E}">
        <p14:creationId xmlns:p14="http://schemas.microsoft.com/office/powerpoint/2010/main" val="11991294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power plants have the capability to meet society’s power demands, no mater where they are!</a:t>
            </a:r>
          </a:p>
          <a:p>
            <a:endParaRPr lang="en-US" dirty="0"/>
          </a:p>
          <a:p>
            <a:r>
              <a:rPr lang="en-US" dirty="0"/>
              <a:t>Large scale nuclear power plants produce enough electricity to power MILLIONS of homes.  The largest nuclear power plant in the United States (Palo Verde) can provide power for about 4 million people.</a:t>
            </a:r>
          </a:p>
          <a:p>
            <a:r>
              <a:rPr lang="en-US" i="1" dirty="0"/>
              <a:t>Make a comparison to your local area of about how many people this is.</a:t>
            </a:r>
            <a:endParaRPr lang="en-US" dirty="0"/>
          </a:p>
          <a:p>
            <a:endParaRPr lang="en-US" dirty="0"/>
          </a:p>
          <a:p>
            <a:r>
              <a:rPr lang="en-US" dirty="0"/>
              <a:t>One type of modern nuclear technology are called Small Modular Reactors.  SMRs are basically mini nuclear power plants that can be quickly built and installed just about anywhere.  They produce a much smaller amount of electricity compared to the large power plants.  This is a strength of the SMR because it means they can be used to provide power to remote locations that it has traditionally been difficult to provide power for from the grid.  </a:t>
            </a:r>
            <a:r>
              <a:rPr lang="en-US" i="1" dirty="0"/>
              <a:t>Make a comparison to a remote location that students in your area might understand.</a:t>
            </a:r>
            <a:endParaRPr lang="en-US" dirty="0"/>
          </a:p>
          <a:p>
            <a:endParaRPr lang="en-US" dirty="0"/>
          </a:p>
          <a:p>
            <a:r>
              <a:rPr lang="en-US" dirty="0"/>
              <a:t>SMRs can be used to meet the electricity demand of remote locations and smaller villages that it has traditionally been very hard to provide electricity for.</a:t>
            </a:r>
          </a:p>
          <a:p>
            <a:endParaRPr lang="en-US" dirty="0"/>
          </a:p>
          <a:p>
            <a:r>
              <a:rPr lang="en-US" dirty="0"/>
              <a:t>But SMRs are extremely scalable, meaning if you wanted to produce a lot of power for a city using SMRs, you can still do that too by just installing multiple SMRs at the same site.</a:t>
            </a:r>
          </a:p>
          <a:p>
            <a:endParaRPr lang="en-US" dirty="0"/>
          </a:p>
          <a:p>
            <a:r>
              <a:rPr lang="en-US" dirty="0"/>
              <a:t>By using nuclear power plants, we can meet the electricity demand of the future in a reliable way!</a:t>
            </a:r>
          </a:p>
        </p:txBody>
      </p:sp>
      <p:sp>
        <p:nvSpPr>
          <p:cNvPr id="4" name="Slide Number Placeholder 3"/>
          <p:cNvSpPr>
            <a:spLocks noGrp="1"/>
          </p:cNvSpPr>
          <p:nvPr>
            <p:ph type="sldNum" sz="quarter" idx="10"/>
          </p:nvPr>
        </p:nvSpPr>
        <p:spPr/>
        <p:txBody>
          <a:bodyPr/>
          <a:lstStyle/>
          <a:p>
            <a:fld id="{2EC0EBD1-879B-4B6B-AD39-E46476609F68}" type="slidenum">
              <a:rPr lang="en-US" smtClean="0"/>
              <a:t>14</a:t>
            </a:fld>
            <a:endParaRPr lang="en-US"/>
          </a:p>
        </p:txBody>
      </p:sp>
    </p:spTree>
    <p:extLst>
      <p:ext uri="{BB962C8B-B14F-4D97-AF65-F5344CB8AC3E}">
        <p14:creationId xmlns:p14="http://schemas.microsoft.com/office/powerpoint/2010/main" val="1597768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CHALLENGE NUMBER 2</a:t>
            </a:r>
          </a:p>
          <a:p>
            <a:endParaRPr lang="en-US" i="1" dirty="0"/>
          </a:p>
          <a:p>
            <a:r>
              <a:rPr lang="en-US" i="1" dirty="0"/>
              <a:t>Ask the students if they know what the greenhouse gas effect is and ask them to explain it.</a:t>
            </a:r>
          </a:p>
          <a:p>
            <a:endParaRPr lang="en-US" dirty="0"/>
          </a:p>
          <a:p>
            <a:r>
              <a:rPr lang="en-US" dirty="0"/>
              <a:t>Greenhouse gases can build up in the Earth’s atmosphere.  When they build up too much, they can result in the Earth getting warmer.</a:t>
            </a:r>
          </a:p>
          <a:p>
            <a:endParaRPr lang="en-US" dirty="0"/>
          </a:p>
          <a:p>
            <a:r>
              <a:rPr lang="en-US" i="1" dirty="0"/>
              <a:t>Buzzwords to consider using to help make this relatable to what they might have heard before:</a:t>
            </a:r>
          </a:p>
          <a:p>
            <a:pPr marL="171450" indent="-171450">
              <a:buFont typeface="Arial" panose="020B0604020202020204" pitchFamily="34" charset="0"/>
              <a:buChar char="•"/>
            </a:pPr>
            <a:r>
              <a:rPr lang="en-US" i="1" dirty="0"/>
              <a:t>Carbon Dioxide or CO2</a:t>
            </a:r>
          </a:p>
          <a:p>
            <a:pPr marL="171450" indent="-171450">
              <a:buFont typeface="Arial" panose="020B0604020202020204" pitchFamily="34" charset="0"/>
              <a:buChar char="•"/>
            </a:pPr>
            <a:r>
              <a:rPr lang="en-US" i="1" dirty="0"/>
              <a:t>Global Warming</a:t>
            </a:r>
          </a:p>
          <a:p>
            <a:pPr marL="171450" indent="-171450">
              <a:buFont typeface="Arial" panose="020B0604020202020204" pitchFamily="34" charset="0"/>
              <a:buChar char="•"/>
            </a:pPr>
            <a:r>
              <a:rPr lang="en-US" i="1" dirty="0"/>
              <a:t>Greenhouse Effect</a:t>
            </a:r>
          </a:p>
          <a:p>
            <a:pPr marL="171450" indent="-171450">
              <a:buFont typeface="Arial" panose="020B0604020202020204" pitchFamily="34" charset="0"/>
              <a:buChar char="•"/>
            </a:pPr>
            <a:r>
              <a:rPr lang="en-US" i="1" dirty="0"/>
              <a:t>Climate Change</a:t>
            </a:r>
          </a:p>
          <a:p>
            <a:pPr marL="171450" indent="-171450">
              <a:buFont typeface="Arial" panose="020B0604020202020204" pitchFamily="34" charset="0"/>
              <a:buChar char="•"/>
            </a:pPr>
            <a:r>
              <a:rPr lang="en-US" i="1" dirty="0"/>
              <a:t>Carbon Free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16</a:t>
            </a:fld>
            <a:endParaRPr lang="en-US"/>
          </a:p>
        </p:txBody>
      </p:sp>
    </p:spTree>
    <p:extLst>
      <p:ext uri="{BB962C8B-B14F-4D97-AF65-F5344CB8AC3E}">
        <p14:creationId xmlns:p14="http://schemas.microsoft.com/office/powerpoint/2010/main" val="33298662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all sorts of things that produce greenhouse gases.  The most common greenhouse gas is carbon dioxide.  Other types of greenhouse gases include methane, nitrous oxide, and water vapor.</a:t>
            </a:r>
          </a:p>
          <a:p>
            <a:endParaRPr lang="en-US" dirty="0"/>
          </a:p>
          <a:p>
            <a:r>
              <a:rPr lang="en-US" dirty="0"/>
              <a:t>The following are the top industries creating greenhouse gases in the United States:</a:t>
            </a:r>
          </a:p>
          <a:p>
            <a:pPr marL="171450" indent="-171450">
              <a:buFont typeface="Arial" panose="020B0604020202020204" pitchFamily="34" charset="0"/>
              <a:buChar char="•"/>
            </a:pPr>
            <a:r>
              <a:rPr lang="en-US" dirty="0"/>
              <a:t>Transportation – from the exhaust of cars, planes, buses, trains, etc.</a:t>
            </a:r>
          </a:p>
          <a:p>
            <a:pPr marL="171450" indent="-171450">
              <a:buFont typeface="Arial" panose="020B0604020202020204" pitchFamily="34" charset="0"/>
              <a:buChar char="•"/>
            </a:pPr>
            <a:r>
              <a:rPr lang="en-US" dirty="0"/>
              <a:t>Electricity Production – mostly from the burning of fossil fuels such as coal and natural gas</a:t>
            </a:r>
          </a:p>
          <a:p>
            <a:pPr marL="628650" lvl="1" indent="-171450">
              <a:buFont typeface="Arial" panose="020B0604020202020204" pitchFamily="34" charset="0"/>
              <a:buChar char="•"/>
            </a:pPr>
            <a:r>
              <a:rPr lang="en-US" i="1" dirty="0"/>
              <a:t>You might want to dwell on this one for a minute and go into a little more detail about what fossil fuels are and why burning them creates GHGs since we’ll focus on the electricity production sector on the next slide</a:t>
            </a:r>
          </a:p>
          <a:p>
            <a:pPr marL="171450" indent="-171450">
              <a:buFont typeface="Arial" panose="020B0604020202020204" pitchFamily="34" charset="0"/>
              <a:buChar char="•"/>
            </a:pPr>
            <a:r>
              <a:rPr lang="en-US" dirty="0"/>
              <a:t>Industry – mostly from the burning of fossil fuels the manufacturing of parts and materials</a:t>
            </a:r>
          </a:p>
          <a:p>
            <a:pPr marL="171450" indent="-171450">
              <a:buFont typeface="Arial" panose="020B0604020202020204" pitchFamily="34" charset="0"/>
              <a:buChar char="•"/>
            </a:pPr>
            <a:r>
              <a:rPr lang="en-US" dirty="0"/>
              <a:t>Commercial and Residential – mostly from the burning of fossil fuels for heating</a:t>
            </a:r>
          </a:p>
          <a:p>
            <a:pPr marL="171450" indent="-171450">
              <a:buFont typeface="Arial" panose="020B0604020202020204" pitchFamily="34" charset="0"/>
              <a:buChar char="•"/>
            </a:pPr>
            <a:r>
              <a:rPr lang="en-US" dirty="0"/>
              <a:t>Agriculture – from the burning of organic matter and from off-gassing of decomposing matter (manure, etc.)</a:t>
            </a:r>
          </a:p>
          <a:p>
            <a:endParaRPr lang="en-US" dirty="0"/>
          </a:p>
          <a:p>
            <a:r>
              <a:rPr lang="en-US" dirty="0"/>
              <a:t>Data from EPA Inventory of U.S. Greenhouse Gas Emissions and Sinks annual report, 2017 values: https://www.epa.gov/ghgemissions/sources-greenhouse-gas-emissions</a:t>
            </a:r>
          </a:p>
          <a:p>
            <a:endParaRPr lang="en-US" dirty="0"/>
          </a:p>
          <a:p>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17</a:t>
            </a:fld>
            <a:endParaRPr lang="en-US"/>
          </a:p>
        </p:txBody>
      </p:sp>
    </p:spTree>
    <p:extLst>
      <p:ext uri="{BB962C8B-B14F-4D97-AF65-F5344CB8AC3E}">
        <p14:creationId xmlns:p14="http://schemas.microsoft.com/office/powerpoint/2010/main" val="8960151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Electricity Production is a large contributor (28%) to greenhouse gas emissions.  Nearly 100% of the GHG emissions produced from Electricity Production can be stopped by using technology that doesn’t produce greenhouse gases such as wind, solar, hydro, and NUCLEAR!</a:t>
            </a:r>
          </a:p>
        </p:txBody>
      </p:sp>
      <p:sp>
        <p:nvSpPr>
          <p:cNvPr id="4" name="Slide Number Placeholder 3"/>
          <p:cNvSpPr>
            <a:spLocks noGrp="1"/>
          </p:cNvSpPr>
          <p:nvPr>
            <p:ph type="sldNum" sz="quarter" idx="10"/>
          </p:nvPr>
        </p:nvSpPr>
        <p:spPr/>
        <p:txBody>
          <a:bodyPr/>
          <a:lstStyle/>
          <a:p>
            <a:fld id="{2EC0EBD1-879B-4B6B-AD39-E46476609F68}" type="slidenum">
              <a:rPr lang="en-US" smtClean="0"/>
              <a:t>18</a:t>
            </a:fld>
            <a:endParaRPr lang="en-US"/>
          </a:p>
        </p:txBody>
      </p:sp>
    </p:spTree>
    <p:extLst>
      <p:ext uri="{BB962C8B-B14F-4D97-AF65-F5344CB8AC3E}">
        <p14:creationId xmlns:p14="http://schemas.microsoft.com/office/powerpoint/2010/main" val="3099450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19</a:t>
            </a:fld>
            <a:endParaRPr lang="en-US"/>
          </a:p>
        </p:txBody>
      </p:sp>
    </p:spTree>
    <p:extLst>
      <p:ext uri="{BB962C8B-B14F-4D97-AF65-F5344CB8AC3E}">
        <p14:creationId xmlns:p14="http://schemas.microsoft.com/office/powerpoint/2010/main" val="2636790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NUMBER 3</a:t>
            </a:r>
          </a:p>
          <a:p>
            <a:endParaRPr lang="en-US" dirty="0"/>
          </a:p>
          <a:p>
            <a:r>
              <a:rPr lang="en-US" i="1" dirty="0"/>
              <a:t>Ask the students why it is good to recycle?</a:t>
            </a:r>
          </a:p>
          <a:p>
            <a:endParaRPr lang="en-US" i="1" dirty="0"/>
          </a:p>
          <a:p>
            <a:r>
              <a:rPr lang="en-US" i="0" dirty="0"/>
              <a:t>[CLICK] It is good to recycle because it reduces the amount of natural resources that we must consume.  For example, by recycling paper, it reduces the amount of trees that must be cut down to make new paper.</a:t>
            </a:r>
          </a:p>
          <a:p>
            <a:endParaRPr lang="en-US" i="0" dirty="0"/>
          </a:p>
          <a:p>
            <a:r>
              <a:rPr lang="en-US" i="0" dirty="0"/>
              <a:t>It is good to recycle because it saves the environment.  By reducing the amount of natural resources we consume, we save the</a:t>
            </a:r>
          </a:p>
          <a:p>
            <a:r>
              <a:rPr lang="en-US" i="0" dirty="0"/>
              <a:t>[CLICK] Plants</a:t>
            </a:r>
          </a:p>
          <a:p>
            <a:r>
              <a:rPr lang="en-US" i="0" dirty="0"/>
              <a:t>[CLICK] Animals</a:t>
            </a:r>
          </a:p>
          <a:p>
            <a:endParaRPr lang="en-US" i="0" dirty="0"/>
          </a:p>
          <a:p>
            <a:r>
              <a:rPr lang="en-US" i="0" dirty="0"/>
              <a:t>[CLICK] Recycling preserves the environment so that future generations can appreciate it as well.</a:t>
            </a:r>
          </a:p>
          <a:p>
            <a:endParaRPr lang="en-US" i="0" dirty="0"/>
          </a:p>
          <a:p>
            <a:r>
              <a:rPr lang="en-US" i="0" dirty="0"/>
              <a:t>[CLICK] Recycling is good for the whole world.  In general, we want to recycle in order to reduce the amount of natural resources we are consuming.</a:t>
            </a:r>
          </a:p>
        </p:txBody>
      </p:sp>
      <p:sp>
        <p:nvSpPr>
          <p:cNvPr id="4" name="Slide Number Placeholder 3"/>
          <p:cNvSpPr>
            <a:spLocks noGrp="1"/>
          </p:cNvSpPr>
          <p:nvPr>
            <p:ph type="sldNum" sz="quarter" idx="10"/>
          </p:nvPr>
        </p:nvSpPr>
        <p:spPr/>
        <p:txBody>
          <a:bodyPr/>
          <a:lstStyle/>
          <a:p>
            <a:fld id="{2EC0EBD1-879B-4B6B-AD39-E46476609F68}" type="slidenum">
              <a:rPr lang="en-US" smtClean="0"/>
              <a:t>20</a:t>
            </a:fld>
            <a:endParaRPr lang="en-US"/>
          </a:p>
        </p:txBody>
      </p:sp>
    </p:spTree>
    <p:extLst>
      <p:ext uri="{BB962C8B-B14F-4D97-AF65-F5344CB8AC3E}">
        <p14:creationId xmlns:p14="http://schemas.microsoft.com/office/powerpoint/2010/main" val="34480565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way we can reduce the amount of natural resources we’re consuming in the energy industry is by using more fuels that contain more energy.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Think about a campfire. Remember when we talked about different forms of energy earlier?  A fire is just a form of releasing stored energy.  When the wood burns, it gives off that stored energy in the form of heat.</a:t>
            </a:r>
          </a:p>
          <a:p>
            <a:endParaRPr lang="en-US" dirty="0"/>
          </a:p>
          <a:p>
            <a:r>
              <a:rPr lang="en-US" dirty="0"/>
              <a:t>Has everyone been around a campfire before?  You know how hot it can get right?  It can get pretty hot, and sometimes, burning wood is even used to make electricity.  But let's compare the amount of energy that is contained in wood with some other more common fuels used to produce electricity.</a:t>
            </a:r>
          </a:p>
          <a:p>
            <a:pPr marL="171450" indent="-171450">
              <a:buFont typeface="Arial" panose="020B0604020202020204" pitchFamily="34" charset="0"/>
              <a:buChar char="•"/>
            </a:pPr>
            <a:r>
              <a:rPr lang="en-US" dirty="0"/>
              <a:t>[CLICK] An equivalent weight of coal can produce 50% more energy than wood</a:t>
            </a:r>
          </a:p>
          <a:p>
            <a:pPr marL="171450" indent="-171450">
              <a:buFont typeface="Arial" panose="020B0604020202020204" pitchFamily="34" charset="0"/>
              <a:buChar char="•"/>
            </a:pPr>
            <a:r>
              <a:rPr lang="en-US" dirty="0"/>
              <a:t>[CLICK] An equivalent weight of gasoline in equal weight to wood can produce 187% more energy than wood</a:t>
            </a:r>
          </a:p>
          <a:p>
            <a:pPr marL="171450" indent="-171450">
              <a:buFont typeface="Arial" panose="020B0604020202020204" pitchFamily="34" charset="0"/>
              <a:buChar char="•"/>
            </a:pPr>
            <a:r>
              <a:rPr lang="en-US" dirty="0"/>
              <a:t>[CLICK] An equivalent weight of natural gas can produce 244% more energy than wood</a:t>
            </a:r>
          </a:p>
          <a:p>
            <a:pPr marL="0" indent="0">
              <a:buFont typeface="Arial" panose="020B0604020202020204" pitchFamily="34" charset="0"/>
              <a:buNone/>
            </a:pPr>
            <a:r>
              <a:rPr lang="en-US" i="1" dirty="0"/>
              <a:t>At this point, ask the students to guess how much more energy they think is in nuclear fuel than wood.</a:t>
            </a:r>
          </a:p>
          <a:p>
            <a:pPr marL="171450" indent="-171450">
              <a:buFont typeface="Arial" panose="020B0604020202020204" pitchFamily="34" charset="0"/>
              <a:buChar char="•"/>
            </a:pPr>
            <a:r>
              <a:rPr lang="en-US" dirty="0"/>
              <a:t>[CLICK] An equivalent weight of nuclear fuel can produce more than 24 million percent more energy than wood</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[CLICK] Nuclear fuel has WAY more energy than any other fuel type.</a:t>
            </a:r>
          </a:p>
          <a:p>
            <a:endParaRPr lang="en-US" dirty="0"/>
          </a:p>
          <a:p>
            <a:r>
              <a:rPr lang="en-US" dirty="0"/>
              <a:t>Data from University of Calgary: https://energyeducation.ca/encyclopedia/Energy_density</a:t>
            </a:r>
          </a:p>
        </p:txBody>
      </p:sp>
      <p:sp>
        <p:nvSpPr>
          <p:cNvPr id="4" name="Slide Number Placeholder 3"/>
          <p:cNvSpPr>
            <a:spLocks noGrp="1"/>
          </p:cNvSpPr>
          <p:nvPr>
            <p:ph type="sldNum" sz="quarter" idx="10"/>
          </p:nvPr>
        </p:nvSpPr>
        <p:spPr/>
        <p:txBody>
          <a:bodyPr/>
          <a:lstStyle/>
          <a:p>
            <a:fld id="{2EC0EBD1-879B-4B6B-AD39-E46476609F68}" type="slidenum">
              <a:rPr lang="en-US" smtClean="0"/>
              <a:t>21</a:t>
            </a:fld>
            <a:endParaRPr lang="en-US"/>
          </a:p>
        </p:txBody>
      </p:sp>
    </p:spTree>
    <p:extLst>
      <p:ext uri="{BB962C8B-B14F-4D97-AF65-F5344CB8AC3E}">
        <p14:creationId xmlns:p14="http://schemas.microsoft.com/office/powerpoint/2010/main" val="2365978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a:t>Before</a:t>
            </a:r>
            <a:r>
              <a:rPr lang="en-US" i="0" baseline="0" dirty="0"/>
              <a:t> we get into the real topic, we need to discuss some basics.  First, what is energy?</a:t>
            </a:r>
            <a:endParaRPr lang="en-US" i="0" dirty="0"/>
          </a:p>
          <a:p>
            <a:r>
              <a:rPr lang="en-US" i="1" dirty="0"/>
              <a:t>Ask open-ended questions if</a:t>
            </a:r>
            <a:r>
              <a:rPr lang="en-US" i="1" baseline="0" dirty="0"/>
              <a:t> time permits. The focus is on electrical and thermal energy later in the presentation.  </a:t>
            </a:r>
          </a:p>
          <a:p>
            <a:endParaRPr lang="en-US" i="1" dirty="0"/>
          </a:p>
          <a:p>
            <a:r>
              <a:rPr lang="en-US" dirty="0"/>
              <a:t>[CLICK] Chemical: When you eat an apple,</a:t>
            </a:r>
            <a:r>
              <a:rPr lang="en-US" baseline="0" dirty="0"/>
              <a:t> it converts the </a:t>
            </a:r>
            <a:r>
              <a:rPr lang="en-US" i="1" baseline="0" dirty="0"/>
              <a:t>chemical</a:t>
            </a:r>
            <a:r>
              <a:rPr lang="en-US" i="0" baseline="0" dirty="0"/>
              <a:t> energy stored in the apple to allow you to run and jump.  </a:t>
            </a:r>
            <a:endParaRPr lang="en-US" dirty="0"/>
          </a:p>
          <a:p>
            <a:r>
              <a:rPr lang="en-US" dirty="0"/>
              <a:t>[CLICK] Mechanical: Motion (Could discuss potential/kinetic energy of a roller coaster)</a:t>
            </a:r>
          </a:p>
          <a:p>
            <a:r>
              <a:rPr lang="en-US" dirty="0"/>
              <a:t>[CLICK] Light: Nature’s way of transferring energy through space.  Energy is moved at an extremely rapid rate.  This</a:t>
            </a:r>
            <a:r>
              <a:rPr lang="en-US" baseline="0" dirty="0"/>
              <a:t> includes parts of the electromagnetic spectrum that we can’t see…such as radio waves, x-rays, microwaves, and UV.  Energy from the sun travels 93 million miles to Earth as light and UV waves.  </a:t>
            </a:r>
            <a:endParaRPr lang="en-US" dirty="0"/>
          </a:p>
          <a:p>
            <a:r>
              <a:rPr lang="en-US" dirty="0"/>
              <a:t>[CLICK] Thermal: explain this with rubbing hands together and the heat</a:t>
            </a:r>
            <a:r>
              <a:rPr lang="en-US" baseline="0" dirty="0"/>
              <a:t> from friction that occurs.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Sound: can explain this with clapping</a:t>
            </a:r>
            <a:r>
              <a:rPr lang="en-US" baseline="0" dirty="0"/>
              <a:t> your hands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Electrical:  The</a:t>
            </a:r>
            <a:r>
              <a:rPr lang="en-US" baseline="0" dirty="0"/>
              <a:t> motion of electrons causes motors to spin, lights to turn on, etc. </a:t>
            </a:r>
            <a:endParaRPr lang="en-US" dirty="0"/>
          </a:p>
          <a:p>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2</a:t>
            </a:fld>
            <a:endParaRPr lang="en-US"/>
          </a:p>
        </p:txBody>
      </p:sp>
    </p:spTree>
    <p:extLst>
      <p:ext uri="{BB962C8B-B14F-4D97-AF65-F5344CB8AC3E}">
        <p14:creationId xmlns:p14="http://schemas.microsoft.com/office/powerpoint/2010/main" val="3211791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another way to think about the amount of energy in nuclear fuel.</a:t>
            </a:r>
          </a:p>
          <a:p>
            <a:endParaRPr lang="en-US" dirty="0"/>
          </a:p>
          <a:p>
            <a:r>
              <a:rPr lang="en-US" i="1" dirty="0"/>
              <a:t>Ask the students if anyone knows how far the average car can drive on 1 gallon of gasoline.</a:t>
            </a:r>
          </a:p>
          <a:p>
            <a:r>
              <a:rPr lang="en-US" dirty="0"/>
              <a:t>[CLICK] The average car can drive about 25 miles on 1 gallon of gasoline.</a:t>
            </a:r>
          </a:p>
          <a:p>
            <a:endParaRPr lang="en-US" dirty="0"/>
          </a:p>
          <a:p>
            <a:r>
              <a:rPr lang="en-US" i="1" dirty="0"/>
              <a:t>Now ask the students if they can guess how far the average car could drive if it could run on the same amount, in weight, of nuclear fuel.</a:t>
            </a:r>
          </a:p>
          <a:p>
            <a:r>
              <a:rPr lang="en-US" dirty="0"/>
              <a:t>[CLICK] With the same weight of 1 gallon of gas in nuclear fuel, the same card could drive 2.2 million miles!</a:t>
            </a:r>
          </a:p>
          <a:p>
            <a:endParaRPr lang="en-US" i="1" dirty="0"/>
          </a:p>
          <a:p>
            <a:r>
              <a:rPr lang="en-US" dirty="0"/>
              <a:t>[CLICK] That’s like driving to the moon and back…9 TIMES!</a:t>
            </a:r>
            <a:endParaRPr lang="en-US" i="1" dirty="0"/>
          </a:p>
          <a:p>
            <a:endParaRPr lang="en-US" dirty="0"/>
          </a:p>
          <a:p>
            <a:r>
              <a:rPr lang="en-US" dirty="0"/>
              <a:t>Data from University of Calgary: https://energyeducation.ca/encyclopedia/Energy_density</a:t>
            </a:r>
          </a:p>
          <a:p>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22</a:t>
            </a:fld>
            <a:endParaRPr lang="en-US"/>
          </a:p>
        </p:txBody>
      </p:sp>
    </p:spTree>
    <p:extLst>
      <p:ext uri="{BB962C8B-B14F-4D97-AF65-F5344CB8AC3E}">
        <p14:creationId xmlns:p14="http://schemas.microsoft.com/office/powerpoint/2010/main" val="2531757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is a LOT of energy in </a:t>
            </a:r>
            <a:r>
              <a:rPr lang="en-US" sz="1200" b="1" dirty="0">
                <a:solidFill>
                  <a:srgbClr val="FFFF00"/>
                </a:solidFill>
              </a:rPr>
              <a:t>NUCLEAR</a:t>
            </a:r>
            <a:r>
              <a:rPr lang="en-US" sz="1200" dirty="0"/>
              <a:t> fuel.  Which means we can </a:t>
            </a:r>
            <a:r>
              <a:rPr lang="en-US" sz="1200" b="1" dirty="0"/>
              <a:t>use a LOT less natural resources </a:t>
            </a:r>
            <a:r>
              <a:rPr lang="en-US" sz="1200" dirty="0"/>
              <a:t>to produce energy than other forms of fuel.</a:t>
            </a:r>
          </a:p>
          <a:p>
            <a:endParaRPr lang="en-US" dirty="0"/>
          </a:p>
          <a:p>
            <a:r>
              <a:rPr lang="en-US" dirty="0"/>
              <a:t>[CLICK] But wait.  There’s More!</a:t>
            </a:r>
          </a:p>
        </p:txBody>
      </p:sp>
      <p:sp>
        <p:nvSpPr>
          <p:cNvPr id="4" name="Slide Number Placeholder 3"/>
          <p:cNvSpPr>
            <a:spLocks noGrp="1"/>
          </p:cNvSpPr>
          <p:nvPr>
            <p:ph type="sldNum" sz="quarter" idx="10"/>
          </p:nvPr>
        </p:nvSpPr>
        <p:spPr/>
        <p:txBody>
          <a:bodyPr/>
          <a:lstStyle/>
          <a:p>
            <a:fld id="{2EC0EBD1-879B-4B6B-AD39-E46476609F68}" type="slidenum">
              <a:rPr lang="en-US" smtClean="0"/>
              <a:t>23</a:t>
            </a:fld>
            <a:endParaRPr lang="en-US"/>
          </a:p>
        </p:txBody>
      </p:sp>
    </p:spTree>
    <p:extLst>
      <p:ext uri="{BB962C8B-B14F-4D97-AF65-F5344CB8AC3E}">
        <p14:creationId xmlns:p14="http://schemas.microsoft.com/office/powerpoint/2010/main" val="3749752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24</a:t>
            </a:fld>
            <a:endParaRPr lang="en-US"/>
          </a:p>
        </p:txBody>
      </p:sp>
    </p:spTree>
    <p:extLst>
      <p:ext uri="{BB962C8B-B14F-4D97-AF65-F5344CB8AC3E}">
        <p14:creationId xmlns:p14="http://schemas.microsoft.com/office/powerpoint/2010/main" val="3617755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burn wood, or coal, or natural gas, there is no energy left once it’s burnt.</a:t>
            </a:r>
          </a:p>
          <a:p>
            <a:endParaRPr lang="en-US" dirty="0"/>
          </a:p>
          <a:p>
            <a:r>
              <a:rPr lang="en-US" dirty="0"/>
              <a:t>But when we use nuclear fuel in most nuclear reactors, we don’t use up all the energy that it has available.  There is about 90% of the energy remaining in the fuel!</a:t>
            </a:r>
          </a:p>
          <a:p>
            <a:endParaRPr lang="en-US" dirty="0"/>
          </a:p>
          <a:p>
            <a:r>
              <a:rPr lang="en-US" dirty="0"/>
              <a:t>With the right technology, we can recycle the used nuclear fuel in order to reuse it again and get even more energy out of it!</a:t>
            </a:r>
          </a:p>
          <a:p>
            <a:endParaRPr lang="en-US" dirty="0"/>
          </a:p>
          <a:p>
            <a:r>
              <a:rPr lang="en-US" dirty="0"/>
              <a:t>This is just like recycling paper or plastics: we are reusing what we’ve already made in order to avoid having to consume more natural resources.</a:t>
            </a:r>
          </a:p>
        </p:txBody>
      </p:sp>
      <p:sp>
        <p:nvSpPr>
          <p:cNvPr id="4" name="Slide Number Placeholder 3"/>
          <p:cNvSpPr>
            <a:spLocks noGrp="1"/>
          </p:cNvSpPr>
          <p:nvPr>
            <p:ph type="sldNum" sz="quarter" idx="10"/>
          </p:nvPr>
        </p:nvSpPr>
        <p:spPr/>
        <p:txBody>
          <a:bodyPr/>
          <a:lstStyle/>
          <a:p>
            <a:fld id="{2EC0EBD1-879B-4B6B-AD39-E46476609F68}" type="slidenum">
              <a:rPr lang="en-US" smtClean="0"/>
              <a:t>25</a:t>
            </a:fld>
            <a:endParaRPr lang="en-US"/>
          </a:p>
        </p:txBody>
      </p:sp>
    </p:spTree>
    <p:extLst>
      <p:ext uri="{BB962C8B-B14F-4D97-AF65-F5344CB8AC3E}">
        <p14:creationId xmlns:p14="http://schemas.microsoft.com/office/powerpoint/2010/main" val="39763944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NUMBER 4</a:t>
            </a:r>
          </a:p>
          <a:p>
            <a:endParaRPr lang="en-US" dirty="0"/>
          </a:p>
          <a:p>
            <a:r>
              <a:rPr lang="en-US" dirty="0"/>
              <a:t>The last challenge that we’ll talk about is with land development.</a:t>
            </a:r>
          </a:p>
          <a:p>
            <a:endParaRPr lang="en-US" dirty="0"/>
          </a:p>
          <a:p>
            <a:r>
              <a:rPr lang="en-US" dirty="0"/>
              <a:t>Any time we build a road, a house, a building, or a power plant, the construction process requires the natural land to be changed in order to build something on it.  This involves the removal of trees, plants, and dirt and replacing it with concrete, steel, gravel, etc.</a:t>
            </a:r>
          </a:p>
          <a:p>
            <a:endParaRPr lang="en-US" dirty="0"/>
          </a:p>
          <a:p>
            <a:r>
              <a:rPr lang="en-US" dirty="0"/>
              <a:t>In the photos here, you can see where before we had an area with lots of grass and trees and it was developed into parking lots and buildings.</a:t>
            </a:r>
          </a:p>
          <a:p>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26</a:t>
            </a:fld>
            <a:endParaRPr lang="en-US"/>
          </a:p>
        </p:txBody>
      </p:sp>
    </p:spTree>
    <p:extLst>
      <p:ext uri="{BB962C8B-B14F-4D97-AF65-F5344CB8AC3E}">
        <p14:creationId xmlns:p14="http://schemas.microsoft.com/office/powerpoint/2010/main" val="2633212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Ask the students, “Do you think there is any problems that can be created by developing the land from it’s natural state?”</a:t>
            </a:r>
          </a:p>
          <a:p>
            <a:endParaRPr lang="en-US" dirty="0"/>
          </a:p>
          <a:p>
            <a:r>
              <a:rPr lang="en-US" dirty="0"/>
              <a:t>[CLICK] Land development can lead to the following problems for the environment:</a:t>
            </a:r>
          </a:p>
          <a:p>
            <a:pPr marL="171450" indent="-171450">
              <a:buFont typeface="Arial" panose="020B0604020202020204" pitchFamily="34" charset="0"/>
              <a:buChar char="•"/>
            </a:pPr>
            <a:r>
              <a:rPr lang="en-US" dirty="0"/>
              <a:t>[CLICK] Animals must find new homes - this can lead to instability in ecosystems by throwing off the balance between predator and prey</a:t>
            </a:r>
          </a:p>
          <a:p>
            <a:pPr marL="171450" indent="-171450">
              <a:buFont typeface="Arial" panose="020B0604020202020204" pitchFamily="34" charset="0"/>
              <a:buChar char="•"/>
            </a:pPr>
            <a:r>
              <a:rPr lang="en-US" dirty="0"/>
              <a:t>[CLICK] Plants must be removed</a:t>
            </a:r>
          </a:p>
          <a:p>
            <a:pPr marL="628650" lvl="1" indent="-171450">
              <a:buFont typeface="Arial" panose="020B0604020202020204" pitchFamily="34" charset="0"/>
              <a:buChar char="•"/>
            </a:pPr>
            <a:r>
              <a:rPr lang="en-US" dirty="0"/>
              <a:t>The removal of plants leads to less vegetation being available to remove greenhouse gases from the atmosphere</a:t>
            </a:r>
          </a:p>
          <a:p>
            <a:pPr marL="628650" lvl="1" indent="-171450">
              <a:buFont typeface="Arial" panose="020B0604020202020204" pitchFamily="34" charset="0"/>
              <a:buChar char="•"/>
            </a:pPr>
            <a:r>
              <a:rPr lang="en-US" dirty="0"/>
              <a:t>The removal of plants means there are less roots in the soil.  When you remove the roots from the soil, this can lead to…</a:t>
            </a:r>
          </a:p>
          <a:p>
            <a:pPr marL="171450" lvl="0" indent="-171450">
              <a:buFont typeface="Arial" panose="020B0604020202020204" pitchFamily="34" charset="0"/>
              <a:buChar char="•"/>
            </a:pPr>
            <a:r>
              <a:rPr lang="en-US" dirty="0"/>
              <a:t>[CLICK] Increased soil erosion</a:t>
            </a:r>
          </a:p>
          <a:p>
            <a:pPr marL="628650" lvl="1" indent="-171450">
              <a:buFont typeface="Arial" panose="020B0604020202020204" pitchFamily="34" charset="0"/>
              <a:buChar char="•"/>
            </a:pPr>
            <a:r>
              <a:rPr lang="en-US" dirty="0"/>
              <a:t>Increased erosion can lead to</a:t>
            </a:r>
          </a:p>
          <a:p>
            <a:pPr marL="1085850" lvl="2" indent="-171450">
              <a:buFont typeface="Arial" panose="020B0604020202020204" pitchFamily="34" charset="0"/>
              <a:buChar char="•"/>
            </a:pPr>
            <a:r>
              <a:rPr lang="en-US" dirty="0"/>
              <a:t>Land slides and sinkholes can form</a:t>
            </a:r>
          </a:p>
          <a:p>
            <a:pPr marL="1085850" lvl="2" indent="-171450">
              <a:buFont typeface="Arial" panose="020B0604020202020204" pitchFamily="34" charset="0"/>
              <a:buChar char="•"/>
            </a:pPr>
            <a:r>
              <a:rPr lang="en-US" dirty="0"/>
              <a:t>Rainwater not being absorbed into the ground as easily and thus washing away quicker than desired</a:t>
            </a:r>
          </a:p>
          <a:p>
            <a:pPr marL="1085850" lvl="2" indent="-171450">
              <a:buFont typeface="Arial" panose="020B0604020202020204" pitchFamily="34" charset="0"/>
              <a:buChar char="•"/>
            </a:pPr>
            <a:r>
              <a:rPr lang="en-US" dirty="0"/>
              <a:t>Because ground water is moving faster, this can lead to pollutants and debris getting into our rivers, lakes, and streams more</a:t>
            </a:r>
          </a:p>
          <a:p>
            <a:pPr marL="0" lvl="0" indent="0">
              <a:buFont typeface="Arial" panose="020B0604020202020204" pitchFamily="34" charset="0"/>
              <a:buNone/>
            </a:pPr>
            <a:endParaRPr lang="en-US" dirty="0"/>
          </a:p>
          <a:p>
            <a:pPr marL="0" lvl="0" indent="0">
              <a:buFont typeface="Arial" panose="020B0604020202020204" pitchFamily="34" charset="0"/>
              <a:buNone/>
            </a:pPr>
            <a:r>
              <a:rPr lang="en-US" dirty="0"/>
              <a:t>There are some ways to help prevent these things from happening, but the best way is to not develop our natural landscape as much as possible.</a:t>
            </a:r>
          </a:p>
        </p:txBody>
      </p:sp>
      <p:sp>
        <p:nvSpPr>
          <p:cNvPr id="4" name="Slide Number Placeholder 3"/>
          <p:cNvSpPr>
            <a:spLocks noGrp="1"/>
          </p:cNvSpPr>
          <p:nvPr>
            <p:ph type="sldNum" sz="quarter" idx="10"/>
          </p:nvPr>
        </p:nvSpPr>
        <p:spPr/>
        <p:txBody>
          <a:bodyPr/>
          <a:lstStyle/>
          <a:p>
            <a:fld id="{2EC0EBD1-879B-4B6B-AD39-E46476609F68}" type="slidenum">
              <a:rPr lang="en-US" smtClean="0"/>
              <a:t>27</a:t>
            </a:fld>
            <a:endParaRPr lang="en-US"/>
          </a:p>
        </p:txBody>
      </p:sp>
    </p:spTree>
    <p:extLst>
      <p:ext uri="{BB962C8B-B14F-4D97-AF65-F5344CB8AC3E}">
        <p14:creationId xmlns:p14="http://schemas.microsoft.com/office/powerpoint/2010/main" val="6594957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power plants have a large advantage over other carbon free electricity sources when it comes to the amount of land area they require.</a:t>
            </a:r>
          </a:p>
          <a:p>
            <a:endParaRPr lang="en-US" dirty="0"/>
          </a:p>
          <a:p>
            <a:r>
              <a:rPr lang="en-US" dirty="0"/>
              <a:t>[CLICK] A nuclear power plant about the size of a football field could power approximately 2,000 homes.</a:t>
            </a:r>
          </a:p>
          <a:p>
            <a:endParaRPr lang="en-US" dirty="0"/>
          </a:p>
          <a:p>
            <a:r>
              <a:rPr lang="en-US" dirty="0"/>
              <a:t>[CLICK] It would take solar panels covering approximately 46 football fields to power the same amount of homes.</a:t>
            </a:r>
          </a:p>
          <a:p>
            <a:endParaRPr lang="en-US" dirty="0"/>
          </a:p>
          <a:p>
            <a:r>
              <a:rPr lang="en-US" dirty="0"/>
              <a:t>[CLICK] IT would take wind turbines installed across approximately 200 football fields to power the same amount of homes.</a:t>
            </a:r>
            <a:endParaRPr lang="en-US" i="0" dirty="0"/>
          </a:p>
          <a:p>
            <a:endParaRPr lang="en-US" dirty="0"/>
          </a:p>
          <a:p>
            <a:r>
              <a:rPr lang="en-US" dirty="0"/>
              <a:t>Because nuclear power needs way less land area to provide electricity, that means there would be fewer animal habitats being disrupted, less plants having to be removed, and less erosion and groundwater problems.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from NEI: https://www.nei.org/news/2015/land-needs-for-wind-solar-dwarf-nuclear-plants</a:t>
            </a:r>
          </a:p>
        </p:txBody>
      </p:sp>
      <p:sp>
        <p:nvSpPr>
          <p:cNvPr id="4" name="Slide Number Placeholder 3"/>
          <p:cNvSpPr>
            <a:spLocks noGrp="1"/>
          </p:cNvSpPr>
          <p:nvPr>
            <p:ph type="sldNum" sz="quarter" idx="10"/>
          </p:nvPr>
        </p:nvSpPr>
        <p:spPr/>
        <p:txBody>
          <a:bodyPr/>
          <a:lstStyle/>
          <a:p>
            <a:fld id="{2EC0EBD1-879B-4B6B-AD39-E46476609F68}" type="slidenum">
              <a:rPr lang="en-US" smtClean="0"/>
              <a:t>28</a:t>
            </a:fld>
            <a:endParaRPr lang="en-US"/>
          </a:p>
        </p:txBody>
      </p:sp>
    </p:spTree>
    <p:extLst>
      <p:ext uri="{BB962C8B-B14F-4D97-AF65-F5344CB8AC3E}">
        <p14:creationId xmlns:p14="http://schemas.microsoft.com/office/powerpoint/2010/main" val="2917716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we’ve focused on nuclear energy today and we’ve learned nuclear energy can help supply electricity for the future and protect the environment while doing it.</a:t>
            </a:r>
          </a:p>
          <a:p>
            <a:endParaRPr lang="en-US" dirty="0"/>
          </a:p>
          <a:p>
            <a:r>
              <a:rPr lang="en-US" dirty="0"/>
              <a:t>[CLICK] We talked about how nuclear energy can help us produce electricity for the future.</a:t>
            </a:r>
          </a:p>
          <a:p>
            <a:r>
              <a:rPr lang="en-US" dirty="0"/>
              <a:t>[CLICK] We talked about how reliable nuclear energy is</a:t>
            </a:r>
          </a:p>
          <a:p>
            <a:r>
              <a:rPr lang="en-US" dirty="0"/>
              <a:t>[CLICK] And we learned that nuclear energy can meet the demand for electricity for everyone, everywhere</a:t>
            </a:r>
          </a:p>
          <a:p>
            <a:endParaRPr lang="en-US" i="1" dirty="0"/>
          </a:p>
          <a:p>
            <a:r>
              <a:rPr lang="en-US" dirty="0"/>
              <a:t>[CLICK] We learned about 3 ways nuclear energy can help us protect the environment. Can anyone name some of the environmental challenges we talked about?</a:t>
            </a:r>
          </a:p>
          <a:p>
            <a:r>
              <a:rPr lang="en-US" i="1" dirty="0"/>
              <a:t>Wait for the students to say a them.</a:t>
            </a:r>
          </a:p>
          <a:p>
            <a:r>
              <a:rPr lang="en-US" dirty="0"/>
              <a:t>[CLICK] Nuclear energy can help reduce greenhouse gas emissions</a:t>
            </a:r>
          </a:p>
          <a:p>
            <a:r>
              <a:rPr lang="en-US" dirty="0"/>
              <a:t>[CLICK] Nuclear energy can help protect natural resources</a:t>
            </a:r>
          </a:p>
          <a:p>
            <a:r>
              <a:rPr lang="en-US" dirty="0"/>
              <a:t>[CLICK] Nuclear energy can help prevent land development</a:t>
            </a:r>
            <a:endParaRPr lang="en-US" i="1" dirty="0"/>
          </a:p>
        </p:txBody>
      </p:sp>
      <p:sp>
        <p:nvSpPr>
          <p:cNvPr id="4" name="Slide Number Placeholder 3"/>
          <p:cNvSpPr>
            <a:spLocks noGrp="1"/>
          </p:cNvSpPr>
          <p:nvPr>
            <p:ph type="sldNum" sz="quarter" idx="10"/>
          </p:nvPr>
        </p:nvSpPr>
        <p:spPr/>
        <p:txBody>
          <a:bodyPr/>
          <a:lstStyle/>
          <a:p>
            <a:fld id="{2EC0EBD1-879B-4B6B-AD39-E46476609F68}" type="slidenum">
              <a:rPr lang="en-US" smtClean="0"/>
              <a:t>29</a:t>
            </a:fld>
            <a:endParaRPr lang="en-US"/>
          </a:p>
        </p:txBody>
      </p:sp>
    </p:spTree>
    <p:extLst>
      <p:ext uri="{BB962C8B-B14F-4D97-AF65-F5344CB8AC3E}">
        <p14:creationId xmlns:p14="http://schemas.microsoft.com/office/powerpoint/2010/main" val="3855873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for the 2020 NAYGN Drawing Contest, the topic is 2020 Fission: Bringing Nuclear Energy Into Focus.</a:t>
            </a:r>
          </a:p>
          <a:p>
            <a:endParaRPr lang="en-US" dirty="0"/>
          </a:p>
          <a:p>
            <a:r>
              <a:rPr lang="en-US" dirty="0"/>
              <a:t>We want to focus on how nuclear energy can help meet the energy and environmental needs of the future.  We want to show people that nuclear must be a part of our future in order to meet our energy and environmental needs.</a:t>
            </a:r>
          </a:p>
          <a:p>
            <a:endParaRPr lang="en-US" dirty="0"/>
          </a:p>
          <a:p>
            <a:r>
              <a:rPr lang="en-US" dirty="0"/>
              <a:t>Think about the challenges that we talked about today where nuclear energy can help us going into the future, and draw your pictures showing how nuclear can help us now and in the future with our energy and environmental needs.</a:t>
            </a:r>
          </a:p>
        </p:txBody>
      </p:sp>
      <p:sp>
        <p:nvSpPr>
          <p:cNvPr id="4" name="Slide Number Placeholder 3"/>
          <p:cNvSpPr>
            <a:spLocks noGrp="1"/>
          </p:cNvSpPr>
          <p:nvPr>
            <p:ph type="sldNum" sz="quarter" idx="10"/>
          </p:nvPr>
        </p:nvSpPr>
        <p:spPr/>
        <p:txBody>
          <a:bodyPr/>
          <a:lstStyle/>
          <a:p>
            <a:fld id="{2EC0EBD1-879B-4B6B-AD39-E46476609F68}" type="slidenum">
              <a:rPr lang="en-US" smtClean="0"/>
              <a:t>30</a:t>
            </a:fld>
            <a:endParaRPr lang="en-US"/>
          </a:p>
        </p:txBody>
      </p:sp>
    </p:spTree>
    <p:extLst>
      <p:ext uri="{BB962C8B-B14F-4D97-AF65-F5344CB8AC3E}">
        <p14:creationId xmlns:p14="http://schemas.microsoft.com/office/powerpoint/2010/main" val="2515460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a:cs typeface="Arial" panose="020B0604020202020204" pitchFamily="34" charset="0"/>
              </a:rPr>
              <a:t>Atoms are the basic building blocks of everything we see around us.  The chair you sit in is made up of atoms, the air you breath is made up of atoms, and even YOU are made up of atoms. </a:t>
            </a:r>
          </a:p>
          <a:p>
            <a:pPr eaLnBrk="1" hangingPunct="1">
              <a:spcBef>
                <a:spcPct val="0"/>
              </a:spcBef>
            </a:pPr>
            <a:endParaRPr lang="en-US" altLang="en-US" dirty="0">
              <a:cs typeface="Arial" panose="020B0604020202020204" pitchFamily="34" charset="0"/>
            </a:endParaRPr>
          </a:p>
          <a:p>
            <a:pPr eaLnBrk="1" hangingPunct="1">
              <a:spcBef>
                <a:spcPct val="0"/>
              </a:spcBef>
            </a:pPr>
            <a:r>
              <a:rPr lang="en-US" altLang="en-US" dirty="0">
                <a:cs typeface="Arial" panose="020B0604020202020204" pitchFamily="34" charset="0"/>
              </a:rPr>
              <a:t>Atoms are extremely small!  If you had a powerful microscope you would see on the atomic level, that atoms are made up of a nucleus of protons and neutrons, surrounded by electrons. </a:t>
            </a:r>
          </a:p>
          <a:p>
            <a:pPr marL="0" marR="0" indent="0" algn="l" defTabSz="816337" rtl="0" eaLnBrk="1" fontAlgn="auto" latinLnBrk="0" hangingPunct="1">
              <a:lnSpc>
                <a:spcPct val="100000"/>
              </a:lnSpc>
              <a:spcBef>
                <a:spcPct val="0"/>
              </a:spcBef>
              <a:spcAft>
                <a:spcPts val="0"/>
              </a:spcAft>
              <a:buClrTx/>
              <a:buSzTx/>
              <a:buFontTx/>
              <a:buNone/>
              <a:tabLst/>
              <a:defRPr/>
            </a:pPr>
            <a:r>
              <a:rPr lang="en-US" baseline="0" dirty="0"/>
              <a:t>How many atoms are in a small grain of salt? Approximately 1.2x10^18! That’s one billion-billion atoms! Or a million-trillion!</a:t>
            </a:r>
            <a:br>
              <a:rPr lang="en-US" baseline="0" dirty="0"/>
            </a:br>
            <a:r>
              <a:rPr lang="en-US" baseline="0" dirty="0"/>
              <a:t>This is the basis for ALL matter!</a:t>
            </a:r>
            <a:endParaRPr lang="en-US" dirty="0"/>
          </a:p>
          <a:p>
            <a:pPr eaLnBrk="1" hangingPunct="1">
              <a:spcBef>
                <a:spcPct val="0"/>
              </a:spcBef>
            </a:pPr>
            <a:endParaRPr lang="en-US" altLang="en-US" dirty="0">
              <a:cs typeface="Arial" panose="020B0604020202020204" pitchFamily="34" charset="0"/>
            </a:endParaRPr>
          </a:p>
          <a:p>
            <a:pPr eaLnBrk="1" hangingPunct="1">
              <a:spcBef>
                <a:spcPct val="0"/>
              </a:spcBef>
            </a:pPr>
            <a:r>
              <a:rPr lang="en-US" altLang="en-US" dirty="0">
                <a:cs typeface="Arial" panose="020B0604020202020204" pitchFamily="34" charset="0"/>
              </a:rPr>
              <a:t>The secret to an atom is that it contains a tremendous amount of energy!</a:t>
            </a:r>
          </a:p>
          <a:p>
            <a:endParaRPr lang="en-US" dirty="0"/>
          </a:p>
          <a:p>
            <a:r>
              <a:rPr lang="en-US" i="1" baseline="0" dirty="0"/>
              <a:t>BONUS DISCUSSION: What are protons, neutrons, and electrons? Elementary particles! Compare electrical attraction to poles on a magnet. Strong forces are needed to keep all of those positive charges together in the nucleus.  </a:t>
            </a:r>
          </a:p>
          <a:p>
            <a:r>
              <a:rPr lang="en-US" i="1" baseline="0" dirty="0"/>
              <a:t>What happens if we try to break an atom down? What if we divide a proton or neutron? Quarks! (This level of detail isn’t necessary to present, but be ready to answer the question)</a:t>
            </a:r>
            <a:endParaRPr lang="en-US" i="1" dirty="0"/>
          </a:p>
        </p:txBody>
      </p:sp>
      <p:sp>
        <p:nvSpPr>
          <p:cNvPr id="4" name="Slide Number Placeholder 3"/>
          <p:cNvSpPr>
            <a:spLocks noGrp="1"/>
          </p:cNvSpPr>
          <p:nvPr>
            <p:ph type="sldNum" sz="quarter" idx="10"/>
          </p:nvPr>
        </p:nvSpPr>
        <p:spPr/>
        <p:txBody>
          <a:bodyPr/>
          <a:lstStyle/>
          <a:p>
            <a:fld id="{2EC0EBD1-879B-4B6B-AD39-E46476609F68}" type="slidenum">
              <a:rPr lang="en-US" smtClean="0"/>
              <a:t>3</a:t>
            </a:fld>
            <a:endParaRPr lang="en-US"/>
          </a:p>
        </p:txBody>
      </p:sp>
    </p:spTree>
    <p:extLst>
      <p:ext uri="{BB962C8B-B14F-4D97-AF65-F5344CB8AC3E}">
        <p14:creationId xmlns:p14="http://schemas.microsoft.com/office/powerpoint/2010/main" val="13824436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Talk through the diagram explaining how nuclear fission works.</a:t>
            </a:r>
          </a:p>
          <a:p>
            <a:endParaRPr lang="en-US" i="1" dirty="0"/>
          </a:p>
          <a:p>
            <a:r>
              <a:rPr lang="en-US" i="1" dirty="0"/>
              <a:t>Make mention that we call these events “nuclear reactions” because that is a term that will see again later in the presentation.</a:t>
            </a:r>
          </a:p>
          <a:p>
            <a:endParaRPr lang="en-US" i="1" dirty="0"/>
          </a:p>
          <a:p>
            <a:r>
              <a:rPr lang="en-US" i="1" dirty="0"/>
              <a:t>Emphasize that there is energy created in this process.</a:t>
            </a:r>
          </a:p>
        </p:txBody>
      </p:sp>
      <p:sp>
        <p:nvSpPr>
          <p:cNvPr id="4" name="Slide Number Placeholder 3"/>
          <p:cNvSpPr>
            <a:spLocks noGrp="1"/>
          </p:cNvSpPr>
          <p:nvPr>
            <p:ph type="sldNum" sz="quarter" idx="10"/>
          </p:nvPr>
        </p:nvSpPr>
        <p:spPr/>
        <p:txBody>
          <a:bodyPr/>
          <a:lstStyle/>
          <a:p>
            <a:fld id="{2EC0EBD1-879B-4B6B-AD39-E46476609F68}" type="slidenum">
              <a:rPr lang="en-US" smtClean="0"/>
              <a:t>4</a:t>
            </a:fld>
            <a:endParaRPr lang="en-US"/>
          </a:p>
        </p:txBody>
      </p:sp>
    </p:spTree>
    <p:extLst>
      <p:ext uri="{BB962C8B-B14F-4D97-AF65-F5344CB8AC3E}">
        <p14:creationId xmlns:p14="http://schemas.microsoft.com/office/powerpoint/2010/main" val="340894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nuclear power plant, we harness the energy created from fission in a nuclear reactor.</a:t>
            </a:r>
          </a:p>
          <a:p>
            <a:endParaRPr lang="en-US" dirty="0"/>
          </a:p>
          <a:p>
            <a:r>
              <a:rPr lang="en-US" dirty="0"/>
              <a:t>Inside a nuclear reactor, there are BILLIONS of nuclear reactions occurring every second!  All that energy is harnessed inside the nuclear power plant and is converted to electricity.</a:t>
            </a:r>
          </a:p>
          <a:p>
            <a:endParaRPr lang="en-US" dirty="0"/>
          </a:p>
          <a:p>
            <a:r>
              <a:rPr lang="en-US" dirty="0"/>
              <a:t>That electricity then travels through the power lines to your school, your house, your parent’s work, the grocery store, and everywhere else you go to provide electricity!</a:t>
            </a:r>
          </a:p>
          <a:p>
            <a:endParaRPr lang="en-US" dirty="0"/>
          </a:p>
          <a:p>
            <a:r>
              <a:rPr lang="en-US" dirty="0"/>
              <a:t>So a nuclear power plant essentially just converts Nuclear Energy into Electrical Energy or ELECTRICITY!</a:t>
            </a:r>
          </a:p>
        </p:txBody>
      </p:sp>
      <p:sp>
        <p:nvSpPr>
          <p:cNvPr id="4" name="Slide Number Placeholder 3"/>
          <p:cNvSpPr>
            <a:spLocks noGrp="1"/>
          </p:cNvSpPr>
          <p:nvPr>
            <p:ph type="sldNum" sz="quarter" idx="10"/>
          </p:nvPr>
        </p:nvSpPr>
        <p:spPr/>
        <p:txBody>
          <a:bodyPr/>
          <a:lstStyle/>
          <a:p>
            <a:fld id="{2EC0EBD1-879B-4B6B-AD39-E46476609F68}" type="slidenum">
              <a:rPr lang="en-US" smtClean="0"/>
              <a:t>5</a:t>
            </a:fld>
            <a:endParaRPr lang="en-US"/>
          </a:p>
        </p:txBody>
      </p:sp>
    </p:spTree>
    <p:extLst>
      <p:ext uri="{BB962C8B-B14F-4D97-AF65-F5344CB8AC3E}">
        <p14:creationId xmlns:p14="http://schemas.microsoft.com/office/powerpoint/2010/main" val="2895198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816337" rtl="0" eaLnBrk="1" fontAlgn="auto" latinLnBrk="0" hangingPunct="1">
              <a:lnSpc>
                <a:spcPct val="100000"/>
              </a:lnSpc>
              <a:spcBef>
                <a:spcPts val="0"/>
              </a:spcBef>
              <a:spcAft>
                <a:spcPts val="0"/>
              </a:spcAft>
              <a:buClrTx/>
              <a:buSzTx/>
              <a:buFontTx/>
              <a:buNone/>
              <a:tabLst/>
              <a:defRPr/>
            </a:pPr>
            <a:r>
              <a:rPr lang="en-US" dirty="0"/>
              <a:t>Lead</a:t>
            </a:r>
            <a:r>
              <a:rPr lang="en-US" baseline="0" dirty="0"/>
              <a:t> in: </a:t>
            </a:r>
            <a:r>
              <a:rPr lang="en-US" dirty="0"/>
              <a:t>Almost every man-made instrument or machine uses electricity as the power source.</a:t>
            </a:r>
            <a:r>
              <a:rPr lang="en-US" altLang="en-US" dirty="0"/>
              <a:t>  </a:t>
            </a:r>
            <a:r>
              <a:rPr lang="en-US" altLang="en-US" i="1" dirty="0"/>
              <a:t>Let students give examples.</a:t>
            </a:r>
          </a:p>
          <a:p>
            <a:pPr marL="0" marR="0" indent="0" algn="l" defTabSz="816337" rtl="0" eaLnBrk="1" fontAlgn="auto" latinLnBrk="0" hangingPunct="1">
              <a:lnSpc>
                <a:spcPct val="100000"/>
              </a:lnSpc>
              <a:spcBef>
                <a:spcPts val="0"/>
              </a:spcBef>
              <a:spcAft>
                <a:spcPts val="0"/>
              </a:spcAft>
              <a:buClrTx/>
              <a:buSzTx/>
              <a:buFontTx/>
              <a:buNone/>
              <a:tabLst/>
              <a:defRPr/>
            </a:pPr>
            <a:endParaRPr lang="en-US" dirty="0"/>
          </a:p>
          <a:p>
            <a:pPr marL="0" marR="0" indent="0" algn="l" defTabSz="816337" rtl="0" eaLnBrk="1" fontAlgn="auto" latinLnBrk="0" hangingPunct="1">
              <a:lnSpc>
                <a:spcPct val="100000"/>
              </a:lnSpc>
              <a:spcBef>
                <a:spcPts val="0"/>
              </a:spcBef>
              <a:spcAft>
                <a:spcPts val="0"/>
              </a:spcAft>
              <a:buClrTx/>
              <a:buSzTx/>
              <a:buFontTx/>
              <a:buNone/>
              <a:tabLst/>
              <a:defRPr/>
            </a:pPr>
            <a:r>
              <a:rPr lang="en-US" dirty="0"/>
              <a:t>You might use electricity to…</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Learn biology. </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Drive a car. </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Control the air conditioner. </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Watch TV.</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Keep your food cold.</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Talk to your mom. </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Use a computer. </a:t>
            </a:r>
          </a:p>
          <a:p>
            <a:pPr marL="0" marR="0" indent="0" algn="l" defTabSz="816337" rtl="0" eaLnBrk="1" fontAlgn="auto" latinLnBrk="0" hangingPunct="1">
              <a:lnSpc>
                <a:spcPct val="100000"/>
              </a:lnSpc>
              <a:spcBef>
                <a:spcPts val="0"/>
              </a:spcBef>
              <a:spcAft>
                <a:spcPts val="0"/>
              </a:spcAft>
              <a:buClrTx/>
              <a:buSzTx/>
              <a:buFontTx/>
              <a:buNone/>
              <a:tabLst/>
              <a:defRPr/>
            </a:pPr>
            <a:r>
              <a:rPr lang="en-US" dirty="0"/>
              <a:t>[CLICK] Light your room at night. </a:t>
            </a:r>
          </a:p>
          <a:p>
            <a:pPr marL="0" marR="0" indent="0" algn="l" defTabSz="816337" rtl="0" eaLnBrk="1" fontAlgn="auto" latinLnBrk="0" hangingPunct="1">
              <a:lnSpc>
                <a:spcPct val="100000"/>
              </a:lnSpc>
              <a:spcBef>
                <a:spcPts val="0"/>
              </a:spcBef>
              <a:spcAft>
                <a:spcPts val="0"/>
              </a:spcAft>
              <a:buClrTx/>
              <a:buSzTx/>
              <a:buFontTx/>
              <a:buNone/>
              <a:tabLst/>
              <a:defRPr/>
            </a:pPr>
            <a:endParaRPr lang="en-US" dirty="0"/>
          </a:p>
          <a:p>
            <a:pPr marL="0" marR="0" indent="0" algn="l" defTabSz="816337" rtl="0" eaLnBrk="1" fontAlgn="auto" latinLnBrk="0" hangingPunct="1">
              <a:lnSpc>
                <a:spcPct val="100000"/>
              </a:lnSpc>
              <a:spcBef>
                <a:spcPts val="0"/>
              </a:spcBef>
              <a:spcAft>
                <a:spcPts val="0"/>
              </a:spcAft>
              <a:buClrTx/>
              <a:buSzTx/>
              <a:buFontTx/>
              <a:buNone/>
              <a:tabLst/>
              <a:defRPr/>
            </a:pPr>
            <a:r>
              <a:rPr lang="en-US" b="1" baseline="0" dirty="0"/>
              <a:t>QUESTION</a:t>
            </a:r>
            <a:r>
              <a:rPr lang="en-US" baseline="0" dirty="0"/>
              <a:t>: Why might you not be able to “plug into” a power source?</a:t>
            </a:r>
            <a:endParaRPr lang="en-US" dirty="0"/>
          </a:p>
        </p:txBody>
      </p:sp>
      <p:sp>
        <p:nvSpPr>
          <p:cNvPr id="4" name="Slide Number Placeholder 3"/>
          <p:cNvSpPr>
            <a:spLocks noGrp="1"/>
          </p:cNvSpPr>
          <p:nvPr>
            <p:ph type="sldNum" sz="quarter" idx="10"/>
          </p:nvPr>
        </p:nvSpPr>
        <p:spPr/>
        <p:txBody>
          <a:bodyPr/>
          <a:lstStyle/>
          <a:p>
            <a:fld id="{2EC0EBD1-879B-4B6B-AD39-E46476609F68}" type="slidenum">
              <a:rPr lang="en-US" smtClean="0"/>
              <a:t>6</a:t>
            </a:fld>
            <a:endParaRPr lang="en-US"/>
          </a:p>
        </p:txBody>
      </p:sp>
    </p:spTree>
    <p:extLst>
      <p:ext uri="{BB962C8B-B14F-4D97-AF65-F5344CB8AC3E}">
        <p14:creationId xmlns:p14="http://schemas.microsoft.com/office/powerpoint/2010/main" val="1542322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already talked about how nuclear power plants produce electricity.  Where else might electricity come from?  </a:t>
            </a:r>
            <a:r>
              <a:rPr lang="en-US" i="1" dirty="0"/>
              <a:t>Let the students give examples</a:t>
            </a:r>
            <a:r>
              <a:rPr lang="en-US" i="0" dirty="0"/>
              <a:t>.</a:t>
            </a:r>
          </a:p>
          <a:p>
            <a:endParaRPr lang="en-US" i="0" dirty="0"/>
          </a:p>
          <a:p>
            <a:r>
              <a:rPr lang="en-US" i="0" dirty="0"/>
              <a:t>Electricity is also made at…</a:t>
            </a:r>
          </a:p>
          <a:p>
            <a:r>
              <a:rPr lang="en-US" dirty="0"/>
              <a:t>[CLICK] </a:t>
            </a:r>
            <a:r>
              <a:rPr lang="en-US" i="0" dirty="0"/>
              <a:t>Coal plants by burning coal.</a:t>
            </a:r>
          </a:p>
          <a:p>
            <a:r>
              <a:rPr lang="en-US" dirty="0"/>
              <a:t>[CLICK] </a:t>
            </a:r>
            <a:r>
              <a:rPr lang="en-US" i="0" dirty="0"/>
              <a:t>Natural gas plants by burning gas.</a:t>
            </a:r>
          </a:p>
          <a:p>
            <a:r>
              <a:rPr lang="en-US" dirty="0"/>
              <a:t>[CLICK] </a:t>
            </a:r>
            <a:r>
              <a:rPr lang="en-US" i="0" dirty="0"/>
              <a:t>Hydroelectric plants by using water to turn large motors.</a:t>
            </a:r>
          </a:p>
          <a:p>
            <a:r>
              <a:rPr lang="en-US" dirty="0"/>
              <a:t>[CLICK] </a:t>
            </a:r>
            <a:r>
              <a:rPr lang="en-US" i="0" dirty="0"/>
              <a:t>Wind farms by using wind to turn large motors.</a:t>
            </a:r>
          </a:p>
          <a:p>
            <a:r>
              <a:rPr lang="en-US" dirty="0"/>
              <a:t>[CLICK] </a:t>
            </a:r>
            <a:r>
              <a:rPr lang="en-US" i="0" dirty="0"/>
              <a:t>Solar farms by converting sunlight into electricity.</a:t>
            </a:r>
          </a:p>
          <a:p>
            <a:r>
              <a:rPr lang="en-US" dirty="0"/>
              <a:t>[CLICK] </a:t>
            </a:r>
            <a:r>
              <a:rPr lang="en-US" i="0" dirty="0"/>
              <a:t>Biomass plants by burning organic matter such as wood or manure.</a:t>
            </a:r>
          </a:p>
          <a:p>
            <a:r>
              <a:rPr lang="en-US" dirty="0"/>
              <a:t>[CLICK] </a:t>
            </a:r>
            <a:r>
              <a:rPr lang="en-US" i="0" dirty="0"/>
              <a:t>AND NUCLEAR POWER PLANTS!</a:t>
            </a:r>
          </a:p>
        </p:txBody>
      </p:sp>
      <p:sp>
        <p:nvSpPr>
          <p:cNvPr id="4" name="Slide Number Placeholder 3"/>
          <p:cNvSpPr>
            <a:spLocks noGrp="1"/>
          </p:cNvSpPr>
          <p:nvPr>
            <p:ph type="sldNum" sz="quarter" idx="10"/>
          </p:nvPr>
        </p:nvSpPr>
        <p:spPr/>
        <p:txBody>
          <a:bodyPr/>
          <a:lstStyle/>
          <a:p>
            <a:fld id="{2EC0EBD1-879B-4B6B-AD39-E46476609F68}" type="slidenum">
              <a:rPr lang="en-US" smtClean="0"/>
              <a:t>7</a:t>
            </a:fld>
            <a:endParaRPr lang="en-US"/>
          </a:p>
        </p:txBody>
      </p:sp>
    </p:spTree>
    <p:extLst>
      <p:ext uri="{BB962C8B-B14F-4D97-AF65-F5344CB8AC3E}">
        <p14:creationId xmlns:p14="http://schemas.microsoft.com/office/powerpoint/2010/main" val="2421602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 NUMBER 1</a:t>
            </a:r>
          </a:p>
          <a:p>
            <a:endParaRPr lang="en-US" dirty="0"/>
          </a:p>
          <a:p>
            <a:r>
              <a:rPr lang="en-US" dirty="0"/>
              <a:t>Our society is becoming more and more reliant on electricity.  Think of all the things we named just a second ago that use electricity.  We use electricity for everything!</a:t>
            </a:r>
          </a:p>
          <a:p>
            <a:endParaRPr lang="en-US" dirty="0"/>
          </a:p>
          <a:p>
            <a:r>
              <a:rPr lang="en-US" i="1" dirty="0"/>
              <a:t>Ask the students what the worst things they could think of losing power would be?</a:t>
            </a:r>
          </a:p>
          <a:p>
            <a:endParaRPr lang="en-US" dirty="0"/>
          </a:p>
          <a:p>
            <a:r>
              <a:rPr lang="en-US" dirty="0"/>
              <a:t>Imagine if we didn’t have reliable electricity and the hospital lost electricity?  Or the airport?</a:t>
            </a:r>
          </a:p>
          <a:p>
            <a:endParaRPr lang="en-US" dirty="0"/>
          </a:p>
          <a:p>
            <a:r>
              <a:rPr lang="en-US" dirty="0"/>
              <a:t>We could lose power to cell phone towers and not be able to call anyone.  Banks could lose power and prevent anyone from having access to their money.</a:t>
            </a:r>
          </a:p>
        </p:txBody>
      </p:sp>
      <p:sp>
        <p:nvSpPr>
          <p:cNvPr id="4" name="Slide Number Placeholder 3"/>
          <p:cNvSpPr>
            <a:spLocks noGrp="1"/>
          </p:cNvSpPr>
          <p:nvPr>
            <p:ph type="sldNum" sz="quarter" idx="10"/>
          </p:nvPr>
        </p:nvSpPr>
        <p:spPr/>
        <p:txBody>
          <a:bodyPr/>
          <a:lstStyle/>
          <a:p>
            <a:fld id="{2EC0EBD1-879B-4B6B-AD39-E46476609F68}" type="slidenum">
              <a:rPr lang="en-US" smtClean="0"/>
              <a:t>9</a:t>
            </a:fld>
            <a:endParaRPr lang="en-US"/>
          </a:p>
        </p:txBody>
      </p:sp>
    </p:spTree>
    <p:extLst>
      <p:ext uri="{BB962C8B-B14F-4D97-AF65-F5344CB8AC3E}">
        <p14:creationId xmlns:p14="http://schemas.microsoft.com/office/powerpoint/2010/main" val="2950318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Nuclear Power Plants are the most reliable form of electricity generation we have.</a:t>
            </a:r>
          </a:p>
          <a:p>
            <a:endParaRPr lang="en-US" dirty="0"/>
          </a:p>
          <a:p>
            <a:r>
              <a:rPr lang="en-US" dirty="0"/>
              <a:t>All power plants have a maximum amount of energy that they can produce.  Nuclear power plants on average produce 92% of their maximum amount of energy a year.  That is significantly more than any other form of electricity generation:</a:t>
            </a:r>
          </a:p>
          <a:p>
            <a:pPr marL="171450" indent="-171450">
              <a:buFont typeface="Arial" panose="020B0604020202020204" pitchFamily="34" charset="0"/>
              <a:buChar char="•"/>
            </a:pPr>
            <a:r>
              <a:rPr lang="en-US" dirty="0"/>
              <a:t>Natural Gas: ~55%</a:t>
            </a:r>
          </a:p>
          <a:p>
            <a:pPr marL="171450" indent="-171450">
              <a:buFont typeface="Arial" panose="020B0604020202020204" pitchFamily="34" charset="0"/>
              <a:buChar char="•"/>
            </a:pPr>
            <a:r>
              <a:rPr lang="en-US" dirty="0"/>
              <a:t>Coal: ~53%</a:t>
            </a:r>
          </a:p>
          <a:p>
            <a:pPr marL="171450" indent="-171450">
              <a:buFont typeface="Arial" panose="020B0604020202020204" pitchFamily="34" charset="0"/>
              <a:buChar char="•"/>
            </a:pPr>
            <a:r>
              <a:rPr lang="en-US" dirty="0"/>
              <a:t>Hydropower: ~38%</a:t>
            </a:r>
          </a:p>
          <a:p>
            <a:pPr marL="171450" indent="-171450">
              <a:buFont typeface="Arial" panose="020B0604020202020204" pitchFamily="34" charset="0"/>
              <a:buChar char="•"/>
            </a:pPr>
            <a:r>
              <a:rPr lang="en-US" dirty="0"/>
              <a:t>Wind: ~34%</a:t>
            </a:r>
          </a:p>
          <a:p>
            <a:pPr marL="171450" indent="-171450">
              <a:buFont typeface="Arial" panose="020B0604020202020204" pitchFamily="34" charset="0"/>
              <a:buChar char="•"/>
            </a:pPr>
            <a:r>
              <a:rPr lang="en-US" dirty="0"/>
              <a:t>Solar: ~25%</a:t>
            </a:r>
          </a:p>
          <a:p>
            <a:endParaRPr lang="en-US" dirty="0"/>
          </a:p>
          <a:p>
            <a:r>
              <a:rPr lang="en-US" i="1" dirty="0"/>
              <a:t>NOTE: The chart is showing capacity factor, but we’ll present it as reliability as this might be easier for the 4</a:t>
            </a:r>
            <a:r>
              <a:rPr lang="en-US" i="1" baseline="30000" dirty="0"/>
              <a:t>th</a:t>
            </a:r>
            <a:r>
              <a:rPr lang="en-US" i="1" dirty="0"/>
              <a:t> and 5</a:t>
            </a:r>
            <a:r>
              <a:rPr lang="en-US" i="1" baseline="30000" dirty="0"/>
              <a:t>th</a:t>
            </a:r>
            <a:r>
              <a:rPr lang="en-US" i="1" dirty="0"/>
              <a:t> grade level</a:t>
            </a:r>
          </a:p>
          <a:p>
            <a:endParaRPr lang="en-US" dirty="0"/>
          </a:p>
          <a:p>
            <a:r>
              <a:rPr lang="en-US" dirty="0"/>
              <a:t>Data from energy.org: https://www.energy.gov/ne/articles/what-generation-capacity</a:t>
            </a:r>
          </a:p>
        </p:txBody>
      </p:sp>
      <p:sp>
        <p:nvSpPr>
          <p:cNvPr id="4" name="Slide Number Placeholder 3"/>
          <p:cNvSpPr>
            <a:spLocks noGrp="1"/>
          </p:cNvSpPr>
          <p:nvPr>
            <p:ph type="sldNum" sz="quarter" idx="10"/>
          </p:nvPr>
        </p:nvSpPr>
        <p:spPr/>
        <p:txBody>
          <a:bodyPr/>
          <a:lstStyle/>
          <a:p>
            <a:fld id="{2EC0EBD1-879B-4B6B-AD39-E46476609F68}" type="slidenum">
              <a:rPr lang="en-US" smtClean="0"/>
              <a:t>10</a:t>
            </a:fld>
            <a:endParaRPr lang="en-US"/>
          </a:p>
        </p:txBody>
      </p:sp>
    </p:spTree>
    <p:extLst>
      <p:ext uri="{BB962C8B-B14F-4D97-AF65-F5344CB8AC3E}">
        <p14:creationId xmlns:p14="http://schemas.microsoft.com/office/powerpoint/2010/main" val="1749478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5111B6-5ADE-453E-BAEB-954C2C31B768}"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CF7F573-FF1F-49CF-9F69-1A7D6C2E3B72}" type="datetime1">
              <a:rPr lang="en-US" smtClean="0"/>
              <a:t>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EF9C679-A547-48CC-860C-4AD9A63B353A}"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E00451A4-B0EE-49DA-ADE5-75760F27B9F0}"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A2EB168-47C6-426B-ADB1-BE5E57F36212}"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DEE9368-8E79-46A2-AF41-A553036EDAD6}" type="datetime1">
              <a:rPr lang="en-US" smtClean="0"/>
              <a:t>2/16/2020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10AF3F5C-70B5-49EC-BE4F-3BA6D7AFBC4B}" type="datetime1">
              <a:rPr lang="en-US" smtClean="0"/>
              <a:t>2/16/2020</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A2D4BEA-3AA6-4DF3-B54A-E80BC0BA543B}"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A2E86-541D-4888-A8DF-813F124ECDC8}"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1C975AE-92AD-4FE2-803A-40BB446BC21C}"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4CD4E20-827B-4A72-B864-75CDBAA3229D}" type="datetime1">
              <a:rPr lang="en-US" smtClean="0"/>
              <a:t>2/16/2020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E946CB-9E64-448C-AE85-88F029D02AB2}" type="datetime1">
              <a:rPr lang="en-US" smtClean="0"/>
              <a:t>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B492608-1AC5-43D5-B2AA-9799F794143C}" type="datetime1">
              <a:rPr lang="en-US" smtClean="0"/>
              <a:t>2/16/2020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6E1BA25-95FB-4538-BC0C-2C9FE921475B}" type="datetime1">
              <a:rPr lang="en-US" smtClean="0"/>
              <a:t>2/16/2020</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A20459C0-38B8-4721-BA59-D01C0AB91CE3}" type="datetime1">
              <a:rPr lang="en-US" smtClean="0"/>
              <a:t>2/16/2020</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90492C33-90D2-49F4-BD45-E3AD17D8C885}" type="datetime1">
              <a:rPr lang="en-US" smtClean="0"/>
              <a:t>2/16/2020</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28A7128C-CA27-4A5B-B53B-5C9D15FF44E9}" type="datetime1">
              <a:rPr lang="en-US" smtClean="0"/>
              <a:t>2/16/2020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815283AF-D341-4B70-8B77-F6AFB4849747}" type="datetime1">
              <a:rPr lang="en-US" smtClean="0"/>
              <a:t>2/16/2020</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1.png"/><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4.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6.png"/><Relationship Id="rId4" Type="http://schemas.microsoft.com/office/2007/relationships/hdphoto" Target="../media/hdphoto7.wdp"/><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7.png"/><Relationship Id="rId7" Type="http://schemas.openxmlformats.org/officeDocument/2006/relationships/image" Target="../media/image18.png"/><Relationship Id="rId12"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0.wdp"/><Relationship Id="rId11" Type="http://schemas.microsoft.com/office/2007/relationships/hdphoto" Target="../media/hdphoto12.wdp"/><Relationship Id="rId5" Type="http://schemas.openxmlformats.org/officeDocument/2006/relationships/image" Target="../media/image38.png"/><Relationship Id="rId10" Type="http://schemas.openxmlformats.org/officeDocument/2006/relationships/image" Target="../media/image40.png"/><Relationship Id="rId4" Type="http://schemas.microsoft.com/office/2007/relationships/hdphoto" Target="../media/hdphoto9.wdp"/><Relationship Id="rId9" Type="http://schemas.microsoft.com/office/2007/relationships/hdphoto" Target="../media/hdphoto11.wdp"/></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3.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microsoft.com/office/2007/relationships/hdphoto" Target="../media/hdphoto1.wdp"/><Relationship Id="rId9" Type="http://schemas.microsoft.com/office/2007/relationships/hdphoto" Target="../media/hdphoto3.wdp"/></Relationships>
</file>

<file path=ppt/slides/_rels/slide20.xml.rels><?xml version="1.0" encoding="UTF-8" standalone="yes"?>
<Relationships xmlns="http://schemas.openxmlformats.org/package/2006/relationships"><Relationship Id="rId8" Type="http://schemas.microsoft.com/office/2007/relationships/hdphoto" Target="../media/hdphoto16.wdp"/><Relationship Id="rId13" Type="http://schemas.microsoft.com/office/2007/relationships/hdphoto" Target="../media/hdphoto18.wdp"/><Relationship Id="rId3" Type="http://schemas.openxmlformats.org/officeDocument/2006/relationships/image" Target="../media/image47.png"/><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notesSlide" Target="../notesSlides/notesSlide18.xml"/><Relationship Id="rId16" Type="http://schemas.openxmlformats.org/officeDocument/2006/relationships/image" Target="../media/image54.pn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51.jpg"/><Relationship Id="rId5" Type="http://schemas.openxmlformats.org/officeDocument/2006/relationships/image" Target="../media/image48.png"/><Relationship Id="rId15" Type="http://schemas.microsoft.com/office/2007/relationships/hdphoto" Target="../media/hdphoto19.wdp"/><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50.png"/><Relationship Id="rId1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0.wdp"/></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g"/><Relationship Id="rId4" Type="http://schemas.openxmlformats.org/officeDocument/2006/relationships/image" Target="../media/image61.jp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6.wdp"/><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11" Type="http://schemas.openxmlformats.org/officeDocument/2006/relationships/image" Target="../media/image23.png"/><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18.png"/><Relationship Id="rId9"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microsoft.com/office/2007/relationships/hdphoto" Target="../media/hdphoto6.wdp"/><Relationship Id="rId9"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519A6-6DCA-44A1-BD4C-6C86F8E76164}"/>
              </a:ext>
            </a:extLst>
          </p:cNvPr>
          <p:cNvSpPr>
            <a:spLocks noGrp="1"/>
          </p:cNvSpPr>
          <p:nvPr>
            <p:ph type="ctrTitle"/>
          </p:nvPr>
        </p:nvSpPr>
        <p:spPr>
          <a:xfrm>
            <a:off x="116986" y="992681"/>
            <a:ext cx="6547424" cy="3709550"/>
          </a:xfrm>
        </p:spPr>
        <p:txBody>
          <a:bodyPr/>
          <a:lstStyle/>
          <a:p>
            <a:pPr algn="r"/>
            <a:r>
              <a:rPr lang="en-US" sz="6000" dirty="0"/>
              <a:t>2020 Fission: Bringing </a:t>
            </a:r>
            <a:r>
              <a:rPr lang="en-US" sz="6000" dirty="0">
                <a:solidFill>
                  <a:srgbClr val="FFFF00"/>
                </a:solidFill>
              </a:rPr>
              <a:t>Nuclear</a:t>
            </a:r>
            <a:r>
              <a:rPr lang="en-US" sz="6000" dirty="0"/>
              <a:t> Energy Into Focus</a:t>
            </a:r>
          </a:p>
        </p:txBody>
      </p:sp>
      <p:sp>
        <p:nvSpPr>
          <p:cNvPr id="3" name="Subtitle 2">
            <a:extLst>
              <a:ext uri="{FF2B5EF4-FFF2-40B4-BE49-F238E27FC236}">
                <a16:creationId xmlns:a16="http://schemas.microsoft.com/office/drawing/2014/main" id="{0B88F867-BD67-4777-876C-122AF280CF49}"/>
              </a:ext>
            </a:extLst>
          </p:cNvPr>
          <p:cNvSpPr>
            <a:spLocks noGrp="1"/>
          </p:cNvSpPr>
          <p:nvPr>
            <p:ph type="subTitle" idx="1"/>
          </p:nvPr>
        </p:nvSpPr>
        <p:spPr>
          <a:xfrm>
            <a:off x="116986" y="5648501"/>
            <a:ext cx="6547424" cy="861420"/>
          </a:xfrm>
        </p:spPr>
        <p:txBody>
          <a:bodyPr/>
          <a:lstStyle/>
          <a:p>
            <a:r>
              <a:rPr lang="en-US" dirty="0"/>
              <a:t>Your Name</a:t>
            </a:r>
          </a:p>
          <a:p>
            <a:r>
              <a:rPr lang="en-US" dirty="0"/>
              <a:t>Your Company</a:t>
            </a:r>
          </a:p>
        </p:txBody>
      </p:sp>
      <p:pic>
        <p:nvPicPr>
          <p:cNvPr id="4" name="Picture 3">
            <a:extLst>
              <a:ext uri="{FF2B5EF4-FFF2-40B4-BE49-F238E27FC236}">
                <a16:creationId xmlns:a16="http://schemas.microsoft.com/office/drawing/2014/main" id="{E7F98994-F4AE-44B9-B76F-FC0365029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6" y="4170869"/>
            <a:ext cx="3171825" cy="1257300"/>
          </a:xfrm>
          <a:prstGeom prst="rect">
            <a:avLst/>
          </a:prstGeom>
        </p:spPr>
      </p:pic>
      <p:pic>
        <p:nvPicPr>
          <p:cNvPr id="5" name="Picture 4">
            <a:extLst>
              <a:ext uri="{FF2B5EF4-FFF2-40B4-BE49-F238E27FC236}">
                <a16:creationId xmlns:a16="http://schemas.microsoft.com/office/drawing/2014/main" id="{D36F7724-31B1-4BD0-8C7C-B20C684A57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3166" y="1160846"/>
            <a:ext cx="3510618" cy="4655820"/>
          </a:xfrm>
          <a:prstGeom prst="rect">
            <a:avLst/>
          </a:prstGeom>
        </p:spPr>
      </p:pic>
      <p:sp>
        <p:nvSpPr>
          <p:cNvPr id="7" name="Slide Number Placeholder 6">
            <a:extLst>
              <a:ext uri="{FF2B5EF4-FFF2-40B4-BE49-F238E27FC236}">
                <a16:creationId xmlns:a16="http://schemas.microsoft.com/office/drawing/2014/main" id="{6F575A21-1D37-4880-9595-DD01D915D887}"/>
              </a:ext>
            </a:extLst>
          </p:cNvPr>
          <p:cNvSpPr>
            <a:spLocks noGrp="1"/>
          </p:cNvSpPr>
          <p:nvPr>
            <p:ph type="sldNum" sz="quarter" idx="12"/>
          </p:nvPr>
        </p:nvSpPr>
        <p:spPr>
          <a:xfrm>
            <a:off x="10352540" y="295729"/>
            <a:ext cx="838199" cy="767687"/>
          </a:xfrm>
        </p:spPr>
        <p:txBody>
          <a:bodyPr/>
          <a:lstStyle/>
          <a:p>
            <a:fld id="{D57F1E4F-1CFF-5643-939E-02111984F565}" type="slidenum">
              <a:rPr lang="en-US" smtClean="0">
                <a:solidFill>
                  <a:schemeClr val="tx1"/>
                </a:solidFill>
              </a:rPr>
              <a:t>1</a:t>
            </a:fld>
            <a:endParaRPr lang="en-US" dirty="0">
              <a:solidFill>
                <a:schemeClr val="tx1"/>
              </a:solidFill>
            </a:endParaRPr>
          </a:p>
        </p:txBody>
      </p:sp>
    </p:spTree>
    <p:extLst>
      <p:ext uri="{BB962C8B-B14F-4D97-AF65-F5344CB8AC3E}">
        <p14:creationId xmlns:p14="http://schemas.microsoft.com/office/powerpoint/2010/main" val="551949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10</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0539444" cy="731449"/>
          </a:xfrm>
        </p:spPr>
        <p:txBody>
          <a:bodyPr>
            <a:normAutofit/>
          </a:bodyPr>
          <a:lstStyle/>
          <a:p>
            <a:pPr marL="0" indent="0">
              <a:buNone/>
            </a:pPr>
            <a:r>
              <a:rPr lang="en-US" sz="3500" dirty="0"/>
              <a:t>Meeting the Energy Needs of the Future</a:t>
            </a:r>
            <a:endParaRPr lang="en-US" sz="3500" b="1"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1</a:t>
            </a:r>
            <a:r>
              <a:rPr lang="en-US" sz="7200" dirty="0"/>
              <a:t> </a:t>
            </a:r>
          </a:p>
        </p:txBody>
      </p:sp>
      <p:sp>
        <p:nvSpPr>
          <p:cNvPr id="9" name="Content Placeholder 6">
            <a:extLst>
              <a:ext uri="{FF2B5EF4-FFF2-40B4-BE49-F238E27FC236}">
                <a16:creationId xmlns:a16="http://schemas.microsoft.com/office/drawing/2014/main" id="{6C5BDB53-AFE6-45BE-BCB7-92327686CAD1}"/>
              </a:ext>
            </a:extLst>
          </p:cNvPr>
          <p:cNvSpPr txBox="1">
            <a:spLocks/>
          </p:cNvSpPr>
          <p:nvPr/>
        </p:nvSpPr>
        <p:spPr>
          <a:xfrm>
            <a:off x="813602" y="3445870"/>
            <a:ext cx="4758525" cy="202420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solidFill>
                  <a:srgbClr val="FFFF00"/>
                </a:solidFill>
              </a:rPr>
              <a:t>NUCLEAR</a:t>
            </a:r>
            <a:r>
              <a:rPr lang="en-US" sz="2800" dirty="0"/>
              <a:t> power plants are more reliable than ANY OTHER form of electricity generation!</a:t>
            </a:r>
          </a:p>
          <a:p>
            <a:pPr algn="ctr"/>
            <a:endParaRPr lang="en-US" dirty="0"/>
          </a:p>
        </p:txBody>
      </p:sp>
      <p:graphicFrame>
        <p:nvGraphicFramePr>
          <p:cNvPr id="25" name="Chart 24">
            <a:extLst>
              <a:ext uri="{FF2B5EF4-FFF2-40B4-BE49-F238E27FC236}">
                <a16:creationId xmlns:a16="http://schemas.microsoft.com/office/drawing/2014/main" id="{08A916E1-324B-4F79-A022-6BA101DB9A85}"/>
              </a:ext>
            </a:extLst>
          </p:cNvPr>
          <p:cNvGraphicFramePr/>
          <p:nvPr>
            <p:extLst>
              <p:ext uri="{D42A27DB-BD31-4B8C-83A1-F6EECF244321}">
                <p14:modId xmlns:p14="http://schemas.microsoft.com/office/powerpoint/2010/main" val="3313501741"/>
              </p:ext>
            </p:extLst>
          </p:nvPr>
        </p:nvGraphicFramePr>
        <p:xfrm>
          <a:off x="5805377" y="2568305"/>
          <a:ext cx="5547669" cy="37793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0469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11</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0539444" cy="731449"/>
          </a:xfrm>
        </p:spPr>
        <p:txBody>
          <a:bodyPr>
            <a:normAutofit/>
          </a:bodyPr>
          <a:lstStyle/>
          <a:p>
            <a:pPr marL="0" indent="0">
              <a:buNone/>
            </a:pPr>
            <a:r>
              <a:rPr lang="en-US" sz="3500" dirty="0"/>
              <a:t>Meeting the Energy Needs of the Future</a:t>
            </a:r>
            <a:endParaRPr lang="en-US" sz="3500" b="1"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1</a:t>
            </a:r>
            <a:r>
              <a:rPr lang="en-US" sz="7200" dirty="0"/>
              <a:t> </a:t>
            </a:r>
          </a:p>
        </p:txBody>
      </p:sp>
      <p:sp>
        <p:nvSpPr>
          <p:cNvPr id="10" name="Content Placeholder 6">
            <a:extLst>
              <a:ext uri="{FF2B5EF4-FFF2-40B4-BE49-F238E27FC236}">
                <a16:creationId xmlns:a16="http://schemas.microsoft.com/office/drawing/2014/main" id="{1D6EC4EB-5F44-42A9-A7ED-1B99B10E1F87}"/>
              </a:ext>
            </a:extLst>
          </p:cNvPr>
          <p:cNvSpPr txBox="1">
            <a:spLocks/>
          </p:cNvSpPr>
          <p:nvPr/>
        </p:nvSpPr>
        <p:spPr>
          <a:xfrm>
            <a:off x="439971" y="2670330"/>
            <a:ext cx="8395685" cy="401494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2400" dirty="0"/>
              <a:t>Coal and natural gas plants </a:t>
            </a:r>
            <a:r>
              <a:rPr lang="en-US" sz="2400" b="1" dirty="0"/>
              <a:t>need more</a:t>
            </a:r>
            <a:r>
              <a:rPr lang="en-US" sz="2400" dirty="0"/>
              <a:t> </a:t>
            </a:r>
            <a:r>
              <a:rPr lang="en-US" sz="2400" b="1" dirty="0"/>
              <a:t>maintenance </a:t>
            </a:r>
            <a:r>
              <a:rPr lang="en-US" sz="2400" dirty="0"/>
              <a:t>than </a:t>
            </a:r>
            <a:r>
              <a:rPr lang="en-US" sz="2400" dirty="0">
                <a:solidFill>
                  <a:srgbClr val="FFFF00"/>
                </a:solidFill>
              </a:rPr>
              <a:t>nuclear</a:t>
            </a:r>
            <a:r>
              <a:rPr lang="en-US" sz="2400" dirty="0"/>
              <a:t> power plants (which means less time they can produce electricity)</a:t>
            </a:r>
          </a:p>
          <a:p>
            <a:pPr marL="0" indent="0">
              <a:buNone/>
            </a:pPr>
            <a:endParaRPr lang="en-US" sz="1300" dirty="0"/>
          </a:p>
          <a:p>
            <a:r>
              <a:rPr lang="en-US" sz="2400" dirty="0"/>
              <a:t>Solar farms </a:t>
            </a:r>
            <a:r>
              <a:rPr lang="en-US" sz="2400" b="1" dirty="0"/>
              <a:t>need the sun </a:t>
            </a:r>
            <a:r>
              <a:rPr lang="en-US" sz="2400" dirty="0"/>
              <a:t>to make electricity</a:t>
            </a:r>
          </a:p>
          <a:p>
            <a:pPr marL="0" indent="0">
              <a:buNone/>
            </a:pPr>
            <a:endParaRPr lang="en-US" sz="1300" dirty="0"/>
          </a:p>
          <a:p>
            <a:r>
              <a:rPr lang="en-US" sz="2400" dirty="0"/>
              <a:t>Wind farms </a:t>
            </a:r>
            <a:r>
              <a:rPr lang="en-US" sz="2400" b="1" dirty="0"/>
              <a:t>need the wind </a:t>
            </a:r>
            <a:r>
              <a:rPr lang="en-US" sz="2400" dirty="0"/>
              <a:t>to make electricity</a:t>
            </a:r>
          </a:p>
          <a:p>
            <a:pPr marL="0" indent="0">
              <a:buNone/>
            </a:pPr>
            <a:endParaRPr lang="en-US" sz="1300" dirty="0"/>
          </a:p>
          <a:p>
            <a:r>
              <a:rPr lang="en-US" sz="2400" dirty="0"/>
              <a:t>Hydro plants </a:t>
            </a:r>
            <a:r>
              <a:rPr lang="en-US" sz="2400" b="1" dirty="0"/>
              <a:t>need water </a:t>
            </a:r>
            <a:r>
              <a:rPr lang="en-US" sz="2400" dirty="0"/>
              <a:t>to make electricity</a:t>
            </a:r>
          </a:p>
        </p:txBody>
      </p:sp>
      <p:pic>
        <p:nvPicPr>
          <p:cNvPr id="11" name="Picture 2">
            <a:extLst>
              <a:ext uri="{FF2B5EF4-FFF2-40B4-BE49-F238E27FC236}">
                <a16:creationId xmlns:a16="http://schemas.microsoft.com/office/drawing/2014/main" id="{7B4083F8-A2D5-4D2C-8BFA-FD8217B054F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4130" b="100000" l="9781" r="89882"/>
                    </a14:imgEffect>
                  </a14:imgLayer>
                </a14:imgProps>
              </a:ext>
              <a:ext uri="{28A0092B-C50C-407E-A947-70E740481C1C}">
                <a14:useLocalDpi xmlns:a14="http://schemas.microsoft.com/office/drawing/2010/main" val="0"/>
              </a:ext>
            </a:extLst>
          </a:blip>
          <a:srcRect/>
          <a:stretch>
            <a:fillRect/>
          </a:stretch>
        </p:blipFill>
        <p:spPr bwMode="auto">
          <a:xfrm>
            <a:off x="9496798" y="3114402"/>
            <a:ext cx="3120504" cy="2418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id="{5641A5DD-7E39-470F-B33A-C30A30406BE1}"/>
              </a:ext>
            </a:extLst>
          </p:cNvPr>
          <p:cNvPicPr>
            <a:picLocks noChangeAspect="1"/>
          </p:cNvPicPr>
          <p:nvPr/>
        </p:nvPicPr>
        <p:blipFill>
          <a:blip r:embed="rId5"/>
          <a:stretch>
            <a:fillRect/>
          </a:stretch>
        </p:blipFill>
        <p:spPr>
          <a:xfrm>
            <a:off x="9044488" y="2284347"/>
            <a:ext cx="1067575" cy="1681841"/>
          </a:xfrm>
          <a:prstGeom prst="rect">
            <a:avLst/>
          </a:prstGeom>
        </p:spPr>
      </p:pic>
      <p:pic>
        <p:nvPicPr>
          <p:cNvPr id="6" name="Picture 5">
            <a:extLst>
              <a:ext uri="{FF2B5EF4-FFF2-40B4-BE49-F238E27FC236}">
                <a16:creationId xmlns:a16="http://schemas.microsoft.com/office/drawing/2014/main" id="{728ACC61-FFE3-4A2C-83B7-05EDA51DB4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4286" r="96429">
                        <a14:foregroundMark x1="66071" y1="47778" x2="66071" y2="47778"/>
                        <a14:foregroundMark x1="91786" y1="40556" x2="91786" y2="40556"/>
                        <a14:foregroundMark x1="59643" y1="12778" x2="59643" y2="12778"/>
                        <a14:foregroundMark x1="96429" y1="32222" x2="96429" y2="32222"/>
                        <a14:foregroundMark x1="29286" y1="21111" x2="29286" y2="21111"/>
                        <a14:foregroundMark x1="24286" y1="32778" x2="24286" y2="32778"/>
                        <a14:foregroundMark x1="32857" y1="53889" x2="32857" y2="53889"/>
                        <a14:foregroundMark x1="24643" y1="67778" x2="24643" y2="67778"/>
                        <a14:foregroundMark x1="9286" y1="33889" x2="9286" y2="33889"/>
                        <a14:foregroundMark x1="4286" y1="33333" x2="4286" y2="33333"/>
                      </a14:backgroundRemoval>
                    </a14:imgEffect>
                  </a14:imgLayer>
                </a14:imgProps>
              </a:ext>
            </a:extLst>
          </a:blip>
          <a:stretch>
            <a:fillRect/>
          </a:stretch>
        </p:blipFill>
        <p:spPr>
          <a:xfrm>
            <a:off x="7624306" y="4217605"/>
            <a:ext cx="2248259" cy="1445309"/>
          </a:xfrm>
          <a:prstGeom prst="rect">
            <a:avLst/>
          </a:prstGeom>
        </p:spPr>
      </p:pic>
      <p:pic>
        <p:nvPicPr>
          <p:cNvPr id="8" name="Picture 7">
            <a:extLst>
              <a:ext uri="{FF2B5EF4-FFF2-40B4-BE49-F238E27FC236}">
                <a16:creationId xmlns:a16="http://schemas.microsoft.com/office/drawing/2014/main" id="{B7CA1F92-7A8D-4B1C-8320-CB8E082381ED}"/>
              </a:ext>
            </a:extLst>
          </p:cNvPr>
          <p:cNvPicPr>
            <a:picLocks noChangeAspect="1"/>
          </p:cNvPicPr>
          <p:nvPr/>
        </p:nvPicPr>
        <p:blipFill>
          <a:blip r:embed="rId8"/>
          <a:stretch>
            <a:fillRect/>
          </a:stretch>
        </p:blipFill>
        <p:spPr>
          <a:xfrm>
            <a:off x="8835656" y="4930728"/>
            <a:ext cx="1927272" cy="1927272"/>
          </a:xfrm>
          <a:prstGeom prst="rect">
            <a:avLst/>
          </a:prstGeom>
        </p:spPr>
      </p:pic>
    </p:spTree>
    <p:extLst>
      <p:ext uri="{BB962C8B-B14F-4D97-AF65-F5344CB8AC3E}">
        <p14:creationId xmlns:p14="http://schemas.microsoft.com/office/powerpoint/2010/main" val="12469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FC0EF81-51CF-428D-A196-E0AE979A87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286" r="96429">
                        <a14:foregroundMark x1="66071" y1="47778" x2="66071" y2="47778"/>
                        <a14:foregroundMark x1="91786" y1="40556" x2="91786" y2="40556"/>
                        <a14:foregroundMark x1="59643" y1="12778" x2="59643" y2="12778"/>
                        <a14:foregroundMark x1="96429" y1="32222" x2="96429" y2="32222"/>
                        <a14:foregroundMark x1="29286" y1="21111" x2="29286" y2="21111"/>
                        <a14:foregroundMark x1="24286" y1="32778" x2="24286" y2="32778"/>
                        <a14:foregroundMark x1="32857" y1="53889" x2="32857" y2="53889"/>
                        <a14:foregroundMark x1="24643" y1="67778" x2="24643" y2="67778"/>
                        <a14:foregroundMark x1="9286" y1="33889" x2="9286" y2="33889"/>
                        <a14:foregroundMark x1="4286" y1="33333" x2="4286" y2="33333"/>
                      </a14:backgroundRemoval>
                    </a14:imgEffect>
                  </a14:imgLayer>
                </a14:imgProps>
              </a:ext>
            </a:extLst>
          </a:blip>
          <a:stretch>
            <a:fillRect/>
          </a:stretch>
        </p:blipFill>
        <p:spPr>
          <a:xfrm>
            <a:off x="503492" y="4963418"/>
            <a:ext cx="1844897" cy="1186005"/>
          </a:xfrm>
          <a:prstGeom prst="rect">
            <a:avLst/>
          </a:prstGeom>
        </p:spPr>
      </p:pic>
      <p:pic>
        <p:nvPicPr>
          <p:cNvPr id="20" name="Picture 19">
            <a:extLst>
              <a:ext uri="{FF2B5EF4-FFF2-40B4-BE49-F238E27FC236}">
                <a16:creationId xmlns:a16="http://schemas.microsoft.com/office/drawing/2014/main" id="{8F68691C-4CD3-4544-BC59-DDAC222AC73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0338" t="10853" r="11339" b="9767"/>
          <a:stretch/>
        </p:blipFill>
        <p:spPr>
          <a:xfrm>
            <a:off x="270030" y="4336428"/>
            <a:ext cx="2373685" cy="2405761"/>
          </a:xfrm>
          <a:prstGeom prst="rect">
            <a:avLst/>
          </a:prstGeom>
        </p:spPr>
      </p:pic>
      <p:pic>
        <p:nvPicPr>
          <p:cNvPr id="12" name="Picture 2">
            <a:extLst>
              <a:ext uri="{FF2B5EF4-FFF2-40B4-BE49-F238E27FC236}">
                <a16:creationId xmlns:a16="http://schemas.microsoft.com/office/drawing/2014/main" id="{B260B9EB-5FEF-4E39-B55E-0BE66C6F10E0}"/>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130" b="100000" l="9781" r="89882"/>
                    </a14:imgEffect>
                  </a14:imgLayer>
                </a14:imgProps>
              </a:ext>
              <a:ext uri="{28A0092B-C50C-407E-A947-70E740481C1C}">
                <a14:useLocalDpi xmlns:a14="http://schemas.microsoft.com/office/drawing/2010/main" val="0"/>
              </a:ext>
            </a:extLst>
          </a:blip>
          <a:srcRect/>
          <a:stretch>
            <a:fillRect/>
          </a:stretch>
        </p:blipFill>
        <p:spPr bwMode="auto">
          <a:xfrm>
            <a:off x="5067643" y="4726618"/>
            <a:ext cx="2093224" cy="1622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a:extLst>
              <a:ext uri="{FF2B5EF4-FFF2-40B4-BE49-F238E27FC236}">
                <a16:creationId xmlns:a16="http://schemas.microsoft.com/office/drawing/2014/main" id="{D418C710-A029-413C-ACFC-469127A92CC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0338" t="10853" r="11339" b="9767"/>
          <a:stretch/>
        </p:blipFill>
        <p:spPr>
          <a:xfrm>
            <a:off x="4896481" y="4335044"/>
            <a:ext cx="2373685" cy="2405761"/>
          </a:xfrm>
          <a:prstGeom prst="rect">
            <a:avLst/>
          </a:prstGeom>
        </p:spPr>
      </p:pic>
      <p:pic>
        <p:nvPicPr>
          <p:cNvPr id="18" name="Picture 17">
            <a:extLst>
              <a:ext uri="{FF2B5EF4-FFF2-40B4-BE49-F238E27FC236}">
                <a16:creationId xmlns:a16="http://schemas.microsoft.com/office/drawing/2014/main" id="{06AF4755-795E-4A4C-BFFD-92FE8656780B}"/>
              </a:ext>
            </a:extLst>
          </p:cNvPr>
          <p:cNvPicPr>
            <a:picLocks noChangeAspect="1"/>
          </p:cNvPicPr>
          <p:nvPr/>
        </p:nvPicPr>
        <p:blipFill>
          <a:blip r:embed="rId9"/>
          <a:stretch>
            <a:fillRect/>
          </a:stretch>
        </p:blipFill>
        <p:spPr>
          <a:xfrm>
            <a:off x="9563248" y="4340307"/>
            <a:ext cx="2395233" cy="2395233"/>
          </a:xfrm>
          <a:prstGeom prst="rect">
            <a:avLst/>
          </a:prstGeom>
        </p:spPr>
      </p:pic>
      <p:pic>
        <p:nvPicPr>
          <p:cNvPr id="21" name="Picture 20">
            <a:extLst>
              <a:ext uri="{FF2B5EF4-FFF2-40B4-BE49-F238E27FC236}">
                <a16:creationId xmlns:a16="http://schemas.microsoft.com/office/drawing/2014/main" id="{E99231AD-E711-449D-8C1C-828773BB8F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10000" r="90000"/>
                    </a14:imgEffect>
                  </a14:imgLayer>
                </a14:imgProps>
              </a:ext>
            </a:extLst>
          </a:blip>
          <a:srcRect l="10338" t="10853" r="11339" b="9767"/>
          <a:stretch/>
        </p:blipFill>
        <p:spPr>
          <a:xfrm>
            <a:off x="9584796" y="4353541"/>
            <a:ext cx="2373685" cy="2405761"/>
          </a:xfrm>
          <a:prstGeom prst="rect">
            <a:avLst/>
          </a:prstGeom>
        </p:spPr>
      </p:pic>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12</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0539444" cy="731449"/>
          </a:xfrm>
        </p:spPr>
        <p:txBody>
          <a:bodyPr>
            <a:normAutofit/>
          </a:bodyPr>
          <a:lstStyle/>
          <a:p>
            <a:pPr marL="0" indent="0">
              <a:buNone/>
            </a:pPr>
            <a:r>
              <a:rPr lang="en-US" sz="3500" dirty="0"/>
              <a:t>Meeting the Energy Needs of the Future</a:t>
            </a:r>
            <a:endParaRPr lang="en-US" sz="3500" b="1"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1</a:t>
            </a:r>
            <a:r>
              <a:rPr lang="en-US" sz="7200" dirty="0"/>
              <a:t> </a:t>
            </a:r>
          </a:p>
        </p:txBody>
      </p:sp>
      <p:sp>
        <p:nvSpPr>
          <p:cNvPr id="9" name="Content Placeholder 6">
            <a:extLst>
              <a:ext uri="{FF2B5EF4-FFF2-40B4-BE49-F238E27FC236}">
                <a16:creationId xmlns:a16="http://schemas.microsoft.com/office/drawing/2014/main" id="{6C5BDB53-AFE6-45BE-BCB7-92327686CAD1}"/>
              </a:ext>
            </a:extLst>
          </p:cNvPr>
          <p:cNvSpPr txBox="1">
            <a:spLocks/>
          </p:cNvSpPr>
          <p:nvPr/>
        </p:nvSpPr>
        <p:spPr>
          <a:xfrm>
            <a:off x="650087" y="2651836"/>
            <a:ext cx="10866474" cy="2250913"/>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3000" b="1" dirty="0">
                <a:solidFill>
                  <a:srgbClr val="FFFF00"/>
                </a:solidFill>
              </a:rPr>
              <a:t>NUCLEAR</a:t>
            </a:r>
            <a:r>
              <a:rPr lang="en-US" sz="3000" dirty="0"/>
              <a:t> power plants are </a:t>
            </a:r>
            <a:r>
              <a:rPr lang="en-US" sz="3000" b="1" dirty="0"/>
              <a:t>reliable </a:t>
            </a:r>
            <a:r>
              <a:rPr lang="en-US" sz="3000" dirty="0"/>
              <a:t>and can produce power </a:t>
            </a:r>
            <a:r>
              <a:rPr lang="en-US" sz="3000" b="1" dirty="0"/>
              <a:t>whether its sunny or dark</a:t>
            </a:r>
            <a:r>
              <a:rPr lang="en-US" sz="3000" dirty="0"/>
              <a:t>, </a:t>
            </a:r>
            <a:r>
              <a:rPr lang="en-US" sz="3000" b="1" dirty="0"/>
              <a:t>whether the wind is blowing or not</a:t>
            </a:r>
            <a:r>
              <a:rPr lang="en-US" sz="3000" dirty="0"/>
              <a:t>, and </a:t>
            </a:r>
            <a:r>
              <a:rPr lang="en-US" sz="3000" b="1" dirty="0"/>
              <a:t>whether it’s been rainy or dry</a:t>
            </a:r>
            <a:r>
              <a:rPr lang="en-US" sz="3000" dirty="0"/>
              <a:t>!</a:t>
            </a:r>
          </a:p>
          <a:p>
            <a:pPr algn="ctr"/>
            <a:endParaRPr lang="en-US" sz="3000" dirty="0"/>
          </a:p>
        </p:txBody>
      </p:sp>
    </p:spTree>
    <p:extLst>
      <p:ext uri="{BB962C8B-B14F-4D97-AF65-F5344CB8AC3E}">
        <p14:creationId xmlns:p14="http://schemas.microsoft.com/office/powerpoint/2010/main" val="14380254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13</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Meeting the Energy Needs of the Future</a:t>
            </a:r>
            <a:endParaRPr lang="en-US" sz="3500" b="1"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1</a:t>
            </a:r>
            <a:r>
              <a:rPr lang="en-US" sz="7200" dirty="0"/>
              <a:t> </a:t>
            </a:r>
          </a:p>
        </p:txBody>
      </p:sp>
      <p:sp>
        <p:nvSpPr>
          <p:cNvPr id="9" name="Content Placeholder 6">
            <a:extLst>
              <a:ext uri="{FF2B5EF4-FFF2-40B4-BE49-F238E27FC236}">
                <a16:creationId xmlns:a16="http://schemas.microsoft.com/office/drawing/2014/main" id="{6C5BDB53-AFE6-45BE-BCB7-92327686CAD1}"/>
              </a:ext>
            </a:extLst>
          </p:cNvPr>
          <p:cNvSpPr txBox="1">
            <a:spLocks/>
          </p:cNvSpPr>
          <p:nvPr/>
        </p:nvSpPr>
        <p:spPr>
          <a:xfrm>
            <a:off x="711812" y="3482720"/>
            <a:ext cx="4758525" cy="160104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The world is expected to use nearly </a:t>
            </a:r>
            <a:r>
              <a:rPr lang="en-US" sz="3600" b="1" dirty="0"/>
              <a:t>50%</a:t>
            </a:r>
            <a:r>
              <a:rPr lang="en-US" sz="2800" dirty="0"/>
              <a:t> more energy by 2040!</a:t>
            </a:r>
          </a:p>
          <a:p>
            <a:pPr algn="ctr"/>
            <a:endParaRPr lang="en-US" dirty="0"/>
          </a:p>
        </p:txBody>
      </p:sp>
      <p:pic>
        <p:nvPicPr>
          <p:cNvPr id="3" name="Picture 2">
            <a:extLst>
              <a:ext uri="{FF2B5EF4-FFF2-40B4-BE49-F238E27FC236}">
                <a16:creationId xmlns:a16="http://schemas.microsoft.com/office/drawing/2014/main" id="{5F897EF8-8E9F-4570-98C7-054AF46714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531" b="89958" l="10000" r="90000">
                        <a14:foregroundMark x1="35978" y1="7531" x2="53587" y2="9763"/>
                        <a14:foregroundMark x1="63152" y1="8508" x2="63152" y2="11018"/>
                        <a14:foregroundMark x1="60761" y1="8229" x2="64022" y2="11018"/>
                        <a14:foregroundMark x1="60217" y1="9066" x2="60652" y2="8229"/>
                        <a14:foregroundMark x1="60217" y1="7950" x2="60217" y2="7950"/>
                        <a14:foregroundMark x1="64130" y1="7671" x2="64130" y2="7671"/>
                        <a14:foregroundMark x1="21522" y1="36681" x2="21522" y2="36681"/>
                        <a14:backgroundMark x1="21630" y1="51464" x2="26957" y2="54533"/>
                        <a14:backgroundMark x1="26957" y1="54533" x2="24783" y2="52580"/>
                        <a14:backgroundMark x1="25543" y1="52162" x2="29783" y2="53975"/>
                        <a14:backgroundMark x1="30000" y1="53835" x2="31630" y2="54393"/>
                        <a14:backgroundMark x1="30978" y1="54812" x2="35761" y2="58996"/>
                        <a14:backgroundMark x1="35761" y1="58996" x2="41630" y2="59972"/>
                        <a14:backgroundMark x1="41630" y1="59972" x2="31630" y2="53835"/>
                        <a14:backgroundMark x1="31630" y1="53835" x2="31522" y2="53835"/>
                        <a14:backgroundMark x1="48370" y1="59833" x2="48370" y2="59833"/>
                        <a14:backgroundMark x1="25435" y1="51743" x2="25435" y2="51743"/>
                        <a14:backgroundMark x1="52935" y1="60809" x2="80435" y2="50767"/>
                        <a14:backgroundMark x1="80435" y1="50767" x2="78913" y2="48954"/>
                        <a14:backgroundMark x1="75326" y1="51325" x2="75326" y2="51325"/>
                        <a14:backgroundMark x1="78804" y1="47141" x2="78804" y2="47141"/>
                        <a14:backgroundMark x1="78152" y1="47280" x2="78152" y2="47280"/>
                        <a14:backgroundMark x1="58152" y1="58020" x2="58152" y2="58020"/>
                        <a14:backgroundMark x1="57174" y1="58438" x2="57174" y2="58438"/>
                        <a14:backgroundMark x1="56087" y1="58856" x2="56087" y2="58856"/>
                        <a14:backgroundMark x1="55543" y1="58577" x2="58261" y2="57741"/>
                        <a14:backgroundMark x1="62065" y1="55788" x2="63370" y2="55649"/>
                        <a14:backgroundMark x1="31739" y1="19247" x2="31739" y2="19247"/>
                        <a14:backgroundMark x1="33804" y1="15760" x2="33804" y2="15760"/>
                        <a14:backgroundMark x1="34130" y1="12831" x2="34130" y2="12831"/>
                        <a14:backgroundMark x1="30870" y1="22455" x2="30870" y2="22455"/>
                        <a14:backgroundMark x1="26196" y1="34170" x2="26196" y2="34170"/>
                        <a14:backgroundMark x1="27065" y1="31381" x2="27065" y2="31381"/>
                        <a14:backgroundMark x1="27717" y1="28591" x2="27717" y2="28591"/>
                        <a14:backgroundMark x1="29457" y1="28312" x2="29457" y2="28312"/>
                        <a14:backgroundMark x1="29348" y1="25802" x2="29348" y2="25802"/>
                        <a14:backgroundMark x1="30435" y1="24826" x2="30435" y2="24826"/>
                        <a14:backgroundMark x1="34348" y1="25384" x2="34348" y2="25384"/>
                        <a14:backgroundMark x1="28587" y1="25941" x2="28587" y2="25941"/>
                        <a14:backgroundMark x1="32609" y1="25802" x2="32609" y2="25802"/>
                        <a14:backgroundMark x1="32283" y1="28452" x2="32283" y2="28452"/>
                        <a14:backgroundMark x1="30326" y1="31520" x2="30326" y2="31520"/>
                        <a14:backgroundMark x1="29891" y1="33891" x2="29891" y2="33891"/>
                        <a14:backgroundMark x1="28696" y1="34031" x2="28696" y2="34031"/>
                        <a14:backgroundMark x1="31848" y1="30962" x2="31848" y2="30962"/>
                        <a14:backgroundMark x1="32500" y1="33612" x2="32500" y2="33612"/>
                        <a14:backgroundMark x1="33804" y1="33473" x2="33804" y2="33473"/>
                        <a14:backgroundMark x1="34130" y1="30823" x2="34130" y2="30823"/>
                        <a14:backgroundMark x1="35217" y1="28731" x2="35217" y2="28731"/>
                        <a14:backgroundMark x1="36957" y1="24965" x2="36957" y2="24965"/>
                        <a14:backgroundMark x1="38043" y1="22873" x2="38043" y2="22873"/>
                        <a14:backgroundMark x1="34783" y1="22734" x2="34783" y2="22734"/>
                        <a14:backgroundMark x1="37065" y1="19247" x2="37065" y2="19247"/>
                        <a14:backgroundMark x1="37174" y1="16457" x2="37174" y2="16457"/>
                        <a14:backgroundMark x1="39239" y1="15621" x2="39239" y2="15621"/>
                        <a14:backgroundMark x1="38804" y1="12273" x2="38804" y2="12273"/>
                        <a14:backgroundMark x1="36957" y1="11576" x2="36957" y2="11576"/>
                        <a14:backgroundMark x1="35978" y1="12692" x2="35978" y2="12692"/>
                        <a14:backgroundMark x1="34674" y1="20084" x2="34674" y2="20084"/>
                        <a14:backgroundMark x1="30652" y1="28870" x2="30652" y2="28870"/>
                        <a14:backgroundMark x1="33696" y1="28033" x2="33696" y2="28033"/>
                        <a14:backgroundMark x1="39022" y1="19944" x2="39022" y2="19944"/>
                        <a14:backgroundMark x1="41087" y1="18828" x2="41087" y2="18828"/>
                        <a14:backgroundMark x1="41304" y1="15621" x2="41304" y2="15621"/>
                        <a14:backgroundMark x1="41196" y1="12273" x2="41196" y2="12273"/>
                        <a14:backgroundMark x1="42717" y1="12831" x2="42717" y2="12831"/>
                        <a14:backgroundMark x1="45543" y1="12552" x2="45543" y2="12552"/>
                        <a14:backgroundMark x1="47500" y1="16179" x2="47500" y2="16179"/>
                        <a14:backgroundMark x1="44457" y1="15621" x2="44457" y2="15621"/>
                        <a14:backgroundMark x1="45978" y1="19526" x2="45978" y2="19526"/>
                        <a14:backgroundMark x1="42717" y1="19107" x2="42717" y2="19107"/>
                        <a14:backgroundMark x1="44022" y1="22315" x2="44022" y2="22315"/>
                        <a14:backgroundMark x1="46739" y1="22176" x2="46739" y2="22176"/>
                        <a14:backgroundMark x1="47826" y1="12692" x2="47826" y2="12692"/>
                        <a14:backgroundMark x1="49130" y1="13389" x2="49130" y2="13389"/>
                        <a14:backgroundMark x1="50326" y1="12692" x2="50326" y2="12692"/>
                        <a14:backgroundMark x1="50217" y1="16179" x2="50217" y2="16179"/>
                        <a14:backgroundMark x1="45217" y1="25523" x2="45217" y2="25523"/>
                        <a14:backgroundMark x1="41848" y1="24965" x2="41848" y2="24965"/>
                        <a14:backgroundMark x1="40000" y1="25105" x2="40000" y2="25105"/>
                        <a14:backgroundMark x1="40761" y1="22455" x2="40761" y2="22455"/>
                        <a14:backgroundMark x1="40543" y1="27755" x2="40543" y2="27755"/>
                        <a14:backgroundMark x1="38261" y1="27755" x2="38261" y2="27755"/>
                        <a14:backgroundMark x1="37283" y1="30683" x2="37283" y2="30683"/>
                        <a14:backgroundMark x1="36196" y1="31102" x2="36196" y2="31102"/>
                        <a14:backgroundMark x1="35761" y1="33333" x2="35761" y2="33333"/>
                        <a14:backgroundMark x1="38261" y1="33054" x2="38261" y2="33054"/>
                        <a14:backgroundMark x1="39891" y1="32775" x2="39891" y2="32775"/>
                        <a14:backgroundMark x1="40435" y1="31102" x2="40435" y2="31102"/>
                        <a14:backgroundMark x1="38804" y1="30683" x2="38804" y2="30683"/>
                        <a14:backgroundMark x1="42609" y1="30126" x2="42609" y2="30126"/>
                        <a14:backgroundMark x1="41304" y1="32636" x2="41304" y2="32636"/>
                        <a14:backgroundMark x1="42500" y1="28033" x2="42500" y2="28033"/>
                        <a14:backgroundMark x1="43587" y1="28173" x2="43587" y2="28173"/>
                        <a14:backgroundMark x1="77935" y1="49093" x2="77935" y2="49093"/>
                        <a14:backgroundMark x1="73804" y1="52162" x2="73804" y2="52162"/>
                        <a14:backgroundMark x1="73370" y1="51883" x2="73370" y2="51883"/>
                        <a14:backgroundMark x1="76304" y1="50767" x2="76304" y2="50767"/>
                        <a14:backgroundMark x1="72609" y1="52301" x2="72609" y2="52301"/>
                      </a14:backgroundRemoval>
                    </a14:imgEffect>
                  </a14:imgLayer>
                </a14:imgProps>
              </a:ext>
            </a:extLst>
          </a:blip>
          <a:srcRect l="19491" r="16030" b="35942"/>
          <a:stretch/>
        </p:blipFill>
        <p:spPr>
          <a:xfrm>
            <a:off x="5736717" y="2118159"/>
            <a:ext cx="3123446" cy="2418394"/>
          </a:xfrm>
          <a:prstGeom prst="rect">
            <a:avLst/>
          </a:prstGeom>
        </p:spPr>
      </p:pic>
      <p:pic>
        <p:nvPicPr>
          <p:cNvPr id="8" name="Picture 7">
            <a:extLst>
              <a:ext uri="{FF2B5EF4-FFF2-40B4-BE49-F238E27FC236}">
                <a16:creationId xmlns:a16="http://schemas.microsoft.com/office/drawing/2014/main" id="{835B0F88-4CA0-43B1-895E-E05053B147B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545" b="95896" l="10000" r="92857">
                        <a14:foregroundMark x1="20989" y1="42537" x2="29011" y2="45709"/>
                        <a14:foregroundMark x1="24176" y1="48694" x2="24066" y2="77239"/>
                        <a14:foregroundMark x1="20549" y1="42164" x2="17363" y2="41418"/>
                        <a14:foregroundMark x1="25934" y1="49254" x2="31978" y2="51493"/>
                        <a14:foregroundMark x1="40549" y1="54664" x2="45495" y2="56157"/>
                        <a14:foregroundMark x1="53077" y1="70522" x2="52747" y2="80410"/>
                        <a14:foregroundMark x1="52747" y1="80410" x2="56703" y2="87313"/>
                        <a14:foregroundMark x1="56703" y1="87313" x2="62088" y2="90299"/>
                        <a14:foregroundMark x1="62088" y1="90299" x2="70659" y2="84515"/>
                        <a14:foregroundMark x1="75385" y1="95149" x2="77363" y2="95896"/>
                        <a14:foregroundMark x1="89121" y1="8209" x2="91868" y2="17164"/>
                        <a14:foregroundMark x1="91868" y1="17164" x2="92308" y2="25187"/>
                        <a14:foregroundMark x1="92857" y1="3545" x2="92857" y2="3545"/>
                        <a14:foregroundMark x1="41648" y1="82090" x2="41648" y2="82090"/>
                        <a14:foregroundMark x1="71758" y1="93097" x2="71758" y2="93097"/>
                        <a14:backgroundMark x1="35934" y1="84142" x2="39341" y2="83209"/>
                        <a14:backgroundMark x1="65165" y1="91978" x2="67253" y2="91978"/>
                        <a14:backgroundMark x1="50110" y1="86940" x2="51538" y2="85634"/>
                        <a14:backgroundMark x1="38462" y1="81530" x2="38462" y2="81530"/>
                      </a14:backgroundRemoval>
                    </a14:imgEffect>
                  </a14:imgLayer>
                </a14:imgProps>
              </a:ext>
            </a:extLst>
          </a:blip>
          <a:stretch>
            <a:fillRect/>
          </a:stretch>
        </p:blipFill>
        <p:spPr>
          <a:xfrm>
            <a:off x="9697807" y="2269392"/>
            <a:ext cx="2657476" cy="1565283"/>
          </a:xfrm>
          <a:prstGeom prst="rect">
            <a:avLst/>
          </a:prstGeom>
        </p:spPr>
      </p:pic>
      <p:pic>
        <p:nvPicPr>
          <p:cNvPr id="12" name="Picture 11">
            <a:extLst>
              <a:ext uri="{FF2B5EF4-FFF2-40B4-BE49-F238E27FC236}">
                <a16:creationId xmlns:a16="http://schemas.microsoft.com/office/drawing/2014/main" id="{05CAD4CC-4896-4840-8B51-6079095C25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6717" y="4328728"/>
            <a:ext cx="3234974" cy="1511864"/>
          </a:xfrm>
          <a:prstGeom prst="rect">
            <a:avLst/>
          </a:prstGeom>
        </p:spPr>
      </p:pic>
      <p:pic>
        <p:nvPicPr>
          <p:cNvPr id="6" name="Picture 5">
            <a:extLst>
              <a:ext uri="{FF2B5EF4-FFF2-40B4-BE49-F238E27FC236}">
                <a16:creationId xmlns:a16="http://schemas.microsoft.com/office/drawing/2014/main" id="{6D679DE4-5533-4187-BBF7-6502EFC7CF9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434" b="95611" l="10000" r="90000">
                        <a14:foregroundMark x1="31163" y1="8255" x2="48023" y2="7001"/>
                        <a14:foregroundMark x1="48023" y1="7001" x2="69767" y2="7732"/>
                        <a14:foregroundMark x1="28372" y1="87252" x2="33023" y2="92894"/>
                        <a14:foregroundMark x1="33023" y1="92894" x2="42326" y2="93835"/>
                        <a14:foregroundMark x1="42326" y1="93835" x2="67326" y2="92685"/>
                        <a14:foregroundMark x1="67326" y1="92685" x2="71279" y2="88506"/>
                        <a14:foregroundMark x1="73023" y1="21421" x2="73023" y2="26541"/>
                        <a14:foregroundMark x1="28721" y1="6061" x2="26977" y2="7419"/>
                        <a14:foregroundMark x1="66977" y1="5434" x2="72209" y2="7106"/>
                        <a14:foregroundMark x1="72558" y1="83386" x2="72558" y2="76385"/>
                        <a14:foregroundMark x1="72674" y1="55486" x2="72907" y2="45873"/>
                        <a14:foregroundMark x1="72907" y1="43365" x2="72209" y2="9300"/>
                        <a14:foregroundMark x1="26628" y1="60815" x2="27674" y2="53292"/>
                        <a14:foregroundMark x1="27674" y1="53292" x2="26860" y2="35319"/>
                        <a14:foregroundMark x1="26512" y1="33647" x2="27907" y2="8255"/>
                        <a14:foregroundMark x1="26860" y1="61233" x2="26512" y2="86520"/>
                        <a14:foregroundMark x1="26977" y1="87879" x2="29884" y2="93835"/>
                        <a14:foregroundMark x1="29535" y1="95089" x2="36977" y2="95611"/>
                      </a14:backgroundRemoval>
                    </a14:imgEffect>
                  </a14:imgLayer>
                </a14:imgProps>
              </a:ext>
            </a:extLst>
          </a:blip>
          <a:stretch>
            <a:fillRect/>
          </a:stretch>
        </p:blipFill>
        <p:spPr>
          <a:xfrm rot="996856">
            <a:off x="7155487" y="4998259"/>
            <a:ext cx="1595661" cy="1775637"/>
          </a:xfrm>
          <a:prstGeom prst="rect">
            <a:avLst/>
          </a:prstGeom>
        </p:spPr>
      </p:pic>
      <p:pic>
        <p:nvPicPr>
          <p:cNvPr id="4" name="Picture 3">
            <a:extLst>
              <a:ext uri="{FF2B5EF4-FFF2-40B4-BE49-F238E27FC236}">
                <a16:creationId xmlns:a16="http://schemas.microsoft.com/office/drawing/2014/main" id="{BA7C0E44-D2AB-4541-B3D6-DBAFDAC1349F}"/>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6548" b="92857" l="10000" r="90000">
                        <a14:foregroundMark x1="28901" y1="9524" x2="52857" y2="6548"/>
                        <a14:foregroundMark x1="52857" y1="6548" x2="65165" y2="6548"/>
                        <a14:foregroundMark x1="65165" y1="6548" x2="74286" y2="11310"/>
                        <a14:foregroundMark x1="32308" y1="86310" x2="36593" y2="92460"/>
                        <a14:foregroundMark x1="36593" y1="92460" x2="42527" y2="92857"/>
                        <a14:foregroundMark x1="42527" y1="92857" x2="60659" y2="87897"/>
                      </a14:backgroundRemoval>
                    </a14:imgEffect>
                  </a14:imgLayer>
                </a14:imgProps>
              </a:ext>
            </a:extLst>
          </a:blip>
          <a:srcRect l="24690" r="15152"/>
          <a:stretch/>
        </p:blipFill>
        <p:spPr>
          <a:xfrm flipH="1">
            <a:off x="8257124" y="3093357"/>
            <a:ext cx="2270766" cy="2090572"/>
          </a:xfrm>
          <a:prstGeom prst="rect">
            <a:avLst/>
          </a:prstGeom>
        </p:spPr>
      </p:pic>
      <p:pic>
        <p:nvPicPr>
          <p:cNvPr id="13" name="Picture 12">
            <a:extLst>
              <a:ext uri="{FF2B5EF4-FFF2-40B4-BE49-F238E27FC236}">
                <a16:creationId xmlns:a16="http://schemas.microsoft.com/office/drawing/2014/main" id="{5A14EE66-B509-433A-8BF1-17414F05CDE8}"/>
              </a:ext>
            </a:extLst>
          </p:cNvPr>
          <p:cNvPicPr>
            <a:picLocks noChangeAspect="1"/>
          </p:cNvPicPr>
          <p:nvPr/>
        </p:nvPicPr>
        <p:blipFill>
          <a:blip r:embed="rId12"/>
          <a:stretch>
            <a:fillRect/>
          </a:stretch>
        </p:blipFill>
        <p:spPr>
          <a:xfrm>
            <a:off x="8173242" y="4283241"/>
            <a:ext cx="4407580" cy="2497110"/>
          </a:xfrm>
          <a:prstGeom prst="rect">
            <a:avLst/>
          </a:prstGeom>
        </p:spPr>
      </p:pic>
    </p:spTree>
    <p:extLst>
      <p:ext uri="{BB962C8B-B14F-4D97-AF65-F5344CB8AC3E}">
        <p14:creationId xmlns:p14="http://schemas.microsoft.com/office/powerpoint/2010/main" val="1319078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14</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Meeting the Energy Needs of the Future</a:t>
            </a:r>
            <a:endParaRPr lang="en-US" sz="3500" b="1"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1</a:t>
            </a:r>
            <a:r>
              <a:rPr lang="en-US" sz="7200" dirty="0"/>
              <a:t> </a:t>
            </a:r>
          </a:p>
        </p:txBody>
      </p:sp>
      <p:sp>
        <p:nvSpPr>
          <p:cNvPr id="9" name="Content Placeholder 6">
            <a:extLst>
              <a:ext uri="{FF2B5EF4-FFF2-40B4-BE49-F238E27FC236}">
                <a16:creationId xmlns:a16="http://schemas.microsoft.com/office/drawing/2014/main" id="{6C5BDB53-AFE6-45BE-BCB7-92327686CAD1}"/>
              </a:ext>
            </a:extLst>
          </p:cNvPr>
          <p:cNvSpPr txBox="1">
            <a:spLocks/>
          </p:cNvSpPr>
          <p:nvPr/>
        </p:nvSpPr>
        <p:spPr>
          <a:xfrm>
            <a:off x="356400" y="2513754"/>
            <a:ext cx="5295583" cy="121826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t>Large </a:t>
            </a:r>
            <a:r>
              <a:rPr lang="en-US" sz="2400" dirty="0">
                <a:solidFill>
                  <a:srgbClr val="FFFF00"/>
                </a:solidFill>
              </a:rPr>
              <a:t>NUCLEAR</a:t>
            </a:r>
            <a:r>
              <a:rPr lang="en-US" sz="2400" dirty="0"/>
              <a:t> plants can provide </a:t>
            </a:r>
            <a:r>
              <a:rPr lang="en-US" sz="2400" u="sng" dirty="0"/>
              <a:t>very reliable </a:t>
            </a:r>
            <a:r>
              <a:rPr lang="en-US" sz="2400" dirty="0"/>
              <a:t>electricity for power hungry cities.</a:t>
            </a:r>
          </a:p>
          <a:p>
            <a:pPr algn="ctr"/>
            <a:endParaRPr lang="en-US" dirty="0"/>
          </a:p>
        </p:txBody>
      </p:sp>
      <p:sp>
        <p:nvSpPr>
          <p:cNvPr id="17" name="Content Placeholder 6">
            <a:extLst>
              <a:ext uri="{FF2B5EF4-FFF2-40B4-BE49-F238E27FC236}">
                <a16:creationId xmlns:a16="http://schemas.microsoft.com/office/drawing/2014/main" id="{AE60904E-1A80-4BCA-B36B-E4E6D0719563}"/>
              </a:ext>
            </a:extLst>
          </p:cNvPr>
          <p:cNvSpPr txBox="1">
            <a:spLocks/>
          </p:cNvSpPr>
          <p:nvPr/>
        </p:nvSpPr>
        <p:spPr>
          <a:xfrm>
            <a:off x="6246893" y="2513753"/>
            <a:ext cx="5198873" cy="121826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dirty="0"/>
              <a:t>Small Module Reactors (SMRs) are mini </a:t>
            </a:r>
            <a:r>
              <a:rPr lang="en-US" sz="2400" dirty="0">
                <a:solidFill>
                  <a:srgbClr val="FFFF00"/>
                </a:solidFill>
              </a:rPr>
              <a:t>NUCLEAR</a:t>
            </a:r>
            <a:r>
              <a:rPr lang="en-US" sz="2400" dirty="0"/>
              <a:t> power plants that can provide electricity for areas more difficult to deliver power to.</a:t>
            </a:r>
            <a:endParaRPr lang="en-US" dirty="0"/>
          </a:p>
        </p:txBody>
      </p:sp>
      <p:pic>
        <p:nvPicPr>
          <p:cNvPr id="2" name="Picture 1">
            <a:extLst>
              <a:ext uri="{FF2B5EF4-FFF2-40B4-BE49-F238E27FC236}">
                <a16:creationId xmlns:a16="http://schemas.microsoft.com/office/drawing/2014/main" id="{8C20EC09-BBAA-42F6-BDB7-C63756E0C6CD}"/>
              </a:ext>
            </a:extLst>
          </p:cNvPr>
          <p:cNvPicPr>
            <a:picLocks noChangeAspect="1"/>
          </p:cNvPicPr>
          <p:nvPr/>
        </p:nvPicPr>
        <p:blipFill>
          <a:blip r:embed="rId3"/>
          <a:stretch>
            <a:fillRect/>
          </a:stretch>
        </p:blipFill>
        <p:spPr>
          <a:xfrm>
            <a:off x="6746053" y="4185290"/>
            <a:ext cx="4200552" cy="2195844"/>
          </a:xfrm>
          <a:prstGeom prst="rect">
            <a:avLst/>
          </a:prstGeom>
        </p:spPr>
      </p:pic>
      <p:pic>
        <p:nvPicPr>
          <p:cNvPr id="7" name="Picture 6">
            <a:extLst>
              <a:ext uri="{FF2B5EF4-FFF2-40B4-BE49-F238E27FC236}">
                <a16:creationId xmlns:a16="http://schemas.microsoft.com/office/drawing/2014/main" id="{06C59F87-FCB8-44E0-9A0B-0421FB38CE77}"/>
              </a:ext>
            </a:extLst>
          </p:cNvPr>
          <p:cNvPicPr>
            <a:picLocks noChangeAspect="1"/>
          </p:cNvPicPr>
          <p:nvPr/>
        </p:nvPicPr>
        <p:blipFill>
          <a:blip r:embed="rId4"/>
          <a:stretch>
            <a:fillRect/>
          </a:stretch>
        </p:blipFill>
        <p:spPr>
          <a:xfrm>
            <a:off x="1099936" y="4185290"/>
            <a:ext cx="3808510" cy="2195844"/>
          </a:xfrm>
          <a:prstGeom prst="rect">
            <a:avLst/>
          </a:prstGeom>
        </p:spPr>
      </p:pic>
    </p:spTree>
    <p:extLst>
      <p:ext uri="{BB962C8B-B14F-4D97-AF65-F5344CB8AC3E}">
        <p14:creationId xmlns:p14="http://schemas.microsoft.com/office/powerpoint/2010/main" val="13721175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5FF222-0C47-441D-BD19-0F48C04AC115}"/>
              </a:ext>
            </a:extLst>
          </p:cNvPr>
          <p:cNvSpPr>
            <a:spLocks noGrp="1"/>
          </p:cNvSpPr>
          <p:nvPr>
            <p:ph type="title"/>
          </p:nvPr>
        </p:nvSpPr>
        <p:spPr>
          <a:xfrm>
            <a:off x="1683170" y="2300957"/>
            <a:ext cx="8825659" cy="3089205"/>
          </a:xfrm>
        </p:spPr>
        <p:txBody>
          <a:bodyPr/>
          <a:lstStyle/>
          <a:p>
            <a:pPr algn="ctr"/>
            <a:r>
              <a:rPr lang="en-US" dirty="0"/>
              <a:t>As we make more electricity, we want to do it with as </a:t>
            </a:r>
            <a:r>
              <a:rPr lang="en-US" b="1" u="sng" dirty="0"/>
              <a:t>little impact on the environment </a:t>
            </a:r>
            <a:r>
              <a:rPr lang="en-US" dirty="0"/>
              <a:t>as possible.</a:t>
            </a:r>
          </a:p>
        </p:txBody>
      </p:sp>
      <p:sp>
        <p:nvSpPr>
          <p:cNvPr id="4" name="Slide Number Placeholder 3">
            <a:extLst>
              <a:ext uri="{FF2B5EF4-FFF2-40B4-BE49-F238E27FC236}">
                <a16:creationId xmlns:a16="http://schemas.microsoft.com/office/drawing/2014/main" id="{83622BA0-D4AE-49C9-A191-63DFBAA05943}"/>
              </a:ext>
            </a:extLst>
          </p:cNvPr>
          <p:cNvSpPr>
            <a:spLocks noGrp="1"/>
          </p:cNvSpPr>
          <p:nvPr>
            <p:ph type="sldNum" sz="quarter" idx="12"/>
          </p:nvPr>
        </p:nvSpPr>
        <p:spPr/>
        <p:txBody>
          <a:bodyPr/>
          <a:lstStyle/>
          <a:p>
            <a:fld id="{D57F1E4F-1CFF-5643-939E-02111984F565}" type="slidenum">
              <a:rPr lang="en-US" smtClean="0"/>
              <a:t>15</a:t>
            </a:fld>
            <a:endParaRPr lang="en-US" dirty="0"/>
          </a:p>
        </p:txBody>
      </p:sp>
    </p:spTree>
    <p:extLst>
      <p:ext uri="{BB962C8B-B14F-4D97-AF65-F5344CB8AC3E}">
        <p14:creationId xmlns:p14="http://schemas.microsoft.com/office/powerpoint/2010/main" val="1789199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16</a:t>
            </a:fld>
            <a:endParaRPr lang="en-US" dirty="0"/>
          </a:p>
        </p:txBody>
      </p:sp>
      <p:sp>
        <p:nvSpPr>
          <p:cNvPr id="11" name="Content Placeholder 6">
            <a:extLst>
              <a:ext uri="{FF2B5EF4-FFF2-40B4-BE49-F238E27FC236}">
                <a16:creationId xmlns:a16="http://schemas.microsoft.com/office/drawing/2014/main" id="{4677705E-4334-4B0F-9813-10ECA31C4608}"/>
              </a:ext>
            </a:extLst>
          </p:cNvPr>
          <p:cNvSpPr txBox="1">
            <a:spLocks/>
          </p:cNvSpPr>
          <p:nvPr/>
        </p:nvSpPr>
        <p:spPr>
          <a:xfrm>
            <a:off x="1793834" y="2971039"/>
            <a:ext cx="3264927" cy="320493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Greenhouse gases (GHG) can build up in our atmosphere, trapping heat and making the planet warmer.</a:t>
            </a:r>
          </a:p>
        </p:txBody>
      </p:sp>
      <p:pic>
        <p:nvPicPr>
          <p:cNvPr id="18" name="Picture 17">
            <a:extLst>
              <a:ext uri="{FF2B5EF4-FFF2-40B4-BE49-F238E27FC236}">
                <a16:creationId xmlns:a16="http://schemas.microsoft.com/office/drawing/2014/main" id="{42FD5BE2-ADA8-4CBE-8FD4-A3144B78CCBC}"/>
              </a:ext>
            </a:extLst>
          </p:cNvPr>
          <p:cNvPicPr>
            <a:picLocks noChangeAspect="1"/>
          </p:cNvPicPr>
          <p:nvPr/>
        </p:nvPicPr>
        <p:blipFill>
          <a:blip r:embed="rId3"/>
          <a:stretch>
            <a:fillRect/>
          </a:stretch>
        </p:blipFill>
        <p:spPr>
          <a:xfrm>
            <a:off x="6346683" y="2501715"/>
            <a:ext cx="3492831" cy="4143587"/>
          </a:xfrm>
          <a:prstGeom prst="rect">
            <a:avLst/>
          </a:prstGeom>
        </p:spPr>
      </p:pic>
      <p:sp>
        <p:nvSpPr>
          <p:cNvPr id="23" name="Title 5">
            <a:extLst>
              <a:ext uri="{FF2B5EF4-FFF2-40B4-BE49-F238E27FC236}">
                <a16:creationId xmlns:a16="http://schemas.microsoft.com/office/drawing/2014/main" id="{4BEB2DE6-F8A8-4033-A363-1F653D4E6FC8}"/>
              </a:ext>
            </a:extLst>
          </p:cNvPr>
          <p:cNvSpPr>
            <a:spLocks noGrp="1"/>
          </p:cNvSpPr>
          <p:nvPr>
            <p:ph type="title"/>
          </p:nvPr>
        </p:nvSpPr>
        <p:spPr>
          <a:xfrm>
            <a:off x="356400" y="295729"/>
            <a:ext cx="9404723" cy="1400530"/>
          </a:xfrm>
        </p:spPr>
        <p:txBody>
          <a:bodyPr/>
          <a:lstStyle/>
          <a:p>
            <a:r>
              <a:rPr lang="en-US" sz="7200" dirty="0"/>
              <a:t>Challenge     : </a:t>
            </a:r>
          </a:p>
        </p:txBody>
      </p:sp>
      <p:sp>
        <p:nvSpPr>
          <p:cNvPr id="24" name="Content Placeholder 6">
            <a:extLst>
              <a:ext uri="{FF2B5EF4-FFF2-40B4-BE49-F238E27FC236}">
                <a16:creationId xmlns:a16="http://schemas.microsoft.com/office/drawing/2014/main" id="{4789A81E-4111-48B2-8318-F1E865FACB87}"/>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Reduce GHG Emissions</a:t>
            </a:r>
          </a:p>
        </p:txBody>
      </p:sp>
      <p:sp>
        <p:nvSpPr>
          <p:cNvPr id="25" name="Title 5">
            <a:extLst>
              <a:ext uri="{FF2B5EF4-FFF2-40B4-BE49-F238E27FC236}">
                <a16:creationId xmlns:a16="http://schemas.microsoft.com/office/drawing/2014/main" id="{2B8E907A-F1DB-4ED9-B431-019BB0C31165}"/>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2</a:t>
            </a:r>
            <a:r>
              <a:rPr lang="en-US" sz="7200" dirty="0"/>
              <a:t> </a:t>
            </a:r>
          </a:p>
        </p:txBody>
      </p:sp>
    </p:spTree>
    <p:extLst>
      <p:ext uri="{BB962C8B-B14F-4D97-AF65-F5344CB8AC3E}">
        <p14:creationId xmlns:p14="http://schemas.microsoft.com/office/powerpoint/2010/main" val="819692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17</a:t>
            </a:fld>
            <a:endParaRPr lang="en-US" dirty="0"/>
          </a:p>
        </p:txBody>
      </p:sp>
      <p:sp>
        <p:nvSpPr>
          <p:cNvPr id="10" name="Content Placeholder 6">
            <a:extLst>
              <a:ext uri="{FF2B5EF4-FFF2-40B4-BE49-F238E27FC236}">
                <a16:creationId xmlns:a16="http://schemas.microsoft.com/office/drawing/2014/main" id="{144ADFF9-EB94-43A2-BF45-A9ED0CF30C66}"/>
              </a:ext>
            </a:extLst>
          </p:cNvPr>
          <p:cNvSpPr txBox="1">
            <a:spLocks/>
          </p:cNvSpPr>
          <p:nvPr/>
        </p:nvSpPr>
        <p:spPr>
          <a:xfrm>
            <a:off x="561975" y="2798539"/>
            <a:ext cx="5362575" cy="291262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800" dirty="0"/>
              <a:t>What creates GHG emissions?</a:t>
            </a:r>
          </a:p>
          <a:p>
            <a:endParaRPr lang="en-US" dirty="0"/>
          </a:p>
        </p:txBody>
      </p:sp>
      <p:graphicFrame>
        <p:nvGraphicFramePr>
          <p:cNvPr id="17" name="Chart 16">
            <a:extLst>
              <a:ext uri="{FF2B5EF4-FFF2-40B4-BE49-F238E27FC236}">
                <a16:creationId xmlns:a16="http://schemas.microsoft.com/office/drawing/2014/main" id="{BA076823-3E66-4D86-994F-788D8EFB5806}"/>
              </a:ext>
            </a:extLst>
          </p:cNvPr>
          <p:cNvGraphicFramePr/>
          <p:nvPr>
            <p:extLst>
              <p:ext uri="{D42A27DB-BD31-4B8C-83A1-F6EECF244321}">
                <p14:modId xmlns:p14="http://schemas.microsoft.com/office/powerpoint/2010/main" val="3240690164"/>
              </p:ext>
            </p:extLst>
          </p:nvPr>
        </p:nvGraphicFramePr>
        <p:xfrm>
          <a:off x="506383" y="3566226"/>
          <a:ext cx="5194791" cy="2888139"/>
        </p:xfrm>
        <a:graphic>
          <a:graphicData uri="http://schemas.openxmlformats.org/drawingml/2006/chart">
            <c:chart xmlns:c="http://schemas.openxmlformats.org/drawingml/2006/chart" xmlns:r="http://schemas.openxmlformats.org/officeDocument/2006/relationships" r:id="rId3"/>
          </a:graphicData>
        </a:graphic>
      </p:graphicFrame>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2</a:t>
            </a:r>
            <a:r>
              <a:rPr lang="en-US" sz="7200" dirty="0"/>
              <a:t> </a:t>
            </a:r>
          </a:p>
        </p:txBody>
      </p:sp>
      <p:sp>
        <p:nvSpPr>
          <p:cNvPr id="21" name="Content Placeholder 6">
            <a:extLst>
              <a:ext uri="{FF2B5EF4-FFF2-40B4-BE49-F238E27FC236}">
                <a16:creationId xmlns:a16="http://schemas.microsoft.com/office/drawing/2014/main" id="{759BCAC0-FAFA-455E-B91B-90B6CC05E6A1}"/>
              </a:ext>
            </a:extLst>
          </p:cNvPr>
          <p:cNvSpPr txBox="1">
            <a:spLocks/>
          </p:cNvSpPr>
          <p:nvPr/>
        </p:nvSpPr>
        <p:spPr>
          <a:xfrm>
            <a:off x="813602" y="1651504"/>
            <a:ext cx="11378398" cy="7314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dirty="0"/>
              <a:t>Protect the Environment: </a:t>
            </a:r>
            <a:r>
              <a:rPr lang="en-US" sz="3500" b="1" dirty="0"/>
              <a:t>Reduce GHG Emissions</a:t>
            </a:r>
          </a:p>
        </p:txBody>
      </p:sp>
      <p:pic>
        <p:nvPicPr>
          <p:cNvPr id="1026" name="Picture 2" descr="In this July 1, 2013, file photo, gas emissions rises from a coal-burning power plant in Colstrip, Mont. One of the largest coal-fired power plants in the western U.S. will close two of its four units by Saturday, Jan. 4, 2020, as the Montana facility edges toward an eventual total shutdown.">
            <a:extLst>
              <a:ext uri="{FF2B5EF4-FFF2-40B4-BE49-F238E27FC236}">
                <a16:creationId xmlns:a16="http://schemas.microsoft.com/office/drawing/2014/main" id="{3EE0F81F-A7C5-4979-8E2D-7F82C7B360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42" y="2971041"/>
            <a:ext cx="5826130" cy="3274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62932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18</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2</a:t>
            </a:r>
            <a:r>
              <a:rPr lang="en-US" sz="7200" dirty="0"/>
              <a:t> </a:t>
            </a:r>
          </a:p>
        </p:txBody>
      </p:sp>
      <p:sp>
        <p:nvSpPr>
          <p:cNvPr id="20" name="Content Placeholder 6">
            <a:extLst>
              <a:ext uri="{FF2B5EF4-FFF2-40B4-BE49-F238E27FC236}">
                <a16:creationId xmlns:a16="http://schemas.microsoft.com/office/drawing/2014/main" id="{4676E4A2-9E2D-4CA4-850C-188463E836BD}"/>
              </a:ext>
            </a:extLst>
          </p:cNvPr>
          <p:cNvSpPr txBox="1">
            <a:spLocks/>
          </p:cNvSpPr>
          <p:nvPr/>
        </p:nvSpPr>
        <p:spPr>
          <a:xfrm>
            <a:off x="1676400" y="2798539"/>
            <a:ext cx="8839199" cy="198703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3000" dirty="0"/>
              <a:t>Nearly all the GHG emissions from Electricity Production can be stopped by using technology that doesn’t produce GHGs.  </a:t>
            </a:r>
          </a:p>
          <a:p>
            <a:pPr marL="0" indent="0" algn="ctr">
              <a:buNone/>
            </a:pPr>
            <a:endParaRPr lang="en-US" sz="3000" b="1" dirty="0">
              <a:solidFill>
                <a:srgbClr val="FFFF00"/>
              </a:solidFill>
            </a:endParaRPr>
          </a:p>
          <a:p>
            <a:pPr marL="0" indent="0" algn="ctr">
              <a:buNone/>
            </a:pPr>
            <a:r>
              <a:rPr lang="en-US" sz="3000" b="1" dirty="0">
                <a:solidFill>
                  <a:srgbClr val="FFFF00"/>
                </a:solidFill>
              </a:rPr>
              <a:t>NUCLEAR </a:t>
            </a:r>
            <a:r>
              <a:rPr lang="en-US" sz="3000" dirty="0"/>
              <a:t>is a technology that doesn’t produce GHGs!</a:t>
            </a:r>
          </a:p>
          <a:p>
            <a:pPr algn="ctr"/>
            <a:endParaRPr lang="en-US" dirty="0"/>
          </a:p>
        </p:txBody>
      </p:sp>
      <p:sp>
        <p:nvSpPr>
          <p:cNvPr id="21" name="Content Placeholder 6">
            <a:extLst>
              <a:ext uri="{FF2B5EF4-FFF2-40B4-BE49-F238E27FC236}">
                <a16:creationId xmlns:a16="http://schemas.microsoft.com/office/drawing/2014/main" id="{759BCAC0-FAFA-455E-B91B-90B6CC05E6A1}"/>
              </a:ext>
            </a:extLst>
          </p:cNvPr>
          <p:cNvSpPr txBox="1">
            <a:spLocks/>
          </p:cNvSpPr>
          <p:nvPr/>
        </p:nvSpPr>
        <p:spPr>
          <a:xfrm>
            <a:off x="813602" y="1651504"/>
            <a:ext cx="11378398" cy="7314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dirty="0"/>
              <a:t>Protect the Environment: </a:t>
            </a:r>
            <a:r>
              <a:rPr lang="en-US" sz="3500" b="1" dirty="0"/>
              <a:t>Reduce GHG Emissions</a:t>
            </a:r>
          </a:p>
        </p:txBody>
      </p:sp>
    </p:spTree>
    <p:extLst>
      <p:ext uri="{BB962C8B-B14F-4D97-AF65-F5344CB8AC3E}">
        <p14:creationId xmlns:p14="http://schemas.microsoft.com/office/powerpoint/2010/main" val="11116804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19</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2</a:t>
            </a:r>
            <a:r>
              <a:rPr lang="en-US" sz="7200" dirty="0"/>
              <a:t> </a:t>
            </a:r>
          </a:p>
        </p:txBody>
      </p:sp>
      <p:sp>
        <p:nvSpPr>
          <p:cNvPr id="9" name="Content Placeholder 6">
            <a:extLst>
              <a:ext uri="{FF2B5EF4-FFF2-40B4-BE49-F238E27FC236}">
                <a16:creationId xmlns:a16="http://schemas.microsoft.com/office/drawing/2014/main" id="{2EB44391-5924-429C-93D9-6BA7CD836093}"/>
              </a:ext>
            </a:extLst>
          </p:cNvPr>
          <p:cNvSpPr txBox="1">
            <a:spLocks/>
          </p:cNvSpPr>
          <p:nvPr/>
        </p:nvSpPr>
        <p:spPr>
          <a:xfrm>
            <a:off x="1734208" y="2609003"/>
            <a:ext cx="3818540" cy="365760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Just like wind, solar, and hydro power production, </a:t>
            </a:r>
            <a:r>
              <a:rPr lang="en-US" sz="2800" b="1" dirty="0">
                <a:solidFill>
                  <a:srgbClr val="FFFF00"/>
                </a:solidFill>
              </a:rPr>
              <a:t>NUCLEAR</a:t>
            </a:r>
            <a:r>
              <a:rPr lang="en-US" sz="2800" dirty="0"/>
              <a:t> power plants produce </a:t>
            </a:r>
            <a:r>
              <a:rPr lang="en-US" sz="2800" b="1" dirty="0"/>
              <a:t>ZERO</a:t>
            </a:r>
            <a:r>
              <a:rPr lang="en-US" sz="2800" dirty="0"/>
              <a:t> </a:t>
            </a:r>
            <a:r>
              <a:rPr lang="en-US" sz="2800" b="1" dirty="0"/>
              <a:t>greenhouse gases </a:t>
            </a:r>
            <a:r>
              <a:rPr lang="en-US" sz="2800" dirty="0"/>
              <a:t>when generating electricity!</a:t>
            </a:r>
          </a:p>
        </p:txBody>
      </p:sp>
      <p:pic>
        <p:nvPicPr>
          <p:cNvPr id="3" name="Picture 2">
            <a:extLst>
              <a:ext uri="{FF2B5EF4-FFF2-40B4-BE49-F238E27FC236}">
                <a16:creationId xmlns:a16="http://schemas.microsoft.com/office/drawing/2014/main" id="{533A17CB-11CC-4317-95D7-5A2811A85B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469" b="95313" l="9961" r="89844">
                        <a14:foregroundMark x1="32422" y1="14844" x2="32422" y2="14844"/>
                        <a14:foregroundMark x1="49609" y1="9961" x2="49609" y2="9961"/>
                        <a14:foregroundMark x1="56641" y1="5859" x2="56641" y2="5859"/>
                        <a14:foregroundMark x1="69922" y1="12109" x2="69922" y2="12109"/>
                        <a14:foregroundMark x1="83789" y1="14453" x2="83789" y2="14453"/>
                        <a14:foregroundMark x1="42969" y1="61133" x2="42969" y2="61133"/>
                        <a14:foregroundMark x1="41602" y1="66602" x2="41602" y2="66602"/>
                        <a14:foregroundMark x1="49023" y1="70508" x2="49023" y2="70508"/>
                        <a14:foregroundMark x1="32422" y1="70313" x2="32422" y2="70313"/>
                        <a14:foregroundMark x1="34961" y1="94141" x2="34961" y2="94141"/>
                        <a14:foregroundMark x1="28516" y1="95313" x2="50586" y2="95313"/>
                        <a14:foregroundMark x1="50586" y1="95313" x2="57813" y2="95117"/>
                        <a14:foregroundMark x1="77539" y1="75195" x2="69922" y2="41602"/>
                        <a14:foregroundMark x1="66016" y1="11719" x2="66016" y2="11719"/>
                      </a14:backgroundRemoval>
                    </a14:imgEffect>
                  </a14:imgLayer>
                </a14:imgProps>
              </a:ext>
            </a:extLst>
          </a:blip>
          <a:stretch>
            <a:fillRect/>
          </a:stretch>
        </p:blipFill>
        <p:spPr>
          <a:xfrm>
            <a:off x="6246892" y="2382953"/>
            <a:ext cx="4109700" cy="4109700"/>
          </a:xfrm>
          <a:prstGeom prst="rect">
            <a:avLst/>
          </a:prstGeom>
        </p:spPr>
      </p:pic>
      <p:sp>
        <p:nvSpPr>
          <p:cNvPr id="18" name="Content Placeholder 6">
            <a:extLst>
              <a:ext uri="{FF2B5EF4-FFF2-40B4-BE49-F238E27FC236}">
                <a16:creationId xmlns:a16="http://schemas.microsoft.com/office/drawing/2014/main" id="{83D46DAC-5BEA-4B10-918D-83A99ED1FF37}"/>
              </a:ext>
            </a:extLst>
          </p:cNvPr>
          <p:cNvSpPr txBox="1">
            <a:spLocks/>
          </p:cNvSpPr>
          <p:nvPr/>
        </p:nvSpPr>
        <p:spPr>
          <a:xfrm>
            <a:off x="813602" y="1651504"/>
            <a:ext cx="11378398" cy="7314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dirty="0"/>
              <a:t>Protect the Environment: </a:t>
            </a:r>
            <a:r>
              <a:rPr lang="en-US" sz="3500" b="1" dirty="0"/>
              <a:t>Reduce GHG Emissions</a:t>
            </a:r>
          </a:p>
        </p:txBody>
      </p:sp>
    </p:spTree>
    <p:extLst>
      <p:ext uri="{BB962C8B-B14F-4D97-AF65-F5344CB8AC3E}">
        <p14:creationId xmlns:p14="http://schemas.microsoft.com/office/powerpoint/2010/main" val="21006515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BBA3-D078-4EA9-9086-3B8E53A8AD5D}"/>
              </a:ext>
            </a:extLst>
          </p:cNvPr>
          <p:cNvSpPr>
            <a:spLocks noGrp="1"/>
          </p:cNvSpPr>
          <p:nvPr>
            <p:ph type="title"/>
          </p:nvPr>
        </p:nvSpPr>
        <p:spPr/>
        <p:txBody>
          <a:bodyPr/>
          <a:lstStyle/>
          <a:p>
            <a:r>
              <a:rPr lang="en-US" dirty="0"/>
              <a:t>What is Energy?</a:t>
            </a:r>
          </a:p>
        </p:txBody>
      </p:sp>
      <p:sp>
        <p:nvSpPr>
          <p:cNvPr id="3" name="Content Placeholder 2">
            <a:extLst>
              <a:ext uri="{FF2B5EF4-FFF2-40B4-BE49-F238E27FC236}">
                <a16:creationId xmlns:a16="http://schemas.microsoft.com/office/drawing/2014/main" id="{4956A0ED-41C4-4729-B230-E8852935D64C}"/>
              </a:ext>
            </a:extLst>
          </p:cNvPr>
          <p:cNvSpPr>
            <a:spLocks noGrp="1"/>
          </p:cNvSpPr>
          <p:nvPr>
            <p:ph idx="1"/>
          </p:nvPr>
        </p:nvSpPr>
        <p:spPr>
          <a:xfrm>
            <a:off x="475239" y="1757354"/>
            <a:ext cx="3505633" cy="4195481"/>
          </a:xfrm>
        </p:spPr>
        <p:txBody>
          <a:bodyPr>
            <a:normAutofit fontScale="92500"/>
          </a:bodyPr>
          <a:lstStyle/>
          <a:p>
            <a:pPr marL="0" indent="0">
              <a:buNone/>
            </a:pPr>
            <a:r>
              <a:rPr lang="en-US" sz="3800" dirty="0"/>
              <a:t>Energy is the ability to do work.  It is the capacity or ability to cause a physical change.</a:t>
            </a:r>
          </a:p>
        </p:txBody>
      </p:sp>
      <p:pic>
        <p:nvPicPr>
          <p:cNvPr id="5" name="Picture 4">
            <a:extLst>
              <a:ext uri="{FF2B5EF4-FFF2-40B4-BE49-F238E27FC236}">
                <a16:creationId xmlns:a16="http://schemas.microsoft.com/office/drawing/2014/main" id="{62B1D7B1-EF11-4F7F-8045-14ADE6CF3F4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539" b="89946" l="9887" r="89831"/>
                    </a14:imgEffect>
                  </a14:imgLayer>
                </a14:imgProps>
              </a:ext>
              <a:ext uri="{28A0092B-C50C-407E-A947-70E740481C1C}">
                <a14:useLocalDpi xmlns:a14="http://schemas.microsoft.com/office/drawing/2010/main" val="0"/>
              </a:ext>
            </a:extLst>
          </a:blip>
          <a:srcRect/>
          <a:stretch>
            <a:fillRect/>
          </a:stretch>
        </p:blipFill>
        <p:spPr bwMode="auto">
          <a:xfrm>
            <a:off x="9217215" y="3965329"/>
            <a:ext cx="1633246" cy="2569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4E794C0C-1A18-494E-8B8F-F462721C4B2E}"/>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261" b="97838" l="9743" r="97978">
                        <a14:foregroundMark x1="80108" y1="17150" x2="80108" y2="17150"/>
                      </a14:backgroundRemoval>
                    </a14:imgEffect>
                  </a14:imgLayer>
                </a14:imgProps>
              </a:ext>
              <a:ext uri="{28A0092B-C50C-407E-A947-70E740481C1C}">
                <a14:useLocalDpi xmlns:a14="http://schemas.microsoft.com/office/drawing/2010/main" val="0"/>
              </a:ext>
            </a:extLst>
          </a:blip>
          <a:srcRect/>
          <a:stretch>
            <a:fillRect/>
          </a:stretch>
        </p:blipFill>
        <p:spPr bwMode="auto">
          <a:xfrm>
            <a:off x="6262255" y="3878224"/>
            <a:ext cx="2037279" cy="207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3B7C66B5-1DDE-4098-9DA1-028E70352CCB}"/>
              </a:ext>
            </a:extLst>
          </p:cNvPr>
          <p:cNvPicPr>
            <a:picLocks noChangeAspect="1"/>
          </p:cNvPicPr>
          <p:nvPr/>
        </p:nvPicPr>
        <p:blipFill>
          <a:blip r:embed="rId7" cstate="print">
            <a:lum bright="70000" contrast="-70000"/>
            <a:extLst>
              <a:ext uri="{28A0092B-C50C-407E-A947-70E740481C1C}">
                <a14:useLocalDpi xmlns:a14="http://schemas.microsoft.com/office/drawing/2010/main" val="0"/>
              </a:ext>
            </a:extLst>
          </a:blip>
          <a:stretch>
            <a:fillRect/>
          </a:stretch>
        </p:blipFill>
        <p:spPr>
          <a:xfrm>
            <a:off x="8756074" y="1769114"/>
            <a:ext cx="2771490" cy="1850547"/>
          </a:xfrm>
          <a:prstGeom prst="rect">
            <a:avLst/>
          </a:prstGeom>
        </p:spPr>
      </p:pic>
      <p:pic>
        <p:nvPicPr>
          <p:cNvPr id="9" name="Picture 2">
            <a:extLst>
              <a:ext uri="{FF2B5EF4-FFF2-40B4-BE49-F238E27FC236}">
                <a16:creationId xmlns:a16="http://schemas.microsoft.com/office/drawing/2014/main" id="{04F12C8A-6049-4682-BA52-E88486E123D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130" b="100000" l="9781" r="89882"/>
                    </a14:imgEffect>
                  </a14:imgLayer>
                </a14:imgProps>
              </a:ext>
              <a:ext uri="{28A0092B-C50C-407E-A947-70E740481C1C}">
                <a14:useLocalDpi xmlns:a14="http://schemas.microsoft.com/office/drawing/2010/main" val="0"/>
              </a:ext>
            </a:extLst>
          </a:blip>
          <a:srcRect/>
          <a:stretch>
            <a:fillRect/>
          </a:stretch>
        </p:blipFill>
        <p:spPr bwMode="auto">
          <a:xfrm>
            <a:off x="3322535" y="4469499"/>
            <a:ext cx="2462212" cy="1908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25339BC-4C1D-4D83-B43A-E5AE738CB6FE}"/>
              </a:ext>
            </a:extLst>
          </p:cNvPr>
          <p:cNvPicPr>
            <a:picLocks noChangeAspect="1"/>
          </p:cNvPicPr>
          <p:nvPr/>
        </p:nvPicPr>
        <p:blipFill>
          <a:blip r:embed="rId10"/>
          <a:stretch>
            <a:fillRect/>
          </a:stretch>
        </p:blipFill>
        <p:spPr>
          <a:xfrm>
            <a:off x="4527951" y="1769114"/>
            <a:ext cx="4041086" cy="2272912"/>
          </a:xfrm>
          <a:prstGeom prst="rect">
            <a:avLst/>
          </a:prstGeom>
        </p:spPr>
      </p:pic>
      <p:pic>
        <p:nvPicPr>
          <p:cNvPr id="13" name="Picture 12">
            <a:extLst>
              <a:ext uri="{FF2B5EF4-FFF2-40B4-BE49-F238E27FC236}">
                <a16:creationId xmlns:a16="http://schemas.microsoft.com/office/drawing/2014/main" id="{4D58C6BE-9F0E-455F-8563-53405A70B041}"/>
              </a:ext>
            </a:extLst>
          </p:cNvPr>
          <p:cNvPicPr>
            <a:picLocks noChangeAspect="1"/>
          </p:cNvPicPr>
          <p:nvPr/>
        </p:nvPicPr>
        <p:blipFill>
          <a:blip r:embed="rId11"/>
          <a:stretch>
            <a:fillRect/>
          </a:stretch>
        </p:blipFill>
        <p:spPr>
          <a:xfrm>
            <a:off x="3743673" y="1152983"/>
            <a:ext cx="2414036" cy="2414036"/>
          </a:xfrm>
          <a:prstGeom prst="rect">
            <a:avLst/>
          </a:prstGeom>
        </p:spPr>
      </p:pic>
      <p:sp>
        <p:nvSpPr>
          <p:cNvPr id="14" name="Slide Number Placeholder 13">
            <a:extLst>
              <a:ext uri="{FF2B5EF4-FFF2-40B4-BE49-F238E27FC236}">
                <a16:creationId xmlns:a16="http://schemas.microsoft.com/office/drawing/2014/main" id="{C6D6005E-A2B5-4E0F-8DF4-6F9C96F77687}"/>
              </a:ext>
            </a:extLst>
          </p:cNvPr>
          <p:cNvSpPr>
            <a:spLocks noGrp="1"/>
          </p:cNvSpPr>
          <p:nvPr>
            <p:ph type="sldNum" sz="quarter" idx="12"/>
          </p:nvPr>
        </p:nvSpPr>
        <p:spPr/>
        <p:txBody>
          <a:bodyPr/>
          <a:lstStyle/>
          <a:p>
            <a:fld id="{D57F1E4F-1CFF-5643-939E-02111984F565}" type="slidenum">
              <a:rPr lang="en-US" smtClean="0">
                <a:solidFill>
                  <a:schemeClr val="tx1"/>
                </a:solidFill>
              </a:rPr>
              <a:t>2</a:t>
            </a:fld>
            <a:endParaRPr lang="en-US" dirty="0">
              <a:solidFill>
                <a:schemeClr val="tx1"/>
              </a:solidFill>
            </a:endParaRPr>
          </a:p>
        </p:txBody>
      </p:sp>
    </p:spTree>
    <p:extLst>
      <p:ext uri="{BB962C8B-B14F-4D97-AF65-F5344CB8AC3E}">
        <p14:creationId xmlns:p14="http://schemas.microsoft.com/office/powerpoint/2010/main" val="161202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Natural Resources</a:t>
            </a:r>
          </a:p>
        </p:txBody>
      </p:sp>
      <p:pic>
        <p:nvPicPr>
          <p:cNvPr id="8" name="Picture 7">
            <a:extLst>
              <a:ext uri="{FF2B5EF4-FFF2-40B4-BE49-F238E27FC236}">
                <a16:creationId xmlns:a16="http://schemas.microsoft.com/office/drawing/2014/main" id="{12C52E71-1DD6-4D40-A493-B7F9734F7447}"/>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3985410" y="2517931"/>
            <a:ext cx="4195825" cy="4059461"/>
          </a:xfrm>
          <a:prstGeom prst="rect">
            <a:avLst/>
          </a:prstGeom>
        </p:spPr>
      </p:pic>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20</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3</a:t>
            </a:r>
            <a:r>
              <a:rPr lang="en-US" sz="7200" dirty="0"/>
              <a:t> </a:t>
            </a:r>
          </a:p>
        </p:txBody>
      </p:sp>
      <p:sp>
        <p:nvSpPr>
          <p:cNvPr id="9" name="Content Placeholder 6">
            <a:extLst>
              <a:ext uri="{FF2B5EF4-FFF2-40B4-BE49-F238E27FC236}">
                <a16:creationId xmlns:a16="http://schemas.microsoft.com/office/drawing/2014/main" id="{6C5BDB53-AFE6-45BE-BCB7-92327686CAD1}"/>
              </a:ext>
            </a:extLst>
          </p:cNvPr>
          <p:cNvSpPr txBox="1">
            <a:spLocks/>
          </p:cNvSpPr>
          <p:nvPr/>
        </p:nvSpPr>
        <p:spPr>
          <a:xfrm>
            <a:off x="3204663" y="4161809"/>
            <a:ext cx="5757321" cy="771706"/>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b="1" dirty="0"/>
              <a:t>Why is it good to recycle?</a:t>
            </a:r>
          </a:p>
          <a:p>
            <a:pPr algn="ctr"/>
            <a:endParaRPr lang="en-US" b="1" dirty="0"/>
          </a:p>
        </p:txBody>
      </p:sp>
      <p:grpSp>
        <p:nvGrpSpPr>
          <p:cNvPr id="30" name="Group 29">
            <a:extLst>
              <a:ext uri="{FF2B5EF4-FFF2-40B4-BE49-F238E27FC236}">
                <a16:creationId xmlns:a16="http://schemas.microsoft.com/office/drawing/2014/main" id="{61EA7586-12AA-4999-BA1A-C4399D45AB42}"/>
              </a:ext>
            </a:extLst>
          </p:cNvPr>
          <p:cNvGrpSpPr/>
          <p:nvPr/>
        </p:nvGrpSpPr>
        <p:grpSpPr>
          <a:xfrm>
            <a:off x="163680" y="4293462"/>
            <a:ext cx="2978329" cy="2638615"/>
            <a:chOff x="-139436" y="2718398"/>
            <a:chExt cx="4084690" cy="4082026"/>
          </a:xfrm>
        </p:grpSpPr>
        <p:pic>
          <p:nvPicPr>
            <p:cNvPr id="25" name="Picture 24">
              <a:extLst>
                <a:ext uri="{FF2B5EF4-FFF2-40B4-BE49-F238E27FC236}">
                  <a16:creationId xmlns:a16="http://schemas.microsoft.com/office/drawing/2014/main" id="{E52150BF-DA0C-4417-9DA3-48E9A50662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7283" y1="72277" x2="48152" y2="74870"/>
                          <a14:backgroundMark x1="34674" y1="15677" x2="34674" y2="15677"/>
                          <a14:backgroundMark x1="42935" y1="16599" x2="42935" y2="16599"/>
                          <a14:backgroundMark x1="27717" y1="20922" x2="27717" y2="20922"/>
                          <a14:backgroundMark x1="19239" y1="22651" x2="19239" y2="22651"/>
                          <a14:backgroundMark x1="35870" y1="50086" x2="35870" y2="50086"/>
                          <a14:backgroundMark x1="48696" y1="63112" x2="48696" y2="63112"/>
                        </a14:backgroundRemoval>
                      </a14:imgEffect>
                    </a14:imgLayer>
                  </a14:imgProps>
                </a:ext>
              </a:extLst>
            </a:blip>
            <a:stretch>
              <a:fillRect/>
            </a:stretch>
          </p:blipFill>
          <p:spPr>
            <a:xfrm>
              <a:off x="-139436" y="2753352"/>
              <a:ext cx="2145998" cy="4047072"/>
            </a:xfrm>
            <a:prstGeom prst="rect">
              <a:avLst/>
            </a:prstGeom>
          </p:spPr>
        </p:pic>
        <p:pic>
          <p:nvPicPr>
            <p:cNvPr id="27" name="Picture 26">
              <a:extLst>
                <a:ext uri="{FF2B5EF4-FFF2-40B4-BE49-F238E27FC236}">
                  <a16:creationId xmlns:a16="http://schemas.microsoft.com/office/drawing/2014/main" id="{B99BE325-1C90-41ED-B23B-E44DF575748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779" b="92549" l="10000" r="90000">
                          <a14:foregroundMark x1="40714" y1="91967" x2="43095" y2="91618"/>
                          <a14:foregroundMark x1="51190" y1="92549" x2="51190" y2="92549"/>
                          <a14:backgroundMark x1="32143" y1="75669" x2="32143" y2="75669"/>
                          <a14:backgroundMark x1="32143" y1="80210" x2="32143" y2="80210"/>
                          <a14:backgroundMark x1="30119" y1="86147" x2="30119" y2="86147"/>
                          <a14:backgroundMark x1="69881" y1="66938" x2="69881" y2="66938"/>
                          <a14:backgroundMark x1="69167" y1="71013" x2="69167" y2="71013"/>
                          <a14:backgroundMark x1="68690" y1="71944" x2="68690" y2="71944"/>
                          <a14:backgroundMark x1="33333" y1="68102" x2="33333" y2="68102"/>
                          <a14:backgroundMark x1="35833" y1="68219" x2="35833" y2="68219"/>
                          <a14:backgroundMark x1="39762" y1="52037" x2="39762" y2="52037"/>
                          <a14:backgroundMark x1="60833" y1="30733" x2="60833" y2="30733"/>
                          <a14:backgroundMark x1="40952" y1="48079" x2="40952" y2="48079"/>
                          <a14:backgroundMark x1="40595" y1="53201" x2="40595" y2="53201"/>
                          <a14:backgroundMark x1="32500" y1="67753" x2="32500" y2="67753"/>
                        </a14:backgroundRemoval>
                      </a14:imgEffect>
                    </a14:imgLayer>
                  </a14:imgProps>
                </a:ext>
              </a:extLst>
            </a:blip>
            <a:srcRect l="24577" r="19761" b="3757"/>
            <a:stretch/>
          </p:blipFill>
          <p:spPr>
            <a:xfrm>
              <a:off x="1525975" y="2718398"/>
              <a:ext cx="2069062" cy="3658526"/>
            </a:xfrm>
            <a:prstGeom prst="rect">
              <a:avLst/>
            </a:prstGeom>
          </p:spPr>
        </p:pic>
        <p:pic>
          <p:nvPicPr>
            <p:cNvPr id="29" name="Picture 28">
              <a:extLst>
                <a:ext uri="{FF2B5EF4-FFF2-40B4-BE49-F238E27FC236}">
                  <a16:creationId xmlns:a16="http://schemas.microsoft.com/office/drawing/2014/main" id="{AA43222A-3B41-4EA0-9275-CA657E3335A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19" b="90323" l="4945" r="94505">
                          <a14:foregroundMark x1="14615" y1="39785" x2="19121" y2="35125"/>
                          <a14:foregroundMark x1="7692" y1="46595" x2="10440" y2="32975"/>
                          <a14:foregroundMark x1="37912" y1="31541" x2="41538" y2="33333"/>
                          <a14:foregroundMark x1="32637" y1="26882" x2="38022" y2="22581"/>
                          <a14:foregroundMark x1="15824" y1="27240" x2="7143" y2="22222"/>
                          <a14:foregroundMark x1="89341" y1="61290" x2="90879" y2="71685"/>
                          <a14:foregroundMark x1="91429" y1="79928" x2="94725" y2="71326"/>
                          <a14:foregroundMark x1="58462" y1="90681" x2="61099" y2="88172"/>
                          <a14:foregroundMark x1="69341" y1="88530" x2="72637" y2="88889"/>
                          <a14:foregroundMark x1="50440" y1="16846" x2="51099" y2="22939"/>
                          <a14:foregroundMark x1="49890" y1="14337" x2="48462" y2="22939"/>
                          <a14:foregroundMark x1="49231" y1="14337" x2="52418" y2="19713"/>
                          <a14:foregroundMark x1="37253" y1="18638" x2="36374" y2="14337"/>
                          <a14:foregroundMark x1="39670" y1="14337" x2="40000" y2="18996"/>
                          <a14:foregroundMark x1="11758" y1="17921" x2="12637" y2="13620"/>
                          <a14:foregroundMark x1="6154" y1="22222" x2="4945" y2="23656"/>
                          <a14:backgroundMark x1="44286" y1="25448" x2="44286" y2="25448"/>
                          <a14:backgroundMark x1="47143" y1="29391" x2="47143" y2="29391"/>
                        </a14:backgroundRemoval>
                      </a14:imgEffect>
                    </a14:imgLayer>
                  </a14:imgProps>
                </a:ext>
              </a:extLst>
            </a:blip>
            <a:stretch>
              <a:fillRect/>
            </a:stretch>
          </p:blipFill>
          <p:spPr>
            <a:xfrm>
              <a:off x="-53472" y="5486386"/>
              <a:ext cx="3998726" cy="1225983"/>
            </a:xfrm>
            <a:prstGeom prst="rect">
              <a:avLst/>
            </a:prstGeom>
          </p:spPr>
        </p:pic>
      </p:grpSp>
      <p:pic>
        <p:nvPicPr>
          <p:cNvPr id="32" name="Picture 31">
            <a:extLst>
              <a:ext uri="{FF2B5EF4-FFF2-40B4-BE49-F238E27FC236}">
                <a16:creationId xmlns:a16="http://schemas.microsoft.com/office/drawing/2014/main" id="{D4B37FD8-CEEE-4EB5-9E82-5CD717D100DD}"/>
              </a:ext>
            </a:extLst>
          </p:cNvPr>
          <p:cNvPicPr>
            <a:picLocks noChangeAspect="1"/>
          </p:cNvPicPr>
          <p:nvPr/>
        </p:nvPicPr>
        <p:blipFill>
          <a:blip r:embed="rId11"/>
          <a:stretch>
            <a:fillRect/>
          </a:stretch>
        </p:blipFill>
        <p:spPr>
          <a:xfrm>
            <a:off x="813602" y="2294832"/>
            <a:ext cx="2886589" cy="1921643"/>
          </a:xfrm>
          <a:prstGeom prst="rect">
            <a:avLst/>
          </a:prstGeom>
        </p:spPr>
      </p:pic>
      <p:pic>
        <p:nvPicPr>
          <p:cNvPr id="3" name="Picture 2">
            <a:extLst>
              <a:ext uri="{FF2B5EF4-FFF2-40B4-BE49-F238E27FC236}">
                <a16:creationId xmlns:a16="http://schemas.microsoft.com/office/drawing/2014/main" id="{98C60311-B8BB-4588-B2D6-783B25C2EA3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957" b="96957" l="6167" r="94167">
                        <a14:foregroundMark x1="21167" y1="6957" x2="21667" y2="18478"/>
                        <a14:foregroundMark x1="21667" y1="18478" x2="24667" y2="25435"/>
                        <a14:foregroundMark x1="7667" y1="18913" x2="6333" y2="13696"/>
                        <a14:foregroundMark x1="22000" y1="5870" x2="28000" y2="6739"/>
                        <a14:foregroundMark x1="16333" y1="4565" x2="25000" y2="2391"/>
                        <a14:foregroundMark x1="25000" y1="2391" x2="32333" y2="8696"/>
                        <a14:foregroundMark x1="32333" y1="8696" x2="32500" y2="9130"/>
                        <a14:foregroundMark x1="16500" y1="24783" x2="24500" y2="28696"/>
                        <a14:foregroundMark x1="24500" y1="28696" x2="31500" y2="22826"/>
                        <a14:foregroundMark x1="9667" y1="37174" x2="9167" y2="48261"/>
                        <a14:foregroundMark x1="9167" y1="48261" x2="12500" y2="58478"/>
                        <a14:foregroundMark x1="12500" y1="58478" x2="20833" y2="59783"/>
                        <a14:foregroundMark x1="20833" y1="59783" x2="25000" y2="49130"/>
                        <a14:foregroundMark x1="25000" y1="49130" x2="21167" y2="39565"/>
                        <a14:foregroundMark x1="21167" y1="39565" x2="12833" y2="35652"/>
                        <a14:foregroundMark x1="12833" y1="35652" x2="8833" y2="36522"/>
                        <a14:foregroundMark x1="16167" y1="35000" x2="20500" y2="36739"/>
                        <a14:foregroundMark x1="9333" y1="59348" x2="17500" y2="62174"/>
                        <a14:foregroundMark x1="17500" y1="62174" x2="21333" y2="60000"/>
                        <a14:foregroundMark x1="24833" y1="72174" x2="17000" y2="76522"/>
                        <a14:foregroundMark x1="17000" y1="76522" x2="14333" y2="87391"/>
                        <a14:foregroundMark x1="14333" y1="87391" x2="18000" y2="97174"/>
                        <a14:foregroundMark x1="18000" y1="97174" x2="26500" y2="96522"/>
                        <a14:foregroundMark x1="26500" y1="96522" x2="33000" y2="88478"/>
                        <a14:foregroundMark x1="33000" y1="88478" x2="31000" y2="77609"/>
                        <a14:foregroundMark x1="31000" y1="77609" x2="25500" y2="72391"/>
                        <a14:foregroundMark x1="30333" y1="86957" x2="28667" y2="89130"/>
                        <a14:foregroundMark x1="21833" y1="88261" x2="22000" y2="91957"/>
                        <a14:foregroundMark x1="22167" y1="82609" x2="26500" y2="80000"/>
                        <a14:foregroundMark x1="32500" y1="80652" x2="34667" y2="83913"/>
                        <a14:foregroundMark x1="19667" y1="73043" x2="21000" y2="80435"/>
                        <a14:foregroundMark x1="18945" y1="72826" x2="16500" y2="74565"/>
                        <a14:foregroundMark x1="20167" y1="71957" x2="18945" y2="72826"/>
                        <a14:foregroundMark x1="19667" y1="71522" x2="19667" y2="71522"/>
                        <a14:foregroundMark x1="20000" y1="70870" x2="20000" y2="70870"/>
                        <a14:foregroundMark x1="73833" y1="73913" x2="75667" y2="96304"/>
                        <a14:foregroundMark x1="71167" y1="95217" x2="82167" y2="74783"/>
                        <a14:foregroundMark x1="82667" y1="83913" x2="83833" y2="83043"/>
                        <a14:foregroundMark x1="85833" y1="82609" x2="78833" y2="87174"/>
                        <a14:foregroundMark x1="69000" y1="91957" x2="77000" y2="96739"/>
                        <a14:foregroundMark x1="77000" y1="96739" x2="81000" y2="94783"/>
                        <a14:foregroundMark x1="67167" y1="89783" x2="73000" y2="98043"/>
                        <a14:foregroundMark x1="73000" y1="98043" x2="81667" y2="96957"/>
                        <a14:foregroundMark x1="81667" y1="96957" x2="85167" y2="93913"/>
                        <a14:foregroundMark x1="66500" y1="81739" x2="73500" y2="74565"/>
                        <a14:foregroundMark x1="73500" y1="74565" x2="82000" y2="75652"/>
                        <a14:foregroundMark x1="82000" y1="75652" x2="87500" y2="84565"/>
                        <a14:foregroundMark x1="87500" y1="84565" x2="87500" y2="84783"/>
                        <a14:foregroundMark x1="66167" y1="88696" x2="72500" y2="90870"/>
                        <a14:foregroundMark x1="71500" y1="90435" x2="68333" y2="83696"/>
                        <a14:foregroundMark x1="66000" y1="88261" x2="66000" y2="85217"/>
                        <a14:foregroundMark x1="83833" y1="58913" x2="77000" y2="52391"/>
                        <a14:foregroundMark x1="77000" y1="52391" x2="81167" y2="42174"/>
                        <a14:foregroundMark x1="81167" y1="42174" x2="90333" y2="40652"/>
                        <a14:foregroundMark x1="90333" y1="40652" x2="92167" y2="51522"/>
                        <a14:foregroundMark x1="92167" y1="51522" x2="83167" y2="58478"/>
                        <a14:foregroundMark x1="78333" y1="42174" x2="78667" y2="54565"/>
                        <a14:foregroundMark x1="76167" y1="45870" x2="77500" y2="57609"/>
                        <a14:foregroundMark x1="77500" y1="57609" x2="78333" y2="59130"/>
                        <a14:foregroundMark x1="76500" y1="45217" x2="83000" y2="37391"/>
                        <a14:foregroundMark x1="83000" y1="37391" x2="91333" y2="38043"/>
                        <a14:foregroundMark x1="91333" y1="38043" x2="94333" y2="49130"/>
                        <a14:foregroundMark x1="94333" y1="49130" x2="93333" y2="51087"/>
                        <a14:foregroundMark x1="93667" y1="50217" x2="89500" y2="58913"/>
                        <a14:foregroundMark x1="86667" y1="63696" x2="86667" y2="63696"/>
                        <a14:foregroundMark x1="89333" y1="62609" x2="89333" y2="62609"/>
                        <a14:foregroundMark x1="84000" y1="63913" x2="84000" y2="63913"/>
                        <a14:foregroundMark x1="83333" y1="20870" x2="77167" y2="13261"/>
                        <a14:foregroundMark x1="77167" y1="13261" x2="68667" y2="15217"/>
                        <a14:foregroundMark x1="68667" y1="15217" x2="76000" y2="21739"/>
                        <a14:foregroundMark x1="76000" y1="21739" x2="76000" y2="10870"/>
                        <a14:foregroundMark x1="76000" y1="10870" x2="70333" y2="18913"/>
                        <a14:foregroundMark x1="70333" y1="18913" x2="75333" y2="9130"/>
                        <a14:foregroundMark x1="75333" y1="9130" x2="67000" y2="9565"/>
                        <a14:foregroundMark x1="67000" y1="9565" x2="76000" y2="9130"/>
                        <a14:foregroundMark x1="76000" y1="9130" x2="85667" y2="24130"/>
                        <a14:foregroundMark x1="81500" y1="37174" x2="75333" y2="45217"/>
                        <a14:foregroundMark x1="75333" y1="45217" x2="75333" y2="45217"/>
                        <a14:foregroundMark x1="69333" y1="22391" x2="75167" y2="26957"/>
                        <a14:foregroundMark x1="66667" y1="19565" x2="73000" y2="27174"/>
                        <a14:foregroundMark x1="73000" y1="27174" x2="77000" y2="27826"/>
                        <a14:foregroundMark x1="68000" y1="20217" x2="66333" y2="14348"/>
                        <a14:foregroundMark x1="64667" y1="9783" x2="64667" y2="9783"/>
                        <a14:foregroundMark x1="65000" y1="9348" x2="65000" y2="9348"/>
                        <a14:foregroundMark x1="67000" y1="8696" x2="71333" y2="3261"/>
                        <a14:foregroundMark x1="80667" y1="1957" x2="80667" y2="1957"/>
                        <a14:foregroundMark x1="80833" y1="1957" x2="84833" y2="12174"/>
                        <a14:foregroundMark x1="84833" y1="12174" x2="86667" y2="23261"/>
                        <a14:foregroundMark x1="86667" y1="23261" x2="84333" y2="25000"/>
                        <a14:foregroundMark x1="85667" y1="6739" x2="85667" y2="6739"/>
                        <a14:foregroundMark x1="85667" y1="8478" x2="89333" y2="15652"/>
                        <a14:backgroundMark x1="16167" y1="72826" x2="16167" y2="72826"/>
                        <a14:backgroundMark x1="16833" y1="71957" x2="16833" y2="71957"/>
                        <a14:backgroundMark x1="17833" y1="71739" x2="17833" y2="71739"/>
                        <a14:backgroundMark x1="19000" y1="71087" x2="19000" y2="71087"/>
                        <a14:backgroundMark x1="20167" y1="70435" x2="20167" y2="70435"/>
                        <a14:backgroundMark x1="51500" y1="43478" x2="51500" y2="43478"/>
                      </a14:backgroundRemoval>
                    </a14:imgEffect>
                  </a14:imgLayer>
                </a14:imgProps>
              </a:ext>
            </a:extLst>
          </a:blip>
          <a:stretch>
            <a:fillRect/>
          </a:stretch>
        </p:blipFill>
        <p:spPr>
          <a:xfrm>
            <a:off x="9333095" y="2226597"/>
            <a:ext cx="2786231" cy="2136110"/>
          </a:xfrm>
          <a:prstGeom prst="rect">
            <a:avLst/>
          </a:prstGeom>
        </p:spPr>
      </p:pic>
      <p:pic>
        <p:nvPicPr>
          <p:cNvPr id="19" name="Picture 18">
            <a:extLst>
              <a:ext uri="{FF2B5EF4-FFF2-40B4-BE49-F238E27FC236}">
                <a16:creationId xmlns:a16="http://schemas.microsoft.com/office/drawing/2014/main" id="{ADACF706-C1F3-436B-A360-C1B8A370ADC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5298" b="95199" l="3704" r="94180">
                        <a14:foregroundMark x1="29806" y1="7285" x2="25573" y2="13245"/>
                        <a14:foregroundMark x1="25573" y1="13245" x2="25220" y2="13079"/>
                        <a14:foregroundMark x1="52734" y1="6126" x2="56614" y2="8609"/>
                        <a14:foregroundMark x1="15344" y1="45861" x2="9347" y2="50497"/>
                        <a14:foregroundMark x1="9347" y1="50497" x2="3704" y2="51656"/>
                        <a14:foregroundMark x1="10053" y1="90397" x2="16049" y2="95033"/>
                        <a14:foregroundMark x1="16049" y1="95033" x2="33157" y2="94205"/>
                        <a14:foregroundMark x1="33157" y1="94205" x2="58730" y2="95199"/>
                        <a14:foregroundMark x1="58730" y1="95199" x2="81481" y2="87417"/>
                        <a14:foregroundMark x1="81481" y1="87417" x2="85185" y2="80629"/>
                        <a14:foregroundMark x1="85185" y1="80629" x2="85185" y2="73344"/>
                        <a14:foregroundMark x1="85185" y1="73344" x2="85185" y2="73344"/>
                        <a14:foregroundMark x1="91005" y1="55132" x2="92769" y2="62252"/>
                        <a14:foregroundMark x1="92769" y1="62252" x2="92063" y2="76656"/>
                        <a14:foregroundMark x1="92063" y1="76656" x2="93298" y2="79636"/>
                        <a14:foregroundMark x1="83069" y1="32119" x2="88183" y2="32781"/>
                        <a14:foregroundMark x1="94180" y1="28808" x2="94180" y2="28808"/>
                        <a14:foregroundMark x1="94004" y1="80298" x2="94356" y2="81126"/>
                        <a14:foregroundMark x1="91358" y1="37748" x2="91358" y2="37748"/>
                        <a14:foregroundMark x1="91887" y1="38079" x2="91887" y2="38079"/>
                        <a14:foregroundMark x1="92769" y1="38079" x2="92769" y2="38079"/>
                        <a14:foregroundMark x1="93474" y1="38576" x2="93474" y2="38576"/>
                        <a14:foregroundMark x1="31041" y1="5795" x2="28748" y2="5795"/>
                        <a14:foregroundMark x1="56437" y1="5629" x2="50970" y2="5298"/>
                        <a14:foregroundMark x1="15520" y1="42715" x2="19048" y2="40894"/>
                        <a14:foregroundMark x1="17460" y1="41060" x2="18519" y2="40563"/>
                      </a14:backgroundRemoval>
                    </a14:imgEffect>
                  </a14:imgLayer>
                </a14:imgProps>
              </a:ext>
            </a:extLst>
          </a:blip>
          <a:stretch>
            <a:fillRect/>
          </a:stretch>
        </p:blipFill>
        <p:spPr>
          <a:xfrm>
            <a:off x="8779108" y="3824758"/>
            <a:ext cx="2837568" cy="3022736"/>
          </a:xfrm>
          <a:prstGeom prst="rect">
            <a:avLst/>
          </a:prstGeom>
        </p:spPr>
      </p:pic>
      <p:pic>
        <p:nvPicPr>
          <p:cNvPr id="21" name="Picture 20">
            <a:extLst>
              <a:ext uri="{FF2B5EF4-FFF2-40B4-BE49-F238E27FC236}">
                <a16:creationId xmlns:a16="http://schemas.microsoft.com/office/drawing/2014/main" id="{BAA53EB5-4EC4-4A80-A05B-D1ED27AD4EFC}"/>
              </a:ext>
            </a:extLst>
          </p:cNvPr>
          <p:cNvPicPr>
            <a:picLocks noChangeAspect="1"/>
          </p:cNvPicPr>
          <p:nvPr/>
        </p:nvPicPr>
        <p:blipFill>
          <a:blip r:embed="rId16"/>
          <a:stretch>
            <a:fillRect/>
          </a:stretch>
        </p:blipFill>
        <p:spPr>
          <a:xfrm>
            <a:off x="2499866" y="-218464"/>
            <a:ext cx="7420264" cy="7420264"/>
          </a:xfrm>
          <a:prstGeom prst="rect">
            <a:avLst/>
          </a:prstGeom>
        </p:spPr>
      </p:pic>
    </p:spTree>
    <p:extLst>
      <p:ext uri="{BB962C8B-B14F-4D97-AF65-F5344CB8AC3E}">
        <p14:creationId xmlns:p14="http://schemas.microsoft.com/office/powerpoint/2010/main" val="208425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21</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Natural Resources</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3</a:t>
            </a:r>
            <a:r>
              <a:rPr lang="en-US" sz="7200" dirty="0"/>
              <a:t> </a:t>
            </a:r>
          </a:p>
        </p:txBody>
      </p:sp>
      <p:sp>
        <p:nvSpPr>
          <p:cNvPr id="18" name="Content Placeholder 6">
            <a:extLst>
              <a:ext uri="{FF2B5EF4-FFF2-40B4-BE49-F238E27FC236}">
                <a16:creationId xmlns:a16="http://schemas.microsoft.com/office/drawing/2014/main" id="{1BA459A2-385A-43CD-9AAB-5989BE040823}"/>
              </a:ext>
            </a:extLst>
          </p:cNvPr>
          <p:cNvSpPr txBox="1">
            <a:spLocks/>
          </p:cNvSpPr>
          <p:nvPr/>
        </p:nvSpPr>
        <p:spPr>
          <a:xfrm>
            <a:off x="356400" y="3192496"/>
            <a:ext cx="3705235" cy="256692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3200" b="1" dirty="0">
                <a:solidFill>
                  <a:srgbClr val="FFFF00"/>
                </a:solidFill>
              </a:rPr>
              <a:t>NUCLEAR</a:t>
            </a:r>
            <a:r>
              <a:rPr lang="en-US" sz="3200" dirty="0"/>
              <a:t> fuel has </a:t>
            </a:r>
            <a:r>
              <a:rPr lang="en-US" sz="3200" b="1" dirty="0"/>
              <a:t>WAY more energy </a:t>
            </a:r>
            <a:r>
              <a:rPr lang="en-US" sz="3200" dirty="0"/>
              <a:t>than any other type of fuel!</a:t>
            </a:r>
          </a:p>
        </p:txBody>
      </p:sp>
      <p:pic>
        <p:nvPicPr>
          <p:cNvPr id="3" name="Picture 2">
            <a:extLst>
              <a:ext uri="{FF2B5EF4-FFF2-40B4-BE49-F238E27FC236}">
                <a16:creationId xmlns:a16="http://schemas.microsoft.com/office/drawing/2014/main" id="{88D5E8CD-D3F5-4A26-B291-3CBB54C3C114}"/>
              </a:ext>
            </a:extLst>
          </p:cNvPr>
          <p:cNvPicPr>
            <a:picLocks noChangeAspect="1"/>
          </p:cNvPicPr>
          <p:nvPr/>
        </p:nvPicPr>
        <p:blipFill rotWithShape="1">
          <a:blip r:embed="rId3"/>
          <a:srcRect l="1571" t="10298" r="5598" b="9129"/>
          <a:stretch/>
        </p:blipFill>
        <p:spPr>
          <a:xfrm>
            <a:off x="3310759" y="2724644"/>
            <a:ext cx="4635062" cy="4022998"/>
          </a:xfrm>
          <a:prstGeom prst="rect">
            <a:avLst/>
          </a:prstGeom>
        </p:spPr>
      </p:pic>
      <p:sp>
        <p:nvSpPr>
          <p:cNvPr id="22" name="Content Placeholder 6">
            <a:extLst>
              <a:ext uri="{FF2B5EF4-FFF2-40B4-BE49-F238E27FC236}">
                <a16:creationId xmlns:a16="http://schemas.microsoft.com/office/drawing/2014/main" id="{ED0E9C79-FED9-45F9-AA39-3BBDA2B13B5E}"/>
              </a:ext>
            </a:extLst>
          </p:cNvPr>
          <p:cNvSpPr txBox="1">
            <a:spLocks/>
          </p:cNvSpPr>
          <p:nvPr/>
        </p:nvSpPr>
        <p:spPr>
          <a:xfrm>
            <a:off x="7572289" y="2419191"/>
            <a:ext cx="4433777" cy="411354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r>
              <a:rPr lang="en-US" sz="2400" dirty="0"/>
              <a:t>Coal has 50% more energy than wood</a:t>
            </a:r>
          </a:p>
          <a:p>
            <a:r>
              <a:rPr lang="en-US" sz="2400" dirty="0"/>
              <a:t>Gasoline has 187% more energy than wood</a:t>
            </a:r>
          </a:p>
          <a:p>
            <a:r>
              <a:rPr lang="en-US" sz="2400" dirty="0"/>
              <a:t>Natural Gas has 244% more energy than wood</a:t>
            </a:r>
          </a:p>
          <a:p>
            <a:r>
              <a:rPr lang="en-US" sz="2400" dirty="0">
                <a:solidFill>
                  <a:srgbClr val="FFFF00"/>
                </a:solidFill>
              </a:rPr>
              <a:t>NUCLEAR</a:t>
            </a:r>
            <a:r>
              <a:rPr lang="en-US" sz="2400" dirty="0"/>
              <a:t> fuel has </a:t>
            </a:r>
            <a:r>
              <a:rPr lang="en-US" sz="2400" b="1" u="sng" dirty="0"/>
              <a:t>24,374,900%</a:t>
            </a:r>
            <a:r>
              <a:rPr lang="en-US" sz="2400" dirty="0"/>
              <a:t> more energy than wood!</a:t>
            </a:r>
          </a:p>
        </p:txBody>
      </p:sp>
    </p:spTree>
    <p:extLst>
      <p:ext uri="{BB962C8B-B14F-4D97-AF65-F5344CB8AC3E}">
        <p14:creationId xmlns:p14="http://schemas.microsoft.com/office/powerpoint/2010/main" val="268620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fade">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fade">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fade">
                                      <p:cBhvr>
                                        <p:cTn id="27" dur="500"/>
                                        <p:tgtEl>
                                          <p:spTgt spid="2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22</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Natural Resources</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3</a:t>
            </a:r>
            <a:r>
              <a:rPr lang="en-US" sz="7200" dirty="0"/>
              <a:t> </a:t>
            </a:r>
          </a:p>
        </p:txBody>
      </p:sp>
      <p:sp>
        <p:nvSpPr>
          <p:cNvPr id="18" name="Content Placeholder 6">
            <a:extLst>
              <a:ext uri="{FF2B5EF4-FFF2-40B4-BE49-F238E27FC236}">
                <a16:creationId xmlns:a16="http://schemas.microsoft.com/office/drawing/2014/main" id="{1BA459A2-385A-43CD-9AAB-5989BE040823}"/>
              </a:ext>
            </a:extLst>
          </p:cNvPr>
          <p:cNvSpPr txBox="1">
            <a:spLocks/>
          </p:cNvSpPr>
          <p:nvPr/>
        </p:nvSpPr>
        <p:spPr>
          <a:xfrm>
            <a:off x="813602" y="2468445"/>
            <a:ext cx="10539444" cy="57746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3200" dirty="0"/>
              <a:t>Another way to look at it:</a:t>
            </a:r>
          </a:p>
        </p:txBody>
      </p:sp>
      <p:sp>
        <p:nvSpPr>
          <p:cNvPr id="2" name="Rectangle 1">
            <a:extLst>
              <a:ext uri="{FF2B5EF4-FFF2-40B4-BE49-F238E27FC236}">
                <a16:creationId xmlns:a16="http://schemas.microsoft.com/office/drawing/2014/main" id="{6E04C620-92AA-4E42-9E22-6AAFCF908B31}"/>
              </a:ext>
            </a:extLst>
          </p:cNvPr>
          <p:cNvSpPr/>
          <p:nvPr/>
        </p:nvSpPr>
        <p:spPr>
          <a:xfrm>
            <a:off x="356400" y="3358117"/>
            <a:ext cx="3333098" cy="2246769"/>
          </a:xfrm>
          <a:prstGeom prst="rect">
            <a:avLst/>
          </a:prstGeom>
        </p:spPr>
        <p:txBody>
          <a:bodyPr wrap="square">
            <a:spAutoFit/>
          </a:bodyPr>
          <a:lstStyle/>
          <a:p>
            <a:pPr algn="ctr"/>
            <a:r>
              <a:rPr lang="en-US" sz="2800" dirty="0"/>
              <a:t>With 1 gallon (3.8L) of gasoline, the average car can drive 25 miles (40km).</a:t>
            </a:r>
          </a:p>
        </p:txBody>
      </p:sp>
      <p:sp>
        <p:nvSpPr>
          <p:cNvPr id="4" name="Rectangle 3">
            <a:extLst>
              <a:ext uri="{FF2B5EF4-FFF2-40B4-BE49-F238E27FC236}">
                <a16:creationId xmlns:a16="http://schemas.microsoft.com/office/drawing/2014/main" id="{D8C78E7D-4226-4459-8756-993CE1BDCCBE}"/>
              </a:ext>
            </a:extLst>
          </p:cNvPr>
          <p:cNvSpPr/>
          <p:nvPr/>
        </p:nvSpPr>
        <p:spPr>
          <a:xfrm>
            <a:off x="8080745" y="3358117"/>
            <a:ext cx="3710763" cy="2677656"/>
          </a:xfrm>
          <a:prstGeom prst="rect">
            <a:avLst/>
          </a:prstGeom>
        </p:spPr>
        <p:txBody>
          <a:bodyPr wrap="square">
            <a:spAutoFit/>
          </a:bodyPr>
          <a:lstStyle/>
          <a:p>
            <a:pPr algn="ctr"/>
            <a:r>
              <a:rPr lang="en-US" sz="2800" dirty="0"/>
              <a:t>With the same weight of gas in </a:t>
            </a:r>
            <a:r>
              <a:rPr lang="en-US" sz="2800" b="1" dirty="0">
                <a:solidFill>
                  <a:srgbClr val="FFFF00"/>
                </a:solidFill>
              </a:rPr>
              <a:t>NUCLEAR</a:t>
            </a:r>
            <a:r>
              <a:rPr lang="en-US" sz="2800" dirty="0"/>
              <a:t> fuel, the same car could drive 2,212,500 miles (3.56M km)! </a:t>
            </a:r>
          </a:p>
        </p:txBody>
      </p:sp>
      <p:sp>
        <p:nvSpPr>
          <p:cNvPr id="11" name="Rectangle 10">
            <a:extLst>
              <a:ext uri="{FF2B5EF4-FFF2-40B4-BE49-F238E27FC236}">
                <a16:creationId xmlns:a16="http://schemas.microsoft.com/office/drawing/2014/main" id="{421F991F-1959-4C12-9731-3AFC14199698}"/>
              </a:ext>
            </a:extLst>
          </p:cNvPr>
          <p:cNvSpPr/>
          <p:nvPr/>
        </p:nvSpPr>
        <p:spPr>
          <a:xfrm>
            <a:off x="365770" y="6129695"/>
            <a:ext cx="9986770" cy="523220"/>
          </a:xfrm>
          <a:prstGeom prst="rect">
            <a:avLst/>
          </a:prstGeom>
        </p:spPr>
        <p:txBody>
          <a:bodyPr wrap="square">
            <a:spAutoFit/>
          </a:bodyPr>
          <a:lstStyle/>
          <a:p>
            <a:pPr algn="ctr"/>
            <a:r>
              <a:rPr lang="en-US" sz="2800" b="1" dirty="0"/>
              <a:t>That’s like driving to the moon and back…</a:t>
            </a:r>
          </a:p>
        </p:txBody>
      </p:sp>
      <p:pic>
        <p:nvPicPr>
          <p:cNvPr id="12" name="Picture 11">
            <a:extLst>
              <a:ext uri="{FF2B5EF4-FFF2-40B4-BE49-F238E27FC236}">
                <a16:creationId xmlns:a16="http://schemas.microsoft.com/office/drawing/2014/main" id="{C6810B85-8F28-4ECE-8FB5-C4DA6F323FCA}"/>
              </a:ext>
            </a:extLst>
          </p:cNvPr>
          <p:cNvPicPr>
            <a:picLocks noChangeAspect="1"/>
          </p:cNvPicPr>
          <p:nvPr/>
        </p:nvPicPr>
        <p:blipFill>
          <a:blip r:embed="rId3"/>
          <a:stretch>
            <a:fillRect/>
          </a:stretch>
        </p:blipFill>
        <p:spPr>
          <a:xfrm>
            <a:off x="3841681" y="4597502"/>
            <a:ext cx="1485232" cy="1485232"/>
          </a:xfrm>
          <a:prstGeom prst="rect">
            <a:avLst/>
          </a:prstGeom>
        </p:spPr>
      </p:pic>
      <p:pic>
        <p:nvPicPr>
          <p:cNvPr id="7" name="Picture 6">
            <a:extLst>
              <a:ext uri="{FF2B5EF4-FFF2-40B4-BE49-F238E27FC236}">
                <a16:creationId xmlns:a16="http://schemas.microsoft.com/office/drawing/2014/main" id="{594979D1-E626-4235-AF36-F5E27AD1F02C}"/>
              </a:ext>
            </a:extLst>
          </p:cNvPr>
          <p:cNvPicPr>
            <a:picLocks noChangeAspect="1"/>
          </p:cNvPicPr>
          <p:nvPr/>
        </p:nvPicPr>
        <p:blipFill rotWithShape="1">
          <a:blip r:embed="rId4"/>
          <a:srcRect l="11964" t="10698" r="11137" b="10620"/>
          <a:stretch/>
        </p:blipFill>
        <p:spPr>
          <a:xfrm>
            <a:off x="7421526" y="3311156"/>
            <a:ext cx="850604" cy="870330"/>
          </a:xfrm>
          <a:prstGeom prst="rect">
            <a:avLst/>
          </a:prstGeom>
        </p:spPr>
      </p:pic>
      <p:pic>
        <p:nvPicPr>
          <p:cNvPr id="9" name="Picture 8">
            <a:extLst>
              <a:ext uri="{FF2B5EF4-FFF2-40B4-BE49-F238E27FC236}">
                <a16:creationId xmlns:a16="http://schemas.microsoft.com/office/drawing/2014/main" id="{17D5F87E-8161-4149-891E-77AE28E647C7}"/>
              </a:ext>
            </a:extLst>
          </p:cNvPr>
          <p:cNvPicPr>
            <a:picLocks noChangeAspect="1"/>
          </p:cNvPicPr>
          <p:nvPr/>
        </p:nvPicPr>
        <p:blipFill>
          <a:blip r:embed="rId5"/>
          <a:stretch>
            <a:fillRect/>
          </a:stretch>
        </p:blipFill>
        <p:spPr>
          <a:xfrm rot="19717575">
            <a:off x="4370779" y="4569849"/>
            <a:ext cx="670857" cy="254192"/>
          </a:xfrm>
          <a:prstGeom prst="rect">
            <a:avLst/>
          </a:prstGeom>
        </p:spPr>
      </p:pic>
      <p:sp>
        <p:nvSpPr>
          <p:cNvPr id="3" name="Rectangle 2">
            <a:extLst>
              <a:ext uri="{FF2B5EF4-FFF2-40B4-BE49-F238E27FC236}">
                <a16:creationId xmlns:a16="http://schemas.microsoft.com/office/drawing/2014/main" id="{79FB9569-6DC3-44C1-82AF-139364B15252}"/>
              </a:ext>
            </a:extLst>
          </p:cNvPr>
          <p:cNvSpPr/>
          <p:nvPr/>
        </p:nvSpPr>
        <p:spPr>
          <a:xfrm>
            <a:off x="8921819" y="6129695"/>
            <a:ext cx="1507144" cy="523220"/>
          </a:xfrm>
          <a:prstGeom prst="rect">
            <a:avLst/>
          </a:prstGeom>
        </p:spPr>
        <p:txBody>
          <a:bodyPr wrap="none">
            <a:spAutoFit/>
          </a:bodyPr>
          <a:lstStyle/>
          <a:p>
            <a:r>
              <a:rPr lang="en-US" sz="2800" b="1" u="sng" dirty="0"/>
              <a:t>9 times</a:t>
            </a:r>
            <a:r>
              <a:rPr lang="en-US" sz="2800" b="1" dirty="0"/>
              <a:t>!</a:t>
            </a:r>
            <a:endParaRPr lang="en-US" sz="2800" dirty="0"/>
          </a:p>
        </p:txBody>
      </p:sp>
    </p:spTree>
    <p:extLst>
      <p:ext uri="{BB962C8B-B14F-4D97-AF65-F5344CB8AC3E}">
        <p14:creationId xmlns:p14="http://schemas.microsoft.com/office/powerpoint/2010/main" val="306430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par>
                          <p:cTn id="28" fill="hold">
                            <p:stCondLst>
                              <p:cond delay="1000"/>
                            </p:stCondLst>
                            <p:childTnLst>
                              <p:par>
                                <p:cTn id="29" presetID="37" presetClass="path" presetSubtype="0" accel="50000" decel="50000" fill="hold" nodeType="afterEffect">
                                  <p:stCondLst>
                                    <p:cond delay="0"/>
                                  </p:stCondLst>
                                  <p:childTnLst>
                                    <p:animMotion origin="layout" path="M 4.79167E-6 4.81481E-6 L 0.0552 -0.07848 C 0.06666 -0.09538 0.08528 -0.11227 0.10598 -0.12547 C 0.12942 -0.14098 0.14921 -0.14908 0.16419 -0.14885 L 0.23476 -0.15232 " pathEditMode="relative" rAng="20400000" ptsTypes="AAAAA">
                                      <p:cBhvr>
                                        <p:cTn id="30" dur="2000" fill="hold"/>
                                        <p:tgtEl>
                                          <p:spTgt spid="9"/>
                                        </p:tgtEl>
                                        <p:attrNameLst>
                                          <p:attrName>ppt_x</p:attrName>
                                          <p:attrName>ppt_y</p:attrName>
                                        </p:attrNameLst>
                                      </p:cBhvr>
                                      <p:rCtr x="11224" y="-10116"/>
                                    </p:animMotion>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23</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Natural Resources</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3</a:t>
            </a:r>
            <a:r>
              <a:rPr lang="en-US" sz="7200" dirty="0"/>
              <a:t> </a:t>
            </a:r>
          </a:p>
        </p:txBody>
      </p:sp>
      <p:sp>
        <p:nvSpPr>
          <p:cNvPr id="18" name="Content Placeholder 6">
            <a:extLst>
              <a:ext uri="{FF2B5EF4-FFF2-40B4-BE49-F238E27FC236}">
                <a16:creationId xmlns:a16="http://schemas.microsoft.com/office/drawing/2014/main" id="{1BA459A2-385A-43CD-9AAB-5989BE040823}"/>
              </a:ext>
            </a:extLst>
          </p:cNvPr>
          <p:cNvSpPr txBox="1">
            <a:spLocks/>
          </p:cNvSpPr>
          <p:nvPr/>
        </p:nvSpPr>
        <p:spPr>
          <a:xfrm>
            <a:off x="813602" y="2711123"/>
            <a:ext cx="10539444" cy="157198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3200" dirty="0"/>
              <a:t>There is a LOT of energy in </a:t>
            </a:r>
            <a:r>
              <a:rPr lang="en-US" sz="3200" b="1" dirty="0">
                <a:solidFill>
                  <a:srgbClr val="FFFF00"/>
                </a:solidFill>
              </a:rPr>
              <a:t>NUCLEAR</a:t>
            </a:r>
            <a:r>
              <a:rPr lang="en-US" sz="3200" dirty="0"/>
              <a:t> fuel.  Which means we can </a:t>
            </a:r>
            <a:r>
              <a:rPr lang="en-US" sz="3200" b="1" dirty="0"/>
              <a:t>use a LOT less natural resources </a:t>
            </a:r>
            <a:r>
              <a:rPr lang="en-US" sz="3200" dirty="0"/>
              <a:t>to produce energy than other forms of fuel.</a:t>
            </a:r>
          </a:p>
        </p:txBody>
      </p:sp>
      <p:sp>
        <p:nvSpPr>
          <p:cNvPr id="13" name="Content Placeholder 6">
            <a:extLst>
              <a:ext uri="{FF2B5EF4-FFF2-40B4-BE49-F238E27FC236}">
                <a16:creationId xmlns:a16="http://schemas.microsoft.com/office/drawing/2014/main" id="{06797703-B11A-4E48-8C43-FB6FD47B726D}"/>
              </a:ext>
            </a:extLst>
          </p:cNvPr>
          <p:cNvSpPr txBox="1">
            <a:spLocks/>
          </p:cNvSpPr>
          <p:nvPr/>
        </p:nvSpPr>
        <p:spPr>
          <a:xfrm>
            <a:off x="813602" y="4611276"/>
            <a:ext cx="10539444" cy="1571982"/>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6000" dirty="0"/>
              <a:t>BUT WAIT!!!</a:t>
            </a:r>
          </a:p>
          <a:p>
            <a:pPr marL="0" indent="0" algn="ctr">
              <a:buNone/>
            </a:pPr>
            <a:r>
              <a:rPr lang="en-US" sz="6000" dirty="0"/>
              <a:t>THERE’S MORE!</a:t>
            </a:r>
          </a:p>
        </p:txBody>
      </p:sp>
    </p:spTree>
    <p:extLst>
      <p:ext uri="{BB962C8B-B14F-4D97-AF65-F5344CB8AC3E}">
        <p14:creationId xmlns:p14="http://schemas.microsoft.com/office/powerpoint/2010/main" val="123817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24</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Natural Resources</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3</a:t>
            </a:r>
            <a:r>
              <a:rPr lang="en-US" sz="7200" dirty="0"/>
              <a:t> </a:t>
            </a:r>
          </a:p>
        </p:txBody>
      </p:sp>
      <p:sp>
        <p:nvSpPr>
          <p:cNvPr id="2" name="Rectangle 1">
            <a:extLst>
              <a:ext uri="{FF2B5EF4-FFF2-40B4-BE49-F238E27FC236}">
                <a16:creationId xmlns:a16="http://schemas.microsoft.com/office/drawing/2014/main" id="{C9CB4F33-05CD-42C5-82A9-D07BB5DAE8AE}"/>
              </a:ext>
            </a:extLst>
          </p:cNvPr>
          <p:cNvSpPr/>
          <p:nvPr/>
        </p:nvSpPr>
        <p:spPr>
          <a:xfrm>
            <a:off x="375672" y="3738728"/>
            <a:ext cx="11415304" cy="1015663"/>
          </a:xfrm>
          <a:prstGeom prst="rect">
            <a:avLst/>
          </a:prstGeom>
        </p:spPr>
        <p:txBody>
          <a:bodyPr wrap="none">
            <a:spAutoFit/>
          </a:bodyPr>
          <a:lstStyle/>
          <a:p>
            <a:pPr algn="ctr"/>
            <a:r>
              <a:rPr lang="en-US" sz="6000" dirty="0">
                <a:solidFill>
                  <a:srgbClr val="FFFF00"/>
                </a:solidFill>
              </a:rPr>
              <a:t>Nuclear fuel can be recycled!</a:t>
            </a:r>
          </a:p>
        </p:txBody>
      </p:sp>
    </p:spTree>
    <p:extLst>
      <p:ext uri="{BB962C8B-B14F-4D97-AF65-F5344CB8AC3E}">
        <p14:creationId xmlns:p14="http://schemas.microsoft.com/office/powerpoint/2010/main" val="378935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25</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1378398" cy="731449"/>
          </a:xfrm>
        </p:spPr>
        <p:txBody>
          <a:bodyPr>
            <a:normAutofit/>
          </a:bodyPr>
          <a:lstStyle/>
          <a:p>
            <a:pPr marL="0" indent="0">
              <a:buNone/>
            </a:pPr>
            <a:r>
              <a:rPr lang="en-US" sz="3500" dirty="0"/>
              <a:t>Protect the Environment: </a:t>
            </a:r>
            <a:r>
              <a:rPr lang="en-US" sz="3500" b="1" dirty="0"/>
              <a:t>Natural Resources</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3</a:t>
            </a:r>
            <a:r>
              <a:rPr lang="en-US" sz="7200" dirty="0"/>
              <a:t> </a:t>
            </a:r>
          </a:p>
        </p:txBody>
      </p:sp>
      <p:sp>
        <p:nvSpPr>
          <p:cNvPr id="18" name="Content Placeholder 6">
            <a:extLst>
              <a:ext uri="{FF2B5EF4-FFF2-40B4-BE49-F238E27FC236}">
                <a16:creationId xmlns:a16="http://schemas.microsoft.com/office/drawing/2014/main" id="{1BA459A2-385A-43CD-9AAB-5989BE040823}"/>
              </a:ext>
            </a:extLst>
          </p:cNvPr>
          <p:cNvSpPr txBox="1">
            <a:spLocks/>
          </p:cNvSpPr>
          <p:nvPr/>
        </p:nvSpPr>
        <p:spPr>
          <a:xfrm>
            <a:off x="6502801" y="3296863"/>
            <a:ext cx="4261428" cy="2357704"/>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When </a:t>
            </a:r>
            <a:r>
              <a:rPr lang="en-US" sz="2800" dirty="0">
                <a:solidFill>
                  <a:srgbClr val="FFFF00"/>
                </a:solidFill>
              </a:rPr>
              <a:t>nuclear</a:t>
            </a:r>
            <a:r>
              <a:rPr lang="en-US" sz="2800" dirty="0"/>
              <a:t> fuel is “used up” in most </a:t>
            </a:r>
            <a:r>
              <a:rPr lang="en-US" sz="2800" dirty="0">
                <a:solidFill>
                  <a:srgbClr val="FFFF00"/>
                </a:solidFill>
              </a:rPr>
              <a:t>nuclear</a:t>
            </a:r>
            <a:r>
              <a:rPr lang="en-US" sz="2800" dirty="0"/>
              <a:t> reactors, there is about </a:t>
            </a:r>
            <a:r>
              <a:rPr lang="en-US" sz="2800" b="1" dirty="0"/>
              <a:t>90%</a:t>
            </a:r>
            <a:r>
              <a:rPr lang="en-US" sz="2800" dirty="0"/>
              <a:t> of it’s energy left!</a:t>
            </a:r>
          </a:p>
        </p:txBody>
      </p:sp>
      <p:pic>
        <p:nvPicPr>
          <p:cNvPr id="4" name="Picture 3">
            <a:extLst>
              <a:ext uri="{FF2B5EF4-FFF2-40B4-BE49-F238E27FC236}">
                <a16:creationId xmlns:a16="http://schemas.microsoft.com/office/drawing/2014/main" id="{173407BC-10D6-499E-AADF-FE675B9369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57" b="90000" l="7823" r="89796">
                        <a14:foregroundMark x1="27891" y1="16786" x2="39116" y2="13214"/>
                        <a14:foregroundMark x1="54762" y1="8214" x2="54762" y2="8214"/>
                        <a14:foregroundMark x1="7823" y1="53214" x2="7823" y2="53214"/>
                        <a14:foregroundMark x1="80952" y1="51786" x2="80952" y2="51786"/>
                      </a14:backgroundRemoval>
                    </a14:imgEffect>
                    <a14:imgEffect>
                      <a14:colorTemperature colorTemp="11200"/>
                    </a14:imgEffect>
                    <a14:imgEffect>
                      <a14:saturation sat="400000"/>
                    </a14:imgEffect>
                  </a14:imgLayer>
                </a14:imgProps>
              </a:ext>
            </a:extLst>
          </a:blip>
          <a:stretch>
            <a:fillRect/>
          </a:stretch>
        </p:blipFill>
        <p:spPr>
          <a:xfrm>
            <a:off x="1448185" y="2394383"/>
            <a:ext cx="4529691" cy="4313991"/>
          </a:xfrm>
          <a:prstGeom prst="rect">
            <a:avLst/>
          </a:prstGeom>
        </p:spPr>
      </p:pic>
    </p:spTree>
    <p:extLst>
      <p:ext uri="{BB962C8B-B14F-4D97-AF65-F5344CB8AC3E}">
        <p14:creationId xmlns:p14="http://schemas.microsoft.com/office/powerpoint/2010/main" val="3194192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26</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4</a:t>
            </a:r>
            <a:r>
              <a:rPr lang="en-US" sz="7200" dirty="0"/>
              <a:t> </a:t>
            </a:r>
          </a:p>
        </p:txBody>
      </p:sp>
      <p:sp>
        <p:nvSpPr>
          <p:cNvPr id="17" name="Content Placeholder 6">
            <a:extLst>
              <a:ext uri="{FF2B5EF4-FFF2-40B4-BE49-F238E27FC236}">
                <a16:creationId xmlns:a16="http://schemas.microsoft.com/office/drawing/2014/main" id="{AE60904E-1A80-4BCA-B36B-E4E6D0719563}"/>
              </a:ext>
            </a:extLst>
          </p:cNvPr>
          <p:cNvSpPr txBox="1">
            <a:spLocks/>
          </p:cNvSpPr>
          <p:nvPr/>
        </p:nvSpPr>
        <p:spPr>
          <a:xfrm>
            <a:off x="356400" y="2630712"/>
            <a:ext cx="3402419" cy="3568069"/>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Building roads, houses, buildings, power plants, and other things requires land to be changed by removing trees, plants, and dirt.</a:t>
            </a:r>
          </a:p>
          <a:p>
            <a:pPr marL="0" indent="0" algn="ctr">
              <a:buNone/>
            </a:pPr>
            <a:endParaRPr lang="en-US" sz="2800" dirty="0"/>
          </a:p>
          <a:p>
            <a:pPr marL="0" indent="0" algn="ctr">
              <a:buNone/>
            </a:pPr>
            <a:endParaRPr lang="en-US" sz="2800" dirty="0"/>
          </a:p>
        </p:txBody>
      </p:sp>
      <p:sp>
        <p:nvSpPr>
          <p:cNvPr id="12" name="Content Placeholder 6">
            <a:extLst>
              <a:ext uri="{FF2B5EF4-FFF2-40B4-BE49-F238E27FC236}">
                <a16:creationId xmlns:a16="http://schemas.microsoft.com/office/drawing/2014/main" id="{31EF3C84-3F71-475C-8B35-98ACA770C24B}"/>
              </a:ext>
            </a:extLst>
          </p:cNvPr>
          <p:cNvSpPr txBox="1">
            <a:spLocks/>
          </p:cNvSpPr>
          <p:nvPr/>
        </p:nvSpPr>
        <p:spPr>
          <a:xfrm>
            <a:off x="813602" y="1651504"/>
            <a:ext cx="11378398" cy="7314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dirty="0"/>
              <a:t>Protect the Environment: </a:t>
            </a:r>
            <a:r>
              <a:rPr lang="en-US" sz="3500" b="1" dirty="0"/>
              <a:t>Land Development</a:t>
            </a:r>
          </a:p>
        </p:txBody>
      </p:sp>
      <p:pic>
        <p:nvPicPr>
          <p:cNvPr id="8" name="Picture 7">
            <a:extLst>
              <a:ext uri="{FF2B5EF4-FFF2-40B4-BE49-F238E27FC236}">
                <a16:creationId xmlns:a16="http://schemas.microsoft.com/office/drawing/2014/main" id="{C0A6F8F8-6DCF-45CA-9A74-99301FB01B89}"/>
              </a:ext>
            </a:extLst>
          </p:cNvPr>
          <p:cNvPicPr>
            <a:picLocks noChangeAspect="1"/>
          </p:cNvPicPr>
          <p:nvPr/>
        </p:nvPicPr>
        <p:blipFill>
          <a:blip r:embed="rId3"/>
          <a:stretch>
            <a:fillRect/>
          </a:stretch>
        </p:blipFill>
        <p:spPr>
          <a:xfrm>
            <a:off x="3875776" y="3166876"/>
            <a:ext cx="8152747" cy="2495739"/>
          </a:xfrm>
          <a:prstGeom prst="rect">
            <a:avLst/>
          </a:prstGeom>
        </p:spPr>
      </p:pic>
    </p:spTree>
    <p:extLst>
      <p:ext uri="{BB962C8B-B14F-4D97-AF65-F5344CB8AC3E}">
        <p14:creationId xmlns:p14="http://schemas.microsoft.com/office/powerpoint/2010/main" val="37727457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27</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a:t>Challenge     : </a:t>
            </a:r>
            <a:endParaRPr lang="en-US" sz="7200"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4</a:t>
            </a:r>
            <a:r>
              <a:rPr lang="en-US" sz="7200" dirty="0"/>
              <a:t> </a:t>
            </a:r>
          </a:p>
        </p:txBody>
      </p:sp>
      <p:sp>
        <p:nvSpPr>
          <p:cNvPr id="12" name="Content Placeholder 6">
            <a:extLst>
              <a:ext uri="{FF2B5EF4-FFF2-40B4-BE49-F238E27FC236}">
                <a16:creationId xmlns:a16="http://schemas.microsoft.com/office/drawing/2014/main" id="{31EF3C84-3F71-475C-8B35-98ACA770C24B}"/>
              </a:ext>
            </a:extLst>
          </p:cNvPr>
          <p:cNvSpPr txBox="1">
            <a:spLocks/>
          </p:cNvSpPr>
          <p:nvPr/>
        </p:nvSpPr>
        <p:spPr>
          <a:xfrm>
            <a:off x="813602" y="1651504"/>
            <a:ext cx="11378398" cy="7314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dirty="0"/>
              <a:t>Protect the Environment: </a:t>
            </a:r>
            <a:r>
              <a:rPr lang="en-US" sz="3500" b="1" dirty="0"/>
              <a:t>Land Development</a:t>
            </a:r>
          </a:p>
        </p:txBody>
      </p:sp>
      <p:sp>
        <p:nvSpPr>
          <p:cNvPr id="9" name="Content Placeholder 6">
            <a:extLst>
              <a:ext uri="{FF2B5EF4-FFF2-40B4-BE49-F238E27FC236}">
                <a16:creationId xmlns:a16="http://schemas.microsoft.com/office/drawing/2014/main" id="{87137AC8-6BA6-4672-8356-9E8E7A8E2CBC}"/>
              </a:ext>
            </a:extLst>
          </p:cNvPr>
          <p:cNvSpPr txBox="1">
            <a:spLocks/>
          </p:cNvSpPr>
          <p:nvPr/>
        </p:nvSpPr>
        <p:spPr>
          <a:xfrm>
            <a:off x="813603" y="2419191"/>
            <a:ext cx="4024211" cy="411354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600" dirty="0"/>
              <a:t>Land development can create problems for the environment:</a:t>
            </a:r>
          </a:p>
          <a:p>
            <a:r>
              <a:rPr lang="en-US" sz="2600" dirty="0"/>
              <a:t>Animals must find new homes</a:t>
            </a:r>
          </a:p>
          <a:p>
            <a:r>
              <a:rPr lang="en-US" sz="2600" dirty="0"/>
              <a:t>Plants are removed</a:t>
            </a:r>
          </a:p>
          <a:p>
            <a:r>
              <a:rPr lang="en-US" sz="2600" dirty="0"/>
              <a:t>Increases soil erosion</a:t>
            </a:r>
          </a:p>
        </p:txBody>
      </p:sp>
      <p:pic>
        <p:nvPicPr>
          <p:cNvPr id="11" name="Picture 10">
            <a:extLst>
              <a:ext uri="{FF2B5EF4-FFF2-40B4-BE49-F238E27FC236}">
                <a16:creationId xmlns:a16="http://schemas.microsoft.com/office/drawing/2014/main" id="{3CA1DF15-256A-45A6-B5DB-EF7A7A477007}"/>
              </a:ext>
            </a:extLst>
          </p:cNvPr>
          <p:cNvPicPr>
            <a:picLocks noChangeAspect="1"/>
          </p:cNvPicPr>
          <p:nvPr/>
        </p:nvPicPr>
        <p:blipFill>
          <a:blip r:embed="rId3"/>
          <a:stretch>
            <a:fillRect/>
          </a:stretch>
        </p:blipFill>
        <p:spPr>
          <a:xfrm>
            <a:off x="5618540" y="2284347"/>
            <a:ext cx="2948435" cy="2748849"/>
          </a:xfrm>
          <a:prstGeom prst="rect">
            <a:avLst/>
          </a:prstGeom>
        </p:spPr>
      </p:pic>
      <p:pic>
        <p:nvPicPr>
          <p:cNvPr id="3" name="Picture 2">
            <a:extLst>
              <a:ext uri="{FF2B5EF4-FFF2-40B4-BE49-F238E27FC236}">
                <a16:creationId xmlns:a16="http://schemas.microsoft.com/office/drawing/2014/main" id="{07898CCA-856A-4C77-A259-0C830C9CD2D4}"/>
              </a:ext>
            </a:extLst>
          </p:cNvPr>
          <p:cNvPicPr>
            <a:picLocks noChangeAspect="1"/>
          </p:cNvPicPr>
          <p:nvPr/>
        </p:nvPicPr>
        <p:blipFill>
          <a:blip r:embed="rId4"/>
          <a:stretch>
            <a:fillRect/>
          </a:stretch>
        </p:blipFill>
        <p:spPr>
          <a:xfrm>
            <a:off x="8403513" y="2971041"/>
            <a:ext cx="3301500" cy="2200450"/>
          </a:xfrm>
          <a:prstGeom prst="rect">
            <a:avLst/>
          </a:prstGeom>
        </p:spPr>
      </p:pic>
      <p:pic>
        <p:nvPicPr>
          <p:cNvPr id="15" name="Picture 14">
            <a:extLst>
              <a:ext uri="{FF2B5EF4-FFF2-40B4-BE49-F238E27FC236}">
                <a16:creationId xmlns:a16="http://schemas.microsoft.com/office/drawing/2014/main" id="{36372F53-F431-490D-974E-91C5585F0233}"/>
              </a:ext>
            </a:extLst>
          </p:cNvPr>
          <p:cNvPicPr>
            <a:picLocks noChangeAspect="1"/>
          </p:cNvPicPr>
          <p:nvPr/>
        </p:nvPicPr>
        <p:blipFill>
          <a:blip r:embed="rId5"/>
          <a:stretch>
            <a:fillRect/>
          </a:stretch>
        </p:blipFill>
        <p:spPr>
          <a:xfrm>
            <a:off x="7164275" y="4876472"/>
            <a:ext cx="2478477" cy="1864259"/>
          </a:xfrm>
          <a:prstGeom prst="rect">
            <a:avLst/>
          </a:prstGeom>
        </p:spPr>
      </p:pic>
    </p:spTree>
    <p:extLst>
      <p:ext uri="{BB962C8B-B14F-4D97-AF65-F5344CB8AC3E}">
        <p14:creationId xmlns:p14="http://schemas.microsoft.com/office/powerpoint/2010/main" val="144794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fade">
                                      <p:cBhvr>
                                        <p:cTn id="20" dur="500"/>
                                        <p:tgtEl>
                                          <p:spTgt spid="9">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500"/>
                                        <p:tgtEl>
                                          <p:spTgt spid="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Content Placeholder 6">
            <a:extLst>
              <a:ext uri="{FF2B5EF4-FFF2-40B4-BE49-F238E27FC236}">
                <a16:creationId xmlns:a16="http://schemas.microsoft.com/office/drawing/2014/main" id="{629CFB28-BEBF-41D3-AF49-0421E54AE734}"/>
              </a:ext>
            </a:extLst>
          </p:cNvPr>
          <p:cNvSpPr txBox="1">
            <a:spLocks/>
          </p:cNvSpPr>
          <p:nvPr/>
        </p:nvSpPr>
        <p:spPr>
          <a:xfrm>
            <a:off x="6854575" y="3422423"/>
            <a:ext cx="4096407" cy="1489341"/>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46 football fields covered in solar panels</a:t>
            </a:r>
          </a:p>
        </p:txBody>
      </p:sp>
      <p:sp>
        <p:nvSpPr>
          <p:cNvPr id="285" name="Content Placeholder 6">
            <a:extLst>
              <a:ext uri="{FF2B5EF4-FFF2-40B4-BE49-F238E27FC236}">
                <a16:creationId xmlns:a16="http://schemas.microsoft.com/office/drawing/2014/main" id="{43D95529-1960-4602-A1F8-E7BB115EC287}"/>
              </a:ext>
            </a:extLst>
          </p:cNvPr>
          <p:cNvSpPr txBox="1">
            <a:spLocks/>
          </p:cNvSpPr>
          <p:nvPr/>
        </p:nvSpPr>
        <p:spPr>
          <a:xfrm>
            <a:off x="3118592" y="3854469"/>
            <a:ext cx="2706621" cy="105776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Electricity for 2,000 homes</a:t>
            </a:r>
          </a:p>
        </p:txBody>
      </p:sp>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28</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2" name="Content Placeholder 6">
            <a:extLst>
              <a:ext uri="{FF2B5EF4-FFF2-40B4-BE49-F238E27FC236}">
                <a16:creationId xmlns:a16="http://schemas.microsoft.com/office/drawing/2014/main" id="{31EF3C84-3F71-475C-8B35-98ACA770C24B}"/>
              </a:ext>
            </a:extLst>
          </p:cNvPr>
          <p:cNvSpPr txBox="1">
            <a:spLocks/>
          </p:cNvSpPr>
          <p:nvPr/>
        </p:nvSpPr>
        <p:spPr>
          <a:xfrm>
            <a:off x="813602" y="1651504"/>
            <a:ext cx="11378398" cy="73144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500" dirty="0"/>
              <a:t>Protect the Environment: </a:t>
            </a:r>
            <a:r>
              <a:rPr lang="en-US" sz="3500" b="1" dirty="0"/>
              <a:t>Land Development</a:t>
            </a:r>
          </a:p>
        </p:txBody>
      </p:sp>
      <p:sp>
        <p:nvSpPr>
          <p:cNvPr id="10" name="Content Placeholder 6">
            <a:extLst>
              <a:ext uri="{FF2B5EF4-FFF2-40B4-BE49-F238E27FC236}">
                <a16:creationId xmlns:a16="http://schemas.microsoft.com/office/drawing/2014/main" id="{58FAB49B-CA95-48E4-AFF5-40C2EED6404F}"/>
              </a:ext>
            </a:extLst>
          </p:cNvPr>
          <p:cNvSpPr txBox="1">
            <a:spLocks/>
          </p:cNvSpPr>
          <p:nvPr/>
        </p:nvSpPr>
        <p:spPr>
          <a:xfrm>
            <a:off x="1082566" y="5758118"/>
            <a:ext cx="10038530" cy="1057767"/>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solidFill>
                  <a:srgbClr val="FFFF00"/>
                </a:solidFill>
              </a:rPr>
              <a:t>NUCLEAR</a:t>
            </a:r>
            <a:r>
              <a:rPr lang="en-US" sz="2800" dirty="0"/>
              <a:t> power needs </a:t>
            </a:r>
            <a:r>
              <a:rPr lang="en-US" sz="2800" b="1" dirty="0"/>
              <a:t>less</a:t>
            </a:r>
            <a:r>
              <a:rPr lang="en-US" sz="2800" dirty="0"/>
              <a:t> land area than solar or wind to produce the same amount of electricity!</a:t>
            </a:r>
          </a:p>
        </p:txBody>
      </p:sp>
      <p:pic>
        <p:nvPicPr>
          <p:cNvPr id="170" name="Picture 169">
            <a:extLst>
              <a:ext uri="{FF2B5EF4-FFF2-40B4-BE49-F238E27FC236}">
                <a16:creationId xmlns:a16="http://schemas.microsoft.com/office/drawing/2014/main" id="{23632AD0-8113-4B19-94BC-3DD885AEF415}"/>
              </a:ext>
            </a:extLst>
          </p:cNvPr>
          <p:cNvPicPr>
            <a:picLocks noChangeAspect="1"/>
          </p:cNvPicPr>
          <p:nvPr/>
        </p:nvPicPr>
        <p:blipFill>
          <a:blip r:embed="rId3"/>
          <a:stretch>
            <a:fillRect/>
          </a:stretch>
        </p:blipFill>
        <p:spPr>
          <a:xfrm>
            <a:off x="1231630" y="4244583"/>
            <a:ext cx="661806" cy="319634"/>
          </a:xfrm>
          <a:prstGeom prst="rect">
            <a:avLst/>
          </a:prstGeom>
        </p:spPr>
      </p:pic>
      <p:pic>
        <p:nvPicPr>
          <p:cNvPr id="171" name="Content Placeholder 5">
            <a:extLst>
              <a:ext uri="{FF2B5EF4-FFF2-40B4-BE49-F238E27FC236}">
                <a16:creationId xmlns:a16="http://schemas.microsoft.com/office/drawing/2014/main" id="{A279CA70-E84C-42D8-B8AE-098160A7F912}"/>
              </a:ext>
            </a:extLst>
          </p:cNvPr>
          <p:cNvPicPr>
            <a:picLocks noGrp="1" noChangeAspect="1"/>
          </p:cNvPicPr>
          <p:nvPr>
            <p:ph sz="half" idx="1"/>
          </p:nvPr>
        </p:nvPicPr>
        <p:blipFill rotWithShape="1">
          <a:blip r:embed="rId4">
            <a:extLst>
              <a:ext uri="{BEBA8EAE-BF5A-486C-A8C5-ECC9F3942E4B}">
                <a14:imgProps xmlns:a14="http://schemas.microsoft.com/office/drawing/2010/main">
                  <a14:imgLayer r:embed="rId5">
                    <a14:imgEffect>
                      <a14:backgroundRemoval t="9425" b="90096" l="9744" r="89776">
                        <a14:foregroundMark x1="38658" y1="19489" x2="38658" y2="19489"/>
                        <a14:foregroundMark x1="42173" y1="22684" x2="34824" y2="18051"/>
                        <a14:foregroundMark x1="41534" y1="17093" x2="41214" y2="12460"/>
                        <a14:foregroundMark x1="35623" y1="9425" x2="35623" y2="9425"/>
                        <a14:foregroundMark x1="39776" y1="9904" x2="39776" y2="9904"/>
                        <a14:foregroundMark x1="36741" y1="14058" x2="36581" y2="12620"/>
                        <a14:foregroundMark x1="60703" y1="14856" x2="60383" y2="12620"/>
                        <a14:foregroundMark x1="79712" y1="17891" x2="88818" y2="21406"/>
                        <a14:foregroundMark x1="57827" y1="64537" x2="57827" y2="61981"/>
                        <a14:foregroundMark x1="64537" y1="66134" x2="63738" y2="63099"/>
                        <a14:foregroundMark x1="62620" y1="57188" x2="59585" y2="55431"/>
                        <a14:foregroundMark x1="57348" y1="58466" x2="55112" y2="57029"/>
                        <a14:foregroundMark x1="61182" y1="14856" x2="62141" y2="15016"/>
                        <a14:foregroundMark x1="61502" y1="83067" x2="61502" y2="83067"/>
                        <a14:foregroundMark x1="65495" y1="87540" x2="65495" y2="87540"/>
                        <a14:foregroundMark x1="60863" y1="90096" x2="60863" y2="90096"/>
                        <a14:foregroundMark x1="58946" y1="88818" x2="61502" y2="88818"/>
                        <a14:foregroundMark x1="55431" y1="88339" x2="59425" y2="88179"/>
                        <a14:foregroundMark x1="59744" y1="89457" x2="62780" y2="89457"/>
                        <a14:foregroundMark x1="62780" y1="87380" x2="67252" y2="88179"/>
                        <a14:backgroundMark x1="7508" y1="48243" x2="26837" y2="51597"/>
                        <a14:backgroundMark x1="26837" y1="51597" x2="36422" y2="50958"/>
                        <a14:backgroundMark x1="36422" y1="50958" x2="55591" y2="51438"/>
                        <a14:backgroundMark x1="55591" y1="51438" x2="84345" y2="50319"/>
                        <a14:backgroundMark x1="84345" y1="50319" x2="93291" y2="47444"/>
                        <a14:backgroundMark x1="93291" y1="47444" x2="95048" y2="37220"/>
                        <a14:backgroundMark x1="95048" y1="37220" x2="86102" y2="33227"/>
                        <a14:backgroundMark x1="86102" y1="33227" x2="6550" y2="27796"/>
                        <a14:backgroundMark x1="6550" y1="27796" x2="0" y2="19649"/>
                        <a14:backgroundMark x1="0" y1="19649" x2="479" y2="6550"/>
                        <a14:backgroundMark x1="479" y1="6550" x2="19808" y2="4313"/>
                        <a14:backgroundMark x1="19808" y1="4313" x2="83866" y2="4792"/>
                        <a14:backgroundMark x1="83866" y1="4792" x2="92652" y2="7188"/>
                        <a14:backgroundMark x1="92652" y1="7188" x2="98403" y2="14377"/>
                        <a14:backgroundMark x1="98403" y1="14377" x2="98722" y2="63099"/>
                        <a14:backgroundMark x1="98722" y1="63099" x2="91693" y2="68850"/>
                        <a14:backgroundMark x1="91693" y1="68850" x2="81949" y2="72204"/>
                        <a14:backgroundMark x1="81949" y1="72204" x2="1597" y2="74441"/>
                        <a14:backgroundMark x1="1597" y1="74441" x2="1917" y2="84505"/>
                        <a14:backgroundMark x1="1917" y1="84505" x2="4633" y2="93131"/>
                        <a14:backgroundMark x1="4633" y1="93131" x2="33866" y2="98243"/>
                        <a14:backgroundMark x1="33866" y1="98243" x2="93610" y2="92013"/>
                        <a14:backgroundMark x1="93610" y1="92013" x2="99201" y2="17412"/>
                        <a14:backgroundMark x1="99201" y1="17412" x2="96326" y2="8786"/>
                        <a14:backgroundMark x1="96326" y1="8786" x2="76038" y2="4313"/>
                        <a14:backgroundMark x1="76038" y1="4313" x2="72045" y2="12460"/>
                        <a14:backgroundMark x1="72045" y1="12460" x2="71725" y2="91374"/>
                        <a14:backgroundMark x1="71725" y1="91374" x2="63578" y2="98403"/>
                        <a14:backgroundMark x1="63578" y1="98403" x2="54153" y2="93930"/>
                        <a14:backgroundMark x1="54153" y1="93930" x2="50319" y2="84026"/>
                        <a14:backgroundMark x1="50319" y1="84026" x2="47444" y2="7348"/>
                        <a14:backgroundMark x1="47444" y1="7348" x2="38978" y2="2716"/>
                        <a14:backgroundMark x1="38978" y1="2716" x2="27157" y2="4313"/>
                        <a14:backgroundMark x1="27157" y1="4313" x2="29073" y2="89617"/>
                        <a14:backgroundMark x1="29073" y1="89617" x2="26997" y2="98562"/>
                        <a14:backgroundMark x1="26997" y1="98562" x2="5431" y2="95048"/>
                        <a14:backgroundMark x1="5431" y1="95048" x2="3035" y2="3035"/>
                      </a14:backgroundRemoval>
                    </a14:imgEffect>
                  </a14:imgLayer>
                </a14:imgProps>
              </a:ext>
            </a:extLst>
          </a:blip>
          <a:srcRect l="8855" t="31611" r="73887" b="53352"/>
          <a:stretch/>
        </p:blipFill>
        <p:spPr>
          <a:xfrm>
            <a:off x="744031" y="3654680"/>
            <a:ext cx="818502" cy="713151"/>
          </a:xfrm>
        </p:spPr>
      </p:pic>
      <p:grpSp>
        <p:nvGrpSpPr>
          <p:cNvPr id="247" name="Group 246">
            <a:extLst>
              <a:ext uri="{FF2B5EF4-FFF2-40B4-BE49-F238E27FC236}">
                <a16:creationId xmlns:a16="http://schemas.microsoft.com/office/drawing/2014/main" id="{9F79F8FE-89B6-488F-A72A-455FA4702E07}"/>
              </a:ext>
            </a:extLst>
          </p:cNvPr>
          <p:cNvGrpSpPr/>
          <p:nvPr/>
        </p:nvGrpSpPr>
        <p:grpSpPr>
          <a:xfrm>
            <a:off x="2882022" y="2437937"/>
            <a:ext cx="4043777" cy="3393354"/>
            <a:chOff x="3016971" y="2420159"/>
            <a:chExt cx="4043777" cy="3393354"/>
          </a:xfrm>
        </p:grpSpPr>
        <p:pic>
          <p:nvPicPr>
            <p:cNvPr id="18" name="Picture 17">
              <a:extLst>
                <a:ext uri="{FF2B5EF4-FFF2-40B4-BE49-F238E27FC236}">
                  <a16:creationId xmlns:a16="http://schemas.microsoft.com/office/drawing/2014/main" id="{8C980F02-8EEC-4BAD-833B-4EAC068342B2}"/>
                </a:ext>
              </a:extLst>
            </p:cNvPr>
            <p:cNvPicPr>
              <a:picLocks noChangeAspect="1"/>
            </p:cNvPicPr>
            <p:nvPr/>
          </p:nvPicPr>
          <p:blipFill>
            <a:blip r:embed="rId3"/>
            <a:stretch>
              <a:fillRect/>
            </a:stretch>
          </p:blipFill>
          <p:spPr>
            <a:xfrm>
              <a:off x="3463008" y="5363302"/>
              <a:ext cx="661806" cy="319634"/>
            </a:xfrm>
            <a:prstGeom prst="rect">
              <a:avLst/>
            </a:prstGeom>
          </p:spPr>
        </p:pic>
        <p:pic>
          <p:nvPicPr>
            <p:cNvPr id="125" name="Picture 124">
              <a:extLst>
                <a:ext uri="{FF2B5EF4-FFF2-40B4-BE49-F238E27FC236}">
                  <a16:creationId xmlns:a16="http://schemas.microsoft.com/office/drawing/2014/main" id="{7C016287-2A02-43B7-BB31-FE9069AB29CD}"/>
                </a:ext>
              </a:extLst>
            </p:cNvPr>
            <p:cNvPicPr>
              <a:picLocks noChangeAspect="1"/>
            </p:cNvPicPr>
            <p:nvPr/>
          </p:nvPicPr>
          <p:blipFill>
            <a:blip r:embed="rId3"/>
            <a:stretch>
              <a:fillRect/>
            </a:stretch>
          </p:blipFill>
          <p:spPr>
            <a:xfrm>
              <a:off x="3463008" y="5043668"/>
              <a:ext cx="661806" cy="319634"/>
            </a:xfrm>
            <a:prstGeom prst="rect">
              <a:avLst/>
            </a:prstGeom>
          </p:spPr>
        </p:pic>
        <p:pic>
          <p:nvPicPr>
            <p:cNvPr id="126" name="Picture 125">
              <a:extLst>
                <a:ext uri="{FF2B5EF4-FFF2-40B4-BE49-F238E27FC236}">
                  <a16:creationId xmlns:a16="http://schemas.microsoft.com/office/drawing/2014/main" id="{F910EAB9-E2D1-427A-9EB8-463B765F043E}"/>
                </a:ext>
              </a:extLst>
            </p:cNvPr>
            <p:cNvPicPr>
              <a:picLocks noChangeAspect="1"/>
            </p:cNvPicPr>
            <p:nvPr/>
          </p:nvPicPr>
          <p:blipFill>
            <a:blip r:embed="rId3"/>
            <a:stretch>
              <a:fillRect/>
            </a:stretch>
          </p:blipFill>
          <p:spPr>
            <a:xfrm>
              <a:off x="3463008" y="4724034"/>
              <a:ext cx="661806" cy="319634"/>
            </a:xfrm>
            <a:prstGeom prst="rect">
              <a:avLst/>
            </a:prstGeom>
          </p:spPr>
        </p:pic>
        <p:pic>
          <p:nvPicPr>
            <p:cNvPr id="127" name="Picture 126">
              <a:extLst>
                <a:ext uri="{FF2B5EF4-FFF2-40B4-BE49-F238E27FC236}">
                  <a16:creationId xmlns:a16="http://schemas.microsoft.com/office/drawing/2014/main" id="{EA84B569-10EE-41C8-974E-EBB73CB87C21}"/>
                </a:ext>
              </a:extLst>
            </p:cNvPr>
            <p:cNvPicPr>
              <a:picLocks noChangeAspect="1"/>
            </p:cNvPicPr>
            <p:nvPr/>
          </p:nvPicPr>
          <p:blipFill>
            <a:blip r:embed="rId3"/>
            <a:stretch>
              <a:fillRect/>
            </a:stretch>
          </p:blipFill>
          <p:spPr>
            <a:xfrm>
              <a:off x="3471722" y="4404400"/>
              <a:ext cx="661806" cy="319634"/>
            </a:xfrm>
            <a:prstGeom prst="rect">
              <a:avLst/>
            </a:prstGeom>
          </p:spPr>
        </p:pic>
        <p:pic>
          <p:nvPicPr>
            <p:cNvPr id="128" name="Picture 127">
              <a:extLst>
                <a:ext uri="{FF2B5EF4-FFF2-40B4-BE49-F238E27FC236}">
                  <a16:creationId xmlns:a16="http://schemas.microsoft.com/office/drawing/2014/main" id="{D9BA3989-715A-4D97-95FC-2DFB0902C8B3}"/>
                </a:ext>
              </a:extLst>
            </p:cNvPr>
            <p:cNvPicPr>
              <a:picLocks noChangeAspect="1"/>
            </p:cNvPicPr>
            <p:nvPr/>
          </p:nvPicPr>
          <p:blipFill>
            <a:blip r:embed="rId3"/>
            <a:stretch>
              <a:fillRect/>
            </a:stretch>
          </p:blipFill>
          <p:spPr>
            <a:xfrm>
              <a:off x="3463008" y="4084766"/>
              <a:ext cx="661806" cy="319634"/>
            </a:xfrm>
            <a:prstGeom prst="rect">
              <a:avLst/>
            </a:prstGeom>
          </p:spPr>
        </p:pic>
        <p:pic>
          <p:nvPicPr>
            <p:cNvPr id="129" name="Picture 128">
              <a:extLst>
                <a:ext uri="{FF2B5EF4-FFF2-40B4-BE49-F238E27FC236}">
                  <a16:creationId xmlns:a16="http://schemas.microsoft.com/office/drawing/2014/main" id="{A19F1F89-5FC1-4E95-B3AF-A714AEEE59C3}"/>
                </a:ext>
              </a:extLst>
            </p:cNvPr>
            <p:cNvPicPr>
              <a:picLocks noChangeAspect="1"/>
            </p:cNvPicPr>
            <p:nvPr/>
          </p:nvPicPr>
          <p:blipFill>
            <a:blip r:embed="rId3"/>
            <a:stretch>
              <a:fillRect/>
            </a:stretch>
          </p:blipFill>
          <p:spPr>
            <a:xfrm>
              <a:off x="3471722" y="3763577"/>
              <a:ext cx="661806" cy="319634"/>
            </a:xfrm>
            <a:prstGeom prst="rect">
              <a:avLst/>
            </a:prstGeom>
          </p:spPr>
        </p:pic>
        <p:pic>
          <p:nvPicPr>
            <p:cNvPr id="130" name="Picture 129">
              <a:extLst>
                <a:ext uri="{FF2B5EF4-FFF2-40B4-BE49-F238E27FC236}">
                  <a16:creationId xmlns:a16="http://schemas.microsoft.com/office/drawing/2014/main" id="{C63CA1BD-5FAC-49DF-BABE-DB64180112C8}"/>
                </a:ext>
              </a:extLst>
            </p:cNvPr>
            <p:cNvPicPr>
              <a:picLocks noChangeAspect="1"/>
            </p:cNvPicPr>
            <p:nvPr/>
          </p:nvPicPr>
          <p:blipFill>
            <a:blip r:embed="rId3"/>
            <a:stretch>
              <a:fillRect/>
            </a:stretch>
          </p:blipFill>
          <p:spPr>
            <a:xfrm>
              <a:off x="3471722" y="3443166"/>
              <a:ext cx="661806" cy="319634"/>
            </a:xfrm>
            <a:prstGeom prst="rect">
              <a:avLst/>
            </a:prstGeom>
          </p:spPr>
        </p:pic>
        <p:pic>
          <p:nvPicPr>
            <p:cNvPr id="131" name="Picture 130">
              <a:extLst>
                <a:ext uri="{FF2B5EF4-FFF2-40B4-BE49-F238E27FC236}">
                  <a16:creationId xmlns:a16="http://schemas.microsoft.com/office/drawing/2014/main" id="{1A49E996-FA44-48BB-9B79-9C756273824B}"/>
                </a:ext>
              </a:extLst>
            </p:cNvPr>
            <p:cNvPicPr>
              <a:picLocks noChangeAspect="1"/>
            </p:cNvPicPr>
            <p:nvPr/>
          </p:nvPicPr>
          <p:blipFill>
            <a:blip r:embed="rId3"/>
            <a:stretch>
              <a:fillRect/>
            </a:stretch>
          </p:blipFill>
          <p:spPr>
            <a:xfrm>
              <a:off x="4099989" y="5363302"/>
              <a:ext cx="661806" cy="319634"/>
            </a:xfrm>
            <a:prstGeom prst="rect">
              <a:avLst/>
            </a:prstGeom>
          </p:spPr>
        </p:pic>
        <p:pic>
          <p:nvPicPr>
            <p:cNvPr id="132" name="Picture 131">
              <a:extLst>
                <a:ext uri="{FF2B5EF4-FFF2-40B4-BE49-F238E27FC236}">
                  <a16:creationId xmlns:a16="http://schemas.microsoft.com/office/drawing/2014/main" id="{990A4913-D3AC-467C-941E-16F944B4A004}"/>
                </a:ext>
              </a:extLst>
            </p:cNvPr>
            <p:cNvPicPr>
              <a:picLocks noChangeAspect="1"/>
            </p:cNvPicPr>
            <p:nvPr/>
          </p:nvPicPr>
          <p:blipFill>
            <a:blip r:embed="rId3"/>
            <a:stretch>
              <a:fillRect/>
            </a:stretch>
          </p:blipFill>
          <p:spPr>
            <a:xfrm>
              <a:off x="4099989" y="5043668"/>
              <a:ext cx="661806" cy="319634"/>
            </a:xfrm>
            <a:prstGeom prst="rect">
              <a:avLst/>
            </a:prstGeom>
          </p:spPr>
        </p:pic>
        <p:pic>
          <p:nvPicPr>
            <p:cNvPr id="133" name="Picture 132">
              <a:extLst>
                <a:ext uri="{FF2B5EF4-FFF2-40B4-BE49-F238E27FC236}">
                  <a16:creationId xmlns:a16="http://schemas.microsoft.com/office/drawing/2014/main" id="{0D6EBB8A-3F48-46E6-9822-EF0EE166C1AB}"/>
                </a:ext>
              </a:extLst>
            </p:cNvPr>
            <p:cNvPicPr>
              <a:picLocks noChangeAspect="1"/>
            </p:cNvPicPr>
            <p:nvPr/>
          </p:nvPicPr>
          <p:blipFill>
            <a:blip r:embed="rId3"/>
            <a:stretch>
              <a:fillRect/>
            </a:stretch>
          </p:blipFill>
          <p:spPr>
            <a:xfrm>
              <a:off x="4099989" y="4724034"/>
              <a:ext cx="661806" cy="319634"/>
            </a:xfrm>
            <a:prstGeom prst="rect">
              <a:avLst/>
            </a:prstGeom>
          </p:spPr>
        </p:pic>
        <p:pic>
          <p:nvPicPr>
            <p:cNvPr id="134" name="Picture 133">
              <a:extLst>
                <a:ext uri="{FF2B5EF4-FFF2-40B4-BE49-F238E27FC236}">
                  <a16:creationId xmlns:a16="http://schemas.microsoft.com/office/drawing/2014/main" id="{A0CBBFAB-6EB4-44C4-85E0-3128B3DD65DC}"/>
                </a:ext>
              </a:extLst>
            </p:cNvPr>
            <p:cNvPicPr>
              <a:picLocks noChangeAspect="1"/>
            </p:cNvPicPr>
            <p:nvPr/>
          </p:nvPicPr>
          <p:blipFill>
            <a:blip r:embed="rId3"/>
            <a:stretch>
              <a:fillRect/>
            </a:stretch>
          </p:blipFill>
          <p:spPr>
            <a:xfrm>
              <a:off x="4108703" y="4404400"/>
              <a:ext cx="661806" cy="319634"/>
            </a:xfrm>
            <a:prstGeom prst="rect">
              <a:avLst/>
            </a:prstGeom>
          </p:spPr>
        </p:pic>
        <p:pic>
          <p:nvPicPr>
            <p:cNvPr id="135" name="Picture 134">
              <a:extLst>
                <a:ext uri="{FF2B5EF4-FFF2-40B4-BE49-F238E27FC236}">
                  <a16:creationId xmlns:a16="http://schemas.microsoft.com/office/drawing/2014/main" id="{A422B3F9-67A8-4D13-AC6D-4155E8B169CD}"/>
                </a:ext>
              </a:extLst>
            </p:cNvPr>
            <p:cNvPicPr>
              <a:picLocks noChangeAspect="1"/>
            </p:cNvPicPr>
            <p:nvPr/>
          </p:nvPicPr>
          <p:blipFill>
            <a:blip r:embed="rId3"/>
            <a:stretch>
              <a:fillRect/>
            </a:stretch>
          </p:blipFill>
          <p:spPr>
            <a:xfrm>
              <a:off x="4099989" y="4084766"/>
              <a:ext cx="661806" cy="319634"/>
            </a:xfrm>
            <a:prstGeom prst="rect">
              <a:avLst/>
            </a:prstGeom>
          </p:spPr>
        </p:pic>
        <p:pic>
          <p:nvPicPr>
            <p:cNvPr id="136" name="Picture 135">
              <a:extLst>
                <a:ext uri="{FF2B5EF4-FFF2-40B4-BE49-F238E27FC236}">
                  <a16:creationId xmlns:a16="http://schemas.microsoft.com/office/drawing/2014/main" id="{30846B22-14E1-4B72-B1FE-79F2E5276A45}"/>
                </a:ext>
              </a:extLst>
            </p:cNvPr>
            <p:cNvPicPr>
              <a:picLocks noChangeAspect="1"/>
            </p:cNvPicPr>
            <p:nvPr/>
          </p:nvPicPr>
          <p:blipFill>
            <a:blip r:embed="rId3"/>
            <a:stretch>
              <a:fillRect/>
            </a:stretch>
          </p:blipFill>
          <p:spPr>
            <a:xfrm>
              <a:off x="4108703" y="3763577"/>
              <a:ext cx="661806" cy="319634"/>
            </a:xfrm>
            <a:prstGeom prst="rect">
              <a:avLst/>
            </a:prstGeom>
          </p:spPr>
        </p:pic>
        <p:pic>
          <p:nvPicPr>
            <p:cNvPr id="137" name="Picture 136">
              <a:extLst>
                <a:ext uri="{FF2B5EF4-FFF2-40B4-BE49-F238E27FC236}">
                  <a16:creationId xmlns:a16="http://schemas.microsoft.com/office/drawing/2014/main" id="{0BDEAF66-19AF-4408-8FF9-AAE8D1AB3588}"/>
                </a:ext>
              </a:extLst>
            </p:cNvPr>
            <p:cNvPicPr>
              <a:picLocks noChangeAspect="1"/>
            </p:cNvPicPr>
            <p:nvPr/>
          </p:nvPicPr>
          <p:blipFill>
            <a:blip r:embed="rId3"/>
            <a:stretch>
              <a:fillRect/>
            </a:stretch>
          </p:blipFill>
          <p:spPr>
            <a:xfrm>
              <a:off x="4108703" y="3443166"/>
              <a:ext cx="661806" cy="319634"/>
            </a:xfrm>
            <a:prstGeom prst="rect">
              <a:avLst/>
            </a:prstGeom>
          </p:spPr>
        </p:pic>
        <p:pic>
          <p:nvPicPr>
            <p:cNvPr id="138" name="Picture 137">
              <a:extLst>
                <a:ext uri="{FF2B5EF4-FFF2-40B4-BE49-F238E27FC236}">
                  <a16:creationId xmlns:a16="http://schemas.microsoft.com/office/drawing/2014/main" id="{A32C25DF-A9C3-461E-B72F-490447279AE2}"/>
                </a:ext>
              </a:extLst>
            </p:cNvPr>
            <p:cNvPicPr>
              <a:picLocks noChangeAspect="1"/>
            </p:cNvPicPr>
            <p:nvPr/>
          </p:nvPicPr>
          <p:blipFill>
            <a:blip r:embed="rId3"/>
            <a:stretch>
              <a:fillRect/>
            </a:stretch>
          </p:blipFill>
          <p:spPr>
            <a:xfrm>
              <a:off x="4757113" y="5365816"/>
              <a:ext cx="661806" cy="319634"/>
            </a:xfrm>
            <a:prstGeom prst="rect">
              <a:avLst/>
            </a:prstGeom>
          </p:spPr>
        </p:pic>
        <p:pic>
          <p:nvPicPr>
            <p:cNvPr id="139" name="Picture 138">
              <a:extLst>
                <a:ext uri="{FF2B5EF4-FFF2-40B4-BE49-F238E27FC236}">
                  <a16:creationId xmlns:a16="http://schemas.microsoft.com/office/drawing/2014/main" id="{C0903A81-AD46-44B2-A76B-FB5857D05251}"/>
                </a:ext>
              </a:extLst>
            </p:cNvPr>
            <p:cNvPicPr>
              <a:picLocks noChangeAspect="1"/>
            </p:cNvPicPr>
            <p:nvPr/>
          </p:nvPicPr>
          <p:blipFill>
            <a:blip r:embed="rId3"/>
            <a:stretch>
              <a:fillRect/>
            </a:stretch>
          </p:blipFill>
          <p:spPr>
            <a:xfrm>
              <a:off x="4757113" y="5046182"/>
              <a:ext cx="661806" cy="319634"/>
            </a:xfrm>
            <a:prstGeom prst="rect">
              <a:avLst/>
            </a:prstGeom>
          </p:spPr>
        </p:pic>
        <p:pic>
          <p:nvPicPr>
            <p:cNvPr id="140" name="Picture 139">
              <a:extLst>
                <a:ext uri="{FF2B5EF4-FFF2-40B4-BE49-F238E27FC236}">
                  <a16:creationId xmlns:a16="http://schemas.microsoft.com/office/drawing/2014/main" id="{955E5E78-96CD-417A-AD33-19F49679020B}"/>
                </a:ext>
              </a:extLst>
            </p:cNvPr>
            <p:cNvPicPr>
              <a:picLocks noChangeAspect="1"/>
            </p:cNvPicPr>
            <p:nvPr/>
          </p:nvPicPr>
          <p:blipFill>
            <a:blip r:embed="rId3"/>
            <a:stretch>
              <a:fillRect/>
            </a:stretch>
          </p:blipFill>
          <p:spPr>
            <a:xfrm>
              <a:off x="4757113" y="4726548"/>
              <a:ext cx="661806" cy="319634"/>
            </a:xfrm>
            <a:prstGeom prst="rect">
              <a:avLst/>
            </a:prstGeom>
          </p:spPr>
        </p:pic>
        <p:pic>
          <p:nvPicPr>
            <p:cNvPr id="141" name="Picture 140">
              <a:extLst>
                <a:ext uri="{FF2B5EF4-FFF2-40B4-BE49-F238E27FC236}">
                  <a16:creationId xmlns:a16="http://schemas.microsoft.com/office/drawing/2014/main" id="{E194A106-4075-43CB-975E-56A89C94A3A1}"/>
                </a:ext>
              </a:extLst>
            </p:cNvPr>
            <p:cNvPicPr>
              <a:picLocks noChangeAspect="1"/>
            </p:cNvPicPr>
            <p:nvPr/>
          </p:nvPicPr>
          <p:blipFill>
            <a:blip r:embed="rId3"/>
            <a:stretch>
              <a:fillRect/>
            </a:stretch>
          </p:blipFill>
          <p:spPr>
            <a:xfrm>
              <a:off x="4765827" y="4406914"/>
              <a:ext cx="661806" cy="319634"/>
            </a:xfrm>
            <a:prstGeom prst="rect">
              <a:avLst/>
            </a:prstGeom>
          </p:spPr>
        </p:pic>
        <p:pic>
          <p:nvPicPr>
            <p:cNvPr id="142" name="Picture 141">
              <a:extLst>
                <a:ext uri="{FF2B5EF4-FFF2-40B4-BE49-F238E27FC236}">
                  <a16:creationId xmlns:a16="http://schemas.microsoft.com/office/drawing/2014/main" id="{AFF12015-89E9-4F1E-BFC0-7E1C08D7A9FF}"/>
                </a:ext>
              </a:extLst>
            </p:cNvPr>
            <p:cNvPicPr>
              <a:picLocks noChangeAspect="1"/>
            </p:cNvPicPr>
            <p:nvPr/>
          </p:nvPicPr>
          <p:blipFill>
            <a:blip r:embed="rId3"/>
            <a:stretch>
              <a:fillRect/>
            </a:stretch>
          </p:blipFill>
          <p:spPr>
            <a:xfrm>
              <a:off x="4757113" y="4087280"/>
              <a:ext cx="661806" cy="319634"/>
            </a:xfrm>
            <a:prstGeom prst="rect">
              <a:avLst/>
            </a:prstGeom>
          </p:spPr>
        </p:pic>
        <p:pic>
          <p:nvPicPr>
            <p:cNvPr id="143" name="Picture 142">
              <a:extLst>
                <a:ext uri="{FF2B5EF4-FFF2-40B4-BE49-F238E27FC236}">
                  <a16:creationId xmlns:a16="http://schemas.microsoft.com/office/drawing/2014/main" id="{8B166C63-875F-45D6-B465-800102F1D310}"/>
                </a:ext>
              </a:extLst>
            </p:cNvPr>
            <p:cNvPicPr>
              <a:picLocks noChangeAspect="1"/>
            </p:cNvPicPr>
            <p:nvPr/>
          </p:nvPicPr>
          <p:blipFill>
            <a:blip r:embed="rId3"/>
            <a:stretch>
              <a:fillRect/>
            </a:stretch>
          </p:blipFill>
          <p:spPr>
            <a:xfrm>
              <a:off x="4765827" y="3766091"/>
              <a:ext cx="661806" cy="319634"/>
            </a:xfrm>
            <a:prstGeom prst="rect">
              <a:avLst/>
            </a:prstGeom>
          </p:spPr>
        </p:pic>
        <p:pic>
          <p:nvPicPr>
            <p:cNvPr id="144" name="Picture 143">
              <a:extLst>
                <a:ext uri="{FF2B5EF4-FFF2-40B4-BE49-F238E27FC236}">
                  <a16:creationId xmlns:a16="http://schemas.microsoft.com/office/drawing/2014/main" id="{60DE17C1-F8C3-4E18-8F37-E45C7DA51998}"/>
                </a:ext>
              </a:extLst>
            </p:cNvPr>
            <p:cNvPicPr>
              <a:picLocks noChangeAspect="1"/>
            </p:cNvPicPr>
            <p:nvPr/>
          </p:nvPicPr>
          <p:blipFill>
            <a:blip r:embed="rId3"/>
            <a:stretch>
              <a:fillRect/>
            </a:stretch>
          </p:blipFill>
          <p:spPr>
            <a:xfrm>
              <a:off x="4765827" y="3445680"/>
              <a:ext cx="661806" cy="319634"/>
            </a:xfrm>
            <a:prstGeom prst="rect">
              <a:avLst/>
            </a:prstGeom>
          </p:spPr>
        </p:pic>
        <p:pic>
          <p:nvPicPr>
            <p:cNvPr id="145" name="Picture 144">
              <a:extLst>
                <a:ext uri="{FF2B5EF4-FFF2-40B4-BE49-F238E27FC236}">
                  <a16:creationId xmlns:a16="http://schemas.microsoft.com/office/drawing/2014/main" id="{9CFE05A4-5B05-4A0D-81F1-113DDC9D8FBC}"/>
                </a:ext>
              </a:extLst>
            </p:cNvPr>
            <p:cNvPicPr>
              <a:picLocks noChangeAspect="1"/>
            </p:cNvPicPr>
            <p:nvPr/>
          </p:nvPicPr>
          <p:blipFill>
            <a:blip r:embed="rId3"/>
            <a:stretch>
              <a:fillRect/>
            </a:stretch>
          </p:blipFill>
          <p:spPr>
            <a:xfrm>
              <a:off x="5422951" y="5363393"/>
              <a:ext cx="661806" cy="319634"/>
            </a:xfrm>
            <a:prstGeom prst="rect">
              <a:avLst/>
            </a:prstGeom>
          </p:spPr>
        </p:pic>
        <p:pic>
          <p:nvPicPr>
            <p:cNvPr id="146" name="Picture 145">
              <a:extLst>
                <a:ext uri="{FF2B5EF4-FFF2-40B4-BE49-F238E27FC236}">
                  <a16:creationId xmlns:a16="http://schemas.microsoft.com/office/drawing/2014/main" id="{EECD415D-D61F-4EED-A63A-951BC594DC98}"/>
                </a:ext>
              </a:extLst>
            </p:cNvPr>
            <p:cNvPicPr>
              <a:picLocks noChangeAspect="1"/>
            </p:cNvPicPr>
            <p:nvPr/>
          </p:nvPicPr>
          <p:blipFill>
            <a:blip r:embed="rId3"/>
            <a:stretch>
              <a:fillRect/>
            </a:stretch>
          </p:blipFill>
          <p:spPr>
            <a:xfrm>
              <a:off x="5422951" y="5043759"/>
              <a:ext cx="661806" cy="319634"/>
            </a:xfrm>
            <a:prstGeom prst="rect">
              <a:avLst/>
            </a:prstGeom>
          </p:spPr>
        </p:pic>
        <p:pic>
          <p:nvPicPr>
            <p:cNvPr id="147" name="Picture 146">
              <a:extLst>
                <a:ext uri="{FF2B5EF4-FFF2-40B4-BE49-F238E27FC236}">
                  <a16:creationId xmlns:a16="http://schemas.microsoft.com/office/drawing/2014/main" id="{ED474138-0532-4E22-866C-FEE7EF879164}"/>
                </a:ext>
              </a:extLst>
            </p:cNvPr>
            <p:cNvPicPr>
              <a:picLocks noChangeAspect="1"/>
            </p:cNvPicPr>
            <p:nvPr/>
          </p:nvPicPr>
          <p:blipFill>
            <a:blip r:embed="rId3"/>
            <a:stretch>
              <a:fillRect/>
            </a:stretch>
          </p:blipFill>
          <p:spPr>
            <a:xfrm>
              <a:off x="5422951" y="4724125"/>
              <a:ext cx="661806" cy="319634"/>
            </a:xfrm>
            <a:prstGeom prst="rect">
              <a:avLst/>
            </a:prstGeom>
          </p:spPr>
        </p:pic>
        <p:pic>
          <p:nvPicPr>
            <p:cNvPr id="148" name="Picture 147">
              <a:extLst>
                <a:ext uri="{FF2B5EF4-FFF2-40B4-BE49-F238E27FC236}">
                  <a16:creationId xmlns:a16="http://schemas.microsoft.com/office/drawing/2014/main" id="{750038B3-BB51-480F-92E3-ED2ADCD3F6CA}"/>
                </a:ext>
              </a:extLst>
            </p:cNvPr>
            <p:cNvPicPr>
              <a:picLocks noChangeAspect="1"/>
            </p:cNvPicPr>
            <p:nvPr/>
          </p:nvPicPr>
          <p:blipFill>
            <a:blip r:embed="rId3"/>
            <a:stretch>
              <a:fillRect/>
            </a:stretch>
          </p:blipFill>
          <p:spPr>
            <a:xfrm>
              <a:off x="5431665" y="4404491"/>
              <a:ext cx="661806" cy="319634"/>
            </a:xfrm>
            <a:prstGeom prst="rect">
              <a:avLst/>
            </a:prstGeom>
          </p:spPr>
        </p:pic>
        <p:pic>
          <p:nvPicPr>
            <p:cNvPr id="149" name="Picture 148">
              <a:extLst>
                <a:ext uri="{FF2B5EF4-FFF2-40B4-BE49-F238E27FC236}">
                  <a16:creationId xmlns:a16="http://schemas.microsoft.com/office/drawing/2014/main" id="{1D8F32E2-06A6-4175-B95E-CCE8817395FC}"/>
                </a:ext>
              </a:extLst>
            </p:cNvPr>
            <p:cNvPicPr>
              <a:picLocks noChangeAspect="1"/>
            </p:cNvPicPr>
            <p:nvPr/>
          </p:nvPicPr>
          <p:blipFill>
            <a:blip r:embed="rId3"/>
            <a:stretch>
              <a:fillRect/>
            </a:stretch>
          </p:blipFill>
          <p:spPr>
            <a:xfrm>
              <a:off x="5422951" y="4084857"/>
              <a:ext cx="661806" cy="319634"/>
            </a:xfrm>
            <a:prstGeom prst="rect">
              <a:avLst/>
            </a:prstGeom>
          </p:spPr>
        </p:pic>
        <p:pic>
          <p:nvPicPr>
            <p:cNvPr id="150" name="Picture 149">
              <a:extLst>
                <a:ext uri="{FF2B5EF4-FFF2-40B4-BE49-F238E27FC236}">
                  <a16:creationId xmlns:a16="http://schemas.microsoft.com/office/drawing/2014/main" id="{CD566D11-B112-44FD-977B-6D13BFCF817F}"/>
                </a:ext>
              </a:extLst>
            </p:cNvPr>
            <p:cNvPicPr>
              <a:picLocks noChangeAspect="1"/>
            </p:cNvPicPr>
            <p:nvPr/>
          </p:nvPicPr>
          <p:blipFill>
            <a:blip r:embed="rId3"/>
            <a:stretch>
              <a:fillRect/>
            </a:stretch>
          </p:blipFill>
          <p:spPr>
            <a:xfrm>
              <a:off x="5431665" y="3763668"/>
              <a:ext cx="661806" cy="319634"/>
            </a:xfrm>
            <a:prstGeom prst="rect">
              <a:avLst/>
            </a:prstGeom>
          </p:spPr>
        </p:pic>
        <p:pic>
          <p:nvPicPr>
            <p:cNvPr id="151" name="Picture 150">
              <a:extLst>
                <a:ext uri="{FF2B5EF4-FFF2-40B4-BE49-F238E27FC236}">
                  <a16:creationId xmlns:a16="http://schemas.microsoft.com/office/drawing/2014/main" id="{B38A54A8-3747-4DEE-A941-E577AE30D280}"/>
                </a:ext>
              </a:extLst>
            </p:cNvPr>
            <p:cNvPicPr>
              <a:picLocks noChangeAspect="1"/>
            </p:cNvPicPr>
            <p:nvPr/>
          </p:nvPicPr>
          <p:blipFill>
            <a:blip r:embed="rId3"/>
            <a:stretch>
              <a:fillRect/>
            </a:stretch>
          </p:blipFill>
          <p:spPr>
            <a:xfrm>
              <a:off x="5431665" y="3443257"/>
              <a:ext cx="661806" cy="319634"/>
            </a:xfrm>
            <a:prstGeom prst="rect">
              <a:avLst/>
            </a:prstGeom>
          </p:spPr>
        </p:pic>
        <p:pic>
          <p:nvPicPr>
            <p:cNvPr id="152" name="Picture 151">
              <a:extLst>
                <a:ext uri="{FF2B5EF4-FFF2-40B4-BE49-F238E27FC236}">
                  <a16:creationId xmlns:a16="http://schemas.microsoft.com/office/drawing/2014/main" id="{E3CB1E57-6F61-4D22-AF13-3FA8DD348B05}"/>
                </a:ext>
              </a:extLst>
            </p:cNvPr>
            <p:cNvPicPr>
              <a:picLocks noChangeAspect="1"/>
            </p:cNvPicPr>
            <p:nvPr/>
          </p:nvPicPr>
          <p:blipFill>
            <a:blip r:embed="rId3"/>
            <a:stretch>
              <a:fillRect/>
            </a:stretch>
          </p:blipFill>
          <p:spPr>
            <a:xfrm>
              <a:off x="6078733" y="5363439"/>
              <a:ext cx="661806" cy="319634"/>
            </a:xfrm>
            <a:prstGeom prst="rect">
              <a:avLst/>
            </a:prstGeom>
          </p:spPr>
        </p:pic>
        <p:pic>
          <p:nvPicPr>
            <p:cNvPr id="153" name="Picture 152">
              <a:extLst>
                <a:ext uri="{FF2B5EF4-FFF2-40B4-BE49-F238E27FC236}">
                  <a16:creationId xmlns:a16="http://schemas.microsoft.com/office/drawing/2014/main" id="{8C30E5B6-88E4-45D8-91F2-679FB0FA22A6}"/>
                </a:ext>
              </a:extLst>
            </p:cNvPr>
            <p:cNvPicPr>
              <a:picLocks noChangeAspect="1"/>
            </p:cNvPicPr>
            <p:nvPr/>
          </p:nvPicPr>
          <p:blipFill>
            <a:blip r:embed="rId3"/>
            <a:stretch>
              <a:fillRect/>
            </a:stretch>
          </p:blipFill>
          <p:spPr>
            <a:xfrm>
              <a:off x="6078733" y="5043805"/>
              <a:ext cx="661806" cy="319634"/>
            </a:xfrm>
            <a:prstGeom prst="rect">
              <a:avLst/>
            </a:prstGeom>
          </p:spPr>
        </p:pic>
        <p:pic>
          <p:nvPicPr>
            <p:cNvPr id="154" name="Picture 153">
              <a:extLst>
                <a:ext uri="{FF2B5EF4-FFF2-40B4-BE49-F238E27FC236}">
                  <a16:creationId xmlns:a16="http://schemas.microsoft.com/office/drawing/2014/main" id="{C685E616-BAEF-4FDA-9F9A-9A718C002CA0}"/>
                </a:ext>
              </a:extLst>
            </p:cNvPr>
            <p:cNvPicPr>
              <a:picLocks noChangeAspect="1"/>
            </p:cNvPicPr>
            <p:nvPr/>
          </p:nvPicPr>
          <p:blipFill>
            <a:blip r:embed="rId3"/>
            <a:stretch>
              <a:fillRect/>
            </a:stretch>
          </p:blipFill>
          <p:spPr>
            <a:xfrm>
              <a:off x="6078733" y="4724171"/>
              <a:ext cx="661806" cy="319634"/>
            </a:xfrm>
            <a:prstGeom prst="rect">
              <a:avLst/>
            </a:prstGeom>
          </p:spPr>
        </p:pic>
        <p:pic>
          <p:nvPicPr>
            <p:cNvPr id="155" name="Picture 154">
              <a:extLst>
                <a:ext uri="{FF2B5EF4-FFF2-40B4-BE49-F238E27FC236}">
                  <a16:creationId xmlns:a16="http://schemas.microsoft.com/office/drawing/2014/main" id="{1C251AB9-2C7B-4FAA-8868-624D220E1264}"/>
                </a:ext>
              </a:extLst>
            </p:cNvPr>
            <p:cNvPicPr>
              <a:picLocks noChangeAspect="1"/>
            </p:cNvPicPr>
            <p:nvPr/>
          </p:nvPicPr>
          <p:blipFill>
            <a:blip r:embed="rId3"/>
            <a:stretch>
              <a:fillRect/>
            </a:stretch>
          </p:blipFill>
          <p:spPr>
            <a:xfrm>
              <a:off x="6087447" y="4404537"/>
              <a:ext cx="661806" cy="319634"/>
            </a:xfrm>
            <a:prstGeom prst="rect">
              <a:avLst/>
            </a:prstGeom>
          </p:spPr>
        </p:pic>
        <p:pic>
          <p:nvPicPr>
            <p:cNvPr id="156" name="Picture 155">
              <a:extLst>
                <a:ext uri="{FF2B5EF4-FFF2-40B4-BE49-F238E27FC236}">
                  <a16:creationId xmlns:a16="http://schemas.microsoft.com/office/drawing/2014/main" id="{B454A7B0-C510-4CA7-BE85-F136B7E68E79}"/>
                </a:ext>
              </a:extLst>
            </p:cNvPr>
            <p:cNvPicPr>
              <a:picLocks noChangeAspect="1"/>
            </p:cNvPicPr>
            <p:nvPr/>
          </p:nvPicPr>
          <p:blipFill>
            <a:blip r:embed="rId3"/>
            <a:stretch>
              <a:fillRect/>
            </a:stretch>
          </p:blipFill>
          <p:spPr>
            <a:xfrm>
              <a:off x="6078733" y="4084903"/>
              <a:ext cx="661806" cy="319634"/>
            </a:xfrm>
            <a:prstGeom prst="rect">
              <a:avLst/>
            </a:prstGeom>
          </p:spPr>
        </p:pic>
        <p:pic>
          <p:nvPicPr>
            <p:cNvPr id="157" name="Picture 156">
              <a:extLst>
                <a:ext uri="{FF2B5EF4-FFF2-40B4-BE49-F238E27FC236}">
                  <a16:creationId xmlns:a16="http://schemas.microsoft.com/office/drawing/2014/main" id="{8B5F061F-ACEC-42B5-8548-D94331D19638}"/>
                </a:ext>
              </a:extLst>
            </p:cNvPr>
            <p:cNvPicPr>
              <a:picLocks noChangeAspect="1"/>
            </p:cNvPicPr>
            <p:nvPr/>
          </p:nvPicPr>
          <p:blipFill>
            <a:blip r:embed="rId3"/>
            <a:stretch>
              <a:fillRect/>
            </a:stretch>
          </p:blipFill>
          <p:spPr>
            <a:xfrm>
              <a:off x="6087447" y="3763714"/>
              <a:ext cx="661806" cy="319634"/>
            </a:xfrm>
            <a:prstGeom prst="rect">
              <a:avLst/>
            </a:prstGeom>
          </p:spPr>
        </p:pic>
        <p:pic>
          <p:nvPicPr>
            <p:cNvPr id="158" name="Picture 157">
              <a:extLst>
                <a:ext uri="{FF2B5EF4-FFF2-40B4-BE49-F238E27FC236}">
                  <a16:creationId xmlns:a16="http://schemas.microsoft.com/office/drawing/2014/main" id="{3055B656-7324-4C0A-A1C5-3DB50F5F2C6A}"/>
                </a:ext>
              </a:extLst>
            </p:cNvPr>
            <p:cNvPicPr>
              <a:picLocks noChangeAspect="1"/>
            </p:cNvPicPr>
            <p:nvPr/>
          </p:nvPicPr>
          <p:blipFill>
            <a:blip r:embed="rId3"/>
            <a:stretch>
              <a:fillRect/>
            </a:stretch>
          </p:blipFill>
          <p:spPr>
            <a:xfrm>
              <a:off x="6087447" y="3443303"/>
              <a:ext cx="661806" cy="319634"/>
            </a:xfrm>
            <a:prstGeom prst="rect">
              <a:avLst/>
            </a:prstGeom>
          </p:spPr>
        </p:pic>
        <p:pic>
          <p:nvPicPr>
            <p:cNvPr id="159" name="Picture 158">
              <a:extLst>
                <a:ext uri="{FF2B5EF4-FFF2-40B4-BE49-F238E27FC236}">
                  <a16:creationId xmlns:a16="http://schemas.microsoft.com/office/drawing/2014/main" id="{4B164CD6-CEEF-4E27-AB07-B6F461F6C623}"/>
                </a:ext>
              </a:extLst>
            </p:cNvPr>
            <p:cNvPicPr>
              <a:picLocks noChangeAspect="1"/>
            </p:cNvPicPr>
            <p:nvPr/>
          </p:nvPicPr>
          <p:blipFill>
            <a:blip r:embed="rId3"/>
            <a:stretch>
              <a:fillRect/>
            </a:stretch>
          </p:blipFill>
          <p:spPr>
            <a:xfrm>
              <a:off x="3475754" y="3123350"/>
              <a:ext cx="661806" cy="319634"/>
            </a:xfrm>
            <a:prstGeom prst="rect">
              <a:avLst/>
            </a:prstGeom>
          </p:spPr>
        </p:pic>
        <p:pic>
          <p:nvPicPr>
            <p:cNvPr id="160" name="Picture 159">
              <a:extLst>
                <a:ext uri="{FF2B5EF4-FFF2-40B4-BE49-F238E27FC236}">
                  <a16:creationId xmlns:a16="http://schemas.microsoft.com/office/drawing/2014/main" id="{4FFBB276-84C1-4329-84CD-1B5716C956FE}"/>
                </a:ext>
              </a:extLst>
            </p:cNvPr>
            <p:cNvPicPr>
              <a:picLocks noChangeAspect="1"/>
            </p:cNvPicPr>
            <p:nvPr/>
          </p:nvPicPr>
          <p:blipFill>
            <a:blip r:embed="rId3"/>
            <a:stretch>
              <a:fillRect/>
            </a:stretch>
          </p:blipFill>
          <p:spPr>
            <a:xfrm>
              <a:off x="4112735" y="3123350"/>
              <a:ext cx="661806" cy="319634"/>
            </a:xfrm>
            <a:prstGeom prst="rect">
              <a:avLst/>
            </a:prstGeom>
          </p:spPr>
        </p:pic>
        <p:pic>
          <p:nvPicPr>
            <p:cNvPr id="161" name="Picture 160">
              <a:extLst>
                <a:ext uri="{FF2B5EF4-FFF2-40B4-BE49-F238E27FC236}">
                  <a16:creationId xmlns:a16="http://schemas.microsoft.com/office/drawing/2014/main" id="{DDF4DF0F-E65D-4512-A7A5-038165720D0E}"/>
                </a:ext>
              </a:extLst>
            </p:cNvPr>
            <p:cNvPicPr>
              <a:picLocks noChangeAspect="1"/>
            </p:cNvPicPr>
            <p:nvPr/>
          </p:nvPicPr>
          <p:blipFill>
            <a:blip r:embed="rId3"/>
            <a:stretch>
              <a:fillRect/>
            </a:stretch>
          </p:blipFill>
          <p:spPr>
            <a:xfrm>
              <a:off x="4769859" y="3125864"/>
              <a:ext cx="661806" cy="319634"/>
            </a:xfrm>
            <a:prstGeom prst="rect">
              <a:avLst/>
            </a:prstGeom>
          </p:spPr>
        </p:pic>
        <p:pic>
          <p:nvPicPr>
            <p:cNvPr id="162" name="Picture 161">
              <a:extLst>
                <a:ext uri="{FF2B5EF4-FFF2-40B4-BE49-F238E27FC236}">
                  <a16:creationId xmlns:a16="http://schemas.microsoft.com/office/drawing/2014/main" id="{A434ED1C-C7BA-4C11-AEF2-A262530DDB88}"/>
                </a:ext>
              </a:extLst>
            </p:cNvPr>
            <p:cNvPicPr>
              <a:picLocks noChangeAspect="1"/>
            </p:cNvPicPr>
            <p:nvPr/>
          </p:nvPicPr>
          <p:blipFill>
            <a:blip r:embed="rId3"/>
            <a:stretch>
              <a:fillRect/>
            </a:stretch>
          </p:blipFill>
          <p:spPr>
            <a:xfrm>
              <a:off x="5435697" y="3123441"/>
              <a:ext cx="661806" cy="319634"/>
            </a:xfrm>
            <a:prstGeom prst="rect">
              <a:avLst/>
            </a:prstGeom>
          </p:spPr>
        </p:pic>
        <p:pic>
          <p:nvPicPr>
            <p:cNvPr id="163" name="Picture 162">
              <a:extLst>
                <a:ext uri="{FF2B5EF4-FFF2-40B4-BE49-F238E27FC236}">
                  <a16:creationId xmlns:a16="http://schemas.microsoft.com/office/drawing/2014/main" id="{0A9BD018-4F66-4306-867B-C9F4DCE52D7E}"/>
                </a:ext>
              </a:extLst>
            </p:cNvPr>
            <p:cNvPicPr>
              <a:picLocks noChangeAspect="1"/>
            </p:cNvPicPr>
            <p:nvPr/>
          </p:nvPicPr>
          <p:blipFill>
            <a:blip r:embed="rId3"/>
            <a:stretch>
              <a:fillRect/>
            </a:stretch>
          </p:blipFill>
          <p:spPr>
            <a:xfrm>
              <a:off x="6091479" y="3123487"/>
              <a:ext cx="661806" cy="319634"/>
            </a:xfrm>
            <a:prstGeom prst="rect">
              <a:avLst/>
            </a:prstGeom>
          </p:spPr>
        </p:pic>
        <p:pic>
          <p:nvPicPr>
            <p:cNvPr id="164" name="Picture 163">
              <a:extLst>
                <a:ext uri="{FF2B5EF4-FFF2-40B4-BE49-F238E27FC236}">
                  <a16:creationId xmlns:a16="http://schemas.microsoft.com/office/drawing/2014/main" id="{343AAF72-28D8-4167-9A44-1331D43C585E}"/>
                </a:ext>
              </a:extLst>
            </p:cNvPr>
            <p:cNvPicPr>
              <a:picLocks noChangeAspect="1"/>
            </p:cNvPicPr>
            <p:nvPr/>
          </p:nvPicPr>
          <p:blipFill>
            <a:blip r:embed="rId3"/>
            <a:stretch>
              <a:fillRect/>
            </a:stretch>
          </p:blipFill>
          <p:spPr>
            <a:xfrm>
              <a:off x="3471722" y="2813288"/>
              <a:ext cx="661806" cy="319634"/>
            </a:xfrm>
            <a:prstGeom prst="rect">
              <a:avLst/>
            </a:prstGeom>
          </p:spPr>
        </p:pic>
        <p:pic>
          <p:nvPicPr>
            <p:cNvPr id="165" name="Picture 164">
              <a:extLst>
                <a:ext uri="{FF2B5EF4-FFF2-40B4-BE49-F238E27FC236}">
                  <a16:creationId xmlns:a16="http://schemas.microsoft.com/office/drawing/2014/main" id="{36EFE744-1E50-4B36-9B82-13C34425FE84}"/>
                </a:ext>
              </a:extLst>
            </p:cNvPr>
            <p:cNvPicPr>
              <a:picLocks noChangeAspect="1"/>
            </p:cNvPicPr>
            <p:nvPr/>
          </p:nvPicPr>
          <p:blipFill>
            <a:blip r:embed="rId3"/>
            <a:stretch>
              <a:fillRect/>
            </a:stretch>
          </p:blipFill>
          <p:spPr>
            <a:xfrm>
              <a:off x="4108703" y="2813288"/>
              <a:ext cx="661806" cy="319634"/>
            </a:xfrm>
            <a:prstGeom prst="rect">
              <a:avLst/>
            </a:prstGeom>
          </p:spPr>
        </p:pic>
        <p:pic>
          <p:nvPicPr>
            <p:cNvPr id="166" name="Picture 165">
              <a:extLst>
                <a:ext uri="{FF2B5EF4-FFF2-40B4-BE49-F238E27FC236}">
                  <a16:creationId xmlns:a16="http://schemas.microsoft.com/office/drawing/2014/main" id="{AAC394AA-6AC4-4D6E-9252-784588E5F56E}"/>
                </a:ext>
              </a:extLst>
            </p:cNvPr>
            <p:cNvPicPr>
              <a:picLocks noChangeAspect="1"/>
            </p:cNvPicPr>
            <p:nvPr/>
          </p:nvPicPr>
          <p:blipFill>
            <a:blip r:embed="rId3"/>
            <a:stretch>
              <a:fillRect/>
            </a:stretch>
          </p:blipFill>
          <p:spPr>
            <a:xfrm>
              <a:off x="4765827" y="2815802"/>
              <a:ext cx="661806" cy="319634"/>
            </a:xfrm>
            <a:prstGeom prst="rect">
              <a:avLst/>
            </a:prstGeom>
          </p:spPr>
        </p:pic>
        <p:pic>
          <p:nvPicPr>
            <p:cNvPr id="167" name="Picture 166">
              <a:extLst>
                <a:ext uri="{FF2B5EF4-FFF2-40B4-BE49-F238E27FC236}">
                  <a16:creationId xmlns:a16="http://schemas.microsoft.com/office/drawing/2014/main" id="{290CFC2A-9CFC-48B8-A8EE-671F78B57AFE}"/>
                </a:ext>
              </a:extLst>
            </p:cNvPr>
            <p:cNvPicPr>
              <a:picLocks noChangeAspect="1"/>
            </p:cNvPicPr>
            <p:nvPr/>
          </p:nvPicPr>
          <p:blipFill>
            <a:blip r:embed="rId3"/>
            <a:stretch>
              <a:fillRect/>
            </a:stretch>
          </p:blipFill>
          <p:spPr>
            <a:xfrm>
              <a:off x="5431665" y="2813379"/>
              <a:ext cx="661806" cy="319634"/>
            </a:xfrm>
            <a:prstGeom prst="rect">
              <a:avLst/>
            </a:prstGeom>
          </p:spPr>
        </p:pic>
        <p:pic>
          <p:nvPicPr>
            <p:cNvPr id="168" name="Picture 167">
              <a:extLst>
                <a:ext uri="{FF2B5EF4-FFF2-40B4-BE49-F238E27FC236}">
                  <a16:creationId xmlns:a16="http://schemas.microsoft.com/office/drawing/2014/main" id="{E60695E2-8E93-4613-B437-3A1A19D6D0FF}"/>
                </a:ext>
              </a:extLst>
            </p:cNvPr>
            <p:cNvPicPr>
              <a:picLocks noChangeAspect="1"/>
            </p:cNvPicPr>
            <p:nvPr/>
          </p:nvPicPr>
          <p:blipFill>
            <a:blip r:embed="rId3"/>
            <a:stretch>
              <a:fillRect/>
            </a:stretch>
          </p:blipFill>
          <p:spPr>
            <a:xfrm>
              <a:off x="6087447" y="2813425"/>
              <a:ext cx="661806" cy="319634"/>
            </a:xfrm>
            <a:prstGeom prst="rect">
              <a:avLst/>
            </a:prstGeom>
          </p:spPr>
        </p:pic>
        <p:pic>
          <p:nvPicPr>
            <p:cNvPr id="169" name="Picture 168">
              <a:extLst>
                <a:ext uri="{FF2B5EF4-FFF2-40B4-BE49-F238E27FC236}">
                  <a16:creationId xmlns:a16="http://schemas.microsoft.com/office/drawing/2014/main" id="{2DB93DDC-9707-44F5-BB92-71B5DEA5141E}"/>
                </a:ext>
              </a:extLst>
            </p:cNvPr>
            <p:cNvPicPr>
              <a:picLocks noChangeAspect="1"/>
            </p:cNvPicPr>
            <p:nvPr/>
          </p:nvPicPr>
          <p:blipFill>
            <a:blip r:embed="rId3"/>
            <a:stretch>
              <a:fillRect/>
            </a:stretch>
          </p:blipFill>
          <p:spPr>
            <a:xfrm>
              <a:off x="4760453" y="2507670"/>
              <a:ext cx="661806" cy="319634"/>
            </a:xfrm>
            <a:prstGeom prst="rect">
              <a:avLst/>
            </a:prstGeom>
          </p:spPr>
        </p:pic>
        <p:pic>
          <p:nvPicPr>
            <p:cNvPr id="173" name="Picture 172">
              <a:extLst>
                <a:ext uri="{FF2B5EF4-FFF2-40B4-BE49-F238E27FC236}">
                  <a16:creationId xmlns:a16="http://schemas.microsoft.com/office/drawing/2014/main" id="{E19CE8D3-09DD-436F-A031-41074A61C4A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3016971" y="2463641"/>
              <a:ext cx="697933" cy="583302"/>
            </a:xfrm>
            <a:prstGeom prst="rect">
              <a:avLst/>
            </a:prstGeom>
          </p:spPr>
        </p:pic>
        <p:pic>
          <p:nvPicPr>
            <p:cNvPr id="180" name="Picture 179">
              <a:extLst>
                <a:ext uri="{FF2B5EF4-FFF2-40B4-BE49-F238E27FC236}">
                  <a16:creationId xmlns:a16="http://schemas.microsoft.com/office/drawing/2014/main" id="{A0D573F5-0A18-442B-B84F-C82593C10A94}"/>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5804868" y="2922202"/>
              <a:ext cx="697933" cy="583302"/>
            </a:xfrm>
            <a:prstGeom prst="rect">
              <a:avLst/>
            </a:prstGeom>
          </p:spPr>
        </p:pic>
        <p:pic>
          <p:nvPicPr>
            <p:cNvPr id="181" name="Picture 180">
              <a:extLst>
                <a:ext uri="{FF2B5EF4-FFF2-40B4-BE49-F238E27FC236}">
                  <a16:creationId xmlns:a16="http://schemas.microsoft.com/office/drawing/2014/main" id="{D033FE4D-C366-4578-A74D-8DA99C1ED15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3802625" y="3384069"/>
              <a:ext cx="697933" cy="583302"/>
            </a:xfrm>
            <a:prstGeom prst="rect">
              <a:avLst/>
            </a:prstGeom>
          </p:spPr>
        </p:pic>
        <p:pic>
          <p:nvPicPr>
            <p:cNvPr id="182" name="Picture 181">
              <a:extLst>
                <a:ext uri="{FF2B5EF4-FFF2-40B4-BE49-F238E27FC236}">
                  <a16:creationId xmlns:a16="http://schemas.microsoft.com/office/drawing/2014/main" id="{1A90E730-92A9-49C5-BF2C-FD96B833686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4742389" y="3063445"/>
              <a:ext cx="697933" cy="583302"/>
            </a:xfrm>
            <a:prstGeom prst="rect">
              <a:avLst/>
            </a:prstGeom>
          </p:spPr>
        </p:pic>
        <p:pic>
          <p:nvPicPr>
            <p:cNvPr id="183" name="Picture 182">
              <a:extLst>
                <a:ext uri="{FF2B5EF4-FFF2-40B4-BE49-F238E27FC236}">
                  <a16:creationId xmlns:a16="http://schemas.microsoft.com/office/drawing/2014/main" id="{00454CC4-0293-4A7E-B540-7636D55A2CEB}"/>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3768450" y="4372608"/>
              <a:ext cx="697933" cy="583302"/>
            </a:xfrm>
            <a:prstGeom prst="rect">
              <a:avLst/>
            </a:prstGeom>
          </p:spPr>
        </p:pic>
        <p:pic>
          <p:nvPicPr>
            <p:cNvPr id="184" name="Picture 183">
              <a:extLst>
                <a:ext uri="{FF2B5EF4-FFF2-40B4-BE49-F238E27FC236}">
                  <a16:creationId xmlns:a16="http://schemas.microsoft.com/office/drawing/2014/main" id="{F81BBD92-5D73-4084-AC5D-95437A40A2B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5548959" y="3980229"/>
              <a:ext cx="697933" cy="583302"/>
            </a:xfrm>
            <a:prstGeom prst="rect">
              <a:avLst/>
            </a:prstGeom>
          </p:spPr>
        </p:pic>
        <p:pic>
          <p:nvPicPr>
            <p:cNvPr id="185" name="Picture 184">
              <a:extLst>
                <a:ext uri="{FF2B5EF4-FFF2-40B4-BE49-F238E27FC236}">
                  <a16:creationId xmlns:a16="http://schemas.microsoft.com/office/drawing/2014/main" id="{1ED560CB-A8F1-47AB-AC44-572CB5191395}"/>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4661296" y="4183862"/>
              <a:ext cx="697933" cy="583302"/>
            </a:xfrm>
            <a:prstGeom prst="rect">
              <a:avLst/>
            </a:prstGeom>
          </p:spPr>
        </p:pic>
        <p:pic>
          <p:nvPicPr>
            <p:cNvPr id="186" name="Picture 185">
              <a:extLst>
                <a:ext uri="{FF2B5EF4-FFF2-40B4-BE49-F238E27FC236}">
                  <a16:creationId xmlns:a16="http://schemas.microsoft.com/office/drawing/2014/main" id="{5B330084-C0CC-4648-834F-4F15FB940613}"/>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5845245" y="4777668"/>
              <a:ext cx="697933" cy="583302"/>
            </a:xfrm>
            <a:prstGeom prst="rect">
              <a:avLst/>
            </a:prstGeom>
          </p:spPr>
        </p:pic>
        <p:pic>
          <p:nvPicPr>
            <p:cNvPr id="187" name="Picture 186">
              <a:extLst>
                <a:ext uri="{FF2B5EF4-FFF2-40B4-BE49-F238E27FC236}">
                  <a16:creationId xmlns:a16="http://schemas.microsoft.com/office/drawing/2014/main" id="{B7E65CD0-9C74-4651-B75D-FEEAEF956C6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4500563" y="5230211"/>
              <a:ext cx="697933" cy="583302"/>
            </a:xfrm>
            <a:prstGeom prst="rect">
              <a:avLst/>
            </a:prstGeom>
          </p:spPr>
        </p:pic>
        <p:pic>
          <p:nvPicPr>
            <p:cNvPr id="188" name="Picture 187">
              <a:extLst>
                <a:ext uri="{FF2B5EF4-FFF2-40B4-BE49-F238E27FC236}">
                  <a16:creationId xmlns:a16="http://schemas.microsoft.com/office/drawing/2014/main" id="{4810EB14-EBBD-40F4-98F6-1CFBC27BB8EF}"/>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3124705" y="4890196"/>
              <a:ext cx="697933" cy="583302"/>
            </a:xfrm>
            <a:prstGeom prst="rect">
              <a:avLst/>
            </a:prstGeom>
          </p:spPr>
        </p:pic>
        <p:pic>
          <p:nvPicPr>
            <p:cNvPr id="189" name="Picture 188">
              <a:extLst>
                <a:ext uri="{FF2B5EF4-FFF2-40B4-BE49-F238E27FC236}">
                  <a16:creationId xmlns:a16="http://schemas.microsoft.com/office/drawing/2014/main" id="{DFF9B19A-F817-47C1-A672-D1703922978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6362815" y="3691440"/>
              <a:ext cx="697933" cy="583302"/>
            </a:xfrm>
            <a:prstGeom prst="rect">
              <a:avLst/>
            </a:prstGeom>
          </p:spPr>
        </p:pic>
        <p:pic>
          <p:nvPicPr>
            <p:cNvPr id="190" name="Picture 189">
              <a:extLst>
                <a:ext uri="{FF2B5EF4-FFF2-40B4-BE49-F238E27FC236}">
                  <a16:creationId xmlns:a16="http://schemas.microsoft.com/office/drawing/2014/main" id="{7B17BABC-E2B1-4E5B-B791-D7EA1DC61967}"/>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3271501" y="3801610"/>
              <a:ext cx="697933" cy="583302"/>
            </a:xfrm>
            <a:prstGeom prst="rect">
              <a:avLst/>
            </a:prstGeom>
          </p:spPr>
        </p:pic>
        <p:pic>
          <p:nvPicPr>
            <p:cNvPr id="191" name="Picture 190">
              <a:extLst>
                <a:ext uri="{FF2B5EF4-FFF2-40B4-BE49-F238E27FC236}">
                  <a16:creationId xmlns:a16="http://schemas.microsoft.com/office/drawing/2014/main" id="{C18F48FB-BEFD-4032-B45F-BEF5D31471CE}"/>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5049575" y="4784937"/>
              <a:ext cx="697933" cy="583302"/>
            </a:xfrm>
            <a:prstGeom prst="rect">
              <a:avLst/>
            </a:prstGeom>
          </p:spPr>
        </p:pic>
        <p:pic>
          <p:nvPicPr>
            <p:cNvPr id="192" name="Picture 191">
              <a:extLst>
                <a:ext uri="{FF2B5EF4-FFF2-40B4-BE49-F238E27FC236}">
                  <a16:creationId xmlns:a16="http://schemas.microsoft.com/office/drawing/2014/main" id="{E51FD1DE-2DED-46BB-B9BC-90682BF788E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4304680" y="2420159"/>
              <a:ext cx="697933" cy="583302"/>
            </a:xfrm>
            <a:prstGeom prst="rect">
              <a:avLst/>
            </a:prstGeom>
          </p:spPr>
        </p:pic>
      </p:grpSp>
      <p:sp>
        <p:nvSpPr>
          <p:cNvPr id="248" name="Equals 247">
            <a:extLst>
              <a:ext uri="{FF2B5EF4-FFF2-40B4-BE49-F238E27FC236}">
                <a16:creationId xmlns:a16="http://schemas.microsoft.com/office/drawing/2014/main" id="{33532ECF-E989-425D-ACFA-E0D978DD71DB}"/>
              </a:ext>
            </a:extLst>
          </p:cNvPr>
          <p:cNvSpPr/>
          <p:nvPr/>
        </p:nvSpPr>
        <p:spPr>
          <a:xfrm>
            <a:off x="2196309" y="3892718"/>
            <a:ext cx="914400" cy="9144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5" name="Title 5">
            <a:extLst>
              <a:ext uri="{FF2B5EF4-FFF2-40B4-BE49-F238E27FC236}">
                <a16:creationId xmlns:a16="http://schemas.microsoft.com/office/drawing/2014/main" id="{04810D85-A1B3-46D3-B4A2-740B404B0DB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4</a:t>
            </a:r>
            <a:r>
              <a:rPr lang="en-US" sz="7200" dirty="0"/>
              <a:t> </a:t>
            </a:r>
          </a:p>
        </p:txBody>
      </p:sp>
      <p:grpSp>
        <p:nvGrpSpPr>
          <p:cNvPr id="704" name="Group 703">
            <a:extLst>
              <a:ext uri="{FF2B5EF4-FFF2-40B4-BE49-F238E27FC236}">
                <a16:creationId xmlns:a16="http://schemas.microsoft.com/office/drawing/2014/main" id="{F3869DD8-FEED-40F4-801B-C41736F50D94}"/>
              </a:ext>
            </a:extLst>
          </p:cNvPr>
          <p:cNvGrpSpPr/>
          <p:nvPr/>
        </p:nvGrpSpPr>
        <p:grpSpPr>
          <a:xfrm>
            <a:off x="-77796" y="1956723"/>
            <a:ext cx="12193362" cy="3947344"/>
            <a:chOff x="-373987" y="-234721"/>
            <a:chExt cx="12193362" cy="3947344"/>
          </a:xfrm>
        </p:grpSpPr>
        <p:grpSp>
          <p:nvGrpSpPr>
            <p:cNvPr id="701" name="Group 700">
              <a:extLst>
                <a:ext uri="{FF2B5EF4-FFF2-40B4-BE49-F238E27FC236}">
                  <a16:creationId xmlns:a16="http://schemas.microsoft.com/office/drawing/2014/main" id="{4ABD6342-8F06-44F3-B51B-74DA744EA9CC}"/>
                </a:ext>
              </a:extLst>
            </p:cNvPr>
            <p:cNvGrpSpPr/>
            <p:nvPr/>
          </p:nvGrpSpPr>
          <p:grpSpPr>
            <a:xfrm>
              <a:off x="-373987" y="-234721"/>
              <a:ext cx="12193362" cy="3947344"/>
              <a:chOff x="-62944" y="1830359"/>
              <a:chExt cx="12193362" cy="3947344"/>
            </a:xfrm>
          </p:grpSpPr>
          <p:grpSp>
            <p:nvGrpSpPr>
              <p:cNvPr id="674" name="Group 673">
                <a:extLst>
                  <a:ext uri="{FF2B5EF4-FFF2-40B4-BE49-F238E27FC236}">
                    <a16:creationId xmlns:a16="http://schemas.microsoft.com/office/drawing/2014/main" id="{714163A7-6954-48D2-971A-FB696CC6AB73}"/>
                  </a:ext>
                </a:extLst>
              </p:cNvPr>
              <p:cNvGrpSpPr/>
              <p:nvPr/>
            </p:nvGrpSpPr>
            <p:grpSpPr>
              <a:xfrm>
                <a:off x="103484" y="2333655"/>
                <a:ext cx="12026934" cy="3204392"/>
                <a:chOff x="103484" y="2333655"/>
                <a:chExt cx="12026934" cy="3204392"/>
              </a:xfrm>
            </p:grpSpPr>
            <p:pic>
              <p:nvPicPr>
                <p:cNvPr id="172" name="Picture 171">
                  <a:extLst>
                    <a:ext uri="{FF2B5EF4-FFF2-40B4-BE49-F238E27FC236}">
                      <a16:creationId xmlns:a16="http://schemas.microsoft.com/office/drawing/2014/main" id="{77D664D0-BBBE-49B8-89B9-C71CEB6FCE2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11460462" y="3630893"/>
                  <a:ext cx="669956" cy="1041150"/>
                </a:xfrm>
                <a:prstGeom prst="rect">
                  <a:avLst/>
                </a:prstGeom>
              </p:spPr>
            </p:pic>
            <p:pic>
              <p:nvPicPr>
                <p:cNvPr id="193" name="Picture 192">
                  <a:extLst>
                    <a:ext uri="{FF2B5EF4-FFF2-40B4-BE49-F238E27FC236}">
                      <a16:creationId xmlns:a16="http://schemas.microsoft.com/office/drawing/2014/main" id="{641763E0-89B2-4876-A143-41A67A19E514}"/>
                    </a:ext>
                  </a:extLst>
                </p:cNvPr>
                <p:cNvPicPr>
                  <a:picLocks noChangeAspect="1"/>
                </p:cNvPicPr>
                <p:nvPr/>
              </p:nvPicPr>
              <p:blipFill>
                <a:blip r:embed="rId3"/>
                <a:stretch>
                  <a:fillRect/>
                </a:stretch>
              </p:blipFill>
              <p:spPr>
                <a:xfrm>
                  <a:off x="11439181" y="5205704"/>
                  <a:ext cx="661806" cy="319634"/>
                </a:xfrm>
                <a:prstGeom prst="rect">
                  <a:avLst/>
                </a:prstGeom>
              </p:spPr>
            </p:pic>
            <p:pic>
              <p:nvPicPr>
                <p:cNvPr id="194" name="Picture 193">
                  <a:extLst>
                    <a:ext uri="{FF2B5EF4-FFF2-40B4-BE49-F238E27FC236}">
                      <a16:creationId xmlns:a16="http://schemas.microsoft.com/office/drawing/2014/main" id="{5CABE399-A219-426F-82EE-5BE850E2BABB}"/>
                    </a:ext>
                  </a:extLst>
                </p:cNvPr>
                <p:cNvPicPr>
                  <a:picLocks noChangeAspect="1"/>
                </p:cNvPicPr>
                <p:nvPr/>
              </p:nvPicPr>
              <p:blipFill>
                <a:blip r:embed="rId3"/>
                <a:stretch>
                  <a:fillRect/>
                </a:stretch>
              </p:blipFill>
              <p:spPr>
                <a:xfrm>
                  <a:off x="11439181" y="4886070"/>
                  <a:ext cx="661806" cy="319634"/>
                </a:xfrm>
                <a:prstGeom prst="rect">
                  <a:avLst/>
                </a:prstGeom>
              </p:spPr>
            </p:pic>
            <p:pic>
              <p:nvPicPr>
                <p:cNvPr id="195" name="Picture 194">
                  <a:extLst>
                    <a:ext uri="{FF2B5EF4-FFF2-40B4-BE49-F238E27FC236}">
                      <a16:creationId xmlns:a16="http://schemas.microsoft.com/office/drawing/2014/main" id="{0D5387ED-ECC8-4048-AC92-9BC4261AC9C4}"/>
                    </a:ext>
                  </a:extLst>
                </p:cNvPr>
                <p:cNvPicPr>
                  <a:picLocks noChangeAspect="1"/>
                </p:cNvPicPr>
                <p:nvPr/>
              </p:nvPicPr>
              <p:blipFill>
                <a:blip r:embed="rId3"/>
                <a:stretch>
                  <a:fillRect/>
                </a:stretch>
              </p:blipFill>
              <p:spPr>
                <a:xfrm>
                  <a:off x="11439181" y="4566436"/>
                  <a:ext cx="661806" cy="319634"/>
                </a:xfrm>
                <a:prstGeom prst="rect">
                  <a:avLst/>
                </a:prstGeom>
              </p:spPr>
            </p:pic>
            <p:pic>
              <p:nvPicPr>
                <p:cNvPr id="196" name="Picture 195">
                  <a:extLst>
                    <a:ext uri="{FF2B5EF4-FFF2-40B4-BE49-F238E27FC236}">
                      <a16:creationId xmlns:a16="http://schemas.microsoft.com/office/drawing/2014/main" id="{F5172577-C3FE-48B2-B379-1452B429FD55}"/>
                    </a:ext>
                  </a:extLst>
                </p:cNvPr>
                <p:cNvPicPr>
                  <a:picLocks noChangeAspect="1"/>
                </p:cNvPicPr>
                <p:nvPr/>
              </p:nvPicPr>
              <p:blipFill>
                <a:blip r:embed="rId3"/>
                <a:stretch>
                  <a:fillRect/>
                </a:stretch>
              </p:blipFill>
              <p:spPr>
                <a:xfrm>
                  <a:off x="11447895" y="4246802"/>
                  <a:ext cx="661806" cy="319634"/>
                </a:xfrm>
                <a:prstGeom prst="rect">
                  <a:avLst/>
                </a:prstGeom>
              </p:spPr>
            </p:pic>
            <p:pic>
              <p:nvPicPr>
                <p:cNvPr id="197" name="Picture 196">
                  <a:extLst>
                    <a:ext uri="{FF2B5EF4-FFF2-40B4-BE49-F238E27FC236}">
                      <a16:creationId xmlns:a16="http://schemas.microsoft.com/office/drawing/2014/main" id="{75FD9B5F-925A-4FDA-B94E-8783EA599E25}"/>
                    </a:ext>
                  </a:extLst>
                </p:cNvPr>
                <p:cNvPicPr>
                  <a:picLocks noChangeAspect="1"/>
                </p:cNvPicPr>
                <p:nvPr/>
              </p:nvPicPr>
              <p:blipFill>
                <a:blip r:embed="rId3"/>
                <a:stretch>
                  <a:fillRect/>
                </a:stretch>
              </p:blipFill>
              <p:spPr>
                <a:xfrm>
                  <a:off x="11439181" y="3927168"/>
                  <a:ext cx="661806" cy="319634"/>
                </a:xfrm>
                <a:prstGeom prst="rect">
                  <a:avLst/>
                </a:prstGeom>
              </p:spPr>
            </p:pic>
            <p:pic>
              <p:nvPicPr>
                <p:cNvPr id="198" name="Picture 197">
                  <a:extLst>
                    <a:ext uri="{FF2B5EF4-FFF2-40B4-BE49-F238E27FC236}">
                      <a16:creationId xmlns:a16="http://schemas.microsoft.com/office/drawing/2014/main" id="{E718D743-82A4-46AC-A867-0139E60A5F3A}"/>
                    </a:ext>
                  </a:extLst>
                </p:cNvPr>
                <p:cNvPicPr>
                  <a:picLocks noChangeAspect="1"/>
                </p:cNvPicPr>
                <p:nvPr/>
              </p:nvPicPr>
              <p:blipFill>
                <a:blip r:embed="rId3"/>
                <a:stretch>
                  <a:fillRect/>
                </a:stretch>
              </p:blipFill>
              <p:spPr>
                <a:xfrm>
                  <a:off x="11447895" y="3605979"/>
                  <a:ext cx="661806" cy="319634"/>
                </a:xfrm>
                <a:prstGeom prst="rect">
                  <a:avLst/>
                </a:prstGeom>
              </p:spPr>
            </p:pic>
            <p:pic>
              <p:nvPicPr>
                <p:cNvPr id="199" name="Picture 198">
                  <a:extLst>
                    <a:ext uri="{FF2B5EF4-FFF2-40B4-BE49-F238E27FC236}">
                      <a16:creationId xmlns:a16="http://schemas.microsoft.com/office/drawing/2014/main" id="{1C6C5C1E-B732-4452-884F-AD42A2D61911}"/>
                    </a:ext>
                  </a:extLst>
                </p:cNvPr>
                <p:cNvPicPr>
                  <a:picLocks noChangeAspect="1"/>
                </p:cNvPicPr>
                <p:nvPr/>
              </p:nvPicPr>
              <p:blipFill>
                <a:blip r:embed="rId3"/>
                <a:stretch>
                  <a:fillRect/>
                </a:stretch>
              </p:blipFill>
              <p:spPr>
                <a:xfrm>
                  <a:off x="11447895" y="3285568"/>
                  <a:ext cx="661806" cy="319634"/>
                </a:xfrm>
                <a:prstGeom prst="rect">
                  <a:avLst/>
                </a:prstGeom>
              </p:spPr>
            </p:pic>
            <p:pic>
              <p:nvPicPr>
                <p:cNvPr id="200" name="Picture 199">
                  <a:extLst>
                    <a:ext uri="{FF2B5EF4-FFF2-40B4-BE49-F238E27FC236}">
                      <a16:creationId xmlns:a16="http://schemas.microsoft.com/office/drawing/2014/main" id="{C9B7E2D5-0BE0-4367-B38D-CC8BC7668CEF}"/>
                    </a:ext>
                  </a:extLst>
                </p:cNvPr>
                <p:cNvPicPr>
                  <a:picLocks noChangeAspect="1"/>
                </p:cNvPicPr>
                <p:nvPr/>
              </p:nvPicPr>
              <p:blipFill>
                <a:blip r:embed="rId3"/>
                <a:stretch>
                  <a:fillRect/>
                </a:stretch>
              </p:blipFill>
              <p:spPr>
                <a:xfrm>
                  <a:off x="11451927" y="2965752"/>
                  <a:ext cx="661806" cy="319634"/>
                </a:xfrm>
                <a:prstGeom prst="rect">
                  <a:avLst/>
                </a:prstGeom>
              </p:spPr>
            </p:pic>
            <p:pic>
              <p:nvPicPr>
                <p:cNvPr id="201" name="Picture 200">
                  <a:extLst>
                    <a:ext uri="{FF2B5EF4-FFF2-40B4-BE49-F238E27FC236}">
                      <a16:creationId xmlns:a16="http://schemas.microsoft.com/office/drawing/2014/main" id="{951B2EBB-25BC-4CF0-83EA-83AE3EC3A214}"/>
                    </a:ext>
                  </a:extLst>
                </p:cNvPr>
                <p:cNvPicPr>
                  <a:picLocks noChangeAspect="1"/>
                </p:cNvPicPr>
                <p:nvPr/>
              </p:nvPicPr>
              <p:blipFill>
                <a:blip r:embed="rId3"/>
                <a:stretch>
                  <a:fillRect/>
                </a:stretch>
              </p:blipFill>
              <p:spPr>
                <a:xfrm>
                  <a:off x="11447895" y="2655690"/>
                  <a:ext cx="661806" cy="319634"/>
                </a:xfrm>
                <a:prstGeom prst="rect">
                  <a:avLst/>
                </a:prstGeom>
              </p:spPr>
            </p:pic>
            <p:pic>
              <p:nvPicPr>
                <p:cNvPr id="202" name="Picture 201">
                  <a:extLst>
                    <a:ext uri="{FF2B5EF4-FFF2-40B4-BE49-F238E27FC236}">
                      <a16:creationId xmlns:a16="http://schemas.microsoft.com/office/drawing/2014/main" id="{80543EED-DEF5-4B2F-BD52-F2C3028F8E6F}"/>
                    </a:ext>
                  </a:extLst>
                </p:cNvPr>
                <p:cNvPicPr>
                  <a:picLocks noChangeAspect="1"/>
                </p:cNvPicPr>
                <p:nvPr/>
              </p:nvPicPr>
              <p:blipFill>
                <a:blip r:embed="rId3"/>
                <a:stretch>
                  <a:fillRect/>
                </a:stretch>
              </p:blipFill>
              <p:spPr>
                <a:xfrm>
                  <a:off x="10762517" y="5205522"/>
                  <a:ext cx="661806" cy="319634"/>
                </a:xfrm>
                <a:prstGeom prst="rect">
                  <a:avLst/>
                </a:prstGeom>
              </p:spPr>
            </p:pic>
            <p:pic>
              <p:nvPicPr>
                <p:cNvPr id="203" name="Picture 202">
                  <a:extLst>
                    <a:ext uri="{FF2B5EF4-FFF2-40B4-BE49-F238E27FC236}">
                      <a16:creationId xmlns:a16="http://schemas.microsoft.com/office/drawing/2014/main" id="{48626C68-E237-4E5D-BF74-64CF3F674BAE}"/>
                    </a:ext>
                  </a:extLst>
                </p:cNvPr>
                <p:cNvPicPr>
                  <a:picLocks noChangeAspect="1"/>
                </p:cNvPicPr>
                <p:nvPr/>
              </p:nvPicPr>
              <p:blipFill>
                <a:blip r:embed="rId3"/>
                <a:stretch>
                  <a:fillRect/>
                </a:stretch>
              </p:blipFill>
              <p:spPr>
                <a:xfrm>
                  <a:off x="10762517" y="4885888"/>
                  <a:ext cx="661806" cy="319634"/>
                </a:xfrm>
                <a:prstGeom prst="rect">
                  <a:avLst/>
                </a:prstGeom>
              </p:spPr>
            </p:pic>
            <p:pic>
              <p:nvPicPr>
                <p:cNvPr id="204" name="Picture 203">
                  <a:extLst>
                    <a:ext uri="{FF2B5EF4-FFF2-40B4-BE49-F238E27FC236}">
                      <a16:creationId xmlns:a16="http://schemas.microsoft.com/office/drawing/2014/main" id="{D0669984-ECD9-4169-BC7D-2EAA0FA26D53}"/>
                    </a:ext>
                  </a:extLst>
                </p:cNvPr>
                <p:cNvPicPr>
                  <a:picLocks noChangeAspect="1"/>
                </p:cNvPicPr>
                <p:nvPr/>
              </p:nvPicPr>
              <p:blipFill>
                <a:blip r:embed="rId3"/>
                <a:stretch>
                  <a:fillRect/>
                </a:stretch>
              </p:blipFill>
              <p:spPr>
                <a:xfrm>
                  <a:off x="10762517" y="4566254"/>
                  <a:ext cx="661806" cy="319634"/>
                </a:xfrm>
                <a:prstGeom prst="rect">
                  <a:avLst/>
                </a:prstGeom>
              </p:spPr>
            </p:pic>
            <p:pic>
              <p:nvPicPr>
                <p:cNvPr id="205" name="Picture 204">
                  <a:extLst>
                    <a:ext uri="{FF2B5EF4-FFF2-40B4-BE49-F238E27FC236}">
                      <a16:creationId xmlns:a16="http://schemas.microsoft.com/office/drawing/2014/main" id="{BD67BD03-2E68-4FF6-A3AF-0C53415EBB6E}"/>
                    </a:ext>
                  </a:extLst>
                </p:cNvPr>
                <p:cNvPicPr>
                  <a:picLocks noChangeAspect="1"/>
                </p:cNvPicPr>
                <p:nvPr/>
              </p:nvPicPr>
              <p:blipFill>
                <a:blip r:embed="rId3"/>
                <a:stretch>
                  <a:fillRect/>
                </a:stretch>
              </p:blipFill>
              <p:spPr>
                <a:xfrm>
                  <a:off x="10771231" y="4246620"/>
                  <a:ext cx="661806" cy="319634"/>
                </a:xfrm>
                <a:prstGeom prst="rect">
                  <a:avLst/>
                </a:prstGeom>
              </p:spPr>
            </p:pic>
            <p:pic>
              <p:nvPicPr>
                <p:cNvPr id="206" name="Picture 205">
                  <a:extLst>
                    <a:ext uri="{FF2B5EF4-FFF2-40B4-BE49-F238E27FC236}">
                      <a16:creationId xmlns:a16="http://schemas.microsoft.com/office/drawing/2014/main" id="{4A602548-290B-4080-9812-70C89D0B096A}"/>
                    </a:ext>
                  </a:extLst>
                </p:cNvPr>
                <p:cNvPicPr>
                  <a:picLocks noChangeAspect="1"/>
                </p:cNvPicPr>
                <p:nvPr/>
              </p:nvPicPr>
              <p:blipFill>
                <a:blip r:embed="rId3"/>
                <a:stretch>
                  <a:fillRect/>
                </a:stretch>
              </p:blipFill>
              <p:spPr>
                <a:xfrm>
                  <a:off x="10762517" y="3926986"/>
                  <a:ext cx="661806" cy="319634"/>
                </a:xfrm>
                <a:prstGeom prst="rect">
                  <a:avLst/>
                </a:prstGeom>
              </p:spPr>
            </p:pic>
            <p:pic>
              <p:nvPicPr>
                <p:cNvPr id="207" name="Picture 206">
                  <a:extLst>
                    <a:ext uri="{FF2B5EF4-FFF2-40B4-BE49-F238E27FC236}">
                      <a16:creationId xmlns:a16="http://schemas.microsoft.com/office/drawing/2014/main" id="{15F0355F-1D50-4C2A-9833-2CF7D42DE730}"/>
                    </a:ext>
                  </a:extLst>
                </p:cNvPr>
                <p:cNvPicPr>
                  <a:picLocks noChangeAspect="1"/>
                </p:cNvPicPr>
                <p:nvPr/>
              </p:nvPicPr>
              <p:blipFill>
                <a:blip r:embed="rId3"/>
                <a:stretch>
                  <a:fillRect/>
                </a:stretch>
              </p:blipFill>
              <p:spPr>
                <a:xfrm>
                  <a:off x="10771231" y="3605797"/>
                  <a:ext cx="661806" cy="319634"/>
                </a:xfrm>
                <a:prstGeom prst="rect">
                  <a:avLst/>
                </a:prstGeom>
              </p:spPr>
            </p:pic>
            <p:pic>
              <p:nvPicPr>
                <p:cNvPr id="208" name="Picture 207">
                  <a:extLst>
                    <a:ext uri="{FF2B5EF4-FFF2-40B4-BE49-F238E27FC236}">
                      <a16:creationId xmlns:a16="http://schemas.microsoft.com/office/drawing/2014/main" id="{D8522774-7DD3-435C-9A8E-8BEF190C4B78}"/>
                    </a:ext>
                  </a:extLst>
                </p:cNvPr>
                <p:cNvPicPr>
                  <a:picLocks noChangeAspect="1"/>
                </p:cNvPicPr>
                <p:nvPr/>
              </p:nvPicPr>
              <p:blipFill>
                <a:blip r:embed="rId3"/>
                <a:stretch>
                  <a:fillRect/>
                </a:stretch>
              </p:blipFill>
              <p:spPr>
                <a:xfrm>
                  <a:off x="10771231" y="3285386"/>
                  <a:ext cx="661806" cy="319634"/>
                </a:xfrm>
                <a:prstGeom prst="rect">
                  <a:avLst/>
                </a:prstGeom>
              </p:spPr>
            </p:pic>
            <p:pic>
              <p:nvPicPr>
                <p:cNvPr id="209" name="Picture 208">
                  <a:extLst>
                    <a:ext uri="{FF2B5EF4-FFF2-40B4-BE49-F238E27FC236}">
                      <a16:creationId xmlns:a16="http://schemas.microsoft.com/office/drawing/2014/main" id="{E61421D0-9357-437A-94BC-E99218DD7123}"/>
                    </a:ext>
                  </a:extLst>
                </p:cNvPr>
                <p:cNvPicPr>
                  <a:picLocks noChangeAspect="1"/>
                </p:cNvPicPr>
                <p:nvPr/>
              </p:nvPicPr>
              <p:blipFill>
                <a:blip r:embed="rId3"/>
                <a:stretch>
                  <a:fillRect/>
                </a:stretch>
              </p:blipFill>
              <p:spPr>
                <a:xfrm>
                  <a:off x="10775263" y="2965570"/>
                  <a:ext cx="661806" cy="319634"/>
                </a:xfrm>
                <a:prstGeom prst="rect">
                  <a:avLst/>
                </a:prstGeom>
              </p:spPr>
            </p:pic>
            <p:pic>
              <p:nvPicPr>
                <p:cNvPr id="210" name="Picture 209">
                  <a:extLst>
                    <a:ext uri="{FF2B5EF4-FFF2-40B4-BE49-F238E27FC236}">
                      <a16:creationId xmlns:a16="http://schemas.microsoft.com/office/drawing/2014/main" id="{F0EE43AB-D908-4A47-84EA-BC6377810FF9}"/>
                    </a:ext>
                  </a:extLst>
                </p:cNvPr>
                <p:cNvPicPr>
                  <a:picLocks noChangeAspect="1"/>
                </p:cNvPicPr>
                <p:nvPr/>
              </p:nvPicPr>
              <p:blipFill>
                <a:blip r:embed="rId3"/>
                <a:stretch>
                  <a:fillRect/>
                </a:stretch>
              </p:blipFill>
              <p:spPr>
                <a:xfrm>
                  <a:off x="10771231" y="2655508"/>
                  <a:ext cx="661806" cy="319634"/>
                </a:xfrm>
                <a:prstGeom prst="rect">
                  <a:avLst/>
                </a:prstGeom>
              </p:spPr>
            </p:pic>
            <p:pic>
              <p:nvPicPr>
                <p:cNvPr id="211" name="Picture 210">
                  <a:extLst>
                    <a:ext uri="{FF2B5EF4-FFF2-40B4-BE49-F238E27FC236}">
                      <a16:creationId xmlns:a16="http://schemas.microsoft.com/office/drawing/2014/main" id="{728153D9-B515-4893-A6DE-E3796C949DF1}"/>
                    </a:ext>
                  </a:extLst>
                </p:cNvPr>
                <p:cNvPicPr>
                  <a:picLocks noChangeAspect="1"/>
                </p:cNvPicPr>
                <p:nvPr/>
              </p:nvPicPr>
              <p:blipFill>
                <a:blip r:embed="rId3"/>
                <a:stretch>
                  <a:fillRect/>
                </a:stretch>
              </p:blipFill>
              <p:spPr>
                <a:xfrm>
                  <a:off x="10105721" y="5206684"/>
                  <a:ext cx="661806" cy="319634"/>
                </a:xfrm>
                <a:prstGeom prst="rect">
                  <a:avLst/>
                </a:prstGeom>
              </p:spPr>
            </p:pic>
            <p:pic>
              <p:nvPicPr>
                <p:cNvPr id="212" name="Picture 211">
                  <a:extLst>
                    <a:ext uri="{FF2B5EF4-FFF2-40B4-BE49-F238E27FC236}">
                      <a16:creationId xmlns:a16="http://schemas.microsoft.com/office/drawing/2014/main" id="{E458D28B-730D-417D-9288-AF9646A95B52}"/>
                    </a:ext>
                  </a:extLst>
                </p:cNvPr>
                <p:cNvPicPr>
                  <a:picLocks noChangeAspect="1"/>
                </p:cNvPicPr>
                <p:nvPr/>
              </p:nvPicPr>
              <p:blipFill>
                <a:blip r:embed="rId3"/>
                <a:stretch>
                  <a:fillRect/>
                </a:stretch>
              </p:blipFill>
              <p:spPr>
                <a:xfrm>
                  <a:off x="10105721" y="4887050"/>
                  <a:ext cx="661806" cy="319634"/>
                </a:xfrm>
                <a:prstGeom prst="rect">
                  <a:avLst/>
                </a:prstGeom>
              </p:spPr>
            </p:pic>
            <p:pic>
              <p:nvPicPr>
                <p:cNvPr id="213" name="Picture 212">
                  <a:extLst>
                    <a:ext uri="{FF2B5EF4-FFF2-40B4-BE49-F238E27FC236}">
                      <a16:creationId xmlns:a16="http://schemas.microsoft.com/office/drawing/2014/main" id="{EE0D371B-FFBA-475A-B5FD-169FE973A454}"/>
                    </a:ext>
                  </a:extLst>
                </p:cNvPr>
                <p:cNvPicPr>
                  <a:picLocks noChangeAspect="1"/>
                </p:cNvPicPr>
                <p:nvPr/>
              </p:nvPicPr>
              <p:blipFill>
                <a:blip r:embed="rId3"/>
                <a:stretch>
                  <a:fillRect/>
                </a:stretch>
              </p:blipFill>
              <p:spPr>
                <a:xfrm>
                  <a:off x="10105721" y="4567416"/>
                  <a:ext cx="661806" cy="319634"/>
                </a:xfrm>
                <a:prstGeom prst="rect">
                  <a:avLst/>
                </a:prstGeom>
              </p:spPr>
            </p:pic>
            <p:pic>
              <p:nvPicPr>
                <p:cNvPr id="214" name="Picture 213">
                  <a:extLst>
                    <a:ext uri="{FF2B5EF4-FFF2-40B4-BE49-F238E27FC236}">
                      <a16:creationId xmlns:a16="http://schemas.microsoft.com/office/drawing/2014/main" id="{750E0322-03A4-44AF-8F1B-9305AE060727}"/>
                    </a:ext>
                  </a:extLst>
                </p:cNvPr>
                <p:cNvPicPr>
                  <a:picLocks noChangeAspect="1"/>
                </p:cNvPicPr>
                <p:nvPr/>
              </p:nvPicPr>
              <p:blipFill>
                <a:blip r:embed="rId3"/>
                <a:stretch>
                  <a:fillRect/>
                </a:stretch>
              </p:blipFill>
              <p:spPr>
                <a:xfrm>
                  <a:off x="10114435" y="4247782"/>
                  <a:ext cx="661806" cy="319634"/>
                </a:xfrm>
                <a:prstGeom prst="rect">
                  <a:avLst/>
                </a:prstGeom>
              </p:spPr>
            </p:pic>
            <p:pic>
              <p:nvPicPr>
                <p:cNvPr id="215" name="Picture 214">
                  <a:extLst>
                    <a:ext uri="{FF2B5EF4-FFF2-40B4-BE49-F238E27FC236}">
                      <a16:creationId xmlns:a16="http://schemas.microsoft.com/office/drawing/2014/main" id="{0649023F-DDD4-4B4E-86DA-1F54E3C16DF6}"/>
                    </a:ext>
                  </a:extLst>
                </p:cNvPr>
                <p:cNvPicPr>
                  <a:picLocks noChangeAspect="1"/>
                </p:cNvPicPr>
                <p:nvPr/>
              </p:nvPicPr>
              <p:blipFill>
                <a:blip r:embed="rId3"/>
                <a:stretch>
                  <a:fillRect/>
                </a:stretch>
              </p:blipFill>
              <p:spPr>
                <a:xfrm>
                  <a:off x="10105721" y="3928148"/>
                  <a:ext cx="661806" cy="319634"/>
                </a:xfrm>
                <a:prstGeom prst="rect">
                  <a:avLst/>
                </a:prstGeom>
              </p:spPr>
            </p:pic>
            <p:pic>
              <p:nvPicPr>
                <p:cNvPr id="216" name="Picture 215">
                  <a:extLst>
                    <a:ext uri="{FF2B5EF4-FFF2-40B4-BE49-F238E27FC236}">
                      <a16:creationId xmlns:a16="http://schemas.microsoft.com/office/drawing/2014/main" id="{30A25E2D-AE6C-4214-9E2D-1DABBC3AD92E}"/>
                    </a:ext>
                  </a:extLst>
                </p:cNvPr>
                <p:cNvPicPr>
                  <a:picLocks noChangeAspect="1"/>
                </p:cNvPicPr>
                <p:nvPr/>
              </p:nvPicPr>
              <p:blipFill>
                <a:blip r:embed="rId3"/>
                <a:stretch>
                  <a:fillRect/>
                </a:stretch>
              </p:blipFill>
              <p:spPr>
                <a:xfrm>
                  <a:off x="10114435" y="3606959"/>
                  <a:ext cx="661806" cy="319634"/>
                </a:xfrm>
                <a:prstGeom prst="rect">
                  <a:avLst/>
                </a:prstGeom>
              </p:spPr>
            </p:pic>
            <p:pic>
              <p:nvPicPr>
                <p:cNvPr id="217" name="Picture 216">
                  <a:extLst>
                    <a:ext uri="{FF2B5EF4-FFF2-40B4-BE49-F238E27FC236}">
                      <a16:creationId xmlns:a16="http://schemas.microsoft.com/office/drawing/2014/main" id="{EE55467B-C38E-4EA4-88E8-619DDB45D29A}"/>
                    </a:ext>
                  </a:extLst>
                </p:cNvPr>
                <p:cNvPicPr>
                  <a:picLocks noChangeAspect="1"/>
                </p:cNvPicPr>
                <p:nvPr/>
              </p:nvPicPr>
              <p:blipFill>
                <a:blip r:embed="rId3"/>
                <a:stretch>
                  <a:fillRect/>
                </a:stretch>
              </p:blipFill>
              <p:spPr>
                <a:xfrm>
                  <a:off x="10114435" y="3286548"/>
                  <a:ext cx="661806" cy="319634"/>
                </a:xfrm>
                <a:prstGeom prst="rect">
                  <a:avLst/>
                </a:prstGeom>
              </p:spPr>
            </p:pic>
            <p:pic>
              <p:nvPicPr>
                <p:cNvPr id="218" name="Picture 217">
                  <a:extLst>
                    <a:ext uri="{FF2B5EF4-FFF2-40B4-BE49-F238E27FC236}">
                      <a16:creationId xmlns:a16="http://schemas.microsoft.com/office/drawing/2014/main" id="{12DA67A7-0559-422A-AB78-085231EAD7D5}"/>
                    </a:ext>
                  </a:extLst>
                </p:cNvPr>
                <p:cNvPicPr>
                  <a:picLocks noChangeAspect="1"/>
                </p:cNvPicPr>
                <p:nvPr/>
              </p:nvPicPr>
              <p:blipFill>
                <a:blip r:embed="rId3"/>
                <a:stretch>
                  <a:fillRect/>
                </a:stretch>
              </p:blipFill>
              <p:spPr>
                <a:xfrm>
                  <a:off x="10118467" y="2966732"/>
                  <a:ext cx="661806" cy="319634"/>
                </a:xfrm>
                <a:prstGeom prst="rect">
                  <a:avLst/>
                </a:prstGeom>
              </p:spPr>
            </p:pic>
            <p:pic>
              <p:nvPicPr>
                <p:cNvPr id="219" name="Picture 218">
                  <a:extLst>
                    <a:ext uri="{FF2B5EF4-FFF2-40B4-BE49-F238E27FC236}">
                      <a16:creationId xmlns:a16="http://schemas.microsoft.com/office/drawing/2014/main" id="{68D515AB-A8E8-4973-9E15-BDD50D3ABAAB}"/>
                    </a:ext>
                  </a:extLst>
                </p:cNvPr>
                <p:cNvPicPr>
                  <a:picLocks noChangeAspect="1"/>
                </p:cNvPicPr>
                <p:nvPr/>
              </p:nvPicPr>
              <p:blipFill>
                <a:blip r:embed="rId3"/>
                <a:stretch>
                  <a:fillRect/>
                </a:stretch>
              </p:blipFill>
              <p:spPr>
                <a:xfrm>
                  <a:off x="10114435" y="2656670"/>
                  <a:ext cx="661806" cy="319634"/>
                </a:xfrm>
                <a:prstGeom prst="rect">
                  <a:avLst/>
                </a:prstGeom>
              </p:spPr>
            </p:pic>
            <p:pic>
              <p:nvPicPr>
                <p:cNvPr id="220" name="Picture 219">
                  <a:extLst>
                    <a:ext uri="{FF2B5EF4-FFF2-40B4-BE49-F238E27FC236}">
                      <a16:creationId xmlns:a16="http://schemas.microsoft.com/office/drawing/2014/main" id="{209A6FFB-8922-4E6E-AE60-BEB8E59D712B}"/>
                    </a:ext>
                  </a:extLst>
                </p:cNvPr>
                <p:cNvPicPr>
                  <a:picLocks noChangeAspect="1"/>
                </p:cNvPicPr>
                <p:nvPr/>
              </p:nvPicPr>
              <p:blipFill>
                <a:blip r:embed="rId3"/>
                <a:stretch>
                  <a:fillRect/>
                </a:stretch>
              </p:blipFill>
              <p:spPr>
                <a:xfrm>
                  <a:off x="9438597" y="5204639"/>
                  <a:ext cx="661806" cy="319634"/>
                </a:xfrm>
                <a:prstGeom prst="rect">
                  <a:avLst/>
                </a:prstGeom>
              </p:spPr>
            </p:pic>
            <p:pic>
              <p:nvPicPr>
                <p:cNvPr id="221" name="Picture 220">
                  <a:extLst>
                    <a:ext uri="{FF2B5EF4-FFF2-40B4-BE49-F238E27FC236}">
                      <a16:creationId xmlns:a16="http://schemas.microsoft.com/office/drawing/2014/main" id="{D51734FE-FB15-476E-8941-5012B164414E}"/>
                    </a:ext>
                  </a:extLst>
                </p:cNvPr>
                <p:cNvPicPr>
                  <a:picLocks noChangeAspect="1"/>
                </p:cNvPicPr>
                <p:nvPr/>
              </p:nvPicPr>
              <p:blipFill>
                <a:blip r:embed="rId3"/>
                <a:stretch>
                  <a:fillRect/>
                </a:stretch>
              </p:blipFill>
              <p:spPr>
                <a:xfrm>
                  <a:off x="9438597" y="4885005"/>
                  <a:ext cx="661806" cy="319634"/>
                </a:xfrm>
                <a:prstGeom prst="rect">
                  <a:avLst/>
                </a:prstGeom>
              </p:spPr>
            </p:pic>
            <p:pic>
              <p:nvPicPr>
                <p:cNvPr id="222" name="Picture 221">
                  <a:extLst>
                    <a:ext uri="{FF2B5EF4-FFF2-40B4-BE49-F238E27FC236}">
                      <a16:creationId xmlns:a16="http://schemas.microsoft.com/office/drawing/2014/main" id="{42B03CAA-E490-4B03-81F4-267F30B29CB8}"/>
                    </a:ext>
                  </a:extLst>
                </p:cNvPr>
                <p:cNvPicPr>
                  <a:picLocks noChangeAspect="1"/>
                </p:cNvPicPr>
                <p:nvPr/>
              </p:nvPicPr>
              <p:blipFill>
                <a:blip r:embed="rId3"/>
                <a:stretch>
                  <a:fillRect/>
                </a:stretch>
              </p:blipFill>
              <p:spPr>
                <a:xfrm>
                  <a:off x="9438597" y="4565371"/>
                  <a:ext cx="661806" cy="319634"/>
                </a:xfrm>
                <a:prstGeom prst="rect">
                  <a:avLst/>
                </a:prstGeom>
              </p:spPr>
            </p:pic>
            <p:pic>
              <p:nvPicPr>
                <p:cNvPr id="223" name="Picture 222">
                  <a:extLst>
                    <a:ext uri="{FF2B5EF4-FFF2-40B4-BE49-F238E27FC236}">
                      <a16:creationId xmlns:a16="http://schemas.microsoft.com/office/drawing/2014/main" id="{0B43F614-84C1-4F8F-90BD-6BBEE5439B94}"/>
                    </a:ext>
                  </a:extLst>
                </p:cNvPr>
                <p:cNvPicPr>
                  <a:picLocks noChangeAspect="1"/>
                </p:cNvPicPr>
                <p:nvPr/>
              </p:nvPicPr>
              <p:blipFill>
                <a:blip r:embed="rId3"/>
                <a:stretch>
                  <a:fillRect/>
                </a:stretch>
              </p:blipFill>
              <p:spPr>
                <a:xfrm>
                  <a:off x="9447311" y="4245737"/>
                  <a:ext cx="661806" cy="319634"/>
                </a:xfrm>
                <a:prstGeom prst="rect">
                  <a:avLst/>
                </a:prstGeom>
              </p:spPr>
            </p:pic>
            <p:pic>
              <p:nvPicPr>
                <p:cNvPr id="224" name="Picture 223">
                  <a:extLst>
                    <a:ext uri="{FF2B5EF4-FFF2-40B4-BE49-F238E27FC236}">
                      <a16:creationId xmlns:a16="http://schemas.microsoft.com/office/drawing/2014/main" id="{FF1D666B-F126-431D-95E5-85B71D97D69E}"/>
                    </a:ext>
                  </a:extLst>
                </p:cNvPr>
                <p:cNvPicPr>
                  <a:picLocks noChangeAspect="1"/>
                </p:cNvPicPr>
                <p:nvPr/>
              </p:nvPicPr>
              <p:blipFill>
                <a:blip r:embed="rId3"/>
                <a:stretch>
                  <a:fillRect/>
                </a:stretch>
              </p:blipFill>
              <p:spPr>
                <a:xfrm>
                  <a:off x="9438597" y="3926103"/>
                  <a:ext cx="661806" cy="319634"/>
                </a:xfrm>
                <a:prstGeom prst="rect">
                  <a:avLst/>
                </a:prstGeom>
              </p:spPr>
            </p:pic>
            <p:pic>
              <p:nvPicPr>
                <p:cNvPr id="225" name="Picture 224">
                  <a:extLst>
                    <a:ext uri="{FF2B5EF4-FFF2-40B4-BE49-F238E27FC236}">
                      <a16:creationId xmlns:a16="http://schemas.microsoft.com/office/drawing/2014/main" id="{371D9F78-86B8-491B-8463-C7412ED41346}"/>
                    </a:ext>
                  </a:extLst>
                </p:cNvPr>
                <p:cNvPicPr>
                  <a:picLocks noChangeAspect="1"/>
                </p:cNvPicPr>
                <p:nvPr/>
              </p:nvPicPr>
              <p:blipFill>
                <a:blip r:embed="rId3"/>
                <a:stretch>
                  <a:fillRect/>
                </a:stretch>
              </p:blipFill>
              <p:spPr>
                <a:xfrm>
                  <a:off x="9447311" y="3604914"/>
                  <a:ext cx="661806" cy="319634"/>
                </a:xfrm>
                <a:prstGeom prst="rect">
                  <a:avLst/>
                </a:prstGeom>
              </p:spPr>
            </p:pic>
            <p:pic>
              <p:nvPicPr>
                <p:cNvPr id="226" name="Picture 225">
                  <a:extLst>
                    <a:ext uri="{FF2B5EF4-FFF2-40B4-BE49-F238E27FC236}">
                      <a16:creationId xmlns:a16="http://schemas.microsoft.com/office/drawing/2014/main" id="{84C8E7F2-7D0A-473D-9907-C3173B8419FA}"/>
                    </a:ext>
                  </a:extLst>
                </p:cNvPr>
                <p:cNvPicPr>
                  <a:picLocks noChangeAspect="1"/>
                </p:cNvPicPr>
                <p:nvPr/>
              </p:nvPicPr>
              <p:blipFill>
                <a:blip r:embed="rId3"/>
                <a:stretch>
                  <a:fillRect/>
                </a:stretch>
              </p:blipFill>
              <p:spPr>
                <a:xfrm>
                  <a:off x="9447311" y="3284503"/>
                  <a:ext cx="661806" cy="319634"/>
                </a:xfrm>
                <a:prstGeom prst="rect">
                  <a:avLst/>
                </a:prstGeom>
              </p:spPr>
            </p:pic>
            <p:pic>
              <p:nvPicPr>
                <p:cNvPr id="227" name="Picture 226">
                  <a:extLst>
                    <a:ext uri="{FF2B5EF4-FFF2-40B4-BE49-F238E27FC236}">
                      <a16:creationId xmlns:a16="http://schemas.microsoft.com/office/drawing/2014/main" id="{E426AB41-17D5-4963-8D38-A5B732732EC3}"/>
                    </a:ext>
                  </a:extLst>
                </p:cNvPr>
                <p:cNvPicPr>
                  <a:picLocks noChangeAspect="1"/>
                </p:cNvPicPr>
                <p:nvPr/>
              </p:nvPicPr>
              <p:blipFill>
                <a:blip r:embed="rId3"/>
                <a:stretch>
                  <a:fillRect/>
                </a:stretch>
              </p:blipFill>
              <p:spPr>
                <a:xfrm>
                  <a:off x="9451343" y="2964687"/>
                  <a:ext cx="661806" cy="319634"/>
                </a:xfrm>
                <a:prstGeom prst="rect">
                  <a:avLst/>
                </a:prstGeom>
              </p:spPr>
            </p:pic>
            <p:pic>
              <p:nvPicPr>
                <p:cNvPr id="228" name="Picture 227">
                  <a:extLst>
                    <a:ext uri="{FF2B5EF4-FFF2-40B4-BE49-F238E27FC236}">
                      <a16:creationId xmlns:a16="http://schemas.microsoft.com/office/drawing/2014/main" id="{B15C5B1C-D9B7-47B6-A1B2-BF11C725921E}"/>
                    </a:ext>
                  </a:extLst>
                </p:cNvPr>
                <p:cNvPicPr>
                  <a:picLocks noChangeAspect="1"/>
                </p:cNvPicPr>
                <p:nvPr/>
              </p:nvPicPr>
              <p:blipFill>
                <a:blip r:embed="rId3"/>
                <a:stretch>
                  <a:fillRect/>
                </a:stretch>
              </p:blipFill>
              <p:spPr>
                <a:xfrm>
                  <a:off x="9447311" y="2654625"/>
                  <a:ext cx="661806" cy="319634"/>
                </a:xfrm>
                <a:prstGeom prst="rect">
                  <a:avLst/>
                </a:prstGeom>
              </p:spPr>
            </p:pic>
            <p:pic>
              <p:nvPicPr>
                <p:cNvPr id="229" name="Picture 228">
                  <a:extLst>
                    <a:ext uri="{FF2B5EF4-FFF2-40B4-BE49-F238E27FC236}">
                      <a16:creationId xmlns:a16="http://schemas.microsoft.com/office/drawing/2014/main" id="{C7639EDD-F77D-42B0-9FC0-005906C589E3}"/>
                    </a:ext>
                  </a:extLst>
                </p:cNvPr>
                <p:cNvPicPr>
                  <a:picLocks noChangeAspect="1"/>
                </p:cNvPicPr>
                <p:nvPr/>
              </p:nvPicPr>
              <p:blipFill>
                <a:blip r:embed="rId3"/>
                <a:stretch>
                  <a:fillRect/>
                </a:stretch>
              </p:blipFill>
              <p:spPr>
                <a:xfrm>
                  <a:off x="8781630" y="5204457"/>
                  <a:ext cx="661806" cy="319634"/>
                </a:xfrm>
                <a:prstGeom prst="rect">
                  <a:avLst/>
                </a:prstGeom>
              </p:spPr>
            </p:pic>
            <p:pic>
              <p:nvPicPr>
                <p:cNvPr id="230" name="Picture 229">
                  <a:extLst>
                    <a:ext uri="{FF2B5EF4-FFF2-40B4-BE49-F238E27FC236}">
                      <a16:creationId xmlns:a16="http://schemas.microsoft.com/office/drawing/2014/main" id="{446C950C-9FBB-4A4D-B558-6302E101EBB4}"/>
                    </a:ext>
                  </a:extLst>
                </p:cNvPr>
                <p:cNvPicPr>
                  <a:picLocks noChangeAspect="1"/>
                </p:cNvPicPr>
                <p:nvPr/>
              </p:nvPicPr>
              <p:blipFill>
                <a:blip r:embed="rId3"/>
                <a:stretch>
                  <a:fillRect/>
                </a:stretch>
              </p:blipFill>
              <p:spPr>
                <a:xfrm>
                  <a:off x="8781630" y="4884823"/>
                  <a:ext cx="661806" cy="319634"/>
                </a:xfrm>
                <a:prstGeom prst="rect">
                  <a:avLst/>
                </a:prstGeom>
              </p:spPr>
            </p:pic>
            <p:pic>
              <p:nvPicPr>
                <p:cNvPr id="231" name="Picture 230">
                  <a:extLst>
                    <a:ext uri="{FF2B5EF4-FFF2-40B4-BE49-F238E27FC236}">
                      <a16:creationId xmlns:a16="http://schemas.microsoft.com/office/drawing/2014/main" id="{E97F9A04-2BD0-4ED2-A416-C35E64C93ACB}"/>
                    </a:ext>
                  </a:extLst>
                </p:cNvPr>
                <p:cNvPicPr>
                  <a:picLocks noChangeAspect="1"/>
                </p:cNvPicPr>
                <p:nvPr/>
              </p:nvPicPr>
              <p:blipFill>
                <a:blip r:embed="rId3"/>
                <a:stretch>
                  <a:fillRect/>
                </a:stretch>
              </p:blipFill>
              <p:spPr>
                <a:xfrm>
                  <a:off x="8781630" y="4565189"/>
                  <a:ext cx="661806" cy="319634"/>
                </a:xfrm>
                <a:prstGeom prst="rect">
                  <a:avLst/>
                </a:prstGeom>
              </p:spPr>
            </p:pic>
            <p:pic>
              <p:nvPicPr>
                <p:cNvPr id="232" name="Picture 231">
                  <a:extLst>
                    <a:ext uri="{FF2B5EF4-FFF2-40B4-BE49-F238E27FC236}">
                      <a16:creationId xmlns:a16="http://schemas.microsoft.com/office/drawing/2014/main" id="{426800D8-B22A-48FC-9206-5D45FF088AD7}"/>
                    </a:ext>
                  </a:extLst>
                </p:cNvPr>
                <p:cNvPicPr>
                  <a:picLocks noChangeAspect="1"/>
                </p:cNvPicPr>
                <p:nvPr/>
              </p:nvPicPr>
              <p:blipFill>
                <a:blip r:embed="rId3"/>
                <a:stretch>
                  <a:fillRect/>
                </a:stretch>
              </p:blipFill>
              <p:spPr>
                <a:xfrm>
                  <a:off x="8790344" y="4245555"/>
                  <a:ext cx="661806" cy="319634"/>
                </a:xfrm>
                <a:prstGeom prst="rect">
                  <a:avLst/>
                </a:prstGeom>
              </p:spPr>
            </p:pic>
            <p:pic>
              <p:nvPicPr>
                <p:cNvPr id="233" name="Picture 232">
                  <a:extLst>
                    <a:ext uri="{FF2B5EF4-FFF2-40B4-BE49-F238E27FC236}">
                      <a16:creationId xmlns:a16="http://schemas.microsoft.com/office/drawing/2014/main" id="{E10A6C11-71C3-430E-A6F8-07568BFA103E}"/>
                    </a:ext>
                  </a:extLst>
                </p:cNvPr>
                <p:cNvPicPr>
                  <a:picLocks noChangeAspect="1"/>
                </p:cNvPicPr>
                <p:nvPr/>
              </p:nvPicPr>
              <p:blipFill>
                <a:blip r:embed="rId3"/>
                <a:stretch>
                  <a:fillRect/>
                </a:stretch>
              </p:blipFill>
              <p:spPr>
                <a:xfrm>
                  <a:off x="8781630" y="3925921"/>
                  <a:ext cx="661806" cy="319634"/>
                </a:xfrm>
                <a:prstGeom prst="rect">
                  <a:avLst/>
                </a:prstGeom>
              </p:spPr>
            </p:pic>
            <p:pic>
              <p:nvPicPr>
                <p:cNvPr id="234" name="Picture 233">
                  <a:extLst>
                    <a:ext uri="{FF2B5EF4-FFF2-40B4-BE49-F238E27FC236}">
                      <a16:creationId xmlns:a16="http://schemas.microsoft.com/office/drawing/2014/main" id="{2001B4C5-F35D-4F58-ACD3-F60AB63AE2CB}"/>
                    </a:ext>
                  </a:extLst>
                </p:cNvPr>
                <p:cNvPicPr>
                  <a:picLocks noChangeAspect="1"/>
                </p:cNvPicPr>
                <p:nvPr/>
              </p:nvPicPr>
              <p:blipFill>
                <a:blip r:embed="rId3"/>
                <a:stretch>
                  <a:fillRect/>
                </a:stretch>
              </p:blipFill>
              <p:spPr>
                <a:xfrm>
                  <a:off x="8790344" y="3604732"/>
                  <a:ext cx="661806" cy="319634"/>
                </a:xfrm>
                <a:prstGeom prst="rect">
                  <a:avLst/>
                </a:prstGeom>
              </p:spPr>
            </p:pic>
            <p:pic>
              <p:nvPicPr>
                <p:cNvPr id="235" name="Picture 234">
                  <a:extLst>
                    <a:ext uri="{FF2B5EF4-FFF2-40B4-BE49-F238E27FC236}">
                      <a16:creationId xmlns:a16="http://schemas.microsoft.com/office/drawing/2014/main" id="{4C297913-E2BE-419F-B7E7-E0C7EE79E533}"/>
                    </a:ext>
                  </a:extLst>
                </p:cNvPr>
                <p:cNvPicPr>
                  <a:picLocks noChangeAspect="1"/>
                </p:cNvPicPr>
                <p:nvPr/>
              </p:nvPicPr>
              <p:blipFill>
                <a:blip r:embed="rId3"/>
                <a:stretch>
                  <a:fillRect/>
                </a:stretch>
              </p:blipFill>
              <p:spPr>
                <a:xfrm>
                  <a:off x="8790344" y="3284321"/>
                  <a:ext cx="661806" cy="319634"/>
                </a:xfrm>
                <a:prstGeom prst="rect">
                  <a:avLst/>
                </a:prstGeom>
              </p:spPr>
            </p:pic>
            <p:pic>
              <p:nvPicPr>
                <p:cNvPr id="236" name="Picture 235">
                  <a:extLst>
                    <a:ext uri="{FF2B5EF4-FFF2-40B4-BE49-F238E27FC236}">
                      <a16:creationId xmlns:a16="http://schemas.microsoft.com/office/drawing/2014/main" id="{F9152C96-E4C8-43CE-B9BF-1FE267311A78}"/>
                    </a:ext>
                  </a:extLst>
                </p:cNvPr>
                <p:cNvPicPr>
                  <a:picLocks noChangeAspect="1"/>
                </p:cNvPicPr>
                <p:nvPr/>
              </p:nvPicPr>
              <p:blipFill>
                <a:blip r:embed="rId3"/>
                <a:stretch>
                  <a:fillRect/>
                </a:stretch>
              </p:blipFill>
              <p:spPr>
                <a:xfrm>
                  <a:off x="8794376" y="2964505"/>
                  <a:ext cx="661806" cy="319634"/>
                </a:xfrm>
                <a:prstGeom prst="rect">
                  <a:avLst/>
                </a:prstGeom>
              </p:spPr>
            </p:pic>
            <p:pic>
              <p:nvPicPr>
                <p:cNvPr id="237" name="Picture 236">
                  <a:extLst>
                    <a:ext uri="{FF2B5EF4-FFF2-40B4-BE49-F238E27FC236}">
                      <a16:creationId xmlns:a16="http://schemas.microsoft.com/office/drawing/2014/main" id="{7D5CA1E9-7079-4AED-8A9B-4553C04EF1BC}"/>
                    </a:ext>
                  </a:extLst>
                </p:cNvPr>
                <p:cNvPicPr>
                  <a:picLocks noChangeAspect="1"/>
                </p:cNvPicPr>
                <p:nvPr/>
              </p:nvPicPr>
              <p:blipFill>
                <a:blip r:embed="rId3"/>
                <a:stretch>
                  <a:fillRect/>
                </a:stretch>
              </p:blipFill>
              <p:spPr>
                <a:xfrm>
                  <a:off x="8790344" y="2654443"/>
                  <a:ext cx="661806" cy="319634"/>
                </a:xfrm>
                <a:prstGeom prst="rect">
                  <a:avLst/>
                </a:prstGeom>
              </p:spPr>
            </p:pic>
            <p:pic>
              <p:nvPicPr>
                <p:cNvPr id="238" name="Picture 237">
                  <a:extLst>
                    <a:ext uri="{FF2B5EF4-FFF2-40B4-BE49-F238E27FC236}">
                      <a16:creationId xmlns:a16="http://schemas.microsoft.com/office/drawing/2014/main" id="{5D8563B3-6307-48F7-9903-589CA3030E7B}"/>
                    </a:ext>
                  </a:extLst>
                </p:cNvPr>
                <p:cNvPicPr>
                  <a:picLocks noChangeAspect="1"/>
                </p:cNvPicPr>
                <p:nvPr/>
              </p:nvPicPr>
              <p:blipFill>
                <a:blip r:embed="rId3"/>
                <a:stretch>
                  <a:fillRect/>
                </a:stretch>
              </p:blipFill>
              <p:spPr>
                <a:xfrm>
                  <a:off x="8103227" y="5204275"/>
                  <a:ext cx="661806" cy="319634"/>
                </a:xfrm>
                <a:prstGeom prst="rect">
                  <a:avLst/>
                </a:prstGeom>
              </p:spPr>
            </p:pic>
            <p:pic>
              <p:nvPicPr>
                <p:cNvPr id="239" name="Picture 238">
                  <a:extLst>
                    <a:ext uri="{FF2B5EF4-FFF2-40B4-BE49-F238E27FC236}">
                      <a16:creationId xmlns:a16="http://schemas.microsoft.com/office/drawing/2014/main" id="{95DE3C86-E4E9-4303-8C0A-C7017C835663}"/>
                    </a:ext>
                  </a:extLst>
                </p:cNvPr>
                <p:cNvPicPr>
                  <a:picLocks noChangeAspect="1"/>
                </p:cNvPicPr>
                <p:nvPr/>
              </p:nvPicPr>
              <p:blipFill>
                <a:blip r:embed="rId3"/>
                <a:stretch>
                  <a:fillRect/>
                </a:stretch>
              </p:blipFill>
              <p:spPr>
                <a:xfrm>
                  <a:off x="8103227" y="4884641"/>
                  <a:ext cx="661806" cy="319634"/>
                </a:xfrm>
                <a:prstGeom prst="rect">
                  <a:avLst/>
                </a:prstGeom>
              </p:spPr>
            </p:pic>
            <p:pic>
              <p:nvPicPr>
                <p:cNvPr id="240" name="Picture 239">
                  <a:extLst>
                    <a:ext uri="{FF2B5EF4-FFF2-40B4-BE49-F238E27FC236}">
                      <a16:creationId xmlns:a16="http://schemas.microsoft.com/office/drawing/2014/main" id="{4F9BD04D-53A2-46AF-AF18-2759529F77FD}"/>
                    </a:ext>
                  </a:extLst>
                </p:cNvPr>
                <p:cNvPicPr>
                  <a:picLocks noChangeAspect="1"/>
                </p:cNvPicPr>
                <p:nvPr/>
              </p:nvPicPr>
              <p:blipFill>
                <a:blip r:embed="rId3"/>
                <a:stretch>
                  <a:fillRect/>
                </a:stretch>
              </p:blipFill>
              <p:spPr>
                <a:xfrm>
                  <a:off x="8103227" y="4565007"/>
                  <a:ext cx="661806" cy="319634"/>
                </a:xfrm>
                <a:prstGeom prst="rect">
                  <a:avLst/>
                </a:prstGeom>
              </p:spPr>
            </p:pic>
            <p:pic>
              <p:nvPicPr>
                <p:cNvPr id="241" name="Picture 240">
                  <a:extLst>
                    <a:ext uri="{FF2B5EF4-FFF2-40B4-BE49-F238E27FC236}">
                      <a16:creationId xmlns:a16="http://schemas.microsoft.com/office/drawing/2014/main" id="{02E80F15-ACD5-47E8-8FD6-E8487BEF2E27}"/>
                    </a:ext>
                  </a:extLst>
                </p:cNvPr>
                <p:cNvPicPr>
                  <a:picLocks noChangeAspect="1"/>
                </p:cNvPicPr>
                <p:nvPr/>
              </p:nvPicPr>
              <p:blipFill>
                <a:blip r:embed="rId3"/>
                <a:stretch>
                  <a:fillRect/>
                </a:stretch>
              </p:blipFill>
              <p:spPr>
                <a:xfrm>
                  <a:off x="8111941" y="4245373"/>
                  <a:ext cx="661806" cy="319634"/>
                </a:xfrm>
                <a:prstGeom prst="rect">
                  <a:avLst/>
                </a:prstGeom>
              </p:spPr>
            </p:pic>
            <p:pic>
              <p:nvPicPr>
                <p:cNvPr id="242" name="Picture 241">
                  <a:extLst>
                    <a:ext uri="{FF2B5EF4-FFF2-40B4-BE49-F238E27FC236}">
                      <a16:creationId xmlns:a16="http://schemas.microsoft.com/office/drawing/2014/main" id="{E82CE39E-3735-483C-9E38-7307B7FE8745}"/>
                    </a:ext>
                  </a:extLst>
                </p:cNvPr>
                <p:cNvPicPr>
                  <a:picLocks noChangeAspect="1"/>
                </p:cNvPicPr>
                <p:nvPr/>
              </p:nvPicPr>
              <p:blipFill>
                <a:blip r:embed="rId3"/>
                <a:stretch>
                  <a:fillRect/>
                </a:stretch>
              </p:blipFill>
              <p:spPr>
                <a:xfrm>
                  <a:off x="8103227" y="3925739"/>
                  <a:ext cx="661806" cy="319634"/>
                </a:xfrm>
                <a:prstGeom prst="rect">
                  <a:avLst/>
                </a:prstGeom>
              </p:spPr>
            </p:pic>
            <p:pic>
              <p:nvPicPr>
                <p:cNvPr id="243" name="Picture 242">
                  <a:extLst>
                    <a:ext uri="{FF2B5EF4-FFF2-40B4-BE49-F238E27FC236}">
                      <a16:creationId xmlns:a16="http://schemas.microsoft.com/office/drawing/2014/main" id="{40E046C8-2B70-4D0C-9A17-975C4717AEB4}"/>
                    </a:ext>
                  </a:extLst>
                </p:cNvPr>
                <p:cNvPicPr>
                  <a:picLocks noChangeAspect="1"/>
                </p:cNvPicPr>
                <p:nvPr/>
              </p:nvPicPr>
              <p:blipFill>
                <a:blip r:embed="rId3"/>
                <a:stretch>
                  <a:fillRect/>
                </a:stretch>
              </p:blipFill>
              <p:spPr>
                <a:xfrm>
                  <a:off x="8111941" y="3604550"/>
                  <a:ext cx="661806" cy="319634"/>
                </a:xfrm>
                <a:prstGeom prst="rect">
                  <a:avLst/>
                </a:prstGeom>
              </p:spPr>
            </p:pic>
            <p:pic>
              <p:nvPicPr>
                <p:cNvPr id="244" name="Picture 243">
                  <a:extLst>
                    <a:ext uri="{FF2B5EF4-FFF2-40B4-BE49-F238E27FC236}">
                      <a16:creationId xmlns:a16="http://schemas.microsoft.com/office/drawing/2014/main" id="{8C6070AD-C217-44D5-9FF1-8EBB6229EAF9}"/>
                    </a:ext>
                  </a:extLst>
                </p:cNvPr>
                <p:cNvPicPr>
                  <a:picLocks noChangeAspect="1"/>
                </p:cNvPicPr>
                <p:nvPr/>
              </p:nvPicPr>
              <p:blipFill>
                <a:blip r:embed="rId3"/>
                <a:stretch>
                  <a:fillRect/>
                </a:stretch>
              </p:blipFill>
              <p:spPr>
                <a:xfrm>
                  <a:off x="8111941" y="3284139"/>
                  <a:ext cx="661806" cy="319634"/>
                </a:xfrm>
                <a:prstGeom prst="rect">
                  <a:avLst/>
                </a:prstGeom>
              </p:spPr>
            </p:pic>
            <p:pic>
              <p:nvPicPr>
                <p:cNvPr id="245" name="Picture 244">
                  <a:extLst>
                    <a:ext uri="{FF2B5EF4-FFF2-40B4-BE49-F238E27FC236}">
                      <a16:creationId xmlns:a16="http://schemas.microsoft.com/office/drawing/2014/main" id="{BEF375E3-9165-49BD-8E12-34ED1A19A0E3}"/>
                    </a:ext>
                  </a:extLst>
                </p:cNvPr>
                <p:cNvPicPr>
                  <a:picLocks noChangeAspect="1"/>
                </p:cNvPicPr>
                <p:nvPr/>
              </p:nvPicPr>
              <p:blipFill>
                <a:blip r:embed="rId3"/>
                <a:stretch>
                  <a:fillRect/>
                </a:stretch>
              </p:blipFill>
              <p:spPr>
                <a:xfrm>
                  <a:off x="8115973" y="2964323"/>
                  <a:ext cx="661806" cy="319634"/>
                </a:xfrm>
                <a:prstGeom prst="rect">
                  <a:avLst/>
                </a:prstGeom>
              </p:spPr>
            </p:pic>
            <p:pic>
              <p:nvPicPr>
                <p:cNvPr id="246" name="Picture 245">
                  <a:extLst>
                    <a:ext uri="{FF2B5EF4-FFF2-40B4-BE49-F238E27FC236}">
                      <a16:creationId xmlns:a16="http://schemas.microsoft.com/office/drawing/2014/main" id="{93018B3A-AC8E-4FFB-9CE9-9F361C60D768}"/>
                    </a:ext>
                  </a:extLst>
                </p:cNvPr>
                <p:cNvPicPr>
                  <a:picLocks noChangeAspect="1"/>
                </p:cNvPicPr>
                <p:nvPr/>
              </p:nvPicPr>
              <p:blipFill>
                <a:blip r:embed="rId3"/>
                <a:stretch>
                  <a:fillRect/>
                </a:stretch>
              </p:blipFill>
              <p:spPr>
                <a:xfrm>
                  <a:off x="8111941" y="2654261"/>
                  <a:ext cx="661806" cy="319634"/>
                </a:xfrm>
                <a:prstGeom prst="rect">
                  <a:avLst/>
                </a:prstGeom>
              </p:spPr>
            </p:pic>
            <p:pic>
              <p:nvPicPr>
                <p:cNvPr id="249" name="Picture 248">
                  <a:extLst>
                    <a:ext uri="{FF2B5EF4-FFF2-40B4-BE49-F238E27FC236}">
                      <a16:creationId xmlns:a16="http://schemas.microsoft.com/office/drawing/2014/main" id="{A5E97094-8526-494C-B09A-428155DF4F87}"/>
                    </a:ext>
                  </a:extLst>
                </p:cNvPr>
                <p:cNvPicPr>
                  <a:picLocks noChangeAspect="1"/>
                </p:cNvPicPr>
                <p:nvPr/>
              </p:nvPicPr>
              <p:blipFill>
                <a:blip r:embed="rId3"/>
                <a:stretch>
                  <a:fillRect/>
                </a:stretch>
              </p:blipFill>
              <p:spPr>
                <a:xfrm>
                  <a:off x="11456937" y="2335084"/>
                  <a:ext cx="661806" cy="319634"/>
                </a:xfrm>
                <a:prstGeom prst="rect">
                  <a:avLst/>
                </a:prstGeom>
              </p:spPr>
            </p:pic>
            <p:pic>
              <p:nvPicPr>
                <p:cNvPr id="250" name="Picture 249">
                  <a:extLst>
                    <a:ext uri="{FF2B5EF4-FFF2-40B4-BE49-F238E27FC236}">
                      <a16:creationId xmlns:a16="http://schemas.microsoft.com/office/drawing/2014/main" id="{1EBE02E1-2849-4CAD-BA9D-6196F90751A4}"/>
                    </a:ext>
                  </a:extLst>
                </p:cNvPr>
                <p:cNvPicPr>
                  <a:picLocks noChangeAspect="1"/>
                </p:cNvPicPr>
                <p:nvPr/>
              </p:nvPicPr>
              <p:blipFill>
                <a:blip r:embed="rId3"/>
                <a:stretch>
                  <a:fillRect/>
                </a:stretch>
              </p:blipFill>
              <p:spPr>
                <a:xfrm>
                  <a:off x="10780273" y="2334902"/>
                  <a:ext cx="661806" cy="319634"/>
                </a:xfrm>
                <a:prstGeom prst="rect">
                  <a:avLst/>
                </a:prstGeom>
              </p:spPr>
            </p:pic>
            <p:pic>
              <p:nvPicPr>
                <p:cNvPr id="251" name="Picture 250">
                  <a:extLst>
                    <a:ext uri="{FF2B5EF4-FFF2-40B4-BE49-F238E27FC236}">
                      <a16:creationId xmlns:a16="http://schemas.microsoft.com/office/drawing/2014/main" id="{6FAEC216-088E-4858-9DA1-359A749FE101}"/>
                    </a:ext>
                  </a:extLst>
                </p:cNvPr>
                <p:cNvPicPr>
                  <a:picLocks noChangeAspect="1"/>
                </p:cNvPicPr>
                <p:nvPr/>
              </p:nvPicPr>
              <p:blipFill>
                <a:blip r:embed="rId3"/>
                <a:stretch>
                  <a:fillRect/>
                </a:stretch>
              </p:blipFill>
              <p:spPr>
                <a:xfrm>
                  <a:off x="10123477" y="2336064"/>
                  <a:ext cx="661806" cy="319634"/>
                </a:xfrm>
                <a:prstGeom prst="rect">
                  <a:avLst/>
                </a:prstGeom>
              </p:spPr>
            </p:pic>
            <p:pic>
              <p:nvPicPr>
                <p:cNvPr id="252" name="Picture 251">
                  <a:extLst>
                    <a:ext uri="{FF2B5EF4-FFF2-40B4-BE49-F238E27FC236}">
                      <a16:creationId xmlns:a16="http://schemas.microsoft.com/office/drawing/2014/main" id="{9C429D13-EB20-406F-9962-27114107853E}"/>
                    </a:ext>
                  </a:extLst>
                </p:cNvPr>
                <p:cNvPicPr>
                  <a:picLocks noChangeAspect="1"/>
                </p:cNvPicPr>
                <p:nvPr/>
              </p:nvPicPr>
              <p:blipFill>
                <a:blip r:embed="rId3"/>
                <a:stretch>
                  <a:fillRect/>
                </a:stretch>
              </p:blipFill>
              <p:spPr>
                <a:xfrm>
                  <a:off x="9456353" y="2334019"/>
                  <a:ext cx="661806" cy="319634"/>
                </a:xfrm>
                <a:prstGeom prst="rect">
                  <a:avLst/>
                </a:prstGeom>
              </p:spPr>
            </p:pic>
            <p:pic>
              <p:nvPicPr>
                <p:cNvPr id="253" name="Picture 252">
                  <a:extLst>
                    <a:ext uri="{FF2B5EF4-FFF2-40B4-BE49-F238E27FC236}">
                      <a16:creationId xmlns:a16="http://schemas.microsoft.com/office/drawing/2014/main" id="{1BAEFDD5-340A-4AE2-953B-601CB9D6165D}"/>
                    </a:ext>
                  </a:extLst>
                </p:cNvPr>
                <p:cNvPicPr>
                  <a:picLocks noChangeAspect="1"/>
                </p:cNvPicPr>
                <p:nvPr/>
              </p:nvPicPr>
              <p:blipFill>
                <a:blip r:embed="rId3"/>
                <a:stretch>
                  <a:fillRect/>
                </a:stretch>
              </p:blipFill>
              <p:spPr>
                <a:xfrm>
                  <a:off x="8799386" y="2333837"/>
                  <a:ext cx="661806" cy="319634"/>
                </a:xfrm>
                <a:prstGeom prst="rect">
                  <a:avLst/>
                </a:prstGeom>
              </p:spPr>
            </p:pic>
            <p:pic>
              <p:nvPicPr>
                <p:cNvPr id="254" name="Picture 253">
                  <a:extLst>
                    <a:ext uri="{FF2B5EF4-FFF2-40B4-BE49-F238E27FC236}">
                      <a16:creationId xmlns:a16="http://schemas.microsoft.com/office/drawing/2014/main" id="{D5107C2A-A522-4570-993F-B609E69EE33F}"/>
                    </a:ext>
                  </a:extLst>
                </p:cNvPr>
                <p:cNvPicPr>
                  <a:picLocks noChangeAspect="1"/>
                </p:cNvPicPr>
                <p:nvPr/>
              </p:nvPicPr>
              <p:blipFill>
                <a:blip r:embed="rId3"/>
                <a:stretch>
                  <a:fillRect/>
                </a:stretch>
              </p:blipFill>
              <p:spPr>
                <a:xfrm>
                  <a:off x="8120983" y="2333655"/>
                  <a:ext cx="661806" cy="319634"/>
                </a:xfrm>
                <a:prstGeom prst="rect">
                  <a:avLst/>
                </a:prstGeom>
              </p:spPr>
            </p:pic>
            <p:pic>
              <p:nvPicPr>
                <p:cNvPr id="551" name="Picture 550">
                  <a:extLst>
                    <a:ext uri="{FF2B5EF4-FFF2-40B4-BE49-F238E27FC236}">
                      <a16:creationId xmlns:a16="http://schemas.microsoft.com/office/drawing/2014/main" id="{B49B7727-7D55-49C3-99E0-A26300ADBD0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7471234" y="3632938"/>
                  <a:ext cx="669956" cy="1041150"/>
                </a:xfrm>
                <a:prstGeom prst="rect">
                  <a:avLst/>
                </a:prstGeom>
              </p:spPr>
            </p:pic>
            <p:pic>
              <p:nvPicPr>
                <p:cNvPr id="552" name="Picture 551">
                  <a:extLst>
                    <a:ext uri="{FF2B5EF4-FFF2-40B4-BE49-F238E27FC236}">
                      <a16:creationId xmlns:a16="http://schemas.microsoft.com/office/drawing/2014/main" id="{F99F9453-BC2B-44FA-B448-B62988BEF1A3}"/>
                    </a:ext>
                  </a:extLst>
                </p:cNvPr>
                <p:cNvPicPr>
                  <a:picLocks noChangeAspect="1"/>
                </p:cNvPicPr>
                <p:nvPr/>
              </p:nvPicPr>
              <p:blipFill>
                <a:blip r:embed="rId3"/>
                <a:stretch>
                  <a:fillRect/>
                </a:stretch>
              </p:blipFill>
              <p:spPr>
                <a:xfrm>
                  <a:off x="7449953" y="5207749"/>
                  <a:ext cx="661806" cy="319634"/>
                </a:xfrm>
                <a:prstGeom prst="rect">
                  <a:avLst/>
                </a:prstGeom>
              </p:spPr>
            </p:pic>
            <p:pic>
              <p:nvPicPr>
                <p:cNvPr id="553" name="Picture 552">
                  <a:extLst>
                    <a:ext uri="{FF2B5EF4-FFF2-40B4-BE49-F238E27FC236}">
                      <a16:creationId xmlns:a16="http://schemas.microsoft.com/office/drawing/2014/main" id="{9B4AF5E0-41F0-4969-9699-C2BD9EA2FF56}"/>
                    </a:ext>
                  </a:extLst>
                </p:cNvPr>
                <p:cNvPicPr>
                  <a:picLocks noChangeAspect="1"/>
                </p:cNvPicPr>
                <p:nvPr/>
              </p:nvPicPr>
              <p:blipFill>
                <a:blip r:embed="rId3"/>
                <a:stretch>
                  <a:fillRect/>
                </a:stretch>
              </p:blipFill>
              <p:spPr>
                <a:xfrm>
                  <a:off x="7449953" y="4888115"/>
                  <a:ext cx="661806" cy="319634"/>
                </a:xfrm>
                <a:prstGeom prst="rect">
                  <a:avLst/>
                </a:prstGeom>
              </p:spPr>
            </p:pic>
            <p:pic>
              <p:nvPicPr>
                <p:cNvPr id="554" name="Picture 553">
                  <a:extLst>
                    <a:ext uri="{FF2B5EF4-FFF2-40B4-BE49-F238E27FC236}">
                      <a16:creationId xmlns:a16="http://schemas.microsoft.com/office/drawing/2014/main" id="{3C4667BF-97A5-4DA3-AE65-16AE96C15678}"/>
                    </a:ext>
                  </a:extLst>
                </p:cNvPr>
                <p:cNvPicPr>
                  <a:picLocks noChangeAspect="1"/>
                </p:cNvPicPr>
                <p:nvPr/>
              </p:nvPicPr>
              <p:blipFill>
                <a:blip r:embed="rId3"/>
                <a:stretch>
                  <a:fillRect/>
                </a:stretch>
              </p:blipFill>
              <p:spPr>
                <a:xfrm>
                  <a:off x="7449953" y="4568481"/>
                  <a:ext cx="661806" cy="319634"/>
                </a:xfrm>
                <a:prstGeom prst="rect">
                  <a:avLst/>
                </a:prstGeom>
              </p:spPr>
            </p:pic>
            <p:pic>
              <p:nvPicPr>
                <p:cNvPr id="555" name="Picture 554">
                  <a:extLst>
                    <a:ext uri="{FF2B5EF4-FFF2-40B4-BE49-F238E27FC236}">
                      <a16:creationId xmlns:a16="http://schemas.microsoft.com/office/drawing/2014/main" id="{F6BFD785-BD42-4FB9-943B-0DDAE2F8C024}"/>
                    </a:ext>
                  </a:extLst>
                </p:cNvPr>
                <p:cNvPicPr>
                  <a:picLocks noChangeAspect="1"/>
                </p:cNvPicPr>
                <p:nvPr/>
              </p:nvPicPr>
              <p:blipFill>
                <a:blip r:embed="rId3"/>
                <a:stretch>
                  <a:fillRect/>
                </a:stretch>
              </p:blipFill>
              <p:spPr>
                <a:xfrm>
                  <a:off x="7458667" y="4248847"/>
                  <a:ext cx="661806" cy="319634"/>
                </a:xfrm>
                <a:prstGeom prst="rect">
                  <a:avLst/>
                </a:prstGeom>
              </p:spPr>
            </p:pic>
            <p:pic>
              <p:nvPicPr>
                <p:cNvPr id="556" name="Picture 555">
                  <a:extLst>
                    <a:ext uri="{FF2B5EF4-FFF2-40B4-BE49-F238E27FC236}">
                      <a16:creationId xmlns:a16="http://schemas.microsoft.com/office/drawing/2014/main" id="{687C6064-EE96-4E00-AE62-E10177ECA76F}"/>
                    </a:ext>
                  </a:extLst>
                </p:cNvPr>
                <p:cNvPicPr>
                  <a:picLocks noChangeAspect="1"/>
                </p:cNvPicPr>
                <p:nvPr/>
              </p:nvPicPr>
              <p:blipFill>
                <a:blip r:embed="rId3"/>
                <a:stretch>
                  <a:fillRect/>
                </a:stretch>
              </p:blipFill>
              <p:spPr>
                <a:xfrm>
                  <a:off x="7449953" y="3929213"/>
                  <a:ext cx="661806" cy="319634"/>
                </a:xfrm>
                <a:prstGeom prst="rect">
                  <a:avLst/>
                </a:prstGeom>
              </p:spPr>
            </p:pic>
            <p:pic>
              <p:nvPicPr>
                <p:cNvPr id="557" name="Picture 556">
                  <a:extLst>
                    <a:ext uri="{FF2B5EF4-FFF2-40B4-BE49-F238E27FC236}">
                      <a16:creationId xmlns:a16="http://schemas.microsoft.com/office/drawing/2014/main" id="{C84B1E33-E63D-4606-89C2-EB3FC9AC3FAB}"/>
                    </a:ext>
                  </a:extLst>
                </p:cNvPr>
                <p:cNvPicPr>
                  <a:picLocks noChangeAspect="1"/>
                </p:cNvPicPr>
                <p:nvPr/>
              </p:nvPicPr>
              <p:blipFill>
                <a:blip r:embed="rId3"/>
                <a:stretch>
                  <a:fillRect/>
                </a:stretch>
              </p:blipFill>
              <p:spPr>
                <a:xfrm>
                  <a:off x="7458667" y="3608024"/>
                  <a:ext cx="661806" cy="319634"/>
                </a:xfrm>
                <a:prstGeom prst="rect">
                  <a:avLst/>
                </a:prstGeom>
              </p:spPr>
            </p:pic>
            <p:pic>
              <p:nvPicPr>
                <p:cNvPr id="558" name="Picture 557">
                  <a:extLst>
                    <a:ext uri="{FF2B5EF4-FFF2-40B4-BE49-F238E27FC236}">
                      <a16:creationId xmlns:a16="http://schemas.microsoft.com/office/drawing/2014/main" id="{49BB993C-D631-4E37-B06C-2EB4BDB7FCAA}"/>
                    </a:ext>
                  </a:extLst>
                </p:cNvPr>
                <p:cNvPicPr>
                  <a:picLocks noChangeAspect="1"/>
                </p:cNvPicPr>
                <p:nvPr/>
              </p:nvPicPr>
              <p:blipFill>
                <a:blip r:embed="rId3"/>
                <a:stretch>
                  <a:fillRect/>
                </a:stretch>
              </p:blipFill>
              <p:spPr>
                <a:xfrm>
                  <a:off x="7458667" y="3287613"/>
                  <a:ext cx="661806" cy="319634"/>
                </a:xfrm>
                <a:prstGeom prst="rect">
                  <a:avLst/>
                </a:prstGeom>
              </p:spPr>
            </p:pic>
            <p:pic>
              <p:nvPicPr>
                <p:cNvPr id="559" name="Picture 558">
                  <a:extLst>
                    <a:ext uri="{FF2B5EF4-FFF2-40B4-BE49-F238E27FC236}">
                      <a16:creationId xmlns:a16="http://schemas.microsoft.com/office/drawing/2014/main" id="{4233D9A5-3CEF-4629-85C7-7C3D384ECDF6}"/>
                    </a:ext>
                  </a:extLst>
                </p:cNvPr>
                <p:cNvPicPr>
                  <a:picLocks noChangeAspect="1"/>
                </p:cNvPicPr>
                <p:nvPr/>
              </p:nvPicPr>
              <p:blipFill>
                <a:blip r:embed="rId3"/>
                <a:stretch>
                  <a:fillRect/>
                </a:stretch>
              </p:blipFill>
              <p:spPr>
                <a:xfrm>
                  <a:off x="7462699" y="2967797"/>
                  <a:ext cx="661806" cy="319634"/>
                </a:xfrm>
                <a:prstGeom prst="rect">
                  <a:avLst/>
                </a:prstGeom>
              </p:spPr>
            </p:pic>
            <p:pic>
              <p:nvPicPr>
                <p:cNvPr id="560" name="Picture 559">
                  <a:extLst>
                    <a:ext uri="{FF2B5EF4-FFF2-40B4-BE49-F238E27FC236}">
                      <a16:creationId xmlns:a16="http://schemas.microsoft.com/office/drawing/2014/main" id="{A23FB0A1-3DF7-40B2-839D-25CBA67C7B6E}"/>
                    </a:ext>
                  </a:extLst>
                </p:cNvPr>
                <p:cNvPicPr>
                  <a:picLocks noChangeAspect="1"/>
                </p:cNvPicPr>
                <p:nvPr/>
              </p:nvPicPr>
              <p:blipFill>
                <a:blip r:embed="rId3"/>
                <a:stretch>
                  <a:fillRect/>
                </a:stretch>
              </p:blipFill>
              <p:spPr>
                <a:xfrm>
                  <a:off x="7458667" y="2657735"/>
                  <a:ext cx="661806" cy="319634"/>
                </a:xfrm>
                <a:prstGeom prst="rect">
                  <a:avLst/>
                </a:prstGeom>
              </p:spPr>
            </p:pic>
            <p:pic>
              <p:nvPicPr>
                <p:cNvPr id="561" name="Picture 560">
                  <a:extLst>
                    <a:ext uri="{FF2B5EF4-FFF2-40B4-BE49-F238E27FC236}">
                      <a16:creationId xmlns:a16="http://schemas.microsoft.com/office/drawing/2014/main" id="{DF85C2CD-8181-485C-9235-BBC58B0643E8}"/>
                    </a:ext>
                  </a:extLst>
                </p:cNvPr>
                <p:cNvPicPr>
                  <a:picLocks noChangeAspect="1"/>
                </p:cNvPicPr>
                <p:nvPr/>
              </p:nvPicPr>
              <p:blipFill>
                <a:blip r:embed="rId3"/>
                <a:stretch>
                  <a:fillRect/>
                </a:stretch>
              </p:blipFill>
              <p:spPr>
                <a:xfrm>
                  <a:off x="6773289" y="5207567"/>
                  <a:ext cx="661806" cy="319634"/>
                </a:xfrm>
                <a:prstGeom prst="rect">
                  <a:avLst/>
                </a:prstGeom>
              </p:spPr>
            </p:pic>
            <p:pic>
              <p:nvPicPr>
                <p:cNvPr id="562" name="Picture 561">
                  <a:extLst>
                    <a:ext uri="{FF2B5EF4-FFF2-40B4-BE49-F238E27FC236}">
                      <a16:creationId xmlns:a16="http://schemas.microsoft.com/office/drawing/2014/main" id="{398A9C0D-A562-4622-9BE5-B920D44AEB0B}"/>
                    </a:ext>
                  </a:extLst>
                </p:cNvPr>
                <p:cNvPicPr>
                  <a:picLocks noChangeAspect="1"/>
                </p:cNvPicPr>
                <p:nvPr/>
              </p:nvPicPr>
              <p:blipFill>
                <a:blip r:embed="rId3"/>
                <a:stretch>
                  <a:fillRect/>
                </a:stretch>
              </p:blipFill>
              <p:spPr>
                <a:xfrm>
                  <a:off x="6773289" y="4887933"/>
                  <a:ext cx="661806" cy="319634"/>
                </a:xfrm>
                <a:prstGeom prst="rect">
                  <a:avLst/>
                </a:prstGeom>
              </p:spPr>
            </p:pic>
            <p:pic>
              <p:nvPicPr>
                <p:cNvPr id="563" name="Picture 562">
                  <a:extLst>
                    <a:ext uri="{FF2B5EF4-FFF2-40B4-BE49-F238E27FC236}">
                      <a16:creationId xmlns:a16="http://schemas.microsoft.com/office/drawing/2014/main" id="{5E986F40-DEBD-49D6-9932-321FB7AAD979}"/>
                    </a:ext>
                  </a:extLst>
                </p:cNvPr>
                <p:cNvPicPr>
                  <a:picLocks noChangeAspect="1"/>
                </p:cNvPicPr>
                <p:nvPr/>
              </p:nvPicPr>
              <p:blipFill>
                <a:blip r:embed="rId3"/>
                <a:stretch>
                  <a:fillRect/>
                </a:stretch>
              </p:blipFill>
              <p:spPr>
                <a:xfrm>
                  <a:off x="6773289" y="4568299"/>
                  <a:ext cx="661806" cy="319634"/>
                </a:xfrm>
                <a:prstGeom prst="rect">
                  <a:avLst/>
                </a:prstGeom>
              </p:spPr>
            </p:pic>
            <p:pic>
              <p:nvPicPr>
                <p:cNvPr id="564" name="Picture 563">
                  <a:extLst>
                    <a:ext uri="{FF2B5EF4-FFF2-40B4-BE49-F238E27FC236}">
                      <a16:creationId xmlns:a16="http://schemas.microsoft.com/office/drawing/2014/main" id="{D31E9878-BB64-4234-AB80-4B7A12A1955F}"/>
                    </a:ext>
                  </a:extLst>
                </p:cNvPr>
                <p:cNvPicPr>
                  <a:picLocks noChangeAspect="1"/>
                </p:cNvPicPr>
                <p:nvPr/>
              </p:nvPicPr>
              <p:blipFill>
                <a:blip r:embed="rId3"/>
                <a:stretch>
                  <a:fillRect/>
                </a:stretch>
              </p:blipFill>
              <p:spPr>
                <a:xfrm>
                  <a:off x="6782003" y="4248665"/>
                  <a:ext cx="661806" cy="319634"/>
                </a:xfrm>
                <a:prstGeom prst="rect">
                  <a:avLst/>
                </a:prstGeom>
              </p:spPr>
            </p:pic>
            <p:pic>
              <p:nvPicPr>
                <p:cNvPr id="565" name="Picture 564">
                  <a:extLst>
                    <a:ext uri="{FF2B5EF4-FFF2-40B4-BE49-F238E27FC236}">
                      <a16:creationId xmlns:a16="http://schemas.microsoft.com/office/drawing/2014/main" id="{532E7213-9CB1-4B58-8123-2B5054539C73}"/>
                    </a:ext>
                  </a:extLst>
                </p:cNvPr>
                <p:cNvPicPr>
                  <a:picLocks noChangeAspect="1"/>
                </p:cNvPicPr>
                <p:nvPr/>
              </p:nvPicPr>
              <p:blipFill>
                <a:blip r:embed="rId3"/>
                <a:stretch>
                  <a:fillRect/>
                </a:stretch>
              </p:blipFill>
              <p:spPr>
                <a:xfrm>
                  <a:off x="6773289" y="3929031"/>
                  <a:ext cx="661806" cy="319634"/>
                </a:xfrm>
                <a:prstGeom prst="rect">
                  <a:avLst/>
                </a:prstGeom>
              </p:spPr>
            </p:pic>
            <p:pic>
              <p:nvPicPr>
                <p:cNvPr id="566" name="Picture 565">
                  <a:extLst>
                    <a:ext uri="{FF2B5EF4-FFF2-40B4-BE49-F238E27FC236}">
                      <a16:creationId xmlns:a16="http://schemas.microsoft.com/office/drawing/2014/main" id="{7E7D1D91-6229-44FE-82F1-CFAFE81F7BD5}"/>
                    </a:ext>
                  </a:extLst>
                </p:cNvPr>
                <p:cNvPicPr>
                  <a:picLocks noChangeAspect="1"/>
                </p:cNvPicPr>
                <p:nvPr/>
              </p:nvPicPr>
              <p:blipFill>
                <a:blip r:embed="rId3"/>
                <a:stretch>
                  <a:fillRect/>
                </a:stretch>
              </p:blipFill>
              <p:spPr>
                <a:xfrm>
                  <a:off x="6782003" y="3607842"/>
                  <a:ext cx="661806" cy="319634"/>
                </a:xfrm>
                <a:prstGeom prst="rect">
                  <a:avLst/>
                </a:prstGeom>
              </p:spPr>
            </p:pic>
            <p:pic>
              <p:nvPicPr>
                <p:cNvPr id="567" name="Picture 566">
                  <a:extLst>
                    <a:ext uri="{FF2B5EF4-FFF2-40B4-BE49-F238E27FC236}">
                      <a16:creationId xmlns:a16="http://schemas.microsoft.com/office/drawing/2014/main" id="{B0BBB93C-EA82-4C91-A17E-738C285BBA48}"/>
                    </a:ext>
                  </a:extLst>
                </p:cNvPr>
                <p:cNvPicPr>
                  <a:picLocks noChangeAspect="1"/>
                </p:cNvPicPr>
                <p:nvPr/>
              </p:nvPicPr>
              <p:blipFill>
                <a:blip r:embed="rId3"/>
                <a:stretch>
                  <a:fillRect/>
                </a:stretch>
              </p:blipFill>
              <p:spPr>
                <a:xfrm>
                  <a:off x="6782003" y="3287431"/>
                  <a:ext cx="661806" cy="319634"/>
                </a:xfrm>
                <a:prstGeom prst="rect">
                  <a:avLst/>
                </a:prstGeom>
              </p:spPr>
            </p:pic>
            <p:pic>
              <p:nvPicPr>
                <p:cNvPr id="568" name="Picture 567">
                  <a:extLst>
                    <a:ext uri="{FF2B5EF4-FFF2-40B4-BE49-F238E27FC236}">
                      <a16:creationId xmlns:a16="http://schemas.microsoft.com/office/drawing/2014/main" id="{10554846-B44E-463D-B2A0-25FAF9DAA887}"/>
                    </a:ext>
                  </a:extLst>
                </p:cNvPr>
                <p:cNvPicPr>
                  <a:picLocks noChangeAspect="1"/>
                </p:cNvPicPr>
                <p:nvPr/>
              </p:nvPicPr>
              <p:blipFill>
                <a:blip r:embed="rId3"/>
                <a:stretch>
                  <a:fillRect/>
                </a:stretch>
              </p:blipFill>
              <p:spPr>
                <a:xfrm>
                  <a:off x="6786035" y="2967615"/>
                  <a:ext cx="661806" cy="319634"/>
                </a:xfrm>
                <a:prstGeom prst="rect">
                  <a:avLst/>
                </a:prstGeom>
              </p:spPr>
            </p:pic>
            <p:pic>
              <p:nvPicPr>
                <p:cNvPr id="569" name="Picture 568">
                  <a:extLst>
                    <a:ext uri="{FF2B5EF4-FFF2-40B4-BE49-F238E27FC236}">
                      <a16:creationId xmlns:a16="http://schemas.microsoft.com/office/drawing/2014/main" id="{7B097234-871F-443A-BDDC-7511F8440AD8}"/>
                    </a:ext>
                  </a:extLst>
                </p:cNvPr>
                <p:cNvPicPr>
                  <a:picLocks noChangeAspect="1"/>
                </p:cNvPicPr>
                <p:nvPr/>
              </p:nvPicPr>
              <p:blipFill>
                <a:blip r:embed="rId3"/>
                <a:stretch>
                  <a:fillRect/>
                </a:stretch>
              </p:blipFill>
              <p:spPr>
                <a:xfrm>
                  <a:off x="6782003" y="2657553"/>
                  <a:ext cx="661806" cy="319634"/>
                </a:xfrm>
                <a:prstGeom prst="rect">
                  <a:avLst/>
                </a:prstGeom>
              </p:spPr>
            </p:pic>
            <p:pic>
              <p:nvPicPr>
                <p:cNvPr id="570" name="Picture 569">
                  <a:extLst>
                    <a:ext uri="{FF2B5EF4-FFF2-40B4-BE49-F238E27FC236}">
                      <a16:creationId xmlns:a16="http://schemas.microsoft.com/office/drawing/2014/main" id="{143D8E6D-96E0-4811-89CF-DAE0B2906AD6}"/>
                    </a:ext>
                  </a:extLst>
                </p:cNvPr>
                <p:cNvPicPr>
                  <a:picLocks noChangeAspect="1"/>
                </p:cNvPicPr>
                <p:nvPr/>
              </p:nvPicPr>
              <p:blipFill>
                <a:blip r:embed="rId3"/>
                <a:stretch>
                  <a:fillRect/>
                </a:stretch>
              </p:blipFill>
              <p:spPr>
                <a:xfrm>
                  <a:off x="6116493" y="5208729"/>
                  <a:ext cx="661806" cy="319634"/>
                </a:xfrm>
                <a:prstGeom prst="rect">
                  <a:avLst/>
                </a:prstGeom>
              </p:spPr>
            </p:pic>
            <p:pic>
              <p:nvPicPr>
                <p:cNvPr id="571" name="Picture 570">
                  <a:extLst>
                    <a:ext uri="{FF2B5EF4-FFF2-40B4-BE49-F238E27FC236}">
                      <a16:creationId xmlns:a16="http://schemas.microsoft.com/office/drawing/2014/main" id="{C1C80877-DDD0-4779-AFE9-04FA553B7827}"/>
                    </a:ext>
                  </a:extLst>
                </p:cNvPr>
                <p:cNvPicPr>
                  <a:picLocks noChangeAspect="1"/>
                </p:cNvPicPr>
                <p:nvPr/>
              </p:nvPicPr>
              <p:blipFill>
                <a:blip r:embed="rId3"/>
                <a:stretch>
                  <a:fillRect/>
                </a:stretch>
              </p:blipFill>
              <p:spPr>
                <a:xfrm>
                  <a:off x="6116493" y="4889095"/>
                  <a:ext cx="661806" cy="319634"/>
                </a:xfrm>
                <a:prstGeom prst="rect">
                  <a:avLst/>
                </a:prstGeom>
              </p:spPr>
            </p:pic>
            <p:pic>
              <p:nvPicPr>
                <p:cNvPr id="572" name="Picture 571">
                  <a:extLst>
                    <a:ext uri="{FF2B5EF4-FFF2-40B4-BE49-F238E27FC236}">
                      <a16:creationId xmlns:a16="http://schemas.microsoft.com/office/drawing/2014/main" id="{888F833E-11A4-4370-9D9D-A49254CC1850}"/>
                    </a:ext>
                  </a:extLst>
                </p:cNvPr>
                <p:cNvPicPr>
                  <a:picLocks noChangeAspect="1"/>
                </p:cNvPicPr>
                <p:nvPr/>
              </p:nvPicPr>
              <p:blipFill>
                <a:blip r:embed="rId3"/>
                <a:stretch>
                  <a:fillRect/>
                </a:stretch>
              </p:blipFill>
              <p:spPr>
                <a:xfrm>
                  <a:off x="6116493" y="4569461"/>
                  <a:ext cx="661806" cy="319634"/>
                </a:xfrm>
                <a:prstGeom prst="rect">
                  <a:avLst/>
                </a:prstGeom>
              </p:spPr>
            </p:pic>
            <p:pic>
              <p:nvPicPr>
                <p:cNvPr id="573" name="Picture 572">
                  <a:extLst>
                    <a:ext uri="{FF2B5EF4-FFF2-40B4-BE49-F238E27FC236}">
                      <a16:creationId xmlns:a16="http://schemas.microsoft.com/office/drawing/2014/main" id="{99E0E04D-C372-45A1-BF8F-A7CF76416BFA}"/>
                    </a:ext>
                  </a:extLst>
                </p:cNvPr>
                <p:cNvPicPr>
                  <a:picLocks noChangeAspect="1"/>
                </p:cNvPicPr>
                <p:nvPr/>
              </p:nvPicPr>
              <p:blipFill>
                <a:blip r:embed="rId3"/>
                <a:stretch>
                  <a:fillRect/>
                </a:stretch>
              </p:blipFill>
              <p:spPr>
                <a:xfrm>
                  <a:off x="6125207" y="4249827"/>
                  <a:ext cx="661806" cy="319634"/>
                </a:xfrm>
                <a:prstGeom prst="rect">
                  <a:avLst/>
                </a:prstGeom>
              </p:spPr>
            </p:pic>
            <p:pic>
              <p:nvPicPr>
                <p:cNvPr id="574" name="Picture 573">
                  <a:extLst>
                    <a:ext uri="{FF2B5EF4-FFF2-40B4-BE49-F238E27FC236}">
                      <a16:creationId xmlns:a16="http://schemas.microsoft.com/office/drawing/2014/main" id="{08F65EE1-8E18-4378-BEE2-00FD1CD0557F}"/>
                    </a:ext>
                  </a:extLst>
                </p:cNvPr>
                <p:cNvPicPr>
                  <a:picLocks noChangeAspect="1"/>
                </p:cNvPicPr>
                <p:nvPr/>
              </p:nvPicPr>
              <p:blipFill>
                <a:blip r:embed="rId3"/>
                <a:stretch>
                  <a:fillRect/>
                </a:stretch>
              </p:blipFill>
              <p:spPr>
                <a:xfrm>
                  <a:off x="6116493" y="3930193"/>
                  <a:ext cx="661806" cy="319634"/>
                </a:xfrm>
                <a:prstGeom prst="rect">
                  <a:avLst/>
                </a:prstGeom>
              </p:spPr>
            </p:pic>
            <p:pic>
              <p:nvPicPr>
                <p:cNvPr id="575" name="Picture 574">
                  <a:extLst>
                    <a:ext uri="{FF2B5EF4-FFF2-40B4-BE49-F238E27FC236}">
                      <a16:creationId xmlns:a16="http://schemas.microsoft.com/office/drawing/2014/main" id="{8414E4DB-4B2F-4CD2-BCB3-2FAF6F8294C9}"/>
                    </a:ext>
                  </a:extLst>
                </p:cNvPr>
                <p:cNvPicPr>
                  <a:picLocks noChangeAspect="1"/>
                </p:cNvPicPr>
                <p:nvPr/>
              </p:nvPicPr>
              <p:blipFill>
                <a:blip r:embed="rId3"/>
                <a:stretch>
                  <a:fillRect/>
                </a:stretch>
              </p:blipFill>
              <p:spPr>
                <a:xfrm>
                  <a:off x="6125207" y="3609004"/>
                  <a:ext cx="661806" cy="319634"/>
                </a:xfrm>
                <a:prstGeom prst="rect">
                  <a:avLst/>
                </a:prstGeom>
              </p:spPr>
            </p:pic>
            <p:pic>
              <p:nvPicPr>
                <p:cNvPr id="576" name="Picture 575">
                  <a:extLst>
                    <a:ext uri="{FF2B5EF4-FFF2-40B4-BE49-F238E27FC236}">
                      <a16:creationId xmlns:a16="http://schemas.microsoft.com/office/drawing/2014/main" id="{3AE657D8-5786-4231-8C55-16EDB268A5C0}"/>
                    </a:ext>
                  </a:extLst>
                </p:cNvPr>
                <p:cNvPicPr>
                  <a:picLocks noChangeAspect="1"/>
                </p:cNvPicPr>
                <p:nvPr/>
              </p:nvPicPr>
              <p:blipFill>
                <a:blip r:embed="rId3"/>
                <a:stretch>
                  <a:fillRect/>
                </a:stretch>
              </p:blipFill>
              <p:spPr>
                <a:xfrm>
                  <a:off x="6125207" y="3288593"/>
                  <a:ext cx="661806" cy="319634"/>
                </a:xfrm>
                <a:prstGeom prst="rect">
                  <a:avLst/>
                </a:prstGeom>
              </p:spPr>
            </p:pic>
            <p:pic>
              <p:nvPicPr>
                <p:cNvPr id="577" name="Picture 576">
                  <a:extLst>
                    <a:ext uri="{FF2B5EF4-FFF2-40B4-BE49-F238E27FC236}">
                      <a16:creationId xmlns:a16="http://schemas.microsoft.com/office/drawing/2014/main" id="{11B86395-9B4C-4DEC-AE6A-FD291ED023B6}"/>
                    </a:ext>
                  </a:extLst>
                </p:cNvPr>
                <p:cNvPicPr>
                  <a:picLocks noChangeAspect="1"/>
                </p:cNvPicPr>
                <p:nvPr/>
              </p:nvPicPr>
              <p:blipFill>
                <a:blip r:embed="rId3"/>
                <a:stretch>
                  <a:fillRect/>
                </a:stretch>
              </p:blipFill>
              <p:spPr>
                <a:xfrm>
                  <a:off x="6129239" y="2968777"/>
                  <a:ext cx="661806" cy="319634"/>
                </a:xfrm>
                <a:prstGeom prst="rect">
                  <a:avLst/>
                </a:prstGeom>
              </p:spPr>
            </p:pic>
            <p:pic>
              <p:nvPicPr>
                <p:cNvPr id="578" name="Picture 577">
                  <a:extLst>
                    <a:ext uri="{FF2B5EF4-FFF2-40B4-BE49-F238E27FC236}">
                      <a16:creationId xmlns:a16="http://schemas.microsoft.com/office/drawing/2014/main" id="{ADB4B917-A53F-4D89-8A0E-DAD75CDBCB38}"/>
                    </a:ext>
                  </a:extLst>
                </p:cNvPr>
                <p:cNvPicPr>
                  <a:picLocks noChangeAspect="1"/>
                </p:cNvPicPr>
                <p:nvPr/>
              </p:nvPicPr>
              <p:blipFill>
                <a:blip r:embed="rId3"/>
                <a:stretch>
                  <a:fillRect/>
                </a:stretch>
              </p:blipFill>
              <p:spPr>
                <a:xfrm>
                  <a:off x="6125207" y="2658715"/>
                  <a:ext cx="661806" cy="319634"/>
                </a:xfrm>
                <a:prstGeom prst="rect">
                  <a:avLst/>
                </a:prstGeom>
              </p:spPr>
            </p:pic>
            <p:pic>
              <p:nvPicPr>
                <p:cNvPr id="579" name="Picture 578">
                  <a:extLst>
                    <a:ext uri="{FF2B5EF4-FFF2-40B4-BE49-F238E27FC236}">
                      <a16:creationId xmlns:a16="http://schemas.microsoft.com/office/drawing/2014/main" id="{DDF1D715-B93D-49A2-8BBD-0CFABEE4A117}"/>
                    </a:ext>
                  </a:extLst>
                </p:cNvPr>
                <p:cNvPicPr>
                  <a:picLocks noChangeAspect="1"/>
                </p:cNvPicPr>
                <p:nvPr/>
              </p:nvPicPr>
              <p:blipFill>
                <a:blip r:embed="rId3"/>
                <a:stretch>
                  <a:fillRect/>
                </a:stretch>
              </p:blipFill>
              <p:spPr>
                <a:xfrm>
                  <a:off x="5449369" y="5206684"/>
                  <a:ext cx="661806" cy="319634"/>
                </a:xfrm>
                <a:prstGeom prst="rect">
                  <a:avLst/>
                </a:prstGeom>
              </p:spPr>
            </p:pic>
            <p:pic>
              <p:nvPicPr>
                <p:cNvPr id="581" name="Picture 580">
                  <a:extLst>
                    <a:ext uri="{FF2B5EF4-FFF2-40B4-BE49-F238E27FC236}">
                      <a16:creationId xmlns:a16="http://schemas.microsoft.com/office/drawing/2014/main" id="{5E3E5AA4-09ED-4B37-A0A8-244FC0C3EEAF}"/>
                    </a:ext>
                  </a:extLst>
                </p:cNvPr>
                <p:cNvPicPr>
                  <a:picLocks noChangeAspect="1"/>
                </p:cNvPicPr>
                <p:nvPr/>
              </p:nvPicPr>
              <p:blipFill>
                <a:blip r:embed="rId3"/>
                <a:stretch>
                  <a:fillRect/>
                </a:stretch>
              </p:blipFill>
              <p:spPr>
                <a:xfrm>
                  <a:off x="5449369" y="4567416"/>
                  <a:ext cx="661806" cy="319634"/>
                </a:xfrm>
                <a:prstGeom prst="rect">
                  <a:avLst/>
                </a:prstGeom>
              </p:spPr>
            </p:pic>
            <p:pic>
              <p:nvPicPr>
                <p:cNvPr id="582" name="Picture 581">
                  <a:extLst>
                    <a:ext uri="{FF2B5EF4-FFF2-40B4-BE49-F238E27FC236}">
                      <a16:creationId xmlns:a16="http://schemas.microsoft.com/office/drawing/2014/main" id="{CF4505D7-1CA2-4F52-B08E-8C58A1BE0239}"/>
                    </a:ext>
                  </a:extLst>
                </p:cNvPr>
                <p:cNvPicPr>
                  <a:picLocks noChangeAspect="1"/>
                </p:cNvPicPr>
                <p:nvPr/>
              </p:nvPicPr>
              <p:blipFill>
                <a:blip r:embed="rId3"/>
                <a:stretch>
                  <a:fillRect/>
                </a:stretch>
              </p:blipFill>
              <p:spPr>
                <a:xfrm>
                  <a:off x="5458083" y="4247782"/>
                  <a:ext cx="661806" cy="319634"/>
                </a:xfrm>
                <a:prstGeom prst="rect">
                  <a:avLst/>
                </a:prstGeom>
              </p:spPr>
            </p:pic>
            <p:pic>
              <p:nvPicPr>
                <p:cNvPr id="583" name="Picture 582">
                  <a:extLst>
                    <a:ext uri="{FF2B5EF4-FFF2-40B4-BE49-F238E27FC236}">
                      <a16:creationId xmlns:a16="http://schemas.microsoft.com/office/drawing/2014/main" id="{F77A31C3-54E6-4227-B727-8057C48597DE}"/>
                    </a:ext>
                  </a:extLst>
                </p:cNvPr>
                <p:cNvPicPr>
                  <a:picLocks noChangeAspect="1"/>
                </p:cNvPicPr>
                <p:nvPr/>
              </p:nvPicPr>
              <p:blipFill>
                <a:blip r:embed="rId3"/>
                <a:stretch>
                  <a:fillRect/>
                </a:stretch>
              </p:blipFill>
              <p:spPr>
                <a:xfrm>
                  <a:off x="5449369" y="3928148"/>
                  <a:ext cx="661806" cy="319634"/>
                </a:xfrm>
                <a:prstGeom prst="rect">
                  <a:avLst/>
                </a:prstGeom>
              </p:spPr>
            </p:pic>
            <p:pic>
              <p:nvPicPr>
                <p:cNvPr id="584" name="Picture 583">
                  <a:extLst>
                    <a:ext uri="{FF2B5EF4-FFF2-40B4-BE49-F238E27FC236}">
                      <a16:creationId xmlns:a16="http://schemas.microsoft.com/office/drawing/2014/main" id="{3A622256-0487-42EF-BDF7-C27653E759B2}"/>
                    </a:ext>
                  </a:extLst>
                </p:cNvPr>
                <p:cNvPicPr>
                  <a:picLocks noChangeAspect="1"/>
                </p:cNvPicPr>
                <p:nvPr/>
              </p:nvPicPr>
              <p:blipFill>
                <a:blip r:embed="rId3"/>
                <a:stretch>
                  <a:fillRect/>
                </a:stretch>
              </p:blipFill>
              <p:spPr>
                <a:xfrm>
                  <a:off x="5458083" y="3606959"/>
                  <a:ext cx="661806" cy="319634"/>
                </a:xfrm>
                <a:prstGeom prst="rect">
                  <a:avLst/>
                </a:prstGeom>
              </p:spPr>
            </p:pic>
            <p:pic>
              <p:nvPicPr>
                <p:cNvPr id="585" name="Picture 584">
                  <a:extLst>
                    <a:ext uri="{FF2B5EF4-FFF2-40B4-BE49-F238E27FC236}">
                      <a16:creationId xmlns:a16="http://schemas.microsoft.com/office/drawing/2014/main" id="{57A7394E-A9A0-4AD6-B2D1-92A1E4E6728D}"/>
                    </a:ext>
                  </a:extLst>
                </p:cNvPr>
                <p:cNvPicPr>
                  <a:picLocks noChangeAspect="1"/>
                </p:cNvPicPr>
                <p:nvPr/>
              </p:nvPicPr>
              <p:blipFill>
                <a:blip r:embed="rId3"/>
                <a:stretch>
                  <a:fillRect/>
                </a:stretch>
              </p:blipFill>
              <p:spPr>
                <a:xfrm>
                  <a:off x="5458083" y="3286548"/>
                  <a:ext cx="661806" cy="319634"/>
                </a:xfrm>
                <a:prstGeom prst="rect">
                  <a:avLst/>
                </a:prstGeom>
              </p:spPr>
            </p:pic>
            <p:pic>
              <p:nvPicPr>
                <p:cNvPr id="586" name="Picture 585">
                  <a:extLst>
                    <a:ext uri="{FF2B5EF4-FFF2-40B4-BE49-F238E27FC236}">
                      <a16:creationId xmlns:a16="http://schemas.microsoft.com/office/drawing/2014/main" id="{3927D931-E335-4C6E-8848-C50BEC219262}"/>
                    </a:ext>
                  </a:extLst>
                </p:cNvPr>
                <p:cNvPicPr>
                  <a:picLocks noChangeAspect="1"/>
                </p:cNvPicPr>
                <p:nvPr/>
              </p:nvPicPr>
              <p:blipFill>
                <a:blip r:embed="rId3"/>
                <a:stretch>
                  <a:fillRect/>
                </a:stretch>
              </p:blipFill>
              <p:spPr>
                <a:xfrm>
                  <a:off x="5462115" y="2966732"/>
                  <a:ext cx="661806" cy="319634"/>
                </a:xfrm>
                <a:prstGeom prst="rect">
                  <a:avLst/>
                </a:prstGeom>
              </p:spPr>
            </p:pic>
            <p:pic>
              <p:nvPicPr>
                <p:cNvPr id="587" name="Picture 586">
                  <a:extLst>
                    <a:ext uri="{FF2B5EF4-FFF2-40B4-BE49-F238E27FC236}">
                      <a16:creationId xmlns:a16="http://schemas.microsoft.com/office/drawing/2014/main" id="{B4F51D60-83F1-46BA-8E1D-D29571C07016}"/>
                    </a:ext>
                  </a:extLst>
                </p:cNvPr>
                <p:cNvPicPr>
                  <a:picLocks noChangeAspect="1"/>
                </p:cNvPicPr>
                <p:nvPr/>
              </p:nvPicPr>
              <p:blipFill>
                <a:blip r:embed="rId3"/>
                <a:stretch>
                  <a:fillRect/>
                </a:stretch>
              </p:blipFill>
              <p:spPr>
                <a:xfrm>
                  <a:off x="5458083" y="2656670"/>
                  <a:ext cx="661806" cy="319634"/>
                </a:xfrm>
                <a:prstGeom prst="rect">
                  <a:avLst/>
                </a:prstGeom>
              </p:spPr>
            </p:pic>
            <p:pic>
              <p:nvPicPr>
                <p:cNvPr id="588" name="Picture 587">
                  <a:extLst>
                    <a:ext uri="{FF2B5EF4-FFF2-40B4-BE49-F238E27FC236}">
                      <a16:creationId xmlns:a16="http://schemas.microsoft.com/office/drawing/2014/main" id="{8221BF15-9097-49CE-B617-62F2E1AF5742}"/>
                    </a:ext>
                  </a:extLst>
                </p:cNvPr>
                <p:cNvPicPr>
                  <a:picLocks noChangeAspect="1"/>
                </p:cNvPicPr>
                <p:nvPr/>
              </p:nvPicPr>
              <p:blipFill>
                <a:blip r:embed="rId3"/>
                <a:stretch>
                  <a:fillRect/>
                </a:stretch>
              </p:blipFill>
              <p:spPr>
                <a:xfrm>
                  <a:off x="4792402" y="5206502"/>
                  <a:ext cx="661806" cy="319634"/>
                </a:xfrm>
                <a:prstGeom prst="rect">
                  <a:avLst/>
                </a:prstGeom>
              </p:spPr>
            </p:pic>
            <p:pic>
              <p:nvPicPr>
                <p:cNvPr id="589" name="Picture 588">
                  <a:extLst>
                    <a:ext uri="{FF2B5EF4-FFF2-40B4-BE49-F238E27FC236}">
                      <a16:creationId xmlns:a16="http://schemas.microsoft.com/office/drawing/2014/main" id="{D76964AE-7461-44A1-A1E6-9D0B47376BB1}"/>
                    </a:ext>
                  </a:extLst>
                </p:cNvPr>
                <p:cNvPicPr>
                  <a:picLocks noChangeAspect="1"/>
                </p:cNvPicPr>
                <p:nvPr/>
              </p:nvPicPr>
              <p:blipFill>
                <a:blip r:embed="rId3"/>
                <a:stretch>
                  <a:fillRect/>
                </a:stretch>
              </p:blipFill>
              <p:spPr>
                <a:xfrm>
                  <a:off x="4792402" y="4886868"/>
                  <a:ext cx="661806" cy="319634"/>
                </a:xfrm>
                <a:prstGeom prst="rect">
                  <a:avLst/>
                </a:prstGeom>
              </p:spPr>
            </p:pic>
            <p:pic>
              <p:nvPicPr>
                <p:cNvPr id="590" name="Picture 589">
                  <a:extLst>
                    <a:ext uri="{FF2B5EF4-FFF2-40B4-BE49-F238E27FC236}">
                      <a16:creationId xmlns:a16="http://schemas.microsoft.com/office/drawing/2014/main" id="{F64B120F-6E20-4F12-BCA2-D019A6244B47}"/>
                    </a:ext>
                  </a:extLst>
                </p:cNvPr>
                <p:cNvPicPr>
                  <a:picLocks noChangeAspect="1"/>
                </p:cNvPicPr>
                <p:nvPr/>
              </p:nvPicPr>
              <p:blipFill>
                <a:blip r:embed="rId3"/>
                <a:stretch>
                  <a:fillRect/>
                </a:stretch>
              </p:blipFill>
              <p:spPr>
                <a:xfrm>
                  <a:off x="4792402" y="4567234"/>
                  <a:ext cx="661806" cy="319634"/>
                </a:xfrm>
                <a:prstGeom prst="rect">
                  <a:avLst/>
                </a:prstGeom>
              </p:spPr>
            </p:pic>
            <p:pic>
              <p:nvPicPr>
                <p:cNvPr id="591" name="Picture 590">
                  <a:extLst>
                    <a:ext uri="{FF2B5EF4-FFF2-40B4-BE49-F238E27FC236}">
                      <a16:creationId xmlns:a16="http://schemas.microsoft.com/office/drawing/2014/main" id="{038F84C0-B134-4293-9A8C-2C83191D9F81}"/>
                    </a:ext>
                  </a:extLst>
                </p:cNvPr>
                <p:cNvPicPr>
                  <a:picLocks noChangeAspect="1"/>
                </p:cNvPicPr>
                <p:nvPr/>
              </p:nvPicPr>
              <p:blipFill>
                <a:blip r:embed="rId3"/>
                <a:stretch>
                  <a:fillRect/>
                </a:stretch>
              </p:blipFill>
              <p:spPr>
                <a:xfrm>
                  <a:off x="4801116" y="4247600"/>
                  <a:ext cx="661806" cy="319634"/>
                </a:xfrm>
                <a:prstGeom prst="rect">
                  <a:avLst/>
                </a:prstGeom>
              </p:spPr>
            </p:pic>
            <p:pic>
              <p:nvPicPr>
                <p:cNvPr id="592" name="Picture 591">
                  <a:extLst>
                    <a:ext uri="{FF2B5EF4-FFF2-40B4-BE49-F238E27FC236}">
                      <a16:creationId xmlns:a16="http://schemas.microsoft.com/office/drawing/2014/main" id="{41162326-BE23-4BA2-849F-5B55BC946108}"/>
                    </a:ext>
                  </a:extLst>
                </p:cNvPr>
                <p:cNvPicPr>
                  <a:picLocks noChangeAspect="1"/>
                </p:cNvPicPr>
                <p:nvPr/>
              </p:nvPicPr>
              <p:blipFill>
                <a:blip r:embed="rId3"/>
                <a:stretch>
                  <a:fillRect/>
                </a:stretch>
              </p:blipFill>
              <p:spPr>
                <a:xfrm>
                  <a:off x="4792402" y="3927966"/>
                  <a:ext cx="661806" cy="319634"/>
                </a:xfrm>
                <a:prstGeom prst="rect">
                  <a:avLst/>
                </a:prstGeom>
              </p:spPr>
            </p:pic>
            <p:pic>
              <p:nvPicPr>
                <p:cNvPr id="593" name="Picture 592">
                  <a:extLst>
                    <a:ext uri="{FF2B5EF4-FFF2-40B4-BE49-F238E27FC236}">
                      <a16:creationId xmlns:a16="http://schemas.microsoft.com/office/drawing/2014/main" id="{20530EFA-EDAC-450B-93E6-835AD8DD99CD}"/>
                    </a:ext>
                  </a:extLst>
                </p:cNvPr>
                <p:cNvPicPr>
                  <a:picLocks noChangeAspect="1"/>
                </p:cNvPicPr>
                <p:nvPr/>
              </p:nvPicPr>
              <p:blipFill>
                <a:blip r:embed="rId3"/>
                <a:stretch>
                  <a:fillRect/>
                </a:stretch>
              </p:blipFill>
              <p:spPr>
                <a:xfrm>
                  <a:off x="4801116" y="3606777"/>
                  <a:ext cx="661806" cy="319634"/>
                </a:xfrm>
                <a:prstGeom prst="rect">
                  <a:avLst/>
                </a:prstGeom>
              </p:spPr>
            </p:pic>
            <p:pic>
              <p:nvPicPr>
                <p:cNvPr id="594" name="Picture 593">
                  <a:extLst>
                    <a:ext uri="{FF2B5EF4-FFF2-40B4-BE49-F238E27FC236}">
                      <a16:creationId xmlns:a16="http://schemas.microsoft.com/office/drawing/2014/main" id="{18410818-4F9D-4F58-8FFB-ABB83E2DBB3D}"/>
                    </a:ext>
                  </a:extLst>
                </p:cNvPr>
                <p:cNvPicPr>
                  <a:picLocks noChangeAspect="1"/>
                </p:cNvPicPr>
                <p:nvPr/>
              </p:nvPicPr>
              <p:blipFill>
                <a:blip r:embed="rId3"/>
                <a:stretch>
                  <a:fillRect/>
                </a:stretch>
              </p:blipFill>
              <p:spPr>
                <a:xfrm>
                  <a:off x="4801116" y="3286366"/>
                  <a:ext cx="661806" cy="319634"/>
                </a:xfrm>
                <a:prstGeom prst="rect">
                  <a:avLst/>
                </a:prstGeom>
              </p:spPr>
            </p:pic>
            <p:pic>
              <p:nvPicPr>
                <p:cNvPr id="595" name="Picture 594">
                  <a:extLst>
                    <a:ext uri="{FF2B5EF4-FFF2-40B4-BE49-F238E27FC236}">
                      <a16:creationId xmlns:a16="http://schemas.microsoft.com/office/drawing/2014/main" id="{4C5ABC0B-4E96-4A4A-8D3C-2092C0B5C74B}"/>
                    </a:ext>
                  </a:extLst>
                </p:cNvPr>
                <p:cNvPicPr>
                  <a:picLocks noChangeAspect="1"/>
                </p:cNvPicPr>
                <p:nvPr/>
              </p:nvPicPr>
              <p:blipFill>
                <a:blip r:embed="rId3"/>
                <a:stretch>
                  <a:fillRect/>
                </a:stretch>
              </p:blipFill>
              <p:spPr>
                <a:xfrm>
                  <a:off x="4805148" y="2966550"/>
                  <a:ext cx="661806" cy="319634"/>
                </a:xfrm>
                <a:prstGeom prst="rect">
                  <a:avLst/>
                </a:prstGeom>
              </p:spPr>
            </p:pic>
            <p:pic>
              <p:nvPicPr>
                <p:cNvPr id="596" name="Picture 595">
                  <a:extLst>
                    <a:ext uri="{FF2B5EF4-FFF2-40B4-BE49-F238E27FC236}">
                      <a16:creationId xmlns:a16="http://schemas.microsoft.com/office/drawing/2014/main" id="{B3A53E3D-9C4F-45F4-AA72-361FFF80CD08}"/>
                    </a:ext>
                  </a:extLst>
                </p:cNvPr>
                <p:cNvPicPr>
                  <a:picLocks noChangeAspect="1"/>
                </p:cNvPicPr>
                <p:nvPr/>
              </p:nvPicPr>
              <p:blipFill>
                <a:blip r:embed="rId3"/>
                <a:stretch>
                  <a:fillRect/>
                </a:stretch>
              </p:blipFill>
              <p:spPr>
                <a:xfrm>
                  <a:off x="4801116" y="2656488"/>
                  <a:ext cx="661806" cy="319634"/>
                </a:xfrm>
                <a:prstGeom prst="rect">
                  <a:avLst/>
                </a:prstGeom>
              </p:spPr>
            </p:pic>
            <p:pic>
              <p:nvPicPr>
                <p:cNvPr id="597" name="Picture 596">
                  <a:extLst>
                    <a:ext uri="{FF2B5EF4-FFF2-40B4-BE49-F238E27FC236}">
                      <a16:creationId xmlns:a16="http://schemas.microsoft.com/office/drawing/2014/main" id="{B2B0F414-8C40-4976-BAAF-533455D24331}"/>
                    </a:ext>
                  </a:extLst>
                </p:cNvPr>
                <p:cNvPicPr>
                  <a:picLocks noChangeAspect="1"/>
                </p:cNvPicPr>
                <p:nvPr/>
              </p:nvPicPr>
              <p:blipFill>
                <a:blip r:embed="rId3"/>
                <a:stretch>
                  <a:fillRect/>
                </a:stretch>
              </p:blipFill>
              <p:spPr>
                <a:xfrm>
                  <a:off x="4113999" y="5206320"/>
                  <a:ext cx="661806" cy="319634"/>
                </a:xfrm>
                <a:prstGeom prst="rect">
                  <a:avLst/>
                </a:prstGeom>
              </p:spPr>
            </p:pic>
            <p:pic>
              <p:nvPicPr>
                <p:cNvPr id="598" name="Picture 597">
                  <a:extLst>
                    <a:ext uri="{FF2B5EF4-FFF2-40B4-BE49-F238E27FC236}">
                      <a16:creationId xmlns:a16="http://schemas.microsoft.com/office/drawing/2014/main" id="{EDDBE90E-22B1-4F98-955E-2AC945C37E09}"/>
                    </a:ext>
                  </a:extLst>
                </p:cNvPr>
                <p:cNvPicPr>
                  <a:picLocks noChangeAspect="1"/>
                </p:cNvPicPr>
                <p:nvPr/>
              </p:nvPicPr>
              <p:blipFill>
                <a:blip r:embed="rId3"/>
                <a:stretch>
                  <a:fillRect/>
                </a:stretch>
              </p:blipFill>
              <p:spPr>
                <a:xfrm>
                  <a:off x="4113999" y="4886686"/>
                  <a:ext cx="661806" cy="319634"/>
                </a:xfrm>
                <a:prstGeom prst="rect">
                  <a:avLst/>
                </a:prstGeom>
              </p:spPr>
            </p:pic>
            <p:pic>
              <p:nvPicPr>
                <p:cNvPr id="599" name="Picture 598">
                  <a:extLst>
                    <a:ext uri="{FF2B5EF4-FFF2-40B4-BE49-F238E27FC236}">
                      <a16:creationId xmlns:a16="http://schemas.microsoft.com/office/drawing/2014/main" id="{B743C7A5-3B2B-489B-AEE0-5CE92C4B74CB}"/>
                    </a:ext>
                  </a:extLst>
                </p:cNvPr>
                <p:cNvPicPr>
                  <a:picLocks noChangeAspect="1"/>
                </p:cNvPicPr>
                <p:nvPr/>
              </p:nvPicPr>
              <p:blipFill>
                <a:blip r:embed="rId3"/>
                <a:stretch>
                  <a:fillRect/>
                </a:stretch>
              </p:blipFill>
              <p:spPr>
                <a:xfrm>
                  <a:off x="4113999" y="4567052"/>
                  <a:ext cx="661806" cy="319634"/>
                </a:xfrm>
                <a:prstGeom prst="rect">
                  <a:avLst/>
                </a:prstGeom>
              </p:spPr>
            </p:pic>
            <p:pic>
              <p:nvPicPr>
                <p:cNvPr id="600" name="Picture 599">
                  <a:extLst>
                    <a:ext uri="{FF2B5EF4-FFF2-40B4-BE49-F238E27FC236}">
                      <a16:creationId xmlns:a16="http://schemas.microsoft.com/office/drawing/2014/main" id="{9DC09B21-89CA-4AE4-A5FE-5307DD5756F5}"/>
                    </a:ext>
                  </a:extLst>
                </p:cNvPr>
                <p:cNvPicPr>
                  <a:picLocks noChangeAspect="1"/>
                </p:cNvPicPr>
                <p:nvPr/>
              </p:nvPicPr>
              <p:blipFill>
                <a:blip r:embed="rId3"/>
                <a:stretch>
                  <a:fillRect/>
                </a:stretch>
              </p:blipFill>
              <p:spPr>
                <a:xfrm>
                  <a:off x="4122713" y="4247418"/>
                  <a:ext cx="661806" cy="319634"/>
                </a:xfrm>
                <a:prstGeom prst="rect">
                  <a:avLst/>
                </a:prstGeom>
              </p:spPr>
            </p:pic>
            <p:pic>
              <p:nvPicPr>
                <p:cNvPr id="601" name="Picture 600">
                  <a:extLst>
                    <a:ext uri="{FF2B5EF4-FFF2-40B4-BE49-F238E27FC236}">
                      <a16:creationId xmlns:a16="http://schemas.microsoft.com/office/drawing/2014/main" id="{58CA60B6-9D1F-4730-9C86-C7814807D439}"/>
                    </a:ext>
                  </a:extLst>
                </p:cNvPr>
                <p:cNvPicPr>
                  <a:picLocks noChangeAspect="1"/>
                </p:cNvPicPr>
                <p:nvPr/>
              </p:nvPicPr>
              <p:blipFill>
                <a:blip r:embed="rId3"/>
                <a:stretch>
                  <a:fillRect/>
                </a:stretch>
              </p:blipFill>
              <p:spPr>
                <a:xfrm>
                  <a:off x="4113999" y="3927784"/>
                  <a:ext cx="661806" cy="319634"/>
                </a:xfrm>
                <a:prstGeom prst="rect">
                  <a:avLst/>
                </a:prstGeom>
              </p:spPr>
            </p:pic>
            <p:pic>
              <p:nvPicPr>
                <p:cNvPr id="602" name="Picture 601">
                  <a:extLst>
                    <a:ext uri="{FF2B5EF4-FFF2-40B4-BE49-F238E27FC236}">
                      <a16:creationId xmlns:a16="http://schemas.microsoft.com/office/drawing/2014/main" id="{4E16C81C-64CF-48BC-A735-196A5ECC9705}"/>
                    </a:ext>
                  </a:extLst>
                </p:cNvPr>
                <p:cNvPicPr>
                  <a:picLocks noChangeAspect="1"/>
                </p:cNvPicPr>
                <p:nvPr/>
              </p:nvPicPr>
              <p:blipFill>
                <a:blip r:embed="rId3"/>
                <a:stretch>
                  <a:fillRect/>
                </a:stretch>
              </p:blipFill>
              <p:spPr>
                <a:xfrm>
                  <a:off x="4122713" y="3606595"/>
                  <a:ext cx="661806" cy="319634"/>
                </a:xfrm>
                <a:prstGeom prst="rect">
                  <a:avLst/>
                </a:prstGeom>
              </p:spPr>
            </p:pic>
            <p:pic>
              <p:nvPicPr>
                <p:cNvPr id="603" name="Picture 602">
                  <a:extLst>
                    <a:ext uri="{FF2B5EF4-FFF2-40B4-BE49-F238E27FC236}">
                      <a16:creationId xmlns:a16="http://schemas.microsoft.com/office/drawing/2014/main" id="{E3CBE258-6FE0-449B-A24D-76CF1B084719}"/>
                    </a:ext>
                  </a:extLst>
                </p:cNvPr>
                <p:cNvPicPr>
                  <a:picLocks noChangeAspect="1"/>
                </p:cNvPicPr>
                <p:nvPr/>
              </p:nvPicPr>
              <p:blipFill>
                <a:blip r:embed="rId3"/>
                <a:stretch>
                  <a:fillRect/>
                </a:stretch>
              </p:blipFill>
              <p:spPr>
                <a:xfrm>
                  <a:off x="4122713" y="3286184"/>
                  <a:ext cx="661806" cy="319634"/>
                </a:xfrm>
                <a:prstGeom prst="rect">
                  <a:avLst/>
                </a:prstGeom>
              </p:spPr>
            </p:pic>
            <p:pic>
              <p:nvPicPr>
                <p:cNvPr id="604" name="Picture 603">
                  <a:extLst>
                    <a:ext uri="{FF2B5EF4-FFF2-40B4-BE49-F238E27FC236}">
                      <a16:creationId xmlns:a16="http://schemas.microsoft.com/office/drawing/2014/main" id="{44747AD9-C50B-48E1-8536-139EF3A50B3B}"/>
                    </a:ext>
                  </a:extLst>
                </p:cNvPr>
                <p:cNvPicPr>
                  <a:picLocks noChangeAspect="1"/>
                </p:cNvPicPr>
                <p:nvPr/>
              </p:nvPicPr>
              <p:blipFill>
                <a:blip r:embed="rId3"/>
                <a:stretch>
                  <a:fillRect/>
                </a:stretch>
              </p:blipFill>
              <p:spPr>
                <a:xfrm>
                  <a:off x="4126745" y="2966368"/>
                  <a:ext cx="661806" cy="319634"/>
                </a:xfrm>
                <a:prstGeom prst="rect">
                  <a:avLst/>
                </a:prstGeom>
              </p:spPr>
            </p:pic>
            <p:pic>
              <p:nvPicPr>
                <p:cNvPr id="605" name="Picture 604">
                  <a:extLst>
                    <a:ext uri="{FF2B5EF4-FFF2-40B4-BE49-F238E27FC236}">
                      <a16:creationId xmlns:a16="http://schemas.microsoft.com/office/drawing/2014/main" id="{97334D72-F019-4FFE-BBF4-BEC1336C61B6}"/>
                    </a:ext>
                  </a:extLst>
                </p:cNvPr>
                <p:cNvPicPr>
                  <a:picLocks noChangeAspect="1"/>
                </p:cNvPicPr>
                <p:nvPr/>
              </p:nvPicPr>
              <p:blipFill>
                <a:blip r:embed="rId3"/>
                <a:stretch>
                  <a:fillRect/>
                </a:stretch>
              </p:blipFill>
              <p:spPr>
                <a:xfrm>
                  <a:off x="4122713" y="2656306"/>
                  <a:ext cx="661806" cy="319634"/>
                </a:xfrm>
                <a:prstGeom prst="rect">
                  <a:avLst/>
                </a:prstGeom>
              </p:spPr>
            </p:pic>
            <p:pic>
              <p:nvPicPr>
                <p:cNvPr id="606" name="Picture 605">
                  <a:extLst>
                    <a:ext uri="{FF2B5EF4-FFF2-40B4-BE49-F238E27FC236}">
                      <a16:creationId xmlns:a16="http://schemas.microsoft.com/office/drawing/2014/main" id="{0D64788C-B537-4DBD-8FD7-EA2BC21ED6A1}"/>
                    </a:ext>
                  </a:extLst>
                </p:cNvPr>
                <p:cNvPicPr>
                  <a:picLocks noChangeAspect="1"/>
                </p:cNvPicPr>
                <p:nvPr/>
              </p:nvPicPr>
              <p:blipFill>
                <a:blip r:embed="rId3"/>
                <a:stretch>
                  <a:fillRect/>
                </a:stretch>
              </p:blipFill>
              <p:spPr>
                <a:xfrm>
                  <a:off x="7467709" y="2337129"/>
                  <a:ext cx="661806" cy="319634"/>
                </a:xfrm>
                <a:prstGeom prst="rect">
                  <a:avLst/>
                </a:prstGeom>
              </p:spPr>
            </p:pic>
            <p:pic>
              <p:nvPicPr>
                <p:cNvPr id="607" name="Picture 606">
                  <a:extLst>
                    <a:ext uri="{FF2B5EF4-FFF2-40B4-BE49-F238E27FC236}">
                      <a16:creationId xmlns:a16="http://schemas.microsoft.com/office/drawing/2014/main" id="{ECB80683-8C6F-4536-9895-57D7F6E80503}"/>
                    </a:ext>
                  </a:extLst>
                </p:cNvPr>
                <p:cNvPicPr>
                  <a:picLocks noChangeAspect="1"/>
                </p:cNvPicPr>
                <p:nvPr/>
              </p:nvPicPr>
              <p:blipFill>
                <a:blip r:embed="rId3"/>
                <a:stretch>
                  <a:fillRect/>
                </a:stretch>
              </p:blipFill>
              <p:spPr>
                <a:xfrm>
                  <a:off x="6791045" y="2336947"/>
                  <a:ext cx="661806" cy="319634"/>
                </a:xfrm>
                <a:prstGeom prst="rect">
                  <a:avLst/>
                </a:prstGeom>
              </p:spPr>
            </p:pic>
            <p:pic>
              <p:nvPicPr>
                <p:cNvPr id="608" name="Picture 607">
                  <a:extLst>
                    <a:ext uri="{FF2B5EF4-FFF2-40B4-BE49-F238E27FC236}">
                      <a16:creationId xmlns:a16="http://schemas.microsoft.com/office/drawing/2014/main" id="{AFBAF215-7F63-4789-A3E3-C1BC6B134733}"/>
                    </a:ext>
                  </a:extLst>
                </p:cNvPr>
                <p:cNvPicPr>
                  <a:picLocks noChangeAspect="1"/>
                </p:cNvPicPr>
                <p:nvPr/>
              </p:nvPicPr>
              <p:blipFill>
                <a:blip r:embed="rId3"/>
                <a:stretch>
                  <a:fillRect/>
                </a:stretch>
              </p:blipFill>
              <p:spPr>
                <a:xfrm>
                  <a:off x="6134249" y="2338109"/>
                  <a:ext cx="661806" cy="319634"/>
                </a:xfrm>
                <a:prstGeom prst="rect">
                  <a:avLst/>
                </a:prstGeom>
              </p:spPr>
            </p:pic>
            <p:pic>
              <p:nvPicPr>
                <p:cNvPr id="609" name="Picture 608">
                  <a:extLst>
                    <a:ext uri="{FF2B5EF4-FFF2-40B4-BE49-F238E27FC236}">
                      <a16:creationId xmlns:a16="http://schemas.microsoft.com/office/drawing/2014/main" id="{A47AAAB0-F04C-4248-A967-9026D8E68B15}"/>
                    </a:ext>
                  </a:extLst>
                </p:cNvPr>
                <p:cNvPicPr>
                  <a:picLocks noChangeAspect="1"/>
                </p:cNvPicPr>
                <p:nvPr/>
              </p:nvPicPr>
              <p:blipFill>
                <a:blip r:embed="rId3"/>
                <a:stretch>
                  <a:fillRect/>
                </a:stretch>
              </p:blipFill>
              <p:spPr>
                <a:xfrm>
                  <a:off x="5467125" y="2336064"/>
                  <a:ext cx="661806" cy="319634"/>
                </a:xfrm>
                <a:prstGeom prst="rect">
                  <a:avLst/>
                </a:prstGeom>
              </p:spPr>
            </p:pic>
            <p:pic>
              <p:nvPicPr>
                <p:cNvPr id="610" name="Picture 609">
                  <a:extLst>
                    <a:ext uri="{FF2B5EF4-FFF2-40B4-BE49-F238E27FC236}">
                      <a16:creationId xmlns:a16="http://schemas.microsoft.com/office/drawing/2014/main" id="{0F9A1E6E-21CD-4F18-8D2D-A2770EE7A8B3}"/>
                    </a:ext>
                  </a:extLst>
                </p:cNvPr>
                <p:cNvPicPr>
                  <a:picLocks noChangeAspect="1"/>
                </p:cNvPicPr>
                <p:nvPr/>
              </p:nvPicPr>
              <p:blipFill>
                <a:blip r:embed="rId3"/>
                <a:stretch>
                  <a:fillRect/>
                </a:stretch>
              </p:blipFill>
              <p:spPr>
                <a:xfrm>
                  <a:off x="4810158" y="2335882"/>
                  <a:ext cx="661806" cy="319634"/>
                </a:xfrm>
                <a:prstGeom prst="rect">
                  <a:avLst/>
                </a:prstGeom>
              </p:spPr>
            </p:pic>
            <p:pic>
              <p:nvPicPr>
                <p:cNvPr id="611" name="Picture 610">
                  <a:extLst>
                    <a:ext uri="{FF2B5EF4-FFF2-40B4-BE49-F238E27FC236}">
                      <a16:creationId xmlns:a16="http://schemas.microsoft.com/office/drawing/2014/main" id="{9A618611-A991-4F6D-B8F3-B27A5B52E724}"/>
                    </a:ext>
                  </a:extLst>
                </p:cNvPr>
                <p:cNvPicPr>
                  <a:picLocks noChangeAspect="1"/>
                </p:cNvPicPr>
                <p:nvPr/>
              </p:nvPicPr>
              <p:blipFill>
                <a:blip r:embed="rId3"/>
                <a:stretch>
                  <a:fillRect/>
                </a:stretch>
              </p:blipFill>
              <p:spPr>
                <a:xfrm>
                  <a:off x="4131755" y="2335700"/>
                  <a:ext cx="661806" cy="319634"/>
                </a:xfrm>
                <a:prstGeom prst="rect">
                  <a:avLst/>
                </a:prstGeom>
              </p:spPr>
            </p:pic>
            <p:pic>
              <p:nvPicPr>
                <p:cNvPr id="614" name="Picture 613">
                  <a:extLst>
                    <a:ext uri="{FF2B5EF4-FFF2-40B4-BE49-F238E27FC236}">
                      <a16:creationId xmlns:a16="http://schemas.microsoft.com/office/drawing/2014/main" id="{E2647364-1E5B-4BBE-95B6-2DEE8ED3541D}"/>
                    </a:ext>
                  </a:extLst>
                </p:cNvPr>
                <p:cNvPicPr>
                  <a:picLocks noChangeAspect="1"/>
                </p:cNvPicPr>
                <p:nvPr/>
              </p:nvPicPr>
              <p:blipFill>
                <a:blip r:embed="rId3"/>
                <a:stretch>
                  <a:fillRect/>
                </a:stretch>
              </p:blipFill>
              <p:spPr>
                <a:xfrm>
                  <a:off x="3439438" y="5217433"/>
                  <a:ext cx="661806" cy="319634"/>
                </a:xfrm>
                <a:prstGeom prst="rect">
                  <a:avLst/>
                </a:prstGeom>
              </p:spPr>
            </p:pic>
            <p:pic>
              <p:nvPicPr>
                <p:cNvPr id="616" name="Picture 615">
                  <a:extLst>
                    <a:ext uri="{FF2B5EF4-FFF2-40B4-BE49-F238E27FC236}">
                      <a16:creationId xmlns:a16="http://schemas.microsoft.com/office/drawing/2014/main" id="{AC1139CE-A0A0-40B3-9EBD-AFEA62043C2B}"/>
                    </a:ext>
                  </a:extLst>
                </p:cNvPr>
                <p:cNvPicPr>
                  <a:picLocks noChangeAspect="1"/>
                </p:cNvPicPr>
                <p:nvPr/>
              </p:nvPicPr>
              <p:blipFill>
                <a:blip r:embed="rId3"/>
                <a:stretch>
                  <a:fillRect/>
                </a:stretch>
              </p:blipFill>
              <p:spPr>
                <a:xfrm>
                  <a:off x="3439438" y="4578165"/>
                  <a:ext cx="661806" cy="319634"/>
                </a:xfrm>
                <a:prstGeom prst="rect">
                  <a:avLst/>
                </a:prstGeom>
              </p:spPr>
            </p:pic>
            <p:pic>
              <p:nvPicPr>
                <p:cNvPr id="617" name="Picture 616">
                  <a:extLst>
                    <a:ext uri="{FF2B5EF4-FFF2-40B4-BE49-F238E27FC236}">
                      <a16:creationId xmlns:a16="http://schemas.microsoft.com/office/drawing/2014/main" id="{88EBC133-E2DB-4D5A-9C60-3E368D7D1021}"/>
                    </a:ext>
                  </a:extLst>
                </p:cNvPr>
                <p:cNvPicPr>
                  <a:picLocks noChangeAspect="1"/>
                </p:cNvPicPr>
                <p:nvPr/>
              </p:nvPicPr>
              <p:blipFill>
                <a:blip r:embed="rId3"/>
                <a:stretch>
                  <a:fillRect/>
                </a:stretch>
              </p:blipFill>
              <p:spPr>
                <a:xfrm>
                  <a:off x="3448152" y="4258531"/>
                  <a:ext cx="661806" cy="319634"/>
                </a:xfrm>
                <a:prstGeom prst="rect">
                  <a:avLst/>
                </a:prstGeom>
              </p:spPr>
            </p:pic>
            <p:pic>
              <p:nvPicPr>
                <p:cNvPr id="618" name="Picture 617">
                  <a:extLst>
                    <a:ext uri="{FF2B5EF4-FFF2-40B4-BE49-F238E27FC236}">
                      <a16:creationId xmlns:a16="http://schemas.microsoft.com/office/drawing/2014/main" id="{FC91A613-7C64-4AE3-96CA-C4B1BF19E5F6}"/>
                    </a:ext>
                  </a:extLst>
                </p:cNvPr>
                <p:cNvPicPr>
                  <a:picLocks noChangeAspect="1"/>
                </p:cNvPicPr>
                <p:nvPr/>
              </p:nvPicPr>
              <p:blipFill>
                <a:blip r:embed="rId3"/>
                <a:stretch>
                  <a:fillRect/>
                </a:stretch>
              </p:blipFill>
              <p:spPr>
                <a:xfrm>
                  <a:off x="3439438" y="3938897"/>
                  <a:ext cx="661806" cy="319634"/>
                </a:xfrm>
                <a:prstGeom prst="rect">
                  <a:avLst/>
                </a:prstGeom>
              </p:spPr>
            </p:pic>
            <p:pic>
              <p:nvPicPr>
                <p:cNvPr id="619" name="Picture 618">
                  <a:extLst>
                    <a:ext uri="{FF2B5EF4-FFF2-40B4-BE49-F238E27FC236}">
                      <a16:creationId xmlns:a16="http://schemas.microsoft.com/office/drawing/2014/main" id="{1BF4031D-3E75-4158-AA37-90324682BC66}"/>
                    </a:ext>
                  </a:extLst>
                </p:cNvPr>
                <p:cNvPicPr>
                  <a:picLocks noChangeAspect="1"/>
                </p:cNvPicPr>
                <p:nvPr/>
              </p:nvPicPr>
              <p:blipFill>
                <a:blip r:embed="rId3"/>
                <a:stretch>
                  <a:fillRect/>
                </a:stretch>
              </p:blipFill>
              <p:spPr>
                <a:xfrm>
                  <a:off x="3448152" y="3617708"/>
                  <a:ext cx="661806" cy="319634"/>
                </a:xfrm>
                <a:prstGeom prst="rect">
                  <a:avLst/>
                </a:prstGeom>
              </p:spPr>
            </p:pic>
            <p:pic>
              <p:nvPicPr>
                <p:cNvPr id="620" name="Picture 619">
                  <a:extLst>
                    <a:ext uri="{FF2B5EF4-FFF2-40B4-BE49-F238E27FC236}">
                      <a16:creationId xmlns:a16="http://schemas.microsoft.com/office/drawing/2014/main" id="{0AB32F55-C708-442B-84A4-4745C3AAEB13}"/>
                    </a:ext>
                  </a:extLst>
                </p:cNvPr>
                <p:cNvPicPr>
                  <a:picLocks noChangeAspect="1"/>
                </p:cNvPicPr>
                <p:nvPr/>
              </p:nvPicPr>
              <p:blipFill>
                <a:blip r:embed="rId3"/>
                <a:stretch>
                  <a:fillRect/>
                </a:stretch>
              </p:blipFill>
              <p:spPr>
                <a:xfrm>
                  <a:off x="3448152" y="3297297"/>
                  <a:ext cx="661806" cy="319634"/>
                </a:xfrm>
                <a:prstGeom prst="rect">
                  <a:avLst/>
                </a:prstGeom>
              </p:spPr>
            </p:pic>
            <p:pic>
              <p:nvPicPr>
                <p:cNvPr id="621" name="Picture 620">
                  <a:extLst>
                    <a:ext uri="{FF2B5EF4-FFF2-40B4-BE49-F238E27FC236}">
                      <a16:creationId xmlns:a16="http://schemas.microsoft.com/office/drawing/2014/main" id="{897B0A88-3ACC-4636-A59B-C7B6BD41A0EF}"/>
                    </a:ext>
                  </a:extLst>
                </p:cNvPr>
                <p:cNvPicPr>
                  <a:picLocks noChangeAspect="1"/>
                </p:cNvPicPr>
                <p:nvPr/>
              </p:nvPicPr>
              <p:blipFill>
                <a:blip r:embed="rId3"/>
                <a:stretch>
                  <a:fillRect/>
                </a:stretch>
              </p:blipFill>
              <p:spPr>
                <a:xfrm>
                  <a:off x="3452184" y="2977481"/>
                  <a:ext cx="661806" cy="319634"/>
                </a:xfrm>
                <a:prstGeom prst="rect">
                  <a:avLst/>
                </a:prstGeom>
              </p:spPr>
            </p:pic>
            <p:pic>
              <p:nvPicPr>
                <p:cNvPr id="622" name="Picture 621">
                  <a:extLst>
                    <a:ext uri="{FF2B5EF4-FFF2-40B4-BE49-F238E27FC236}">
                      <a16:creationId xmlns:a16="http://schemas.microsoft.com/office/drawing/2014/main" id="{A17DE7A0-237E-4A9F-AAE6-64C4E00FD172}"/>
                    </a:ext>
                  </a:extLst>
                </p:cNvPr>
                <p:cNvPicPr>
                  <a:picLocks noChangeAspect="1"/>
                </p:cNvPicPr>
                <p:nvPr/>
              </p:nvPicPr>
              <p:blipFill>
                <a:blip r:embed="rId3"/>
                <a:stretch>
                  <a:fillRect/>
                </a:stretch>
              </p:blipFill>
              <p:spPr>
                <a:xfrm>
                  <a:off x="3448152" y="2667419"/>
                  <a:ext cx="661806" cy="319634"/>
                </a:xfrm>
                <a:prstGeom prst="rect">
                  <a:avLst/>
                </a:prstGeom>
              </p:spPr>
            </p:pic>
            <p:pic>
              <p:nvPicPr>
                <p:cNvPr id="623" name="Picture 622">
                  <a:extLst>
                    <a:ext uri="{FF2B5EF4-FFF2-40B4-BE49-F238E27FC236}">
                      <a16:creationId xmlns:a16="http://schemas.microsoft.com/office/drawing/2014/main" id="{FCBE09AD-5A98-4C92-81D8-2BC59A297B07}"/>
                    </a:ext>
                  </a:extLst>
                </p:cNvPr>
                <p:cNvPicPr>
                  <a:picLocks noChangeAspect="1"/>
                </p:cNvPicPr>
                <p:nvPr/>
              </p:nvPicPr>
              <p:blipFill>
                <a:blip r:embed="rId3"/>
                <a:stretch>
                  <a:fillRect/>
                </a:stretch>
              </p:blipFill>
              <p:spPr>
                <a:xfrm>
                  <a:off x="2762774" y="5217251"/>
                  <a:ext cx="661806" cy="319634"/>
                </a:xfrm>
                <a:prstGeom prst="rect">
                  <a:avLst/>
                </a:prstGeom>
              </p:spPr>
            </p:pic>
            <p:pic>
              <p:nvPicPr>
                <p:cNvPr id="624" name="Picture 623">
                  <a:extLst>
                    <a:ext uri="{FF2B5EF4-FFF2-40B4-BE49-F238E27FC236}">
                      <a16:creationId xmlns:a16="http://schemas.microsoft.com/office/drawing/2014/main" id="{74E04F64-7AFB-4957-A8F9-E4797B597F6F}"/>
                    </a:ext>
                  </a:extLst>
                </p:cNvPr>
                <p:cNvPicPr>
                  <a:picLocks noChangeAspect="1"/>
                </p:cNvPicPr>
                <p:nvPr/>
              </p:nvPicPr>
              <p:blipFill>
                <a:blip r:embed="rId3"/>
                <a:stretch>
                  <a:fillRect/>
                </a:stretch>
              </p:blipFill>
              <p:spPr>
                <a:xfrm>
                  <a:off x="2762774" y="4897617"/>
                  <a:ext cx="661806" cy="319634"/>
                </a:xfrm>
                <a:prstGeom prst="rect">
                  <a:avLst/>
                </a:prstGeom>
              </p:spPr>
            </p:pic>
            <p:pic>
              <p:nvPicPr>
                <p:cNvPr id="625" name="Picture 624">
                  <a:extLst>
                    <a:ext uri="{FF2B5EF4-FFF2-40B4-BE49-F238E27FC236}">
                      <a16:creationId xmlns:a16="http://schemas.microsoft.com/office/drawing/2014/main" id="{9BB08D7C-B438-46E6-BB02-222BD381DE6F}"/>
                    </a:ext>
                  </a:extLst>
                </p:cNvPr>
                <p:cNvPicPr>
                  <a:picLocks noChangeAspect="1"/>
                </p:cNvPicPr>
                <p:nvPr/>
              </p:nvPicPr>
              <p:blipFill>
                <a:blip r:embed="rId3"/>
                <a:stretch>
                  <a:fillRect/>
                </a:stretch>
              </p:blipFill>
              <p:spPr>
                <a:xfrm>
                  <a:off x="2762774" y="4577983"/>
                  <a:ext cx="661806" cy="319634"/>
                </a:xfrm>
                <a:prstGeom prst="rect">
                  <a:avLst/>
                </a:prstGeom>
              </p:spPr>
            </p:pic>
            <p:pic>
              <p:nvPicPr>
                <p:cNvPr id="626" name="Picture 625">
                  <a:extLst>
                    <a:ext uri="{FF2B5EF4-FFF2-40B4-BE49-F238E27FC236}">
                      <a16:creationId xmlns:a16="http://schemas.microsoft.com/office/drawing/2014/main" id="{3530A1B1-6E90-44A5-9A0D-971E6C0F2CEA}"/>
                    </a:ext>
                  </a:extLst>
                </p:cNvPr>
                <p:cNvPicPr>
                  <a:picLocks noChangeAspect="1"/>
                </p:cNvPicPr>
                <p:nvPr/>
              </p:nvPicPr>
              <p:blipFill>
                <a:blip r:embed="rId3"/>
                <a:stretch>
                  <a:fillRect/>
                </a:stretch>
              </p:blipFill>
              <p:spPr>
                <a:xfrm>
                  <a:off x="2771488" y="4258349"/>
                  <a:ext cx="661806" cy="319634"/>
                </a:xfrm>
                <a:prstGeom prst="rect">
                  <a:avLst/>
                </a:prstGeom>
              </p:spPr>
            </p:pic>
            <p:pic>
              <p:nvPicPr>
                <p:cNvPr id="627" name="Picture 626">
                  <a:extLst>
                    <a:ext uri="{FF2B5EF4-FFF2-40B4-BE49-F238E27FC236}">
                      <a16:creationId xmlns:a16="http://schemas.microsoft.com/office/drawing/2014/main" id="{0CE469E9-C7B6-4705-B0EA-C6A755EC4A7B}"/>
                    </a:ext>
                  </a:extLst>
                </p:cNvPr>
                <p:cNvPicPr>
                  <a:picLocks noChangeAspect="1"/>
                </p:cNvPicPr>
                <p:nvPr/>
              </p:nvPicPr>
              <p:blipFill>
                <a:blip r:embed="rId3"/>
                <a:stretch>
                  <a:fillRect/>
                </a:stretch>
              </p:blipFill>
              <p:spPr>
                <a:xfrm>
                  <a:off x="2762774" y="3938715"/>
                  <a:ext cx="661806" cy="319634"/>
                </a:xfrm>
                <a:prstGeom prst="rect">
                  <a:avLst/>
                </a:prstGeom>
              </p:spPr>
            </p:pic>
            <p:pic>
              <p:nvPicPr>
                <p:cNvPr id="628" name="Picture 627">
                  <a:extLst>
                    <a:ext uri="{FF2B5EF4-FFF2-40B4-BE49-F238E27FC236}">
                      <a16:creationId xmlns:a16="http://schemas.microsoft.com/office/drawing/2014/main" id="{2A2D1AF9-0676-49BD-A110-F6940F0AEA51}"/>
                    </a:ext>
                  </a:extLst>
                </p:cNvPr>
                <p:cNvPicPr>
                  <a:picLocks noChangeAspect="1"/>
                </p:cNvPicPr>
                <p:nvPr/>
              </p:nvPicPr>
              <p:blipFill>
                <a:blip r:embed="rId3"/>
                <a:stretch>
                  <a:fillRect/>
                </a:stretch>
              </p:blipFill>
              <p:spPr>
                <a:xfrm>
                  <a:off x="2771488" y="3617526"/>
                  <a:ext cx="661806" cy="319634"/>
                </a:xfrm>
                <a:prstGeom prst="rect">
                  <a:avLst/>
                </a:prstGeom>
              </p:spPr>
            </p:pic>
            <p:pic>
              <p:nvPicPr>
                <p:cNvPr id="629" name="Picture 628">
                  <a:extLst>
                    <a:ext uri="{FF2B5EF4-FFF2-40B4-BE49-F238E27FC236}">
                      <a16:creationId xmlns:a16="http://schemas.microsoft.com/office/drawing/2014/main" id="{0AC235F4-4734-4175-B3B8-586A2824C731}"/>
                    </a:ext>
                  </a:extLst>
                </p:cNvPr>
                <p:cNvPicPr>
                  <a:picLocks noChangeAspect="1"/>
                </p:cNvPicPr>
                <p:nvPr/>
              </p:nvPicPr>
              <p:blipFill>
                <a:blip r:embed="rId3"/>
                <a:stretch>
                  <a:fillRect/>
                </a:stretch>
              </p:blipFill>
              <p:spPr>
                <a:xfrm>
                  <a:off x="2771488" y="3297115"/>
                  <a:ext cx="661806" cy="319634"/>
                </a:xfrm>
                <a:prstGeom prst="rect">
                  <a:avLst/>
                </a:prstGeom>
              </p:spPr>
            </p:pic>
            <p:pic>
              <p:nvPicPr>
                <p:cNvPr id="630" name="Picture 629">
                  <a:extLst>
                    <a:ext uri="{FF2B5EF4-FFF2-40B4-BE49-F238E27FC236}">
                      <a16:creationId xmlns:a16="http://schemas.microsoft.com/office/drawing/2014/main" id="{9588D1C7-8CFF-4D66-AE41-72CF7760A16A}"/>
                    </a:ext>
                  </a:extLst>
                </p:cNvPr>
                <p:cNvPicPr>
                  <a:picLocks noChangeAspect="1"/>
                </p:cNvPicPr>
                <p:nvPr/>
              </p:nvPicPr>
              <p:blipFill>
                <a:blip r:embed="rId3"/>
                <a:stretch>
                  <a:fillRect/>
                </a:stretch>
              </p:blipFill>
              <p:spPr>
                <a:xfrm>
                  <a:off x="2775520" y="2977299"/>
                  <a:ext cx="661806" cy="319634"/>
                </a:xfrm>
                <a:prstGeom prst="rect">
                  <a:avLst/>
                </a:prstGeom>
              </p:spPr>
            </p:pic>
            <p:pic>
              <p:nvPicPr>
                <p:cNvPr id="631" name="Picture 630">
                  <a:extLst>
                    <a:ext uri="{FF2B5EF4-FFF2-40B4-BE49-F238E27FC236}">
                      <a16:creationId xmlns:a16="http://schemas.microsoft.com/office/drawing/2014/main" id="{7613CA3D-B1F3-4102-BFA2-0F113E7AAF64}"/>
                    </a:ext>
                  </a:extLst>
                </p:cNvPr>
                <p:cNvPicPr>
                  <a:picLocks noChangeAspect="1"/>
                </p:cNvPicPr>
                <p:nvPr/>
              </p:nvPicPr>
              <p:blipFill>
                <a:blip r:embed="rId3"/>
                <a:stretch>
                  <a:fillRect/>
                </a:stretch>
              </p:blipFill>
              <p:spPr>
                <a:xfrm>
                  <a:off x="2771488" y="2667237"/>
                  <a:ext cx="661806" cy="319634"/>
                </a:xfrm>
                <a:prstGeom prst="rect">
                  <a:avLst/>
                </a:prstGeom>
              </p:spPr>
            </p:pic>
            <p:pic>
              <p:nvPicPr>
                <p:cNvPr id="632" name="Picture 631">
                  <a:extLst>
                    <a:ext uri="{FF2B5EF4-FFF2-40B4-BE49-F238E27FC236}">
                      <a16:creationId xmlns:a16="http://schemas.microsoft.com/office/drawing/2014/main" id="{B09C51FF-6480-4204-93AB-75D15C422628}"/>
                    </a:ext>
                  </a:extLst>
                </p:cNvPr>
                <p:cNvPicPr>
                  <a:picLocks noChangeAspect="1"/>
                </p:cNvPicPr>
                <p:nvPr/>
              </p:nvPicPr>
              <p:blipFill>
                <a:blip r:embed="rId3"/>
                <a:stretch>
                  <a:fillRect/>
                </a:stretch>
              </p:blipFill>
              <p:spPr>
                <a:xfrm>
                  <a:off x="2105978" y="5218413"/>
                  <a:ext cx="661806" cy="319634"/>
                </a:xfrm>
                <a:prstGeom prst="rect">
                  <a:avLst/>
                </a:prstGeom>
              </p:spPr>
            </p:pic>
            <p:pic>
              <p:nvPicPr>
                <p:cNvPr id="633" name="Picture 632">
                  <a:extLst>
                    <a:ext uri="{FF2B5EF4-FFF2-40B4-BE49-F238E27FC236}">
                      <a16:creationId xmlns:a16="http://schemas.microsoft.com/office/drawing/2014/main" id="{BB616923-F5AF-4247-9AB8-EDF0C1DFA3B6}"/>
                    </a:ext>
                  </a:extLst>
                </p:cNvPr>
                <p:cNvPicPr>
                  <a:picLocks noChangeAspect="1"/>
                </p:cNvPicPr>
                <p:nvPr/>
              </p:nvPicPr>
              <p:blipFill>
                <a:blip r:embed="rId3"/>
                <a:stretch>
                  <a:fillRect/>
                </a:stretch>
              </p:blipFill>
              <p:spPr>
                <a:xfrm>
                  <a:off x="2105978" y="4898779"/>
                  <a:ext cx="661806" cy="319634"/>
                </a:xfrm>
                <a:prstGeom prst="rect">
                  <a:avLst/>
                </a:prstGeom>
              </p:spPr>
            </p:pic>
            <p:pic>
              <p:nvPicPr>
                <p:cNvPr id="634" name="Picture 633">
                  <a:extLst>
                    <a:ext uri="{FF2B5EF4-FFF2-40B4-BE49-F238E27FC236}">
                      <a16:creationId xmlns:a16="http://schemas.microsoft.com/office/drawing/2014/main" id="{627F42D7-D8E2-45F9-8A0F-B4D8BD8293FC}"/>
                    </a:ext>
                  </a:extLst>
                </p:cNvPr>
                <p:cNvPicPr>
                  <a:picLocks noChangeAspect="1"/>
                </p:cNvPicPr>
                <p:nvPr/>
              </p:nvPicPr>
              <p:blipFill>
                <a:blip r:embed="rId3"/>
                <a:stretch>
                  <a:fillRect/>
                </a:stretch>
              </p:blipFill>
              <p:spPr>
                <a:xfrm>
                  <a:off x="2105978" y="4579145"/>
                  <a:ext cx="661806" cy="319634"/>
                </a:xfrm>
                <a:prstGeom prst="rect">
                  <a:avLst/>
                </a:prstGeom>
              </p:spPr>
            </p:pic>
            <p:pic>
              <p:nvPicPr>
                <p:cNvPr id="635" name="Picture 634">
                  <a:extLst>
                    <a:ext uri="{FF2B5EF4-FFF2-40B4-BE49-F238E27FC236}">
                      <a16:creationId xmlns:a16="http://schemas.microsoft.com/office/drawing/2014/main" id="{792E9C65-5ABC-49A0-AEE8-DB55D617B06A}"/>
                    </a:ext>
                  </a:extLst>
                </p:cNvPr>
                <p:cNvPicPr>
                  <a:picLocks noChangeAspect="1"/>
                </p:cNvPicPr>
                <p:nvPr/>
              </p:nvPicPr>
              <p:blipFill>
                <a:blip r:embed="rId3"/>
                <a:stretch>
                  <a:fillRect/>
                </a:stretch>
              </p:blipFill>
              <p:spPr>
                <a:xfrm>
                  <a:off x="2114692" y="4259511"/>
                  <a:ext cx="661806" cy="319634"/>
                </a:xfrm>
                <a:prstGeom prst="rect">
                  <a:avLst/>
                </a:prstGeom>
              </p:spPr>
            </p:pic>
            <p:pic>
              <p:nvPicPr>
                <p:cNvPr id="636" name="Picture 635">
                  <a:extLst>
                    <a:ext uri="{FF2B5EF4-FFF2-40B4-BE49-F238E27FC236}">
                      <a16:creationId xmlns:a16="http://schemas.microsoft.com/office/drawing/2014/main" id="{1A2D42E8-7B05-4ECC-BFAD-74D7EF7E28FF}"/>
                    </a:ext>
                  </a:extLst>
                </p:cNvPr>
                <p:cNvPicPr>
                  <a:picLocks noChangeAspect="1"/>
                </p:cNvPicPr>
                <p:nvPr/>
              </p:nvPicPr>
              <p:blipFill>
                <a:blip r:embed="rId3"/>
                <a:stretch>
                  <a:fillRect/>
                </a:stretch>
              </p:blipFill>
              <p:spPr>
                <a:xfrm>
                  <a:off x="2105978" y="3939877"/>
                  <a:ext cx="661806" cy="319634"/>
                </a:xfrm>
                <a:prstGeom prst="rect">
                  <a:avLst/>
                </a:prstGeom>
              </p:spPr>
            </p:pic>
            <p:pic>
              <p:nvPicPr>
                <p:cNvPr id="637" name="Picture 636">
                  <a:extLst>
                    <a:ext uri="{FF2B5EF4-FFF2-40B4-BE49-F238E27FC236}">
                      <a16:creationId xmlns:a16="http://schemas.microsoft.com/office/drawing/2014/main" id="{2C1B1FC2-C96A-4C99-AF79-D686EE1854D7}"/>
                    </a:ext>
                  </a:extLst>
                </p:cNvPr>
                <p:cNvPicPr>
                  <a:picLocks noChangeAspect="1"/>
                </p:cNvPicPr>
                <p:nvPr/>
              </p:nvPicPr>
              <p:blipFill>
                <a:blip r:embed="rId3"/>
                <a:stretch>
                  <a:fillRect/>
                </a:stretch>
              </p:blipFill>
              <p:spPr>
                <a:xfrm>
                  <a:off x="2114692" y="3618688"/>
                  <a:ext cx="661806" cy="319634"/>
                </a:xfrm>
                <a:prstGeom prst="rect">
                  <a:avLst/>
                </a:prstGeom>
              </p:spPr>
            </p:pic>
            <p:pic>
              <p:nvPicPr>
                <p:cNvPr id="638" name="Picture 637">
                  <a:extLst>
                    <a:ext uri="{FF2B5EF4-FFF2-40B4-BE49-F238E27FC236}">
                      <a16:creationId xmlns:a16="http://schemas.microsoft.com/office/drawing/2014/main" id="{6378D0E9-E8A5-4E01-A4D3-7580BCE1E69D}"/>
                    </a:ext>
                  </a:extLst>
                </p:cNvPr>
                <p:cNvPicPr>
                  <a:picLocks noChangeAspect="1"/>
                </p:cNvPicPr>
                <p:nvPr/>
              </p:nvPicPr>
              <p:blipFill>
                <a:blip r:embed="rId3"/>
                <a:stretch>
                  <a:fillRect/>
                </a:stretch>
              </p:blipFill>
              <p:spPr>
                <a:xfrm>
                  <a:off x="2114692" y="3298277"/>
                  <a:ext cx="661806" cy="319634"/>
                </a:xfrm>
                <a:prstGeom prst="rect">
                  <a:avLst/>
                </a:prstGeom>
              </p:spPr>
            </p:pic>
            <p:pic>
              <p:nvPicPr>
                <p:cNvPr id="639" name="Picture 638">
                  <a:extLst>
                    <a:ext uri="{FF2B5EF4-FFF2-40B4-BE49-F238E27FC236}">
                      <a16:creationId xmlns:a16="http://schemas.microsoft.com/office/drawing/2014/main" id="{67C5C743-27BB-49E9-8683-88EA9658DFBF}"/>
                    </a:ext>
                  </a:extLst>
                </p:cNvPr>
                <p:cNvPicPr>
                  <a:picLocks noChangeAspect="1"/>
                </p:cNvPicPr>
                <p:nvPr/>
              </p:nvPicPr>
              <p:blipFill>
                <a:blip r:embed="rId3"/>
                <a:stretch>
                  <a:fillRect/>
                </a:stretch>
              </p:blipFill>
              <p:spPr>
                <a:xfrm>
                  <a:off x="2118724" y="2978461"/>
                  <a:ext cx="661806" cy="319634"/>
                </a:xfrm>
                <a:prstGeom prst="rect">
                  <a:avLst/>
                </a:prstGeom>
              </p:spPr>
            </p:pic>
            <p:pic>
              <p:nvPicPr>
                <p:cNvPr id="640" name="Picture 639">
                  <a:extLst>
                    <a:ext uri="{FF2B5EF4-FFF2-40B4-BE49-F238E27FC236}">
                      <a16:creationId xmlns:a16="http://schemas.microsoft.com/office/drawing/2014/main" id="{CFF7D2F6-C07C-443C-8C9E-1E19A29FFE1B}"/>
                    </a:ext>
                  </a:extLst>
                </p:cNvPr>
                <p:cNvPicPr>
                  <a:picLocks noChangeAspect="1"/>
                </p:cNvPicPr>
                <p:nvPr/>
              </p:nvPicPr>
              <p:blipFill>
                <a:blip r:embed="rId3"/>
                <a:stretch>
                  <a:fillRect/>
                </a:stretch>
              </p:blipFill>
              <p:spPr>
                <a:xfrm>
                  <a:off x="2114692" y="2668399"/>
                  <a:ext cx="661806" cy="319634"/>
                </a:xfrm>
                <a:prstGeom prst="rect">
                  <a:avLst/>
                </a:prstGeom>
              </p:spPr>
            </p:pic>
            <p:pic>
              <p:nvPicPr>
                <p:cNvPr id="641" name="Picture 640">
                  <a:extLst>
                    <a:ext uri="{FF2B5EF4-FFF2-40B4-BE49-F238E27FC236}">
                      <a16:creationId xmlns:a16="http://schemas.microsoft.com/office/drawing/2014/main" id="{2BFCBAAE-96FC-44E9-A955-27B0FA3746B1}"/>
                    </a:ext>
                  </a:extLst>
                </p:cNvPr>
                <p:cNvPicPr>
                  <a:picLocks noChangeAspect="1"/>
                </p:cNvPicPr>
                <p:nvPr/>
              </p:nvPicPr>
              <p:blipFill>
                <a:blip r:embed="rId3"/>
                <a:stretch>
                  <a:fillRect/>
                </a:stretch>
              </p:blipFill>
              <p:spPr>
                <a:xfrm>
                  <a:off x="1438854" y="5216368"/>
                  <a:ext cx="661806" cy="319634"/>
                </a:xfrm>
                <a:prstGeom prst="rect">
                  <a:avLst/>
                </a:prstGeom>
              </p:spPr>
            </p:pic>
            <p:pic>
              <p:nvPicPr>
                <p:cNvPr id="642" name="Picture 641">
                  <a:extLst>
                    <a:ext uri="{FF2B5EF4-FFF2-40B4-BE49-F238E27FC236}">
                      <a16:creationId xmlns:a16="http://schemas.microsoft.com/office/drawing/2014/main" id="{FCF8D74A-2746-4E30-8946-A19A3FAEC5A3}"/>
                    </a:ext>
                  </a:extLst>
                </p:cNvPr>
                <p:cNvPicPr>
                  <a:picLocks noChangeAspect="1"/>
                </p:cNvPicPr>
                <p:nvPr/>
              </p:nvPicPr>
              <p:blipFill>
                <a:blip r:embed="rId3"/>
                <a:stretch>
                  <a:fillRect/>
                </a:stretch>
              </p:blipFill>
              <p:spPr>
                <a:xfrm>
                  <a:off x="1438854" y="4896734"/>
                  <a:ext cx="661806" cy="319634"/>
                </a:xfrm>
                <a:prstGeom prst="rect">
                  <a:avLst/>
                </a:prstGeom>
              </p:spPr>
            </p:pic>
            <p:pic>
              <p:nvPicPr>
                <p:cNvPr id="643" name="Picture 642">
                  <a:extLst>
                    <a:ext uri="{FF2B5EF4-FFF2-40B4-BE49-F238E27FC236}">
                      <a16:creationId xmlns:a16="http://schemas.microsoft.com/office/drawing/2014/main" id="{CC6D519A-C19D-4F15-9B8E-35DA11848A56}"/>
                    </a:ext>
                  </a:extLst>
                </p:cNvPr>
                <p:cNvPicPr>
                  <a:picLocks noChangeAspect="1"/>
                </p:cNvPicPr>
                <p:nvPr/>
              </p:nvPicPr>
              <p:blipFill>
                <a:blip r:embed="rId3"/>
                <a:stretch>
                  <a:fillRect/>
                </a:stretch>
              </p:blipFill>
              <p:spPr>
                <a:xfrm>
                  <a:off x="1438854" y="4577100"/>
                  <a:ext cx="661806" cy="319634"/>
                </a:xfrm>
                <a:prstGeom prst="rect">
                  <a:avLst/>
                </a:prstGeom>
              </p:spPr>
            </p:pic>
            <p:pic>
              <p:nvPicPr>
                <p:cNvPr id="644" name="Picture 643">
                  <a:extLst>
                    <a:ext uri="{FF2B5EF4-FFF2-40B4-BE49-F238E27FC236}">
                      <a16:creationId xmlns:a16="http://schemas.microsoft.com/office/drawing/2014/main" id="{5ECA74CC-BBCD-4CE3-9C4F-1EB1E0A35BE9}"/>
                    </a:ext>
                  </a:extLst>
                </p:cNvPr>
                <p:cNvPicPr>
                  <a:picLocks noChangeAspect="1"/>
                </p:cNvPicPr>
                <p:nvPr/>
              </p:nvPicPr>
              <p:blipFill>
                <a:blip r:embed="rId3"/>
                <a:stretch>
                  <a:fillRect/>
                </a:stretch>
              </p:blipFill>
              <p:spPr>
                <a:xfrm>
                  <a:off x="1447568" y="4257466"/>
                  <a:ext cx="661806" cy="319634"/>
                </a:xfrm>
                <a:prstGeom prst="rect">
                  <a:avLst/>
                </a:prstGeom>
              </p:spPr>
            </p:pic>
            <p:pic>
              <p:nvPicPr>
                <p:cNvPr id="645" name="Picture 644">
                  <a:extLst>
                    <a:ext uri="{FF2B5EF4-FFF2-40B4-BE49-F238E27FC236}">
                      <a16:creationId xmlns:a16="http://schemas.microsoft.com/office/drawing/2014/main" id="{EF65EF71-EED5-4F95-8EA5-82784617AF34}"/>
                    </a:ext>
                  </a:extLst>
                </p:cNvPr>
                <p:cNvPicPr>
                  <a:picLocks noChangeAspect="1"/>
                </p:cNvPicPr>
                <p:nvPr/>
              </p:nvPicPr>
              <p:blipFill>
                <a:blip r:embed="rId3"/>
                <a:stretch>
                  <a:fillRect/>
                </a:stretch>
              </p:blipFill>
              <p:spPr>
                <a:xfrm>
                  <a:off x="1438854" y="3937832"/>
                  <a:ext cx="661806" cy="319634"/>
                </a:xfrm>
                <a:prstGeom prst="rect">
                  <a:avLst/>
                </a:prstGeom>
              </p:spPr>
            </p:pic>
            <p:pic>
              <p:nvPicPr>
                <p:cNvPr id="646" name="Picture 645">
                  <a:extLst>
                    <a:ext uri="{FF2B5EF4-FFF2-40B4-BE49-F238E27FC236}">
                      <a16:creationId xmlns:a16="http://schemas.microsoft.com/office/drawing/2014/main" id="{5CAE66C8-8F5C-42C5-835E-C5C004D87D7E}"/>
                    </a:ext>
                  </a:extLst>
                </p:cNvPr>
                <p:cNvPicPr>
                  <a:picLocks noChangeAspect="1"/>
                </p:cNvPicPr>
                <p:nvPr/>
              </p:nvPicPr>
              <p:blipFill>
                <a:blip r:embed="rId3"/>
                <a:stretch>
                  <a:fillRect/>
                </a:stretch>
              </p:blipFill>
              <p:spPr>
                <a:xfrm>
                  <a:off x="1447568" y="3616643"/>
                  <a:ext cx="661806" cy="319634"/>
                </a:xfrm>
                <a:prstGeom prst="rect">
                  <a:avLst/>
                </a:prstGeom>
              </p:spPr>
            </p:pic>
            <p:pic>
              <p:nvPicPr>
                <p:cNvPr id="647" name="Picture 646">
                  <a:extLst>
                    <a:ext uri="{FF2B5EF4-FFF2-40B4-BE49-F238E27FC236}">
                      <a16:creationId xmlns:a16="http://schemas.microsoft.com/office/drawing/2014/main" id="{1A5A4C29-1294-4BEF-8E33-4F9BD83F9C20}"/>
                    </a:ext>
                  </a:extLst>
                </p:cNvPr>
                <p:cNvPicPr>
                  <a:picLocks noChangeAspect="1"/>
                </p:cNvPicPr>
                <p:nvPr/>
              </p:nvPicPr>
              <p:blipFill>
                <a:blip r:embed="rId3"/>
                <a:stretch>
                  <a:fillRect/>
                </a:stretch>
              </p:blipFill>
              <p:spPr>
                <a:xfrm>
                  <a:off x="1447568" y="3296232"/>
                  <a:ext cx="661806" cy="319634"/>
                </a:xfrm>
                <a:prstGeom prst="rect">
                  <a:avLst/>
                </a:prstGeom>
              </p:spPr>
            </p:pic>
            <p:pic>
              <p:nvPicPr>
                <p:cNvPr id="648" name="Picture 647">
                  <a:extLst>
                    <a:ext uri="{FF2B5EF4-FFF2-40B4-BE49-F238E27FC236}">
                      <a16:creationId xmlns:a16="http://schemas.microsoft.com/office/drawing/2014/main" id="{4D47512F-919A-4B3D-AC83-017EA718A6EA}"/>
                    </a:ext>
                  </a:extLst>
                </p:cNvPr>
                <p:cNvPicPr>
                  <a:picLocks noChangeAspect="1"/>
                </p:cNvPicPr>
                <p:nvPr/>
              </p:nvPicPr>
              <p:blipFill>
                <a:blip r:embed="rId3"/>
                <a:stretch>
                  <a:fillRect/>
                </a:stretch>
              </p:blipFill>
              <p:spPr>
                <a:xfrm>
                  <a:off x="1451600" y="2976416"/>
                  <a:ext cx="661806" cy="319634"/>
                </a:xfrm>
                <a:prstGeom prst="rect">
                  <a:avLst/>
                </a:prstGeom>
              </p:spPr>
            </p:pic>
            <p:pic>
              <p:nvPicPr>
                <p:cNvPr id="649" name="Picture 648">
                  <a:extLst>
                    <a:ext uri="{FF2B5EF4-FFF2-40B4-BE49-F238E27FC236}">
                      <a16:creationId xmlns:a16="http://schemas.microsoft.com/office/drawing/2014/main" id="{3BBE707B-A33A-4E4E-9579-D012FA5728EE}"/>
                    </a:ext>
                  </a:extLst>
                </p:cNvPr>
                <p:cNvPicPr>
                  <a:picLocks noChangeAspect="1"/>
                </p:cNvPicPr>
                <p:nvPr/>
              </p:nvPicPr>
              <p:blipFill>
                <a:blip r:embed="rId3"/>
                <a:stretch>
                  <a:fillRect/>
                </a:stretch>
              </p:blipFill>
              <p:spPr>
                <a:xfrm>
                  <a:off x="1447568" y="2666354"/>
                  <a:ext cx="661806" cy="319634"/>
                </a:xfrm>
                <a:prstGeom prst="rect">
                  <a:avLst/>
                </a:prstGeom>
              </p:spPr>
            </p:pic>
            <p:pic>
              <p:nvPicPr>
                <p:cNvPr id="650" name="Picture 649">
                  <a:extLst>
                    <a:ext uri="{FF2B5EF4-FFF2-40B4-BE49-F238E27FC236}">
                      <a16:creationId xmlns:a16="http://schemas.microsoft.com/office/drawing/2014/main" id="{6BE2316E-5266-4E5E-9617-2793EBDF6374}"/>
                    </a:ext>
                  </a:extLst>
                </p:cNvPr>
                <p:cNvPicPr>
                  <a:picLocks noChangeAspect="1"/>
                </p:cNvPicPr>
                <p:nvPr/>
              </p:nvPicPr>
              <p:blipFill>
                <a:blip r:embed="rId3"/>
                <a:stretch>
                  <a:fillRect/>
                </a:stretch>
              </p:blipFill>
              <p:spPr>
                <a:xfrm>
                  <a:off x="781887" y="5216186"/>
                  <a:ext cx="661806" cy="319634"/>
                </a:xfrm>
                <a:prstGeom prst="rect">
                  <a:avLst/>
                </a:prstGeom>
              </p:spPr>
            </p:pic>
            <p:pic>
              <p:nvPicPr>
                <p:cNvPr id="651" name="Picture 650">
                  <a:extLst>
                    <a:ext uri="{FF2B5EF4-FFF2-40B4-BE49-F238E27FC236}">
                      <a16:creationId xmlns:a16="http://schemas.microsoft.com/office/drawing/2014/main" id="{EDF4BD89-D4BA-462D-BED8-1A14068D5159}"/>
                    </a:ext>
                  </a:extLst>
                </p:cNvPr>
                <p:cNvPicPr>
                  <a:picLocks noChangeAspect="1"/>
                </p:cNvPicPr>
                <p:nvPr/>
              </p:nvPicPr>
              <p:blipFill>
                <a:blip r:embed="rId3"/>
                <a:stretch>
                  <a:fillRect/>
                </a:stretch>
              </p:blipFill>
              <p:spPr>
                <a:xfrm>
                  <a:off x="781887" y="4896552"/>
                  <a:ext cx="661806" cy="319634"/>
                </a:xfrm>
                <a:prstGeom prst="rect">
                  <a:avLst/>
                </a:prstGeom>
              </p:spPr>
            </p:pic>
            <p:pic>
              <p:nvPicPr>
                <p:cNvPr id="652" name="Picture 651">
                  <a:extLst>
                    <a:ext uri="{FF2B5EF4-FFF2-40B4-BE49-F238E27FC236}">
                      <a16:creationId xmlns:a16="http://schemas.microsoft.com/office/drawing/2014/main" id="{D2A80018-A555-4590-87F9-4617EAC1D190}"/>
                    </a:ext>
                  </a:extLst>
                </p:cNvPr>
                <p:cNvPicPr>
                  <a:picLocks noChangeAspect="1"/>
                </p:cNvPicPr>
                <p:nvPr/>
              </p:nvPicPr>
              <p:blipFill>
                <a:blip r:embed="rId3"/>
                <a:stretch>
                  <a:fillRect/>
                </a:stretch>
              </p:blipFill>
              <p:spPr>
                <a:xfrm>
                  <a:off x="781887" y="4576918"/>
                  <a:ext cx="661806" cy="319634"/>
                </a:xfrm>
                <a:prstGeom prst="rect">
                  <a:avLst/>
                </a:prstGeom>
              </p:spPr>
            </p:pic>
            <p:pic>
              <p:nvPicPr>
                <p:cNvPr id="653" name="Picture 652">
                  <a:extLst>
                    <a:ext uri="{FF2B5EF4-FFF2-40B4-BE49-F238E27FC236}">
                      <a16:creationId xmlns:a16="http://schemas.microsoft.com/office/drawing/2014/main" id="{4A8FB813-D88B-46AA-BB80-46EF62A7A178}"/>
                    </a:ext>
                  </a:extLst>
                </p:cNvPr>
                <p:cNvPicPr>
                  <a:picLocks noChangeAspect="1"/>
                </p:cNvPicPr>
                <p:nvPr/>
              </p:nvPicPr>
              <p:blipFill>
                <a:blip r:embed="rId3"/>
                <a:stretch>
                  <a:fillRect/>
                </a:stretch>
              </p:blipFill>
              <p:spPr>
                <a:xfrm>
                  <a:off x="790601" y="4257284"/>
                  <a:ext cx="661806" cy="319634"/>
                </a:xfrm>
                <a:prstGeom prst="rect">
                  <a:avLst/>
                </a:prstGeom>
              </p:spPr>
            </p:pic>
            <p:pic>
              <p:nvPicPr>
                <p:cNvPr id="654" name="Picture 653">
                  <a:extLst>
                    <a:ext uri="{FF2B5EF4-FFF2-40B4-BE49-F238E27FC236}">
                      <a16:creationId xmlns:a16="http://schemas.microsoft.com/office/drawing/2014/main" id="{BABD7953-A13C-475F-827A-8A16751771A5}"/>
                    </a:ext>
                  </a:extLst>
                </p:cNvPr>
                <p:cNvPicPr>
                  <a:picLocks noChangeAspect="1"/>
                </p:cNvPicPr>
                <p:nvPr/>
              </p:nvPicPr>
              <p:blipFill>
                <a:blip r:embed="rId3"/>
                <a:stretch>
                  <a:fillRect/>
                </a:stretch>
              </p:blipFill>
              <p:spPr>
                <a:xfrm>
                  <a:off x="781887" y="3937650"/>
                  <a:ext cx="661806" cy="319634"/>
                </a:xfrm>
                <a:prstGeom prst="rect">
                  <a:avLst/>
                </a:prstGeom>
              </p:spPr>
            </p:pic>
            <p:pic>
              <p:nvPicPr>
                <p:cNvPr id="655" name="Picture 654">
                  <a:extLst>
                    <a:ext uri="{FF2B5EF4-FFF2-40B4-BE49-F238E27FC236}">
                      <a16:creationId xmlns:a16="http://schemas.microsoft.com/office/drawing/2014/main" id="{B4DAC290-CD09-4D5E-8420-35EFDD081F9F}"/>
                    </a:ext>
                  </a:extLst>
                </p:cNvPr>
                <p:cNvPicPr>
                  <a:picLocks noChangeAspect="1"/>
                </p:cNvPicPr>
                <p:nvPr/>
              </p:nvPicPr>
              <p:blipFill>
                <a:blip r:embed="rId3"/>
                <a:stretch>
                  <a:fillRect/>
                </a:stretch>
              </p:blipFill>
              <p:spPr>
                <a:xfrm>
                  <a:off x="790601" y="3616461"/>
                  <a:ext cx="661806" cy="319634"/>
                </a:xfrm>
                <a:prstGeom prst="rect">
                  <a:avLst/>
                </a:prstGeom>
              </p:spPr>
            </p:pic>
            <p:pic>
              <p:nvPicPr>
                <p:cNvPr id="656" name="Picture 655">
                  <a:extLst>
                    <a:ext uri="{FF2B5EF4-FFF2-40B4-BE49-F238E27FC236}">
                      <a16:creationId xmlns:a16="http://schemas.microsoft.com/office/drawing/2014/main" id="{F05BD7F7-BEF8-4EE6-9BB2-96D35471C85A}"/>
                    </a:ext>
                  </a:extLst>
                </p:cNvPr>
                <p:cNvPicPr>
                  <a:picLocks noChangeAspect="1"/>
                </p:cNvPicPr>
                <p:nvPr/>
              </p:nvPicPr>
              <p:blipFill>
                <a:blip r:embed="rId3"/>
                <a:stretch>
                  <a:fillRect/>
                </a:stretch>
              </p:blipFill>
              <p:spPr>
                <a:xfrm>
                  <a:off x="790601" y="3296050"/>
                  <a:ext cx="661806" cy="319634"/>
                </a:xfrm>
                <a:prstGeom prst="rect">
                  <a:avLst/>
                </a:prstGeom>
              </p:spPr>
            </p:pic>
            <p:pic>
              <p:nvPicPr>
                <p:cNvPr id="657" name="Picture 656">
                  <a:extLst>
                    <a:ext uri="{FF2B5EF4-FFF2-40B4-BE49-F238E27FC236}">
                      <a16:creationId xmlns:a16="http://schemas.microsoft.com/office/drawing/2014/main" id="{B3388AF7-5014-41C8-B4DE-F7F72BFFF185}"/>
                    </a:ext>
                  </a:extLst>
                </p:cNvPr>
                <p:cNvPicPr>
                  <a:picLocks noChangeAspect="1"/>
                </p:cNvPicPr>
                <p:nvPr/>
              </p:nvPicPr>
              <p:blipFill>
                <a:blip r:embed="rId3"/>
                <a:stretch>
                  <a:fillRect/>
                </a:stretch>
              </p:blipFill>
              <p:spPr>
                <a:xfrm>
                  <a:off x="794633" y="2976234"/>
                  <a:ext cx="661806" cy="319634"/>
                </a:xfrm>
                <a:prstGeom prst="rect">
                  <a:avLst/>
                </a:prstGeom>
              </p:spPr>
            </p:pic>
            <p:pic>
              <p:nvPicPr>
                <p:cNvPr id="658" name="Picture 657">
                  <a:extLst>
                    <a:ext uri="{FF2B5EF4-FFF2-40B4-BE49-F238E27FC236}">
                      <a16:creationId xmlns:a16="http://schemas.microsoft.com/office/drawing/2014/main" id="{DEAA26BF-058A-44F2-96D0-95FB1B9940B6}"/>
                    </a:ext>
                  </a:extLst>
                </p:cNvPr>
                <p:cNvPicPr>
                  <a:picLocks noChangeAspect="1"/>
                </p:cNvPicPr>
                <p:nvPr/>
              </p:nvPicPr>
              <p:blipFill>
                <a:blip r:embed="rId3"/>
                <a:stretch>
                  <a:fillRect/>
                </a:stretch>
              </p:blipFill>
              <p:spPr>
                <a:xfrm>
                  <a:off x="790601" y="2666172"/>
                  <a:ext cx="661806" cy="319634"/>
                </a:xfrm>
                <a:prstGeom prst="rect">
                  <a:avLst/>
                </a:prstGeom>
              </p:spPr>
            </p:pic>
            <p:pic>
              <p:nvPicPr>
                <p:cNvPr id="659" name="Picture 658">
                  <a:extLst>
                    <a:ext uri="{FF2B5EF4-FFF2-40B4-BE49-F238E27FC236}">
                      <a16:creationId xmlns:a16="http://schemas.microsoft.com/office/drawing/2014/main" id="{676139EA-8A70-486C-88C6-126826CA8163}"/>
                    </a:ext>
                  </a:extLst>
                </p:cNvPr>
                <p:cNvPicPr>
                  <a:picLocks noChangeAspect="1"/>
                </p:cNvPicPr>
                <p:nvPr/>
              </p:nvPicPr>
              <p:blipFill>
                <a:blip r:embed="rId3"/>
                <a:stretch>
                  <a:fillRect/>
                </a:stretch>
              </p:blipFill>
              <p:spPr>
                <a:xfrm>
                  <a:off x="103484" y="5216004"/>
                  <a:ext cx="661806" cy="319634"/>
                </a:xfrm>
                <a:prstGeom prst="rect">
                  <a:avLst/>
                </a:prstGeom>
              </p:spPr>
            </p:pic>
            <p:pic>
              <p:nvPicPr>
                <p:cNvPr id="660" name="Picture 659">
                  <a:extLst>
                    <a:ext uri="{FF2B5EF4-FFF2-40B4-BE49-F238E27FC236}">
                      <a16:creationId xmlns:a16="http://schemas.microsoft.com/office/drawing/2014/main" id="{16D4A5AF-765F-4B6C-AF88-E9A33EA5E44B}"/>
                    </a:ext>
                  </a:extLst>
                </p:cNvPr>
                <p:cNvPicPr>
                  <a:picLocks noChangeAspect="1"/>
                </p:cNvPicPr>
                <p:nvPr/>
              </p:nvPicPr>
              <p:blipFill>
                <a:blip r:embed="rId3"/>
                <a:stretch>
                  <a:fillRect/>
                </a:stretch>
              </p:blipFill>
              <p:spPr>
                <a:xfrm>
                  <a:off x="103484" y="4896370"/>
                  <a:ext cx="661806" cy="319634"/>
                </a:xfrm>
                <a:prstGeom prst="rect">
                  <a:avLst/>
                </a:prstGeom>
              </p:spPr>
            </p:pic>
            <p:pic>
              <p:nvPicPr>
                <p:cNvPr id="661" name="Picture 660">
                  <a:extLst>
                    <a:ext uri="{FF2B5EF4-FFF2-40B4-BE49-F238E27FC236}">
                      <a16:creationId xmlns:a16="http://schemas.microsoft.com/office/drawing/2014/main" id="{ED6F2C1D-465B-4CEC-821C-2799E58187F2}"/>
                    </a:ext>
                  </a:extLst>
                </p:cNvPr>
                <p:cNvPicPr>
                  <a:picLocks noChangeAspect="1"/>
                </p:cNvPicPr>
                <p:nvPr/>
              </p:nvPicPr>
              <p:blipFill>
                <a:blip r:embed="rId3"/>
                <a:stretch>
                  <a:fillRect/>
                </a:stretch>
              </p:blipFill>
              <p:spPr>
                <a:xfrm>
                  <a:off x="103484" y="4576736"/>
                  <a:ext cx="661806" cy="319634"/>
                </a:xfrm>
                <a:prstGeom prst="rect">
                  <a:avLst/>
                </a:prstGeom>
              </p:spPr>
            </p:pic>
            <p:pic>
              <p:nvPicPr>
                <p:cNvPr id="662" name="Picture 661">
                  <a:extLst>
                    <a:ext uri="{FF2B5EF4-FFF2-40B4-BE49-F238E27FC236}">
                      <a16:creationId xmlns:a16="http://schemas.microsoft.com/office/drawing/2014/main" id="{31D03BD0-179F-4668-BC4A-EBF085F1BC7B}"/>
                    </a:ext>
                  </a:extLst>
                </p:cNvPr>
                <p:cNvPicPr>
                  <a:picLocks noChangeAspect="1"/>
                </p:cNvPicPr>
                <p:nvPr/>
              </p:nvPicPr>
              <p:blipFill>
                <a:blip r:embed="rId3"/>
                <a:stretch>
                  <a:fillRect/>
                </a:stretch>
              </p:blipFill>
              <p:spPr>
                <a:xfrm>
                  <a:off x="112198" y="4257102"/>
                  <a:ext cx="661806" cy="319634"/>
                </a:xfrm>
                <a:prstGeom prst="rect">
                  <a:avLst/>
                </a:prstGeom>
              </p:spPr>
            </p:pic>
            <p:pic>
              <p:nvPicPr>
                <p:cNvPr id="663" name="Picture 662">
                  <a:extLst>
                    <a:ext uri="{FF2B5EF4-FFF2-40B4-BE49-F238E27FC236}">
                      <a16:creationId xmlns:a16="http://schemas.microsoft.com/office/drawing/2014/main" id="{C5042726-0D60-48D1-B18C-ACD6D324F073}"/>
                    </a:ext>
                  </a:extLst>
                </p:cNvPr>
                <p:cNvPicPr>
                  <a:picLocks noChangeAspect="1"/>
                </p:cNvPicPr>
                <p:nvPr/>
              </p:nvPicPr>
              <p:blipFill>
                <a:blip r:embed="rId3"/>
                <a:stretch>
                  <a:fillRect/>
                </a:stretch>
              </p:blipFill>
              <p:spPr>
                <a:xfrm>
                  <a:off x="103484" y="3937468"/>
                  <a:ext cx="661806" cy="319634"/>
                </a:xfrm>
                <a:prstGeom prst="rect">
                  <a:avLst/>
                </a:prstGeom>
              </p:spPr>
            </p:pic>
            <p:pic>
              <p:nvPicPr>
                <p:cNvPr id="664" name="Picture 663">
                  <a:extLst>
                    <a:ext uri="{FF2B5EF4-FFF2-40B4-BE49-F238E27FC236}">
                      <a16:creationId xmlns:a16="http://schemas.microsoft.com/office/drawing/2014/main" id="{311B05A4-76F6-4783-B2AC-A9A40108826F}"/>
                    </a:ext>
                  </a:extLst>
                </p:cNvPr>
                <p:cNvPicPr>
                  <a:picLocks noChangeAspect="1"/>
                </p:cNvPicPr>
                <p:nvPr/>
              </p:nvPicPr>
              <p:blipFill>
                <a:blip r:embed="rId3"/>
                <a:stretch>
                  <a:fillRect/>
                </a:stretch>
              </p:blipFill>
              <p:spPr>
                <a:xfrm>
                  <a:off x="112198" y="3616279"/>
                  <a:ext cx="661806" cy="319634"/>
                </a:xfrm>
                <a:prstGeom prst="rect">
                  <a:avLst/>
                </a:prstGeom>
              </p:spPr>
            </p:pic>
            <p:pic>
              <p:nvPicPr>
                <p:cNvPr id="665" name="Picture 664">
                  <a:extLst>
                    <a:ext uri="{FF2B5EF4-FFF2-40B4-BE49-F238E27FC236}">
                      <a16:creationId xmlns:a16="http://schemas.microsoft.com/office/drawing/2014/main" id="{851F4E39-4021-4FEB-A04C-A0B721D97554}"/>
                    </a:ext>
                  </a:extLst>
                </p:cNvPr>
                <p:cNvPicPr>
                  <a:picLocks noChangeAspect="1"/>
                </p:cNvPicPr>
                <p:nvPr/>
              </p:nvPicPr>
              <p:blipFill>
                <a:blip r:embed="rId3"/>
                <a:stretch>
                  <a:fillRect/>
                </a:stretch>
              </p:blipFill>
              <p:spPr>
                <a:xfrm>
                  <a:off x="112198" y="3295868"/>
                  <a:ext cx="661806" cy="319634"/>
                </a:xfrm>
                <a:prstGeom prst="rect">
                  <a:avLst/>
                </a:prstGeom>
              </p:spPr>
            </p:pic>
            <p:pic>
              <p:nvPicPr>
                <p:cNvPr id="666" name="Picture 665">
                  <a:extLst>
                    <a:ext uri="{FF2B5EF4-FFF2-40B4-BE49-F238E27FC236}">
                      <a16:creationId xmlns:a16="http://schemas.microsoft.com/office/drawing/2014/main" id="{BDA00E48-2309-4930-B160-B32BCBD0E1C2}"/>
                    </a:ext>
                  </a:extLst>
                </p:cNvPr>
                <p:cNvPicPr>
                  <a:picLocks noChangeAspect="1"/>
                </p:cNvPicPr>
                <p:nvPr/>
              </p:nvPicPr>
              <p:blipFill>
                <a:blip r:embed="rId3"/>
                <a:stretch>
                  <a:fillRect/>
                </a:stretch>
              </p:blipFill>
              <p:spPr>
                <a:xfrm>
                  <a:off x="116230" y="2976052"/>
                  <a:ext cx="661806" cy="319634"/>
                </a:xfrm>
                <a:prstGeom prst="rect">
                  <a:avLst/>
                </a:prstGeom>
              </p:spPr>
            </p:pic>
            <p:pic>
              <p:nvPicPr>
                <p:cNvPr id="667" name="Picture 666">
                  <a:extLst>
                    <a:ext uri="{FF2B5EF4-FFF2-40B4-BE49-F238E27FC236}">
                      <a16:creationId xmlns:a16="http://schemas.microsoft.com/office/drawing/2014/main" id="{111F2225-1010-4B5E-89EF-3C7CE067B9CF}"/>
                    </a:ext>
                  </a:extLst>
                </p:cNvPr>
                <p:cNvPicPr>
                  <a:picLocks noChangeAspect="1"/>
                </p:cNvPicPr>
                <p:nvPr/>
              </p:nvPicPr>
              <p:blipFill>
                <a:blip r:embed="rId3"/>
                <a:stretch>
                  <a:fillRect/>
                </a:stretch>
              </p:blipFill>
              <p:spPr>
                <a:xfrm>
                  <a:off x="112198" y="2665990"/>
                  <a:ext cx="661806" cy="319634"/>
                </a:xfrm>
                <a:prstGeom prst="rect">
                  <a:avLst/>
                </a:prstGeom>
              </p:spPr>
            </p:pic>
            <p:pic>
              <p:nvPicPr>
                <p:cNvPr id="668" name="Picture 667">
                  <a:extLst>
                    <a:ext uri="{FF2B5EF4-FFF2-40B4-BE49-F238E27FC236}">
                      <a16:creationId xmlns:a16="http://schemas.microsoft.com/office/drawing/2014/main" id="{BB8031EC-5E5B-4409-A1AC-E5A0C1F0BEF4}"/>
                    </a:ext>
                  </a:extLst>
                </p:cNvPr>
                <p:cNvPicPr>
                  <a:picLocks noChangeAspect="1"/>
                </p:cNvPicPr>
                <p:nvPr/>
              </p:nvPicPr>
              <p:blipFill>
                <a:blip r:embed="rId3"/>
                <a:stretch>
                  <a:fillRect/>
                </a:stretch>
              </p:blipFill>
              <p:spPr>
                <a:xfrm>
                  <a:off x="3457194" y="2346813"/>
                  <a:ext cx="661806" cy="319634"/>
                </a:xfrm>
                <a:prstGeom prst="rect">
                  <a:avLst/>
                </a:prstGeom>
              </p:spPr>
            </p:pic>
            <p:pic>
              <p:nvPicPr>
                <p:cNvPr id="669" name="Picture 668">
                  <a:extLst>
                    <a:ext uri="{FF2B5EF4-FFF2-40B4-BE49-F238E27FC236}">
                      <a16:creationId xmlns:a16="http://schemas.microsoft.com/office/drawing/2014/main" id="{7F8DAA3D-57AD-4CCD-B9B7-0C248A22E507}"/>
                    </a:ext>
                  </a:extLst>
                </p:cNvPr>
                <p:cNvPicPr>
                  <a:picLocks noChangeAspect="1"/>
                </p:cNvPicPr>
                <p:nvPr/>
              </p:nvPicPr>
              <p:blipFill>
                <a:blip r:embed="rId3"/>
                <a:stretch>
                  <a:fillRect/>
                </a:stretch>
              </p:blipFill>
              <p:spPr>
                <a:xfrm>
                  <a:off x="2780530" y="2346631"/>
                  <a:ext cx="661806" cy="319634"/>
                </a:xfrm>
                <a:prstGeom prst="rect">
                  <a:avLst/>
                </a:prstGeom>
              </p:spPr>
            </p:pic>
            <p:pic>
              <p:nvPicPr>
                <p:cNvPr id="670" name="Picture 669">
                  <a:extLst>
                    <a:ext uri="{FF2B5EF4-FFF2-40B4-BE49-F238E27FC236}">
                      <a16:creationId xmlns:a16="http://schemas.microsoft.com/office/drawing/2014/main" id="{017FE982-0ADE-4B8B-9CE1-97B9F471EE57}"/>
                    </a:ext>
                  </a:extLst>
                </p:cNvPr>
                <p:cNvPicPr>
                  <a:picLocks noChangeAspect="1"/>
                </p:cNvPicPr>
                <p:nvPr/>
              </p:nvPicPr>
              <p:blipFill>
                <a:blip r:embed="rId3"/>
                <a:stretch>
                  <a:fillRect/>
                </a:stretch>
              </p:blipFill>
              <p:spPr>
                <a:xfrm>
                  <a:off x="2123734" y="2347793"/>
                  <a:ext cx="661806" cy="319634"/>
                </a:xfrm>
                <a:prstGeom prst="rect">
                  <a:avLst/>
                </a:prstGeom>
              </p:spPr>
            </p:pic>
            <p:pic>
              <p:nvPicPr>
                <p:cNvPr id="671" name="Picture 670">
                  <a:extLst>
                    <a:ext uri="{FF2B5EF4-FFF2-40B4-BE49-F238E27FC236}">
                      <a16:creationId xmlns:a16="http://schemas.microsoft.com/office/drawing/2014/main" id="{D2239D73-BA8C-43B8-A9DC-F965B48E8744}"/>
                    </a:ext>
                  </a:extLst>
                </p:cNvPr>
                <p:cNvPicPr>
                  <a:picLocks noChangeAspect="1"/>
                </p:cNvPicPr>
                <p:nvPr/>
              </p:nvPicPr>
              <p:blipFill>
                <a:blip r:embed="rId3"/>
                <a:stretch>
                  <a:fillRect/>
                </a:stretch>
              </p:blipFill>
              <p:spPr>
                <a:xfrm>
                  <a:off x="1456610" y="2345748"/>
                  <a:ext cx="661806" cy="319634"/>
                </a:xfrm>
                <a:prstGeom prst="rect">
                  <a:avLst/>
                </a:prstGeom>
              </p:spPr>
            </p:pic>
            <p:pic>
              <p:nvPicPr>
                <p:cNvPr id="672" name="Picture 671">
                  <a:extLst>
                    <a:ext uri="{FF2B5EF4-FFF2-40B4-BE49-F238E27FC236}">
                      <a16:creationId xmlns:a16="http://schemas.microsoft.com/office/drawing/2014/main" id="{7E4D75AF-702D-489F-8175-AFCA14D4FE28}"/>
                    </a:ext>
                  </a:extLst>
                </p:cNvPr>
                <p:cNvPicPr>
                  <a:picLocks noChangeAspect="1"/>
                </p:cNvPicPr>
                <p:nvPr/>
              </p:nvPicPr>
              <p:blipFill>
                <a:blip r:embed="rId3"/>
                <a:stretch>
                  <a:fillRect/>
                </a:stretch>
              </p:blipFill>
              <p:spPr>
                <a:xfrm>
                  <a:off x="799643" y="2345566"/>
                  <a:ext cx="661806" cy="319634"/>
                </a:xfrm>
                <a:prstGeom prst="rect">
                  <a:avLst/>
                </a:prstGeom>
              </p:spPr>
            </p:pic>
            <p:pic>
              <p:nvPicPr>
                <p:cNvPr id="673" name="Picture 672">
                  <a:extLst>
                    <a:ext uri="{FF2B5EF4-FFF2-40B4-BE49-F238E27FC236}">
                      <a16:creationId xmlns:a16="http://schemas.microsoft.com/office/drawing/2014/main" id="{9FFC8180-9650-4B8D-AFAA-3D256DEA976E}"/>
                    </a:ext>
                  </a:extLst>
                </p:cNvPr>
                <p:cNvPicPr>
                  <a:picLocks noChangeAspect="1"/>
                </p:cNvPicPr>
                <p:nvPr/>
              </p:nvPicPr>
              <p:blipFill>
                <a:blip r:embed="rId3"/>
                <a:stretch>
                  <a:fillRect/>
                </a:stretch>
              </p:blipFill>
              <p:spPr>
                <a:xfrm>
                  <a:off x="121240" y="2345384"/>
                  <a:ext cx="661806" cy="319634"/>
                </a:xfrm>
                <a:prstGeom prst="rect">
                  <a:avLst/>
                </a:prstGeom>
              </p:spPr>
            </p:pic>
          </p:grpSp>
          <p:pic>
            <p:nvPicPr>
              <p:cNvPr id="676" name="Picture 675">
                <a:extLst>
                  <a:ext uri="{FF2B5EF4-FFF2-40B4-BE49-F238E27FC236}">
                    <a16:creationId xmlns:a16="http://schemas.microsoft.com/office/drawing/2014/main" id="{4BF02E30-F5A9-4051-81E6-12C2393BB79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179496" y="1830359"/>
                <a:ext cx="669956" cy="1041150"/>
              </a:xfrm>
              <a:prstGeom prst="rect">
                <a:avLst/>
              </a:prstGeom>
            </p:spPr>
          </p:pic>
          <p:pic>
            <p:nvPicPr>
              <p:cNvPr id="677" name="Picture 676">
                <a:extLst>
                  <a:ext uri="{FF2B5EF4-FFF2-40B4-BE49-F238E27FC236}">
                    <a16:creationId xmlns:a16="http://schemas.microsoft.com/office/drawing/2014/main" id="{65A45A7A-C342-41F5-96B5-E726B231C8D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732447" y="4535612"/>
                <a:ext cx="669956" cy="1041150"/>
              </a:xfrm>
              <a:prstGeom prst="rect">
                <a:avLst/>
              </a:prstGeom>
            </p:spPr>
          </p:pic>
          <p:pic>
            <p:nvPicPr>
              <p:cNvPr id="678" name="Picture 677">
                <a:extLst>
                  <a:ext uri="{FF2B5EF4-FFF2-40B4-BE49-F238E27FC236}">
                    <a16:creationId xmlns:a16="http://schemas.microsoft.com/office/drawing/2014/main" id="{7A5379F7-FDFE-4CC1-9E95-89E89C4868A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1462086" y="3311156"/>
                <a:ext cx="669956" cy="1041150"/>
              </a:xfrm>
              <a:prstGeom prst="rect">
                <a:avLst/>
              </a:prstGeom>
            </p:spPr>
          </p:pic>
          <p:pic>
            <p:nvPicPr>
              <p:cNvPr id="679" name="Picture 678">
                <a:extLst>
                  <a:ext uri="{FF2B5EF4-FFF2-40B4-BE49-F238E27FC236}">
                    <a16:creationId xmlns:a16="http://schemas.microsoft.com/office/drawing/2014/main" id="{D19B70AD-1C00-4E8D-A95B-EE46F8355A3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2266101" y="4346869"/>
                <a:ext cx="669956" cy="1041150"/>
              </a:xfrm>
              <a:prstGeom prst="rect">
                <a:avLst/>
              </a:prstGeom>
            </p:spPr>
          </p:pic>
          <p:pic>
            <p:nvPicPr>
              <p:cNvPr id="680" name="Picture 679">
                <a:extLst>
                  <a:ext uri="{FF2B5EF4-FFF2-40B4-BE49-F238E27FC236}">
                    <a16:creationId xmlns:a16="http://schemas.microsoft.com/office/drawing/2014/main" id="{8EB13E85-2988-4B36-ACE9-2794B4F8E384}"/>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2218626" y="2333918"/>
                <a:ext cx="669956" cy="1041150"/>
              </a:xfrm>
              <a:prstGeom prst="rect">
                <a:avLst/>
              </a:prstGeom>
            </p:spPr>
          </p:pic>
          <p:pic>
            <p:nvPicPr>
              <p:cNvPr id="681" name="Picture 680">
                <a:extLst>
                  <a:ext uri="{FF2B5EF4-FFF2-40B4-BE49-F238E27FC236}">
                    <a16:creationId xmlns:a16="http://schemas.microsoft.com/office/drawing/2014/main" id="{3B34D29B-AB0A-4096-B543-73CDCF3D2E73}"/>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3475435" y="2959810"/>
                <a:ext cx="669956" cy="1041150"/>
              </a:xfrm>
              <a:prstGeom prst="rect">
                <a:avLst/>
              </a:prstGeom>
            </p:spPr>
          </p:pic>
          <p:pic>
            <p:nvPicPr>
              <p:cNvPr id="682" name="Picture 681">
                <a:extLst>
                  <a:ext uri="{FF2B5EF4-FFF2-40B4-BE49-F238E27FC236}">
                    <a16:creationId xmlns:a16="http://schemas.microsoft.com/office/drawing/2014/main" id="{D39D5276-E8A5-4127-A426-29B1615B6D59}"/>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3228278" y="4376570"/>
                <a:ext cx="669956" cy="1041150"/>
              </a:xfrm>
              <a:prstGeom prst="rect">
                <a:avLst/>
              </a:prstGeom>
            </p:spPr>
          </p:pic>
          <p:pic>
            <p:nvPicPr>
              <p:cNvPr id="683" name="Picture 682">
                <a:extLst>
                  <a:ext uri="{FF2B5EF4-FFF2-40B4-BE49-F238E27FC236}">
                    <a16:creationId xmlns:a16="http://schemas.microsoft.com/office/drawing/2014/main" id="{124091C8-8268-4E65-9985-F8539CD380B1}"/>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4756892" y="2047785"/>
                <a:ext cx="669956" cy="1041150"/>
              </a:xfrm>
              <a:prstGeom prst="rect">
                <a:avLst/>
              </a:prstGeom>
            </p:spPr>
          </p:pic>
          <p:pic>
            <p:nvPicPr>
              <p:cNvPr id="684" name="Picture 683">
                <a:extLst>
                  <a:ext uri="{FF2B5EF4-FFF2-40B4-BE49-F238E27FC236}">
                    <a16:creationId xmlns:a16="http://schemas.microsoft.com/office/drawing/2014/main" id="{D643E605-5943-42EF-BAAD-CFCE58024CD4}"/>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4404822" y="3292704"/>
                <a:ext cx="669956" cy="1041150"/>
              </a:xfrm>
              <a:prstGeom prst="rect">
                <a:avLst/>
              </a:prstGeom>
            </p:spPr>
          </p:pic>
          <p:pic>
            <p:nvPicPr>
              <p:cNvPr id="685" name="Picture 684">
                <a:extLst>
                  <a:ext uri="{FF2B5EF4-FFF2-40B4-BE49-F238E27FC236}">
                    <a16:creationId xmlns:a16="http://schemas.microsoft.com/office/drawing/2014/main" id="{DD7697E2-3DEF-4F28-9E02-C18921C03759}"/>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5141348" y="4396776"/>
                <a:ext cx="669956" cy="1041150"/>
              </a:xfrm>
              <a:prstGeom prst="rect">
                <a:avLst/>
              </a:prstGeom>
            </p:spPr>
          </p:pic>
          <p:pic>
            <p:nvPicPr>
              <p:cNvPr id="686" name="Picture 685">
                <a:extLst>
                  <a:ext uri="{FF2B5EF4-FFF2-40B4-BE49-F238E27FC236}">
                    <a16:creationId xmlns:a16="http://schemas.microsoft.com/office/drawing/2014/main" id="{B197D1B6-EEE7-4BD8-9047-BCE27CFC0F96}"/>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6169570" y="2326792"/>
                <a:ext cx="669956" cy="1041150"/>
              </a:xfrm>
              <a:prstGeom prst="rect">
                <a:avLst/>
              </a:prstGeom>
            </p:spPr>
          </p:pic>
          <p:pic>
            <p:nvPicPr>
              <p:cNvPr id="687" name="Picture 686">
                <a:extLst>
                  <a:ext uri="{FF2B5EF4-FFF2-40B4-BE49-F238E27FC236}">
                    <a16:creationId xmlns:a16="http://schemas.microsoft.com/office/drawing/2014/main" id="{A455B65B-2970-4402-934C-A842AEEE991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5411959" y="3230257"/>
                <a:ext cx="669956" cy="1041150"/>
              </a:xfrm>
              <a:prstGeom prst="rect">
                <a:avLst/>
              </a:prstGeom>
            </p:spPr>
          </p:pic>
          <p:pic>
            <p:nvPicPr>
              <p:cNvPr id="688" name="Picture 687">
                <a:extLst>
                  <a:ext uri="{FF2B5EF4-FFF2-40B4-BE49-F238E27FC236}">
                    <a16:creationId xmlns:a16="http://schemas.microsoft.com/office/drawing/2014/main" id="{4E10A1CC-49D4-4997-A0BA-147D964C5DDC}"/>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6832535" y="4480310"/>
                <a:ext cx="669956" cy="1041150"/>
              </a:xfrm>
              <a:prstGeom prst="rect">
                <a:avLst/>
              </a:prstGeom>
            </p:spPr>
          </p:pic>
          <p:pic>
            <p:nvPicPr>
              <p:cNvPr id="689" name="Picture 688">
                <a:extLst>
                  <a:ext uri="{FF2B5EF4-FFF2-40B4-BE49-F238E27FC236}">
                    <a16:creationId xmlns:a16="http://schemas.microsoft.com/office/drawing/2014/main" id="{329AE815-F759-4332-86CF-FBC506EA034E}"/>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7580573" y="2094997"/>
                <a:ext cx="669956" cy="1041150"/>
              </a:xfrm>
              <a:prstGeom prst="rect">
                <a:avLst/>
              </a:prstGeom>
            </p:spPr>
          </p:pic>
          <p:pic>
            <p:nvPicPr>
              <p:cNvPr id="690" name="Picture 689">
                <a:extLst>
                  <a:ext uri="{FF2B5EF4-FFF2-40B4-BE49-F238E27FC236}">
                    <a16:creationId xmlns:a16="http://schemas.microsoft.com/office/drawing/2014/main" id="{C79CCF0C-F3F8-4B55-8581-F9EFB7DE247F}"/>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6852510" y="3341477"/>
                <a:ext cx="669956" cy="1041150"/>
              </a:xfrm>
              <a:prstGeom prst="rect">
                <a:avLst/>
              </a:prstGeom>
            </p:spPr>
          </p:pic>
          <p:pic>
            <p:nvPicPr>
              <p:cNvPr id="691" name="Picture 690">
                <a:extLst>
                  <a:ext uri="{FF2B5EF4-FFF2-40B4-BE49-F238E27FC236}">
                    <a16:creationId xmlns:a16="http://schemas.microsoft.com/office/drawing/2014/main" id="{E32031E0-EC08-4D7F-9605-CC9B7078743B}"/>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7544158" y="3928916"/>
                <a:ext cx="669956" cy="1041150"/>
              </a:xfrm>
              <a:prstGeom prst="rect">
                <a:avLst/>
              </a:prstGeom>
            </p:spPr>
          </p:pic>
          <p:pic>
            <p:nvPicPr>
              <p:cNvPr id="692" name="Picture 691">
                <a:extLst>
                  <a:ext uri="{FF2B5EF4-FFF2-40B4-BE49-F238E27FC236}">
                    <a16:creationId xmlns:a16="http://schemas.microsoft.com/office/drawing/2014/main" id="{FAE926F4-E9E9-4A57-8276-514BCF454F59}"/>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8509687" y="4523883"/>
                <a:ext cx="669956" cy="1041150"/>
              </a:xfrm>
              <a:prstGeom prst="rect">
                <a:avLst/>
              </a:prstGeom>
            </p:spPr>
          </p:pic>
          <p:pic>
            <p:nvPicPr>
              <p:cNvPr id="693" name="Picture 692">
                <a:extLst>
                  <a:ext uri="{FF2B5EF4-FFF2-40B4-BE49-F238E27FC236}">
                    <a16:creationId xmlns:a16="http://schemas.microsoft.com/office/drawing/2014/main" id="{D78BF2EE-A38B-4606-A799-9CB6C61D2E5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8343508" y="3254888"/>
                <a:ext cx="669956" cy="1041150"/>
              </a:xfrm>
              <a:prstGeom prst="rect">
                <a:avLst/>
              </a:prstGeom>
            </p:spPr>
          </p:pic>
          <p:pic>
            <p:nvPicPr>
              <p:cNvPr id="694" name="Picture 693">
                <a:extLst>
                  <a:ext uri="{FF2B5EF4-FFF2-40B4-BE49-F238E27FC236}">
                    <a16:creationId xmlns:a16="http://schemas.microsoft.com/office/drawing/2014/main" id="{7D34581D-5012-4931-ADD9-9F823C2ABEED}"/>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9461130" y="4699198"/>
                <a:ext cx="669956" cy="1041150"/>
              </a:xfrm>
              <a:prstGeom prst="rect">
                <a:avLst/>
              </a:prstGeom>
            </p:spPr>
          </p:pic>
          <p:pic>
            <p:nvPicPr>
              <p:cNvPr id="695" name="Picture 694">
                <a:extLst>
                  <a:ext uri="{FF2B5EF4-FFF2-40B4-BE49-F238E27FC236}">
                    <a16:creationId xmlns:a16="http://schemas.microsoft.com/office/drawing/2014/main" id="{542ADC72-8C2E-4515-9408-96D661B1C4C3}"/>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9216330" y="2329271"/>
                <a:ext cx="669956" cy="1041150"/>
              </a:xfrm>
              <a:prstGeom prst="rect">
                <a:avLst/>
              </a:prstGeom>
            </p:spPr>
          </p:pic>
          <p:pic>
            <p:nvPicPr>
              <p:cNvPr id="696" name="Picture 695">
                <a:extLst>
                  <a:ext uri="{FF2B5EF4-FFF2-40B4-BE49-F238E27FC236}">
                    <a16:creationId xmlns:a16="http://schemas.microsoft.com/office/drawing/2014/main" id="{16E5A87F-3126-4779-AE73-B36628E207D8}"/>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9918059" y="3662593"/>
                <a:ext cx="669956" cy="1041150"/>
              </a:xfrm>
              <a:prstGeom prst="rect">
                <a:avLst/>
              </a:prstGeom>
            </p:spPr>
          </p:pic>
          <p:pic>
            <p:nvPicPr>
              <p:cNvPr id="697" name="Picture 696">
                <a:extLst>
                  <a:ext uri="{FF2B5EF4-FFF2-40B4-BE49-F238E27FC236}">
                    <a16:creationId xmlns:a16="http://schemas.microsoft.com/office/drawing/2014/main" id="{D0DB5181-2C35-44A4-ABD5-E8214B782504}"/>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10748608" y="4736553"/>
                <a:ext cx="669956" cy="1041150"/>
              </a:xfrm>
              <a:prstGeom prst="rect">
                <a:avLst/>
              </a:prstGeom>
            </p:spPr>
          </p:pic>
          <p:pic>
            <p:nvPicPr>
              <p:cNvPr id="698" name="Picture 697">
                <a:extLst>
                  <a:ext uri="{FF2B5EF4-FFF2-40B4-BE49-F238E27FC236}">
                    <a16:creationId xmlns:a16="http://schemas.microsoft.com/office/drawing/2014/main" id="{43B6E0D4-4256-4725-9ACE-2EB353242775}"/>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10895108" y="2056711"/>
                <a:ext cx="669956" cy="1041150"/>
              </a:xfrm>
              <a:prstGeom prst="rect">
                <a:avLst/>
              </a:prstGeom>
            </p:spPr>
          </p:pic>
          <p:pic>
            <p:nvPicPr>
              <p:cNvPr id="699" name="Picture 698">
                <a:extLst>
                  <a:ext uri="{FF2B5EF4-FFF2-40B4-BE49-F238E27FC236}">
                    <a16:creationId xmlns:a16="http://schemas.microsoft.com/office/drawing/2014/main" id="{519E74F7-B9F1-4F63-9233-246F9081BCA6}"/>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11135948" y="3506356"/>
                <a:ext cx="669956" cy="1041150"/>
              </a:xfrm>
              <a:prstGeom prst="rect">
                <a:avLst/>
              </a:prstGeom>
            </p:spPr>
          </p:pic>
          <p:pic>
            <p:nvPicPr>
              <p:cNvPr id="700" name="Picture 699">
                <a:extLst>
                  <a:ext uri="{FF2B5EF4-FFF2-40B4-BE49-F238E27FC236}">
                    <a16:creationId xmlns:a16="http://schemas.microsoft.com/office/drawing/2014/main" id="{C82A902E-F4D6-4C39-AC3E-F7CB71277D8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10000" b="90000" l="10000" r="90000">
                            <a14:foregroundMark x1="60543" y1="14537" x2="63259" y2="15016"/>
                          </a14:backgroundRemoval>
                        </a14:imgEffect>
                      </a14:imgLayer>
                    </a14:imgProps>
                  </a:ext>
                </a:extLst>
              </a:blip>
              <a:srcRect l="53306" t="4663" r="30788" b="70619"/>
              <a:stretch/>
            </p:blipFill>
            <p:spPr>
              <a:xfrm>
                <a:off x="-62944" y="3424346"/>
                <a:ext cx="669956" cy="1041150"/>
              </a:xfrm>
              <a:prstGeom prst="rect">
                <a:avLst/>
              </a:prstGeom>
            </p:spPr>
          </p:pic>
        </p:grpSp>
        <p:pic>
          <p:nvPicPr>
            <p:cNvPr id="580" name="Picture 579">
              <a:extLst>
                <a:ext uri="{FF2B5EF4-FFF2-40B4-BE49-F238E27FC236}">
                  <a16:creationId xmlns:a16="http://schemas.microsoft.com/office/drawing/2014/main" id="{18733A62-589A-4B4C-A7B0-B26B750C1F0C}"/>
                </a:ext>
              </a:extLst>
            </p:cNvPr>
            <p:cNvPicPr>
              <a:picLocks noChangeAspect="1"/>
            </p:cNvPicPr>
            <p:nvPr/>
          </p:nvPicPr>
          <p:blipFill>
            <a:blip r:embed="rId3"/>
            <a:stretch>
              <a:fillRect/>
            </a:stretch>
          </p:blipFill>
          <p:spPr>
            <a:xfrm>
              <a:off x="5154413" y="2826060"/>
              <a:ext cx="661806" cy="319634"/>
            </a:xfrm>
            <a:prstGeom prst="rect">
              <a:avLst/>
            </a:prstGeom>
          </p:spPr>
        </p:pic>
        <p:pic>
          <p:nvPicPr>
            <p:cNvPr id="615" name="Picture 614">
              <a:extLst>
                <a:ext uri="{FF2B5EF4-FFF2-40B4-BE49-F238E27FC236}">
                  <a16:creationId xmlns:a16="http://schemas.microsoft.com/office/drawing/2014/main" id="{56271338-3D7D-4AAB-9C04-CD60CB1C2670}"/>
                </a:ext>
              </a:extLst>
            </p:cNvPr>
            <p:cNvPicPr>
              <a:picLocks noChangeAspect="1"/>
            </p:cNvPicPr>
            <p:nvPr/>
          </p:nvPicPr>
          <p:blipFill>
            <a:blip r:embed="rId3"/>
            <a:stretch>
              <a:fillRect/>
            </a:stretch>
          </p:blipFill>
          <p:spPr>
            <a:xfrm>
              <a:off x="3125793" y="2837677"/>
              <a:ext cx="661806" cy="319634"/>
            </a:xfrm>
            <a:prstGeom prst="rect">
              <a:avLst/>
            </a:prstGeom>
          </p:spPr>
        </p:pic>
      </p:grpSp>
    </p:spTree>
    <p:extLst>
      <p:ext uri="{BB962C8B-B14F-4D97-AF65-F5344CB8AC3E}">
        <p14:creationId xmlns:p14="http://schemas.microsoft.com/office/powerpoint/2010/main" val="362279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500"/>
                                        <p:tgtEl>
                                          <p:spTgt spid="170"/>
                                        </p:tgtEl>
                                      </p:cBhvr>
                                    </p:animEffect>
                                  </p:childTnLst>
                                </p:cTn>
                              </p:par>
                              <p:par>
                                <p:cTn id="8" presetID="10" presetClass="entr" presetSubtype="0" fill="hold" nodeType="withEffect">
                                  <p:stCondLst>
                                    <p:cond delay="0"/>
                                  </p:stCondLst>
                                  <p:childTnLst>
                                    <p:set>
                                      <p:cBhvr>
                                        <p:cTn id="9" dur="1" fill="hold">
                                          <p:stCondLst>
                                            <p:cond delay="0"/>
                                          </p:stCondLst>
                                        </p:cTn>
                                        <p:tgtEl>
                                          <p:spTgt spid="171"/>
                                        </p:tgtEl>
                                        <p:attrNameLst>
                                          <p:attrName>style.visibility</p:attrName>
                                        </p:attrNameLst>
                                      </p:cBhvr>
                                      <p:to>
                                        <p:strVal val="visible"/>
                                      </p:to>
                                    </p:set>
                                    <p:animEffect transition="in" filter="fade">
                                      <p:cBhvr>
                                        <p:cTn id="10" dur="500"/>
                                        <p:tgtEl>
                                          <p:spTgt spid="171"/>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48"/>
                                        </p:tgtEl>
                                        <p:attrNameLst>
                                          <p:attrName>style.visibility</p:attrName>
                                        </p:attrNameLst>
                                      </p:cBhvr>
                                      <p:to>
                                        <p:strVal val="visible"/>
                                      </p:to>
                                    </p:set>
                                    <p:animEffect transition="in" filter="fade">
                                      <p:cBhvr>
                                        <p:cTn id="14" dur="500"/>
                                        <p:tgtEl>
                                          <p:spTgt spid="24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85"/>
                                        </p:tgtEl>
                                        <p:attrNameLst>
                                          <p:attrName>style.visibility</p:attrName>
                                        </p:attrNameLst>
                                      </p:cBhvr>
                                      <p:to>
                                        <p:strVal val="visible"/>
                                      </p:to>
                                    </p:set>
                                    <p:animEffect transition="in" filter="fade">
                                      <p:cBhvr>
                                        <p:cTn id="18" dur="500"/>
                                        <p:tgtEl>
                                          <p:spTgt spid="28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85"/>
                                        </p:tgtEl>
                                      </p:cBhvr>
                                    </p:animEffect>
                                    <p:set>
                                      <p:cBhvr>
                                        <p:cTn id="23" dur="1" fill="hold">
                                          <p:stCondLst>
                                            <p:cond delay="499"/>
                                          </p:stCondLst>
                                        </p:cTn>
                                        <p:tgtEl>
                                          <p:spTgt spid="285"/>
                                        </p:tgtEl>
                                        <p:attrNameLst>
                                          <p:attrName>style.visibility</p:attrName>
                                        </p:attrNameLst>
                                      </p:cBhvr>
                                      <p:to>
                                        <p:strVal val="hidden"/>
                                      </p:to>
                                    </p:se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247"/>
                                        </p:tgtEl>
                                        <p:attrNameLst>
                                          <p:attrName>style.visibility</p:attrName>
                                        </p:attrNameLst>
                                      </p:cBhvr>
                                      <p:to>
                                        <p:strVal val="visible"/>
                                      </p:to>
                                    </p:set>
                                    <p:animEffect transition="in" filter="fade">
                                      <p:cBhvr>
                                        <p:cTn id="27" dur="500"/>
                                        <p:tgtEl>
                                          <p:spTgt spid="2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6"/>
                                        </p:tgtEl>
                                        <p:attrNameLst>
                                          <p:attrName>style.visibility</p:attrName>
                                        </p:attrNameLst>
                                      </p:cBhvr>
                                      <p:to>
                                        <p:strVal val="visible"/>
                                      </p:to>
                                    </p:set>
                                    <p:animEffect transition="in" filter="fade">
                                      <p:cBhvr>
                                        <p:cTn id="30" dur="500"/>
                                        <p:tgtEl>
                                          <p:spTgt spid="28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247"/>
                                        </p:tgtEl>
                                      </p:cBhvr>
                                    </p:animEffect>
                                    <p:set>
                                      <p:cBhvr>
                                        <p:cTn id="35" dur="1" fill="hold">
                                          <p:stCondLst>
                                            <p:cond delay="499"/>
                                          </p:stCondLst>
                                        </p:cTn>
                                        <p:tgtEl>
                                          <p:spTgt spid="247"/>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6"/>
                                        </p:tgtEl>
                                      </p:cBhvr>
                                    </p:animEffect>
                                    <p:set>
                                      <p:cBhvr>
                                        <p:cTn id="38" dur="1" fill="hold">
                                          <p:stCondLst>
                                            <p:cond delay="499"/>
                                          </p:stCondLst>
                                        </p:cTn>
                                        <p:tgtEl>
                                          <p:spTgt spid="286"/>
                                        </p:tgtEl>
                                        <p:attrNameLst>
                                          <p:attrName>style.visibility</p:attrName>
                                        </p:attrNameLst>
                                      </p:cBhvr>
                                      <p:to>
                                        <p:strVal val="hidden"/>
                                      </p:to>
                                    </p:se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704"/>
                                        </p:tgtEl>
                                        <p:attrNameLst>
                                          <p:attrName>style.visibility</p:attrName>
                                        </p:attrNameLst>
                                      </p:cBhvr>
                                      <p:to>
                                        <p:strVal val="visible"/>
                                      </p:to>
                                    </p:set>
                                    <p:animEffect transition="in" filter="fade">
                                      <p:cBhvr>
                                        <p:cTn id="42" dur="500"/>
                                        <p:tgtEl>
                                          <p:spTgt spid="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 grpId="0"/>
      <p:bldP spid="286" grpId="1"/>
      <p:bldP spid="285" grpId="0"/>
      <p:bldP spid="285" grpId="1"/>
      <p:bldP spid="24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4A516-44D8-44B9-86F6-5AD5166AF33B}"/>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FDB95D3D-7CA4-4AFE-AC61-24ED774E726C}"/>
              </a:ext>
            </a:extLst>
          </p:cNvPr>
          <p:cNvSpPr>
            <a:spLocks noGrp="1"/>
          </p:cNvSpPr>
          <p:nvPr>
            <p:ph idx="1"/>
          </p:nvPr>
        </p:nvSpPr>
        <p:spPr/>
        <p:txBody>
          <a:bodyPr/>
          <a:lstStyle/>
          <a:p>
            <a:r>
              <a:rPr lang="en-US" sz="2400" dirty="0"/>
              <a:t>We have learned that </a:t>
            </a:r>
            <a:r>
              <a:rPr lang="en-US" sz="2400" dirty="0">
                <a:solidFill>
                  <a:srgbClr val="FFFF00"/>
                </a:solidFill>
              </a:rPr>
              <a:t>nuclear</a:t>
            </a:r>
            <a:r>
              <a:rPr lang="en-US" sz="2400" dirty="0"/>
              <a:t> energy can help us </a:t>
            </a:r>
            <a:r>
              <a:rPr lang="en-US" sz="2400" b="1" dirty="0"/>
              <a:t>produce electricity</a:t>
            </a:r>
            <a:r>
              <a:rPr lang="en-US" sz="2400" dirty="0"/>
              <a:t> for 2020 and beyond</a:t>
            </a:r>
          </a:p>
          <a:p>
            <a:pPr lvl="1"/>
            <a:r>
              <a:rPr lang="en-US" sz="2000" dirty="0">
                <a:solidFill>
                  <a:srgbClr val="FFFF00"/>
                </a:solidFill>
              </a:rPr>
              <a:t>Nuclear</a:t>
            </a:r>
            <a:r>
              <a:rPr lang="en-US" sz="2000" dirty="0"/>
              <a:t> energy is </a:t>
            </a:r>
            <a:r>
              <a:rPr lang="en-US" sz="2000" u="sng" dirty="0"/>
              <a:t>very reliable</a:t>
            </a:r>
          </a:p>
          <a:p>
            <a:pPr lvl="1"/>
            <a:r>
              <a:rPr lang="en-US" sz="2000" dirty="0">
                <a:solidFill>
                  <a:srgbClr val="FFFF00"/>
                </a:solidFill>
              </a:rPr>
              <a:t>Nuclear</a:t>
            </a:r>
            <a:r>
              <a:rPr lang="en-US" sz="2000" dirty="0"/>
              <a:t> energy can </a:t>
            </a:r>
            <a:r>
              <a:rPr lang="en-US" sz="2000" u="sng" dirty="0"/>
              <a:t>make electricity for everyone, everywhere</a:t>
            </a:r>
            <a:endParaRPr lang="en-US" sz="2000" dirty="0"/>
          </a:p>
          <a:p>
            <a:r>
              <a:rPr lang="en-US" sz="2400" dirty="0"/>
              <a:t>We learned that </a:t>
            </a:r>
            <a:r>
              <a:rPr lang="en-US" sz="2400" dirty="0">
                <a:solidFill>
                  <a:srgbClr val="FFFF00"/>
                </a:solidFill>
              </a:rPr>
              <a:t>nuclear</a:t>
            </a:r>
            <a:r>
              <a:rPr lang="en-US" sz="2400" dirty="0"/>
              <a:t> energy can help us </a:t>
            </a:r>
            <a:r>
              <a:rPr lang="en-US" sz="2400" b="1" dirty="0"/>
              <a:t>protect the environment</a:t>
            </a:r>
          </a:p>
          <a:p>
            <a:pPr lvl="1"/>
            <a:r>
              <a:rPr lang="en-US" sz="2000" dirty="0">
                <a:solidFill>
                  <a:srgbClr val="FFFF00"/>
                </a:solidFill>
              </a:rPr>
              <a:t>Nuclear</a:t>
            </a:r>
            <a:r>
              <a:rPr lang="en-US" sz="2000" dirty="0"/>
              <a:t> energy can help </a:t>
            </a:r>
            <a:r>
              <a:rPr lang="en-US" sz="2000" u="sng" dirty="0"/>
              <a:t>reduce greenhouse gas emissions</a:t>
            </a:r>
          </a:p>
          <a:p>
            <a:pPr lvl="1"/>
            <a:r>
              <a:rPr lang="en-US" sz="2000" dirty="0">
                <a:solidFill>
                  <a:srgbClr val="FFFF00"/>
                </a:solidFill>
              </a:rPr>
              <a:t>Nuclear</a:t>
            </a:r>
            <a:r>
              <a:rPr lang="en-US" sz="2000" dirty="0"/>
              <a:t> energy can help </a:t>
            </a:r>
            <a:r>
              <a:rPr lang="en-US" sz="2000" u="sng" dirty="0"/>
              <a:t>protect natural resources</a:t>
            </a:r>
          </a:p>
          <a:p>
            <a:pPr lvl="1"/>
            <a:r>
              <a:rPr lang="en-US" sz="2000" dirty="0">
                <a:solidFill>
                  <a:srgbClr val="FFFF00"/>
                </a:solidFill>
              </a:rPr>
              <a:t>Nuclear</a:t>
            </a:r>
            <a:r>
              <a:rPr lang="en-US" sz="2000" dirty="0"/>
              <a:t> energy can help </a:t>
            </a:r>
            <a:r>
              <a:rPr lang="en-US" sz="2000" u="sng" dirty="0"/>
              <a:t>prevent land development</a:t>
            </a:r>
          </a:p>
          <a:p>
            <a:pPr lvl="1"/>
            <a:endParaRPr lang="en-US" dirty="0"/>
          </a:p>
          <a:p>
            <a:pPr marL="800100" lvl="1" indent="-342900">
              <a:buFont typeface="+mj-lt"/>
              <a:buAutoNum type="arabicPeriod"/>
            </a:pPr>
            <a:endParaRPr lang="en-US" dirty="0"/>
          </a:p>
        </p:txBody>
      </p:sp>
      <p:sp>
        <p:nvSpPr>
          <p:cNvPr id="4" name="Slide Number Placeholder 3">
            <a:extLst>
              <a:ext uri="{FF2B5EF4-FFF2-40B4-BE49-F238E27FC236}">
                <a16:creationId xmlns:a16="http://schemas.microsoft.com/office/drawing/2014/main" id="{A753B661-5B25-4198-99AB-6E07CD34E958}"/>
              </a:ext>
            </a:extLst>
          </p:cNvPr>
          <p:cNvSpPr>
            <a:spLocks noGrp="1"/>
          </p:cNvSpPr>
          <p:nvPr>
            <p:ph type="sldNum" sz="quarter" idx="12"/>
          </p:nvPr>
        </p:nvSpPr>
        <p:spPr/>
        <p:txBody>
          <a:bodyPr/>
          <a:lstStyle/>
          <a:p>
            <a:fld id="{D57F1E4F-1CFF-5643-939E-02111984F565}" type="slidenum">
              <a:rPr lang="en-US" smtClean="0"/>
              <a:t>29</a:t>
            </a:fld>
            <a:endParaRPr lang="en-US" dirty="0"/>
          </a:p>
        </p:txBody>
      </p:sp>
    </p:spTree>
    <p:extLst>
      <p:ext uri="{BB962C8B-B14F-4D97-AF65-F5344CB8AC3E}">
        <p14:creationId xmlns:p14="http://schemas.microsoft.com/office/powerpoint/2010/main" val="104900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FFFDE-41D7-45F7-843C-84B9EBA37D07}"/>
              </a:ext>
            </a:extLst>
          </p:cNvPr>
          <p:cNvSpPr>
            <a:spLocks noGrp="1"/>
          </p:cNvSpPr>
          <p:nvPr>
            <p:ph type="title"/>
          </p:nvPr>
        </p:nvSpPr>
        <p:spPr/>
        <p:txBody>
          <a:bodyPr/>
          <a:lstStyle/>
          <a:p>
            <a:r>
              <a:rPr lang="en-US" dirty="0"/>
              <a:t>What is an Atom?</a:t>
            </a:r>
          </a:p>
        </p:txBody>
      </p:sp>
      <p:sp>
        <p:nvSpPr>
          <p:cNvPr id="4" name="Content Placeholder 2">
            <a:extLst>
              <a:ext uri="{FF2B5EF4-FFF2-40B4-BE49-F238E27FC236}">
                <a16:creationId xmlns:a16="http://schemas.microsoft.com/office/drawing/2014/main" id="{CEFAC10D-9697-4B59-B17E-3D5176A2C1A9}"/>
              </a:ext>
            </a:extLst>
          </p:cNvPr>
          <p:cNvSpPr>
            <a:spLocks noGrp="1"/>
          </p:cNvSpPr>
          <p:nvPr>
            <p:ph idx="1"/>
          </p:nvPr>
        </p:nvSpPr>
        <p:spPr>
          <a:xfrm>
            <a:off x="7660230" y="2216903"/>
            <a:ext cx="2232741" cy="3070444"/>
          </a:xfrm>
        </p:spPr>
        <p:txBody>
          <a:bodyPr>
            <a:normAutofit/>
          </a:bodyPr>
          <a:lstStyle/>
          <a:p>
            <a:pPr marL="0" indent="0" algn="ctr">
              <a:buNone/>
            </a:pPr>
            <a:r>
              <a:rPr lang="en-US" sz="3800" dirty="0"/>
              <a:t>An atom is the smallest unit of matter.</a:t>
            </a:r>
          </a:p>
        </p:txBody>
      </p:sp>
      <p:grpSp>
        <p:nvGrpSpPr>
          <p:cNvPr id="18" name="Group 17">
            <a:extLst>
              <a:ext uri="{FF2B5EF4-FFF2-40B4-BE49-F238E27FC236}">
                <a16:creationId xmlns:a16="http://schemas.microsoft.com/office/drawing/2014/main" id="{FD1DB7C8-1710-431D-847F-43350D9CFD0B}"/>
              </a:ext>
            </a:extLst>
          </p:cNvPr>
          <p:cNvGrpSpPr/>
          <p:nvPr/>
        </p:nvGrpSpPr>
        <p:grpSpPr>
          <a:xfrm>
            <a:off x="1058476" y="1326382"/>
            <a:ext cx="5286239" cy="5184224"/>
            <a:chOff x="4525157" y="1286188"/>
            <a:chExt cx="5286239" cy="5184224"/>
          </a:xfrm>
        </p:grpSpPr>
        <p:pic>
          <p:nvPicPr>
            <p:cNvPr id="5" name="Picture 2">
              <a:extLst>
                <a:ext uri="{FF2B5EF4-FFF2-40B4-BE49-F238E27FC236}">
                  <a16:creationId xmlns:a16="http://schemas.microsoft.com/office/drawing/2014/main" id="{14B95924-8033-4ED0-89A5-2A215FBFB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157" y="1286188"/>
              <a:ext cx="5286239" cy="5184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57F02FA7-D156-4E1D-AE2D-3465CFD82E0A}"/>
                </a:ext>
              </a:extLst>
            </p:cNvPr>
            <p:cNvSpPr txBox="1"/>
            <p:nvPr/>
          </p:nvSpPr>
          <p:spPr bwMode="auto">
            <a:xfrm>
              <a:off x="7876407" y="1391583"/>
              <a:ext cx="1529431" cy="461665"/>
            </a:xfrm>
            <a:prstGeom prst="rect">
              <a:avLst/>
            </a:prstGeom>
            <a:noFill/>
          </p:spPr>
          <p:txBody>
            <a:bodyPr wrap="square">
              <a:spAutoFit/>
            </a:bodyPr>
            <a:lstStyle/>
            <a:p>
              <a:pPr eaLnBrk="0" hangingPunct="0">
                <a:defRPr/>
              </a:pPr>
              <a:r>
                <a:rPr lang="en-US" sz="2400" dirty="0">
                  <a:solidFill>
                    <a:srgbClr val="FFFF00"/>
                  </a:solidFill>
                  <a:latin typeface="+mj-lt"/>
                  <a:cs typeface="+mn-cs"/>
                </a:rPr>
                <a:t>Neutron</a:t>
              </a:r>
            </a:p>
          </p:txBody>
        </p:sp>
        <p:sp>
          <p:nvSpPr>
            <p:cNvPr id="7" name="TextBox 6">
              <a:extLst>
                <a:ext uri="{FF2B5EF4-FFF2-40B4-BE49-F238E27FC236}">
                  <a16:creationId xmlns:a16="http://schemas.microsoft.com/office/drawing/2014/main" id="{7DF7C948-F4BB-42D3-877E-F9B5B521A5D4}"/>
                </a:ext>
              </a:extLst>
            </p:cNvPr>
            <p:cNvSpPr txBox="1"/>
            <p:nvPr/>
          </p:nvSpPr>
          <p:spPr bwMode="auto">
            <a:xfrm>
              <a:off x="4525157" y="4556157"/>
              <a:ext cx="1434845" cy="461665"/>
            </a:xfrm>
            <a:prstGeom prst="rect">
              <a:avLst/>
            </a:prstGeom>
            <a:noFill/>
          </p:spPr>
          <p:txBody>
            <a:bodyPr wrap="square">
              <a:spAutoFit/>
            </a:bodyPr>
            <a:lstStyle/>
            <a:p>
              <a:pPr eaLnBrk="0" hangingPunct="0">
                <a:defRPr/>
              </a:pPr>
              <a:r>
                <a:rPr lang="en-US" sz="2400" dirty="0">
                  <a:solidFill>
                    <a:srgbClr val="FFFF00"/>
                  </a:solidFill>
                  <a:latin typeface="+mj-lt"/>
                  <a:cs typeface="+mn-cs"/>
                </a:rPr>
                <a:t>Electron</a:t>
              </a:r>
            </a:p>
          </p:txBody>
        </p:sp>
        <p:sp>
          <p:nvSpPr>
            <p:cNvPr id="8" name="TextBox 7">
              <a:extLst>
                <a:ext uri="{FF2B5EF4-FFF2-40B4-BE49-F238E27FC236}">
                  <a16:creationId xmlns:a16="http://schemas.microsoft.com/office/drawing/2014/main" id="{CE5C0184-8F7E-423E-B80F-7058A40D0C1F}"/>
                </a:ext>
              </a:extLst>
            </p:cNvPr>
            <p:cNvSpPr txBox="1"/>
            <p:nvPr/>
          </p:nvSpPr>
          <p:spPr bwMode="auto">
            <a:xfrm>
              <a:off x="4630615" y="1945728"/>
              <a:ext cx="1524000" cy="461963"/>
            </a:xfrm>
            <a:prstGeom prst="rect">
              <a:avLst/>
            </a:prstGeom>
            <a:noFill/>
          </p:spPr>
          <p:txBody>
            <a:bodyPr>
              <a:spAutoFit/>
            </a:bodyPr>
            <a:lstStyle/>
            <a:p>
              <a:pPr eaLnBrk="0" hangingPunct="0">
                <a:defRPr/>
              </a:pPr>
              <a:r>
                <a:rPr lang="en-US" sz="2400" dirty="0">
                  <a:solidFill>
                    <a:srgbClr val="FFFF00"/>
                  </a:solidFill>
                  <a:latin typeface="+mj-lt"/>
                  <a:cs typeface="+mn-cs"/>
                </a:rPr>
                <a:t>Proton</a:t>
              </a:r>
            </a:p>
          </p:txBody>
        </p:sp>
        <p:cxnSp>
          <p:nvCxnSpPr>
            <p:cNvPr id="9" name="Straight Arrow Connector 14">
              <a:extLst>
                <a:ext uri="{FF2B5EF4-FFF2-40B4-BE49-F238E27FC236}">
                  <a16:creationId xmlns:a16="http://schemas.microsoft.com/office/drawing/2014/main" id="{66726764-94F9-4ECE-A597-51C44C3100C7}"/>
                </a:ext>
              </a:extLst>
            </p:cNvPr>
            <p:cNvCxnSpPr>
              <a:cxnSpLocks noChangeShapeType="1"/>
            </p:cNvCxnSpPr>
            <p:nvPr/>
          </p:nvCxnSpPr>
          <p:spPr bwMode="auto">
            <a:xfrm flipH="1">
              <a:off x="7470130" y="1867778"/>
              <a:ext cx="990600" cy="1364480"/>
            </a:xfrm>
            <a:prstGeom prst="straightConnector1">
              <a:avLst/>
            </a:prstGeom>
            <a:noFill/>
            <a:ln w="19050" algn="ctr">
              <a:solidFill>
                <a:srgbClr val="FFFF00"/>
              </a:solidFill>
              <a:round/>
              <a:headEnd/>
              <a:tailEnd type="arrow" w="med" len="med"/>
            </a:ln>
          </p:spPr>
        </p:cxnSp>
        <p:cxnSp>
          <p:nvCxnSpPr>
            <p:cNvPr id="10" name="Straight Arrow Connector 14">
              <a:extLst>
                <a:ext uri="{FF2B5EF4-FFF2-40B4-BE49-F238E27FC236}">
                  <a16:creationId xmlns:a16="http://schemas.microsoft.com/office/drawing/2014/main" id="{13600418-8F44-4808-BE5B-26BF69FB7E5D}"/>
                </a:ext>
              </a:extLst>
            </p:cNvPr>
            <p:cNvCxnSpPr>
              <a:cxnSpLocks noChangeShapeType="1"/>
            </p:cNvCxnSpPr>
            <p:nvPr/>
          </p:nvCxnSpPr>
          <p:spPr bwMode="auto">
            <a:xfrm>
              <a:off x="5348472" y="2416301"/>
              <a:ext cx="1361416" cy="965647"/>
            </a:xfrm>
            <a:prstGeom prst="straightConnector1">
              <a:avLst/>
            </a:prstGeom>
            <a:noFill/>
            <a:ln w="19050" algn="ctr">
              <a:solidFill>
                <a:srgbClr val="FFFF00"/>
              </a:solidFill>
              <a:round/>
              <a:headEnd/>
              <a:tailEnd type="arrow" w="med" len="med"/>
            </a:ln>
          </p:spPr>
        </p:cxnSp>
        <p:cxnSp>
          <p:nvCxnSpPr>
            <p:cNvPr id="11" name="Straight Arrow Connector 14">
              <a:extLst>
                <a:ext uri="{FF2B5EF4-FFF2-40B4-BE49-F238E27FC236}">
                  <a16:creationId xmlns:a16="http://schemas.microsoft.com/office/drawing/2014/main" id="{F35C418F-FC4D-4302-AAD1-D928BB9AD571}"/>
                </a:ext>
              </a:extLst>
            </p:cNvPr>
            <p:cNvCxnSpPr>
              <a:cxnSpLocks noChangeShapeType="1"/>
            </p:cNvCxnSpPr>
            <p:nvPr/>
          </p:nvCxnSpPr>
          <p:spPr bwMode="auto">
            <a:xfrm>
              <a:off x="5087815" y="5017822"/>
              <a:ext cx="478614" cy="684042"/>
            </a:xfrm>
            <a:prstGeom prst="straightConnector1">
              <a:avLst/>
            </a:prstGeom>
            <a:noFill/>
            <a:ln w="19050" algn="ctr">
              <a:solidFill>
                <a:srgbClr val="FFFF00"/>
              </a:solidFill>
              <a:round/>
              <a:headEnd/>
              <a:tailEnd type="arrow" w="med" len="med"/>
            </a:ln>
          </p:spPr>
        </p:cxnSp>
        <p:cxnSp>
          <p:nvCxnSpPr>
            <p:cNvPr id="12" name="Straight Arrow Connector 14">
              <a:extLst>
                <a:ext uri="{FF2B5EF4-FFF2-40B4-BE49-F238E27FC236}">
                  <a16:creationId xmlns:a16="http://schemas.microsoft.com/office/drawing/2014/main" id="{40DC7BD0-88EF-4E05-809C-90FA223FA419}"/>
                </a:ext>
              </a:extLst>
            </p:cNvPr>
            <p:cNvCxnSpPr>
              <a:cxnSpLocks noChangeShapeType="1"/>
            </p:cNvCxnSpPr>
            <p:nvPr/>
          </p:nvCxnSpPr>
          <p:spPr bwMode="auto">
            <a:xfrm flipV="1">
              <a:off x="4859215" y="3737987"/>
              <a:ext cx="467907" cy="818171"/>
            </a:xfrm>
            <a:prstGeom prst="straightConnector1">
              <a:avLst/>
            </a:prstGeom>
            <a:noFill/>
            <a:ln w="19050" algn="ctr">
              <a:solidFill>
                <a:srgbClr val="FFFF00"/>
              </a:solidFill>
              <a:round/>
              <a:headEnd/>
              <a:tailEnd type="arrow" w="med" len="med"/>
            </a:ln>
          </p:spPr>
        </p:cxnSp>
      </p:grpSp>
      <p:sp>
        <p:nvSpPr>
          <p:cNvPr id="13" name="Slide Number Placeholder 12">
            <a:extLst>
              <a:ext uri="{FF2B5EF4-FFF2-40B4-BE49-F238E27FC236}">
                <a16:creationId xmlns:a16="http://schemas.microsoft.com/office/drawing/2014/main" id="{6FEB2B02-E4E4-42AD-B56E-11E306EDC886}"/>
              </a:ext>
            </a:extLst>
          </p:cNvPr>
          <p:cNvSpPr>
            <a:spLocks noGrp="1"/>
          </p:cNvSpPr>
          <p:nvPr>
            <p:ph type="sldNum" sz="quarter" idx="12"/>
          </p:nvPr>
        </p:nvSpPr>
        <p:spPr/>
        <p:txBody>
          <a:bodyPr/>
          <a:lstStyle/>
          <a:p>
            <a:fld id="{D57F1E4F-1CFF-5643-939E-02111984F565}" type="slidenum">
              <a:rPr lang="en-US" smtClean="0">
                <a:solidFill>
                  <a:schemeClr val="tx1"/>
                </a:solidFill>
              </a:rPr>
              <a:t>3</a:t>
            </a:fld>
            <a:endParaRPr lang="en-US" dirty="0">
              <a:solidFill>
                <a:schemeClr val="tx1"/>
              </a:solidFill>
            </a:endParaRPr>
          </a:p>
        </p:txBody>
      </p:sp>
    </p:spTree>
    <p:extLst>
      <p:ext uri="{BB962C8B-B14F-4D97-AF65-F5344CB8AC3E}">
        <p14:creationId xmlns:p14="http://schemas.microsoft.com/office/powerpoint/2010/main" val="878246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5CC3E-9484-49E1-A2D4-296E5BDA3D31}"/>
              </a:ext>
            </a:extLst>
          </p:cNvPr>
          <p:cNvSpPr>
            <a:spLocks noGrp="1"/>
          </p:cNvSpPr>
          <p:nvPr>
            <p:ph type="title"/>
          </p:nvPr>
        </p:nvSpPr>
        <p:spPr/>
        <p:txBody>
          <a:bodyPr/>
          <a:lstStyle/>
          <a:p>
            <a:r>
              <a:rPr lang="en-US" dirty="0"/>
              <a:t>2020 Drawing Contest</a:t>
            </a:r>
          </a:p>
        </p:txBody>
      </p:sp>
      <p:sp>
        <p:nvSpPr>
          <p:cNvPr id="4" name="Slide Number Placeholder 3">
            <a:extLst>
              <a:ext uri="{FF2B5EF4-FFF2-40B4-BE49-F238E27FC236}">
                <a16:creationId xmlns:a16="http://schemas.microsoft.com/office/drawing/2014/main" id="{5976F66D-F1C7-4592-BC53-F814D74CCDAA}"/>
              </a:ext>
            </a:extLst>
          </p:cNvPr>
          <p:cNvSpPr>
            <a:spLocks noGrp="1"/>
          </p:cNvSpPr>
          <p:nvPr>
            <p:ph type="sldNum" sz="quarter" idx="12"/>
          </p:nvPr>
        </p:nvSpPr>
        <p:spPr/>
        <p:txBody>
          <a:bodyPr/>
          <a:lstStyle/>
          <a:p>
            <a:fld id="{D57F1E4F-1CFF-5643-939E-02111984F565}" type="slidenum">
              <a:rPr lang="en-US" smtClean="0"/>
              <a:t>30</a:t>
            </a:fld>
            <a:endParaRPr lang="en-US" dirty="0"/>
          </a:p>
        </p:txBody>
      </p:sp>
      <p:sp>
        <p:nvSpPr>
          <p:cNvPr id="5" name="Content Placeholder 6">
            <a:extLst>
              <a:ext uri="{FF2B5EF4-FFF2-40B4-BE49-F238E27FC236}">
                <a16:creationId xmlns:a16="http://schemas.microsoft.com/office/drawing/2014/main" id="{EFC30269-1DB0-441C-90F4-AE592D2A6014}"/>
              </a:ext>
            </a:extLst>
          </p:cNvPr>
          <p:cNvSpPr txBox="1">
            <a:spLocks/>
          </p:cNvSpPr>
          <p:nvPr/>
        </p:nvSpPr>
        <p:spPr>
          <a:xfrm>
            <a:off x="0" y="1587359"/>
            <a:ext cx="12192000" cy="5086710"/>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Font typeface="Wingdings 3" charset="2"/>
              <a:buNone/>
            </a:pPr>
            <a:r>
              <a:rPr lang="en-US" sz="4000" b="1" dirty="0"/>
              <a:t>2020 Fission: Bringing </a:t>
            </a:r>
            <a:r>
              <a:rPr lang="en-US" sz="4000" b="1" dirty="0">
                <a:solidFill>
                  <a:srgbClr val="FFFF00"/>
                </a:solidFill>
              </a:rPr>
              <a:t>Nuclear</a:t>
            </a:r>
            <a:r>
              <a:rPr lang="en-US" sz="4000" b="1" dirty="0"/>
              <a:t> Energy Into Focus</a:t>
            </a:r>
          </a:p>
          <a:p>
            <a:pPr marL="0" indent="0" algn="ctr">
              <a:buFont typeface="Wingdings 3" charset="2"/>
              <a:buNone/>
            </a:pPr>
            <a:endParaRPr lang="en-US" sz="3500" dirty="0"/>
          </a:p>
          <a:p>
            <a:pPr marL="0" indent="0" algn="ctr">
              <a:buFont typeface="Wingdings 3" charset="2"/>
              <a:buNone/>
            </a:pPr>
            <a:r>
              <a:rPr lang="en-US" sz="3500" dirty="0"/>
              <a:t>How can </a:t>
            </a:r>
            <a:r>
              <a:rPr lang="en-US" sz="3500" dirty="0">
                <a:solidFill>
                  <a:srgbClr val="FFFF00"/>
                </a:solidFill>
              </a:rPr>
              <a:t>nuclear</a:t>
            </a:r>
            <a:r>
              <a:rPr lang="en-US" sz="3500" dirty="0"/>
              <a:t> energy help meet the energy and environmental needs of the future?</a:t>
            </a:r>
          </a:p>
          <a:p>
            <a:pPr marL="0" indent="0" algn="ctr">
              <a:buFont typeface="Wingdings 3" charset="2"/>
              <a:buNone/>
            </a:pPr>
            <a:r>
              <a:rPr lang="en-US" sz="3500" dirty="0"/>
              <a:t>How will </a:t>
            </a:r>
            <a:r>
              <a:rPr lang="en-US" sz="3500" dirty="0">
                <a:solidFill>
                  <a:srgbClr val="FFFF00"/>
                </a:solidFill>
              </a:rPr>
              <a:t>nuclear</a:t>
            </a:r>
            <a:r>
              <a:rPr lang="en-US" sz="3500" dirty="0"/>
              <a:t> energy be a part of our future?</a:t>
            </a:r>
          </a:p>
          <a:p>
            <a:pPr marL="0" indent="0" algn="ctr">
              <a:buFont typeface="Wingdings 3" charset="2"/>
              <a:buNone/>
            </a:pPr>
            <a:endParaRPr lang="en-US" sz="3500" dirty="0"/>
          </a:p>
          <a:p>
            <a:pPr marL="0" indent="0" algn="ctr">
              <a:buFont typeface="Wingdings 3" charset="2"/>
              <a:buNone/>
            </a:pPr>
            <a:r>
              <a:rPr lang="en-US" sz="3500" b="1" dirty="0"/>
              <a:t>Draw your picture showing how </a:t>
            </a:r>
            <a:r>
              <a:rPr lang="en-US" sz="3500" b="1" dirty="0">
                <a:solidFill>
                  <a:srgbClr val="FFFF00"/>
                </a:solidFill>
              </a:rPr>
              <a:t>nuclear</a:t>
            </a:r>
            <a:r>
              <a:rPr lang="en-US" sz="3500" b="1" dirty="0"/>
              <a:t> can help us now and in the future.</a:t>
            </a:r>
          </a:p>
          <a:p>
            <a:pPr marL="0" indent="0" algn="ctr">
              <a:buFont typeface="Wingdings 3" charset="2"/>
              <a:buNone/>
            </a:pPr>
            <a:endParaRPr lang="en-US" sz="3500" dirty="0"/>
          </a:p>
          <a:p>
            <a:pPr marL="0" indent="0" algn="ctr">
              <a:buFont typeface="Wingdings 3" charset="2"/>
              <a:buNone/>
            </a:pPr>
            <a:endParaRPr lang="en-US" sz="3500" b="1" dirty="0"/>
          </a:p>
          <a:p>
            <a:pPr marL="0" indent="0" algn="ctr">
              <a:buFont typeface="Wingdings 3" charset="2"/>
              <a:buNone/>
            </a:pPr>
            <a:endParaRPr lang="en-US" sz="3500" b="1" dirty="0"/>
          </a:p>
        </p:txBody>
      </p:sp>
    </p:spTree>
    <p:extLst>
      <p:ext uri="{BB962C8B-B14F-4D97-AF65-F5344CB8AC3E}">
        <p14:creationId xmlns:p14="http://schemas.microsoft.com/office/powerpoint/2010/main" val="1702510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33CF0-A8D2-4FC9-AFAF-2150207D8946}"/>
              </a:ext>
            </a:extLst>
          </p:cNvPr>
          <p:cNvSpPr>
            <a:spLocks noGrp="1"/>
          </p:cNvSpPr>
          <p:nvPr>
            <p:ph type="title"/>
          </p:nvPr>
        </p:nvSpPr>
        <p:spPr/>
        <p:txBody>
          <a:bodyPr/>
          <a:lstStyle/>
          <a:p>
            <a:r>
              <a:rPr lang="en-US" dirty="0"/>
              <a:t>QUESTIONS?</a:t>
            </a:r>
          </a:p>
        </p:txBody>
      </p:sp>
      <p:sp>
        <p:nvSpPr>
          <p:cNvPr id="4" name="Slide Number Placeholder 3">
            <a:extLst>
              <a:ext uri="{FF2B5EF4-FFF2-40B4-BE49-F238E27FC236}">
                <a16:creationId xmlns:a16="http://schemas.microsoft.com/office/drawing/2014/main" id="{0F29DF9F-97BE-415A-BE8A-A5D12C7AA754}"/>
              </a:ext>
            </a:extLst>
          </p:cNvPr>
          <p:cNvSpPr>
            <a:spLocks noGrp="1"/>
          </p:cNvSpPr>
          <p:nvPr>
            <p:ph type="sldNum" sz="quarter" idx="12"/>
          </p:nvPr>
        </p:nvSpPr>
        <p:spPr/>
        <p:txBody>
          <a:bodyPr/>
          <a:lstStyle/>
          <a:p>
            <a:fld id="{D57F1E4F-1CFF-5643-939E-02111984F565}" type="slidenum">
              <a:rPr lang="en-US" smtClean="0"/>
              <a:t>31</a:t>
            </a:fld>
            <a:endParaRPr lang="en-US" dirty="0"/>
          </a:p>
        </p:txBody>
      </p:sp>
      <p:pic>
        <p:nvPicPr>
          <p:cNvPr id="5" name="Picture 1">
            <a:extLst>
              <a:ext uri="{FF2B5EF4-FFF2-40B4-BE49-F238E27FC236}">
                <a16:creationId xmlns:a16="http://schemas.microsoft.com/office/drawing/2014/main" id="{6333A949-293C-43AF-A0B2-99B08B2DD98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111" y="1731579"/>
            <a:ext cx="2663194" cy="2584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Exelon East - Tom Avram">
            <a:extLst>
              <a:ext uri="{FF2B5EF4-FFF2-40B4-BE49-F238E27FC236}">
                <a16:creationId xmlns:a16="http://schemas.microsoft.com/office/drawing/2014/main" id="{1112FAD2-C4BC-4BEC-8315-4594716EFC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5421" y="3933394"/>
            <a:ext cx="2743200" cy="266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5913335-5953-49FE-B88B-651EC2755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592" b="22153"/>
          <a:stretch>
            <a:fillRect/>
          </a:stretch>
        </p:blipFill>
        <p:spPr bwMode="auto">
          <a:xfrm>
            <a:off x="4527714" y="1570680"/>
            <a:ext cx="5673973" cy="2014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8F17C072-668A-4F40-9595-AC172AC880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6827" y="3933394"/>
            <a:ext cx="3048000" cy="266018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3648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90392-13D5-44A3-A1B2-541F4FF5FA9D}"/>
              </a:ext>
            </a:extLst>
          </p:cNvPr>
          <p:cNvSpPr>
            <a:spLocks noGrp="1"/>
          </p:cNvSpPr>
          <p:nvPr>
            <p:ph type="title"/>
          </p:nvPr>
        </p:nvSpPr>
        <p:spPr/>
        <p:txBody>
          <a:bodyPr/>
          <a:lstStyle/>
          <a:p>
            <a:r>
              <a:rPr lang="en-US" dirty="0"/>
              <a:t>What is </a:t>
            </a:r>
            <a:r>
              <a:rPr lang="en-US" dirty="0">
                <a:solidFill>
                  <a:srgbClr val="FFFF00"/>
                </a:solidFill>
              </a:rPr>
              <a:t>Nuclear</a:t>
            </a:r>
            <a:r>
              <a:rPr lang="en-US" dirty="0"/>
              <a:t> Energy?</a:t>
            </a:r>
          </a:p>
        </p:txBody>
      </p:sp>
      <p:sp>
        <p:nvSpPr>
          <p:cNvPr id="3" name="Content Placeholder 2">
            <a:extLst>
              <a:ext uri="{FF2B5EF4-FFF2-40B4-BE49-F238E27FC236}">
                <a16:creationId xmlns:a16="http://schemas.microsoft.com/office/drawing/2014/main" id="{FEC97E47-E53C-4E7C-985A-20FEFA8AD0AA}"/>
              </a:ext>
            </a:extLst>
          </p:cNvPr>
          <p:cNvSpPr>
            <a:spLocks noGrp="1"/>
          </p:cNvSpPr>
          <p:nvPr>
            <p:ph idx="1"/>
          </p:nvPr>
        </p:nvSpPr>
        <p:spPr>
          <a:xfrm>
            <a:off x="378372" y="1969476"/>
            <a:ext cx="3441631" cy="4195481"/>
          </a:xfrm>
        </p:spPr>
        <p:txBody>
          <a:bodyPr>
            <a:normAutofit fontScale="92500" lnSpcReduction="20000"/>
          </a:bodyPr>
          <a:lstStyle/>
          <a:p>
            <a:pPr marL="0" indent="0" algn="ctr">
              <a:buNone/>
            </a:pPr>
            <a:r>
              <a:rPr lang="en-US" sz="3500" dirty="0"/>
              <a:t>When you split an atom in half (Fission), or force two atoms together (Fusion), you can release an enormous amount of energy!</a:t>
            </a:r>
          </a:p>
        </p:txBody>
      </p:sp>
      <p:sp>
        <p:nvSpPr>
          <p:cNvPr id="4" name="Slide Number Placeholder 3">
            <a:extLst>
              <a:ext uri="{FF2B5EF4-FFF2-40B4-BE49-F238E27FC236}">
                <a16:creationId xmlns:a16="http://schemas.microsoft.com/office/drawing/2014/main" id="{AB9CD369-B1DE-424F-B2FE-0AF9B548DD0A}"/>
              </a:ext>
            </a:extLst>
          </p:cNvPr>
          <p:cNvSpPr>
            <a:spLocks noGrp="1"/>
          </p:cNvSpPr>
          <p:nvPr>
            <p:ph type="sldNum" sz="quarter" idx="12"/>
          </p:nvPr>
        </p:nvSpPr>
        <p:spPr/>
        <p:txBody>
          <a:bodyPr/>
          <a:lstStyle/>
          <a:p>
            <a:fld id="{D57F1E4F-1CFF-5643-939E-02111984F565}" type="slidenum">
              <a:rPr lang="en-US" smtClean="0"/>
              <a:t>4</a:t>
            </a:fld>
            <a:endParaRPr lang="en-US" dirty="0"/>
          </a:p>
        </p:txBody>
      </p:sp>
      <p:pic>
        <p:nvPicPr>
          <p:cNvPr id="6" name="Picture 5">
            <a:extLst>
              <a:ext uri="{FF2B5EF4-FFF2-40B4-BE49-F238E27FC236}">
                <a16:creationId xmlns:a16="http://schemas.microsoft.com/office/drawing/2014/main" id="{2A186929-FC42-4971-B884-0007ABA10AFD}"/>
              </a:ext>
            </a:extLst>
          </p:cNvPr>
          <p:cNvPicPr>
            <a:picLocks noChangeAspect="1"/>
          </p:cNvPicPr>
          <p:nvPr/>
        </p:nvPicPr>
        <p:blipFill>
          <a:blip r:embed="rId3"/>
          <a:stretch>
            <a:fillRect/>
          </a:stretch>
        </p:blipFill>
        <p:spPr>
          <a:xfrm>
            <a:off x="3820003" y="1969476"/>
            <a:ext cx="7973151" cy="3484221"/>
          </a:xfrm>
          <a:prstGeom prst="rect">
            <a:avLst/>
          </a:prstGeom>
        </p:spPr>
      </p:pic>
      <p:sp>
        <p:nvSpPr>
          <p:cNvPr id="7" name="TextBox 6">
            <a:extLst>
              <a:ext uri="{FF2B5EF4-FFF2-40B4-BE49-F238E27FC236}">
                <a16:creationId xmlns:a16="http://schemas.microsoft.com/office/drawing/2014/main" id="{A9652983-A084-4628-A175-FF379E939209}"/>
              </a:ext>
            </a:extLst>
          </p:cNvPr>
          <p:cNvSpPr txBox="1"/>
          <p:nvPr/>
        </p:nvSpPr>
        <p:spPr>
          <a:xfrm rot="20374758">
            <a:off x="9003247" y="3153570"/>
            <a:ext cx="1148071" cy="369332"/>
          </a:xfrm>
          <a:prstGeom prst="rect">
            <a:avLst/>
          </a:prstGeom>
          <a:noFill/>
        </p:spPr>
        <p:txBody>
          <a:bodyPr wrap="none" rtlCol="0">
            <a:spAutoFit/>
          </a:bodyPr>
          <a:lstStyle/>
          <a:p>
            <a:r>
              <a:rPr lang="en-US" b="1" dirty="0">
                <a:solidFill>
                  <a:srgbClr val="FFFF00"/>
                </a:solidFill>
              </a:rPr>
              <a:t>ENERGY!</a:t>
            </a:r>
          </a:p>
        </p:txBody>
      </p:sp>
    </p:spTree>
    <p:extLst>
      <p:ext uri="{BB962C8B-B14F-4D97-AF65-F5344CB8AC3E}">
        <p14:creationId xmlns:p14="http://schemas.microsoft.com/office/powerpoint/2010/main" val="168533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4DA1A-2AB8-4DAE-B7E0-CE1C237D45AB}"/>
              </a:ext>
            </a:extLst>
          </p:cNvPr>
          <p:cNvSpPr>
            <a:spLocks noGrp="1"/>
          </p:cNvSpPr>
          <p:nvPr>
            <p:ph type="title"/>
          </p:nvPr>
        </p:nvSpPr>
        <p:spPr/>
        <p:txBody>
          <a:bodyPr/>
          <a:lstStyle/>
          <a:p>
            <a:r>
              <a:rPr lang="en-US" dirty="0"/>
              <a:t>What can we do with </a:t>
            </a:r>
            <a:r>
              <a:rPr lang="en-US" dirty="0">
                <a:solidFill>
                  <a:srgbClr val="FFFF00"/>
                </a:solidFill>
              </a:rPr>
              <a:t>Nuclear</a:t>
            </a:r>
            <a:r>
              <a:rPr lang="en-US" dirty="0"/>
              <a:t> Energy?</a:t>
            </a:r>
          </a:p>
        </p:txBody>
      </p:sp>
      <p:sp>
        <p:nvSpPr>
          <p:cNvPr id="3" name="Content Placeholder 2">
            <a:extLst>
              <a:ext uri="{FF2B5EF4-FFF2-40B4-BE49-F238E27FC236}">
                <a16:creationId xmlns:a16="http://schemas.microsoft.com/office/drawing/2014/main" id="{E40D9B2E-88CB-4ED0-B6F1-13FBF8804B35}"/>
              </a:ext>
            </a:extLst>
          </p:cNvPr>
          <p:cNvSpPr>
            <a:spLocks noGrp="1"/>
          </p:cNvSpPr>
          <p:nvPr>
            <p:ph idx="1"/>
          </p:nvPr>
        </p:nvSpPr>
        <p:spPr>
          <a:xfrm>
            <a:off x="8371756" y="1942576"/>
            <a:ext cx="3358156" cy="4195481"/>
          </a:xfrm>
        </p:spPr>
        <p:txBody>
          <a:bodyPr>
            <a:normAutofit fontScale="92500" lnSpcReduction="10000"/>
          </a:bodyPr>
          <a:lstStyle/>
          <a:p>
            <a:pPr marL="0" indent="0">
              <a:buNone/>
            </a:pPr>
            <a:r>
              <a:rPr lang="en-US" sz="3500" dirty="0"/>
              <a:t>If we can capture the energy created from multiple </a:t>
            </a:r>
            <a:r>
              <a:rPr lang="en-US" sz="3500" dirty="0">
                <a:solidFill>
                  <a:srgbClr val="FFFF00"/>
                </a:solidFill>
              </a:rPr>
              <a:t>nuclear</a:t>
            </a:r>
            <a:r>
              <a:rPr lang="en-US" sz="3500" dirty="0"/>
              <a:t> reactions, we can use it to create electricity!</a:t>
            </a:r>
          </a:p>
        </p:txBody>
      </p:sp>
      <p:sp>
        <p:nvSpPr>
          <p:cNvPr id="4" name="Slide Number Placeholder 3">
            <a:extLst>
              <a:ext uri="{FF2B5EF4-FFF2-40B4-BE49-F238E27FC236}">
                <a16:creationId xmlns:a16="http://schemas.microsoft.com/office/drawing/2014/main" id="{AF66037C-C813-459F-9587-79850AF0BAFE}"/>
              </a:ext>
            </a:extLst>
          </p:cNvPr>
          <p:cNvSpPr>
            <a:spLocks noGrp="1"/>
          </p:cNvSpPr>
          <p:nvPr>
            <p:ph type="sldNum" sz="quarter" idx="12"/>
          </p:nvPr>
        </p:nvSpPr>
        <p:spPr/>
        <p:txBody>
          <a:bodyPr/>
          <a:lstStyle/>
          <a:p>
            <a:fld id="{D57F1E4F-1CFF-5643-939E-02111984F565}" type="slidenum">
              <a:rPr lang="en-US" smtClean="0"/>
              <a:t>5</a:t>
            </a:fld>
            <a:endParaRPr lang="en-US" dirty="0"/>
          </a:p>
        </p:txBody>
      </p:sp>
      <p:pic>
        <p:nvPicPr>
          <p:cNvPr id="9" name="Picture 8">
            <a:extLst>
              <a:ext uri="{FF2B5EF4-FFF2-40B4-BE49-F238E27FC236}">
                <a16:creationId xmlns:a16="http://schemas.microsoft.com/office/drawing/2014/main" id="{50A0D455-2CDD-4E19-AE80-BBD36F3007B1}"/>
              </a:ext>
            </a:extLst>
          </p:cNvPr>
          <p:cNvPicPr>
            <a:picLocks noChangeAspect="1"/>
          </p:cNvPicPr>
          <p:nvPr/>
        </p:nvPicPr>
        <p:blipFill>
          <a:blip r:embed="rId3"/>
          <a:stretch>
            <a:fillRect/>
          </a:stretch>
        </p:blipFill>
        <p:spPr>
          <a:xfrm>
            <a:off x="726498" y="2163831"/>
            <a:ext cx="7261942" cy="3752972"/>
          </a:xfrm>
          <a:prstGeom prst="rect">
            <a:avLst/>
          </a:prstGeom>
        </p:spPr>
      </p:pic>
    </p:spTree>
    <p:extLst>
      <p:ext uri="{BB962C8B-B14F-4D97-AF65-F5344CB8AC3E}">
        <p14:creationId xmlns:p14="http://schemas.microsoft.com/office/powerpoint/2010/main" val="4180554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20D62-8BAB-40C5-81B4-AB8EC269838F}"/>
              </a:ext>
            </a:extLst>
          </p:cNvPr>
          <p:cNvSpPr>
            <a:spLocks noGrp="1"/>
          </p:cNvSpPr>
          <p:nvPr>
            <p:ph type="title"/>
          </p:nvPr>
        </p:nvSpPr>
        <p:spPr/>
        <p:txBody>
          <a:bodyPr/>
          <a:lstStyle/>
          <a:p>
            <a:r>
              <a:rPr lang="en-US" dirty="0"/>
              <a:t>What do you use electricity for?</a:t>
            </a:r>
          </a:p>
        </p:txBody>
      </p:sp>
      <p:sp>
        <p:nvSpPr>
          <p:cNvPr id="4" name="Slide Number Placeholder 3">
            <a:extLst>
              <a:ext uri="{FF2B5EF4-FFF2-40B4-BE49-F238E27FC236}">
                <a16:creationId xmlns:a16="http://schemas.microsoft.com/office/drawing/2014/main" id="{C289191F-F34E-44C8-A744-EF388EE7B643}"/>
              </a:ext>
            </a:extLst>
          </p:cNvPr>
          <p:cNvSpPr>
            <a:spLocks noGrp="1"/>
          </p:cNvSpPr>
          <p:nvPr>
            <p:ph type="sldNum" sz="quarter" idx="12"/>
          </p:nvPr>
        </p:nvSpPr>
        <p:spPr/>
        <p:txBody>
          <a:bodyPr/>
          <a:lstStyle/>
          <a:p>
            <a:fld id="{D57F1E4F-1CFF-5643-939E-02111984F565}" type="slidenum">
              <a:rPr lang="en-US" smtClean="0"/>
              <a:t>6</a:t>
            </a:fld>
            <a:endParaRPr lang="en-US" dirty="0"/>
          </a:p>
        </p:txBody>
      </p:sp>
      <p:pic>
        <p:nvPicPr>
          <p:cNvPr id="6" name="Picture 5">
            <a:extLst>
              <a:ext uri="{FF2B5EF4-FFF2-40B4-BE49-F238E27FC236}">
                <a16:creationId xmlns:a16="http://schemas.microsoft.com/office/drawing/2014/main" id="{CAD701C9-4D82-4902-AB82-A64F80A3B75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52" y="1613560"/>
            <a:ext cx="2388718" cy="2246443"/>
          </a:xfrm>
          <a:prstGeom prst="rect">
            <a:avLst/>
          </a:prstGeom>
        </p:spPr>
      </p:pic>
      <p:pic>
        <p:nvPicPr>
          <p:cNvPr id="7" name="Picture 6">
            <a:extLst>
              <a:ext uri="{FF2B5EF4-FFF2-40B4-BE49-F238E27FC236}">
                <a16:creationId xmlns:a16="http://schemas.microsoft.com/office/drawing/2014/main" id="{23CE2415-29AA-4E5B-BC02-A11893A8D8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6854" y="3880948"/>
            <a:ext cx="5023888" cy="2347912"/>
          </a:xfrm>
          <a:prstGeom prst="rect">
            <a:avLst/>
          </a:prstGeom>
        </p:spPr>
      </p:pic>
      <p:pic>
        <p:nvPicPr>
          <p:cNvPr id="5" name="Picture 5">
            <a:extLst>
              <a:ext uri="{FF2B5EF4-FFF2-40B4-BE49-F238E27FC236}">
                <a16:creationId xmlns:a16="http://schemas.microsoft.com/office/drawing/2014/main" id="{26042579-CA05-445B-AFB8-0EC8E5C25CC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9314" l="0" r="100000">
                        <a14:backgroundMark x1="5215" y1="2744" x2="5215" y2="2744"/>
                        <a14:backgroundMark x1="26076" y1="1715" x2="26076" y2="1715"/>
                        <a14:backgroundMark x1="30769" y1="1201" x2="30769" y2="1201"/>
                        <a14:backgroundMark x1="33377" y1="1201" x2="33377" y2="1201"/>
                        <a14:backgroundMark x1="35463" y1="1029" x2="35463" y2="1029"/>
                        <a14:backgroundMark x1="37158" y1="686" x2="37158" y2="686"/>
                        <a14:backgroundMark x1="92568" y1="2744" x2="92568" y2="2744"/>
                        <a14:backgroundMark x1="98044" y1="4460" x2="98044" y2="4460"/>
                        <a14:backgroundMark x1="98044" y1="7376" x2="98044" y2="7376"/>
                        <a14:backgroundMark x1="81356" y1="2401" x2="81356" y2="2401"/>
                        <a14:backgroundMark x1="75750" y1="1887" x2="75750" y2="1887"/>
                        <a14:backgroundMark x1="73012" y1="1029" x2="73012" y2="1029"/>
                        <a14:backgroundMark x1="70013" y1="1201" x2="70013" y2="1201"/>
                        <a14:backgroundMark x1="64537" y1="1029" x2="64537" y2="1029"/>
                        <a14:backgroundMark x1="53585" y1="686" x2="53585" y2="686"/>
                        <a14:backgroundMark x1="55932" y1="686" x2="55932" y2="686"/>
                        <a14:backgroundMark x1="58409" y1="686" x2="58409" y2="686"/>
                        <a14:backgroundMark x1="61799" y1="686" x2="61799" y2="686"/>
                        <a14:backgroundMark x1="42503" y1="686" x2="42503" y2="686"/>
                        <a14:backgroundMark x1="45111" y1="686" x2="45111" y2="686"/>
                        <a14:backgroundMark x1="48370" y1="686" x2="48370" y2="686"/>
                        <a14:backgroundMark x1="99087" y1="75472" x2="99087" y2="75472"/>
                        <a14:backgroundMark x1="99348" y1="65180" x2="99348" y2="65180"/>
                        <a14:backgroundMark x1="98957" y1="82161" x2="98957" y2="82161"/>
                        <a14:backgroundMark x1="99087" y1="68611" x2="99087" y2="68611"/>
                        <a14:backgroundMark x1="99348" y1="59177" x2="99348" y2="59177"/>
                        <a14:backgroundMark x1="99348" y1="52316" x2="99348" y2="52316"/>
                        <a14:backgroundMark x1="99348" y1="11321" x2="99348" y2="11321"/>
                        <a14:backgroundMark x1="99087" y1="19383" x2="99087" y2="19383"/>
                        <a14:backgroundMark x1="98957" y1="15952" x2="98957" y2="15952"/>
                        <a14:backgroundMark x1="99087" y1="23671" x2="99087" y2="23671"/>
                        <a14:backgroundMark x1="99348" y1="28302" x2="99348" y2="28302"/>
                        <a14:backgroundMark x1="99348" y1="31732" x2="99348" y2="31732"/>
                        <a14:backgroundMark x1="98957" y1="36364" x2="98957" y2="36364"/>
                        <a14:backgroundMark x1="99348" y1="42710" x2="99348" y2="42710"/>
                        <a14:backgroundMark x1="98957" y1="45969" x2="98957" y2="45969"/>
                      </a14:backgroundRemoval>
                    </a14:imgEffect>
                  </a14:imgLayer>
                </a14:imgProps>
              </a:ext>
              <a:ext uri="{28A0092B-C50C-407E-A947-70E740481C1C}">
                <a14:useLocalDpi xmlns:a14="http://schemas.microsoft.com/office/drawing/2010/main" val="0"/>
              </a:ext>
            </a:extLst>
          </a:blip>
          <a:srcRect/>
          <a:stretch>
            <a:fillRect/>
          </a:stretch>
        </p:blipFill>
        <p:spPr bwMode="auto">
          <a:xfrm>
            <a:off x="5210574" y="1613560"/>
            <a:ext cx="2167214" cy="1647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1C15B304-5CAE-49BE-BAEB-758C5750DCB9}"/>
              </a:ext>
            </a:extLst>
          </p:cNvPr>
          <p:cNvPicPr>
            <a:picLocks noChangeAspect="1"/>
          </p:cNvPicPr>
          <p:nvPr/>
        </p:nvPicPr>
        <p:blipFill>
          <a:blip r:embed="rId7"/>
          <a:stretch>
            <a:fillRect/>
          </a:stretch>
        </p:blipFill>
        <p:spPr>
          <a:xfrm>
            <a:off x="1809262" y="1335831"/>
            <a:ext cx="3455749" cy="1869969"/>
          </a:xfrm>
          <a:prstGeom prst="rect">
            <a:avLst/>
          </a:prstGeom>
        </p:spPr>
      </p:pic>
      <p:pic>
        <p:nvPicPr>
          <p:cNvPr id="17" name="Picture 16">
            <a:extLst>
              <a:ext uri="{FF2B5EF4-FFF2-40B4-BE49-F238E27FC236}">
                <a16:creationId xmlns:a16="http://schemas.microsoft.com/office/drawing/2014/main" id="{39E66CEE-4192-4945-99D8-42291BFFAE8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6900" b="92500" l="5275" r="93626">
                        <a14:foregroundMark x1="7912" y1="11100" x2="7912" y2="11100"/>
                        <a14:foregroundMark x1="8022" y1="14900" x2="8022" y2="14900"/>
                        <a14:foregroundMark x1="6593" y1="6400" x2="7692" y2="88600"/>
                        <a14:foregroundMark x1="7692" y1="88600" x2="15385" y2="90800"/>
                        <a14:foregroundMark x1="15385" y1="90800" x2="22747" y2="88900"/>
                        <a14:foregroundMark x1="22747" y1="88900" x2="47253" y2="93600"/>
                        <a14:foregroundMark x1="47253" y1="93600" x2="72637" y2="90700"/>
                        <a14:foregroundMark x1="72637" y1="90700" x2="81429" y2="90800"/>
                        <a14:foregroundMark x1="81429" y1="90800" x2="88901" y2="93000"/>
                        <a14:foregroundMark x1="88901" y1="93000" x2="94176" y2="87400"/>
                        <a14:foregroundMark x1="94176" y1="87400" x2="90330" y2="53900"/>
                        <a14:foregroundMark x1="90330" y1="53900" x2="93407" y2="47400"/>
                        <a14:foregroundMark x1="93407" y1="47400" x2="93626" y2="32700"/>
                        <a14:foregroundMark x1="93626" y1="32700" x2="93516" y2="9000"/>
                        <a14:foregroundMark x1="93516" y1="9000" x2="85824" y2="7200"/>
                        <a14:foregroundMark x1="57476" y1="8291" x2="28681" y2="9400"/>
                        <a14:foregroundMark x1="85824" y1="7200" x2="67642" y2="7900"/>
                        <a14:foregroundMark x1="28681" y1="9400" x2="6703" y2="6900"/>
                        <a14:foregroundMark x1="23516" y1="45100" x2="26813" y2="52800"/>
                        <a14:foregroundMark x1="26813" y1="52800" x2="33297" y2="58600"/>
                        <a14:foregroundMark x1="33297" y1="58600" x2="40220" y2="62000"/>
                        <a14:foregroundMark x1="40220" y1="62000" x2="49451" y2="62700"/>
                        <a14:foregroundMark x1="49451" y1="62700" x2="60440" y2="56600"/>
                        <a14:foregroundMark x1="60440" y1="56600" x2="53187" y2="51300"/>
                        <a14:foregroundMark x1="53187" y1="51300" x2="45824" y2="54900"/>
                        <a14:foregroundMark x1="45824" y1="54900" x2="42418" y2="61500"/>
                        <a14:foregroundMark x1="42418" y1="61500" x2="48681" y2="67700"/>
                        <a14:foregroundMark x1="48681" y1="67700" x2="34176" y2="72800"/>
                        <a14:foregroundMark x1="34176" y1="72800" x2="30549" y2="79200"/>
                        <a14:foregroundMark x1="30549" y1="79200" x2="41099" y2="80100"/>
                        <a14:foregroundMark x1="41099" y1="80100" x2="60440" y2="78500"/>
                        <a14:foregroundMark x1="60440" y1="78500" x2="70549" y2="79200"/>
                        <a14:foregroundMark x1="70549" y1="79200" x2="80769" y2="78400"/>
                        <a14:foregroundMark x1="80769" y1="78400" x2="83846" y2="71000"/>
                        <a14:foregroundMark x1="83846" y1="71000" x2="83516" y2="63400"/>
                        <a14:foregroundMark x1="83516" y1="63400" x2="77253" y2="43800"/>
                        <a14:foregroundMark x1="77253" y1="43800" x2="84286" y2="25100"/>
                        <a14:foregroundMark x1="84286" y1="25100" x2="83516" y2="18800"/>
                        <a14:foregroundMark x1="17033" y1="12600" x2="9011" y2="17800"/>
                        <a14:foregroundMark x1="9011" y1="17800" x2="9560" y2="26100"/>
                        <a14:foregroundMark x1="9560" y1="26100" x2="18901" y2="38600"/>
                        <a14:foregroundMark x1="18901" y1="38600" x2="38242" y2="43100"/>
                        <a14:foregroundMark x1="38242" y1="43100" x2="40549" y2="53200"/>
                        <a14:foregroundMark x1="40549" y1="53200" x2="33516" y2="42000"/>
                        <a14:foregroundMark x1="33516" y1="42000" x2="36923" y2="34700"/>
                        <a14:foregroundMark x1="36923" y1="34700" x2="60440" y2="24600"/>
                        <a14:foregroundMark x1="60440" y1="24600" x2="66593" y2="19300"/>
                        <a14:foregroundMark x1="66593" y1="19300" x2="44945" y2="17000"/>
                        <a14:foregroundMark x1="44945" y1="17000" x2="28462" y2="22600"/>
                        <a14:foregroundMark x1="28462" y1="22600" x2="24286" y2="33300"/>
                        <a14:foregroundMark x1="24286" y1="33300" x2="25275" y2="49800"/>
                        <a14:foregroundMark x1="25275" y1="49800" x2="15934" y2="64400"/>
                        <a14:foregroundMark x1="15934" y1="64400" x2="16374" y2="73200"/>
                        <a14:foregroundMark x1="16374" y1="73200" x2="19231" y2="79800"/>
                        <a14:foregroundMark x1="19231" y1="79800" x2="13516" y2="85000"/>
                        <a14:foregroundMark x1="13516" y1="85000" x2="18352" y2="86900"/>
                        <a14:foregroundMark x1="83077" y1="83500" x2="76593" y2="64600"/>
                        <a14:foregroundMark x1="76593" y1="64600" x2="74615" y2="73400"/>
                        <a14:foregroundMark x1="74615" y1="73400" x2="78242" y2="30200"/>
                        <a14:foregroundMark x1="78242" y1="30200" x2="75275" y2="22100"/>
                        <a14:foregroundMark x1="75275" y1="22100" x2="66374" y2="19900"/>
                        <a14:foregroundMark x1="66374" y1="19900" x2="38022" y2="26400"/>
                        <a14:foregroundMark x1="38022" y1="26400" x2="27253" y2="22600"/>
                        <a14:foregroundMark x1="27253" y1="22600" x2="20659" y2="16900"/>
                        <a14:foregroundMark x1="20659" y1="16900" x2="37802" y2="17400"/>
                        <a14:foregroundMark x1="37802" y1="17400" x2="47692" y2="21000"/>
                        <a14:foregroundMark x1="47692" y1="21000" x2="65824" y2="19900"/>
                        <a14:foregroundMark x1="7912" y1="92600" x2="21429" y2="91400"/>
                        <a14:foregroundMark x1="50549" y1="67500" x2="66264" y2="66200"/>
                        <a14:foregroundMark x1="51319" y1="46600" x2="62088" y2="46400"/>
                        <a14:foregroundMark x1="62088" y1="46400" x2="69231" y2="46400"/>
                        <a14:foregroundMark x1="34725" y1="19500" x2="44066" y2="19300"/>
                        <a14:foregroundMark x1="44066" y1="19300" x2="56703" y2="19300"/>
                        <a14:foregroundMark x1="30220" y1="13500" x2="36703" y2="18800"/>
                        <a14:foregroundMark x1="36703" y1="18800" x2="55934" y2="24500"/>
                        <a14:foregroundMark x1="55934" y1="24500" x2="58462" y2="23900"/>
                        <a14:foregroundMark x1="32527" y1="31800" x2="30769" y2="39600"/>
                        <a14:foregroundMark x1="30769" y1="39600" x2="34945" y2="45100"/>
                        <a14:foregroundMark x1="92198" y1="22300" x2="90989" y2="45300"/>
                        <a14:foregroundMark x1="90989" y1="45300" x2="95275" y2="38900"/>
                        <a14:foregroundMark x1="95275" y1="38900" x2="93736" y2="24900"/>
                        <a14:foregroundMark x1="93736" y1="24900" x2="92418" y2="22700"/>
                        <a14:foregroundMark x1="5275" y1="8900" x2="5824" y2="15100"/>
                        <a14:backgroundMark x1="64505" y1="7900" x2="64505" y2="7900"/>
                        <a14:backgroundMark x1="66813" y1="7900" x2="66813" y2="7900"/>
                        <a14:backgroundMark x1="66484" y1="7900" x2="66484" y2="7900"/>
                        <a14:backgroundMark x1="66593" y1="8200" x2="66593" y2="8200"/>
                        <a14:backgroundMark x1="64176" y1="8100" x2="64176" y2="8100"/>
                        <a14:backgroundMark x1="65714" y1="8200" x2="57143" y2="7800"/>
                        <a14:backgroundMark x1="67912" y1="8100" x2="63626" y2="7800"/>
                        <a14:backgroundMark x1="57253" y1="8400" x2="57253" y2="8400"/>
                      </a14:backgroundRemoval>
                    </a14:imgEffect>
                  </a14:imgLayer>
                </a14:imgProps>
              </a:ext>
            </a:extLst>
          </a:blip>
          <a:stretch>
            <a:fillRect/>
          </a:stretch>
        </p:blipFill>
        <p:spPr>
          <a:xfrm>
            <a:off x="4518254" y="3070750"/>
            <a:ext cx="3132995" cy="3442852"/>
          </a:xfrm>
          <a:prstGeom prst="rect">
            <a:avLst/>
          </a:prstGeom>
        </p:spPr>
      </p:pic>
      <p:pic>
        <p:nvPicPr>
          <p:cNvPr id="9" name="Content Placeholder 4">
            <a:extLst>
              <a:ext uri="{FF2B5EF4-FFF2-40B4-BE49-F238E27FC236}">
                <a16:creationId xmlns:a16="http://schemas.microsoft.com/office/drawing/2014/main" id="{FB513EB5-16D4-470E-B8E4-89161675CF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1385" y="1297424"/>
            <a:ext cx="2857500" cy="2857500"/>
          </a:xfrm>
          <a:prstGeom prst="rect">
            <a:avLst/>
          </a:prstGeom>
        </p:spPr>
      </p:pic>
      <p:pic>
        <p:nvPicPr>
          <p:cNvPr id="8" name="Picture 7">
            <a:extLst>
              <a:ext uri="{FF2B5EF4-FFF2-40B4-BE49-F238E27FC236}">
                <a16:creationId xmlns:a16="http://schemas.microsoft.com/office/drawing/2014/main" id="{EB2191BA-DF61-4B72-9D74-F4BB5A0B4EE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1476" y="3260868"/>
            <a:ext cx="3216696" cy="2874090"/>
          </a:xfrm>
          <a:prstGeom prst="rect">
            <a:avLst/>
          </a:prstGeom>
        </p:spPr>
      </p:pic>
      <p:pic>
        <p:nvPicPr>
          <p:cNvPr id="11" name="Picture 10">
            <a:extLst>
              <a:ext uri="{FF2B5EF4-FFF2-40B4-BE49-F238E27FC236}">
                <a16:creationId xmlns:a16="http://schemas.microsoft.com/office/drawing/2014/main" id="{3AA3FF69-E9B0-4752-A6CE-15CB265F2F8C}"/>
              </a:ext>
            </a:extLst>
          </p:cNvPr>
          <p:cNvPicPr>
            <a:picLocks noChangeAspect="1"/>
          </p:cNvPicPr>
          <p:nvPr/>
        </p:nvPicPr>
        <p:blipFill>
          <a:blip r:embed="rId12"/>
          <a:stretch>
            <a:fillRect/>
          </a:stretch>
        </p:blipFill>
        <p:spPr>
          <a:xfrm>
            <a:off x="7651249" y="1141346"/>
            <a:ext cx="1759753" cy="3013578"/>
          </a:xfrm>
          <a:prstGeom prst="rect">
            <a:avLst/>
          </a:prstGeom>
        </p:spPr>
      </p:pic>
    </p:spTree>
    <p:extLst>
      <p:ext uri="{BB962C8B-B14F-4D97-AF65-F5344CB8AC3E}">
        <p14:creationId xmlns:p14="http://schemas.microsoft.com/office/powerpoint/2010/main" val="184878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E69DA-E169-4B09-B775-9FA1F78E3282}"/>
              </a:ext>
            </a:extLst>
          </p:cNvPr>
          <p:cNvSpPr>
            <a:spLocks noGrp="1"/>
          </p:cNvSpPr>
          <p:nvPr>
            <p:ph type="title"/>
          </p:nvPr>
        </p:nvSpPr>
        <p:spPr/>
        <p:txBody>
          <a:bodyPr/>
          <a:lstStyle/>
          <a:p>
            <a:r>
              <a:rPr lang="en-US" dirty="0"/>
              <a:t>Where Are Other Places Electricity Comes From?</a:t>
            </a:r>
          </a:p>
        </p:txBody>
      </p:sp>
      <p:pic>
        <p:nvPicPr>
          <p:cNvPr id="6" name="Content Placeholder 5">
            <a:extLst>
              <a:ext uri="{FF2B5EF4-FFF2-40B4-BE49-F238E27FC236}">
                <a16:creationId xmlns:a16="http://schemas.microsoft.com/office/drawing/2014/main" id="{5EF83245-A437-4B36-B187-5E72FEA35DF7}"/>
              </a:ext>
            </a:extLst>
          </p:cNvPr>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ackgroundRemoval t="9425" b="90096" l="9744" r="89776">
                        <a14:foregroundMark x1="38658" y1="19489" x2="38658" y2="19489"/>
                        <a14:foregroundMark x1="42173" y1="22684" x2="34824" y2="18051"/>
                        <a14:foregroundMark x1="41534" y1="17093" x2="41214" y2="12460"/>
                        <a14:foregroundMark x1="35623" y1="9425" x2="35623" y2="9425"/>
                        <a14:foregroundMark x1="39776" y1="9904" x2="39776" y2="9904"/>
                        <a14:foregroundMark x1="36741" y1="14058" x2="36581" y2="12620"/>
                        <a14:foregroundMark x1="60703" y1="14856" x2="60383" y2="12620"/>
                        <a14:foregroundMark x1="79712" y1="17891" x2="88818" y2="21406"/>
                        <a14:foregroundMark x1="57827" y1="64537" x2="57827" y2="61981"/>
                        <a14:foregroundMark x1="64537" y1="66134" x2="63738" y2="63099"/>
                        <a14:foregroundMark x1="62620" y1="57188" x2="59585" y2="55431"/>
                        <a14:foregroundMark x1="57348" y1="58466" x2="55112" y2="57029"/>
                        <a14:foregroundMark x1="61182" y1="14856" x2="62141" y2="15016"/>
                        <a14:foregroundMark x1="61502" y1="83067" x2="61502" y2="83067"/>
                        <a14:foregroundMark x1="65495" y1="87540" x2="65495" y2="87540"/>
                        <a14:foregroundMark x1="60863" y1="90096" x2="60863" y2="90096"/>
                        <a14:foregroundMark x1="58946" y1="88818" x2="61502" y2="88818"/>
                        <a14:foregroundMark x1="55431" y1="88339" x2="59425" y2="88179"/>
                        <a14:foregroundMark x1="59744" y1="89457" x2="62780" y2="89457"/>
                        <a14:foregroundMark x1="62780" y1="87380" x2="67252" y2="88179"/>
                        <a14:backgroundMark x1="7508" y1="48243" x2="26837" y2="51597"/>
                        <a14:backgroundMark x1="26837" y1="51597" x2="36422" y2="50958"/>
                        <a14:backgroundMark x1="36422" y1="50958" x2="55591" y2="51438"/>
                        <a14:backgroundMark x1="55591" y1="51438" x2="84345" y2="50319"/>
                        <a14:backgroundMark x1="84345" y1="50319" x2="93291" y2="47444"/>
                        <a14:backgroundMark x1="93291" y1="47444" x2="95048" y2="37220"/>
                        <a14:backgroundMark x1="95048" y1="37220" x2="86102" y2="33227"/>
                        <a14:backgroundMark x1="86102" y1="33227" x2="6550" y2="27796"/>
                        <a14:backgroundMark x1="6550" y1="27796" x2="0" y2="19649"/>
                        <a14:backgroundMark x1="0" y1="19649" x2="479" y2="6550"/>
                        <a14:backgroundMark x1="479" y1="6550" x2="19808" y2="4313"/>
                        <a14:backgroundMark x1="19808" y1="4313" x2="83866" y2="4792"/>
                        <a14:backgroundMark x1="83866" y1="4792" x2="92652" y2="7188"/>
                        <a14:backgroundMark x1="92652" y1="7188" x2="98403" y2="14377"/>
                        <a14:backgroundMark x1="98403" y1="14377" x2="98722" y2="63099"/>
                        <a14:backgroundMark x1="98722" y1="63099" x2="91693" y2="68850"/>
                        <a14:backgroundMark x1="91693" y1="68850" x2="81949" y2="72204"/>
                        <a14:backgroundMark x1="81949" y1="72204" x2="1597" y2="74441"/>
                        <a14:backgroundMark x1="1597" y1="74441" x2="1917" y2="84505"/>
                        <a14:backgroundMark x1="1917" y1="84505" x2="4633" y2="93131"/>
                        <a14:backgroundMark x1="4633" y1="93131" x2="33866" y2="98243"/>
                        <a14:backgroundMark x1="33866" y1="98243" x2="93610" y2="92013"/>
                        <a14:backgroundMark x1="93610" y1="92013" x2="99201" y2="17412"/>
                        <a14:backgroundMark x1="99201" y1="17412" x2="96326" y2="8786"/>
                        <a14:backgroundMark x1="96326" y1="8786" x2="76038" y2="4313"/>
                        <a14:backgroundMark x1="76038" y1="4313" x2="72045" y2="12460"/>
                        <a14:backgroundMark x1="72045" y1="12460" x2="71725" y2="91374"/>
                        <a14:backgroundMark x1="71725" y1="91374" x2="63578" y2="98403"/>
                        <a14:backgroundMark x1="63578" y1="98403" x2="54153" y2="93930"/>
                        <a14:backgroundMark x1="54153" y1="93930" x2="50319" y2="84026"/>
                        <a14:backgroundMark x1="50319" y1="84026" x2="47444" y2="7348"/>
                        <a14:backgroundMark x1="47444" y1="7348" x2="38978" y2="2716"/>
                        <a14:backgroundMark x1="38978" y1="2716" x2="27157" y2="4313"/>
                        <a14:backgroundMark x1="27157" y1="4313" x2="29073" y2="89617"/>
                        <a14:backgroundMark x1="29073" y1="89617" x2="26997" y2="98562"/>
                        <a14:backgroundMark x1="26997" y1="98562" x2="5431" y2="95048"/>
                        <a14:backgroundMark x1="5431" y1="95048" x2="3035" y2="3035"/>
                      </a14:backgroundRemoval>
                    </a14:imgEffect>
                  </a14:imgLayer>
                </a14:imgProps>
              </a:ext>
            </a:extLst>
          </a:blip>
          <a:srcRect l="8855" t="31611" r="73887" b="53352"/>
          <a:stretch/>
        </p:blipFill>
        <p:spPr>
          <a:xfrm>
            <a:off x="7813777" y="4779681"/>
            <a:ext cx="1403401" cy="1222767"/>
          </a:xfrm>
        </p:spPr>
      </p:pic>
      <p:sp>
        <p:nvSpPr>
          <p:cNvPr id="7" name="Content Placeholder 6">
            <a:extLst>
              <a:ext uri="{FF2B5EF4-FFF2-40B4-BE49-F238E27FC236}">
                <a16:creationId xmlns:a16="http://schemas.microsoft.com/office/drawing/2014/main" id="{8E2A4C80-94CB-4C39-AB38-48023C053A90}"/>
              </a:ext>
            </a:extLst>
          </p:cNvPr>
          <p:cNvSpPr>
            <a:spLocks noGrp="1"/>
          </p:cNvSpPr>
          <p:nvPr>
            <p:ph sz="half" idx="2"/>
          </p:nvPr>
        </p:nvSpPr>
        <p:spPr>
          <a:xfrm>
            <a:off x="720752" y="2025947"/>
            <a:ext cx="3481941" cy="4200245"/>
          </a:xfrm>
        </p:spPr>
        <p:txBody>
          <a:bodyPr/>
          <a:lstStyle/>
          <a:p>
            <a:r>
              <a:rPr lang="en-US" dirty="0"/>
              <a:t>Coal Power Plants</a:t>
            </a:r>
          </a:p>
          <a:p>
            <a:pPr marL="0" indent="0">
              <a:buNone/>
            </a:pPr>
            <a:endParaRPr lang="en-US" dirty="0"/>
          </a:p>
          <a:p>
            <a:pPr marL="0" indent="0">
              <a:buNone/>
            </a:pPr>
            <a:endParaRPr lang="en-US" dirty="0"/>
          </a:p>
          <a:p>
            <a:r>
              <a:rPr lang="en-US" dirty="0"/>
              <a:t>Natural Gas Power Plants</a:t>
            </a:r>
          </a:p>
          <a:p>
            <a:pPr marL="0" indent="0">
              <a:buNone/>
            </a:pPr>
            <a:endParaRPr lang="en-US" dirty="0"/>
          </a:p>
          <a:p>
            <a:pPr marL="0" indent="0">
              <a:buNone/>
            </a:pPr>
            <a:endParaRPr lang="en-US" dirty="0"/>
          </a:p>
          <a:p>
            <a:r>
              <a:rPr lang="en-US" dirty="0"/>
              <a:t>Hydroelectric Power Plants</a:t>
            </a:r>
          </a:p>
          <a:p>
            <a:pPr marL="0" indent="0">
              <a:buNone/>
            </a:pPr>
            <a:endParaRPr lang="en-US" dirty="0"/>
          </a:p>
          <a:p>
            <a:pPr marL="0" indent="0">
              <a:buNone/>
            </a:pPr>
            <a:endParaRPr lang="en-US" dirty="0"/>
          </a:p>
          <a:p>
            <a:r>
              <a:rPr lang="en-US" dirty="0"/>
              <a:t>Wind Farms</a:t>
            </a:r>
          </a:p>
        </p:txBody>
      </p:sp>
      <p:sp>
        <p:nvSpPr>
          <p:cNvPr id="4" name="Slide Number Placeholder 3">
            <a:extLst>
              <a:ext uri="{FF2B5EF4-FFF2-40B4-BE49-F238E27FC236}">
                <a16:creationId xmlns:a16="http://schemas.microsoft.com/office/drawing/2014/main" id="{CBCDC377-A862-45A7-ACAB-8BC92BB9A52F}"/>
              </a:ext>
            </a:extLst>
          </p:cNvPr>
          <p:cNvSpPr>
            <a:spLocks noGrp="1"/>
          </p:cNvSpPr>
          <p:nvPr>
            <p:ph type="sldNum" sz="quarter" idx="12"/>
          </p:nvPr>
        </p:nvSpPr>
        <p:spPr/>
        <p:txBody>
          <a:bodyPr/>
          <a:lstStyle/>
          <a:p>
            <a:fld id="{D57F1E4F-1CFF-5643-939E-02111984F565}" type="slidenum">
              <a:rPr lang="en-US" smtClean="0"/>
              <a:t>7</a:t>
            </a:fld>
            <a:endParaRPr lang="en-US" dirty="0"/>
          </a:p>
        </p:txBody>
      </p:sp>
      <p:sp>
        <p:nvSpPr>
          <p:cNvPr id="9" name="Content Placeholder 6">
            <a:extLst>
              <a:ext uri="{FF2B5EF4-FFF2-40B4-BE49-F238E27FC236}">
                <a16:creationId xmlns:a16="http://schemas.microsoft.com/office/drawing/2014/main" id="{92333457-E6F1-4170-87D8-DAE99F896D2F}"/>
              </a:ext>
            </a:extLst>
          </p:cNvPr>
          <p:cNvSpPr txBox="1">
            <a:spLocks/>
          </p:cNvSpPr>
          <p:nvPr/>
        </p:nvSpPr>
        <p:spPr>
          <a:xfrm>
            <a:off x="6078895" y="1961064"/>
            <a:ext cx="4749050" cy="420024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solidFill>
                <a:latin typeface="+mj-lt"/>
                <a:ea typeface="+mj-ea"/>
                <a:cs typeface="+mj-cs"/>
              </a:defRPr>
            </a:lvl9pPr>
          </a:lstStyle>
          <a:p>
            <a:r>
              <a:rPr lang="en-US" dirty="0"/>
              <a:t>Solar Farms</a:t>
            </a:r>
          </a:p>
          <a:p>
            <a:pPr marL="0" indent="0">
              <a:buNone/>
            </a:pPr>
            <a:endParaRPr lang="en-US" dirty="0"/>
          </a:p>
          <a:p>
            <a:pPr marL="0" indent="0">
              <a:buNone/>
            </a:pPr>
            <a:endParaRPr lang="en-US" dirty="0"/>
          </a:p>
          <a:p>
            <a:r>
              <a:rPr lang="en-US" dirty="0"/>
              <a:t>Biomass Power Plants</a:t>
            </a:r>
          </a:p>
          <a:p>
            <a:pPr marL="0" indent="0">
              <a:buNone/>
            </a:pPr>
            <a:endParaRPr lang="en-US" dirty="0"/>
          </a:p>
          <a:p>
            <a:pPr marL="0" indent="0">
              <a:buNone/>
            </a:pPr>
            <a:endParaRPr lang="en-US" dirty="0"/>
          </a:p>
          <a:p>
            <a:r>
              <a:rPr lang="en-US" sz="2500" dirty="0">
                <a:solidFill>
                  <a:srgbClr val="FFFF00"/>
                </a:solidFill>
              </a:rPr>
              <a:t>NUCLEAR POWER PLANTS!</a:t>
            </a:r>
          </a:p>
        </p:txBody>
      </p:sp>
      <p:pic>
        <p:nvPicPr>
          <p:cNvPr id="11" name="Picture 10">
            <a:extLst>
              <a:ext uri="{FF2B5EF4-FFF2-40B4-BE49-F238E27FC236}">
                <a16:creationId xmlns:a16="http://schemas.microsoft.com/office/drawing/2014/main" id="{C6B49E64-3306-4670-9F49-84476E86480B}"/>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10000" b="90000" l="10000" r="90000">
                        <a14:foregroundMark x1="60543" y1="14537" x2="63259" y2="15016"/>
                      </a14:backgroundRemoval>
                    </a14:imgEffect>
                  </a14:imgLayer>
                </a14:imgProps>
              </a:ext>
            </a:extLst>
          </a:blip>
          <a:srcRect l="53306" t="4663" r="30788" b="70619"/>
          <a:stretch/>
        </p:blipFill>
        <p:spPr>
          <a:xfrm>
            <a:off x="2491450" y="5120159"/>
            <a:ext cx="669956" cy="1041150"/>
          </a:xfrm>
          <a:prstGeom prst="rect">
            <a:avLst/>
          </a:prstGeom>
        </p:spPr>
      </p:pic>
      <p:pic>
        <p:nvPicPr>
          <p:cNvPr id="13" name="Picture 12">
            <a:extLst>
              <a:ext uri="{FF2B5EF4-FFF2-40B4-BE49-F238E27FC236}">
                <a16:creationId xmlns:a16="http://schemas.microsoft.com/office/drawing/2014/main" id="{93E1C2F0-62A3-4E5D-95DF-50E1C5020F17}"/>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10000" b="90000" l="10000" r="90000">
                        <a14:foregroundMark x1="79553" y1="17732" x2="86901" y2="21406"/>
                        <a14:foregroundMark x1="86901" y1="21406" x2="87220" y2="21565"/>
                      </a14:backgroundRemoval>
                    </a14:imgEffect>
                  </a14:imgLayer>
                </a14:imgProps>
              </a:ext>
            </a:extLst>
          </a:blip>
          <a:srcRect l="74089" t="11520" r="5639" b="71537"/>
          <a:stretch/>
        </p:blipFill>
        <p:spPr>
          <a:xfrm>
            <a:off x="7813777" y="1607540"/>
            <a:ext cx="1233299" cy="1030738"/>
          </a:xfrm>
          <a:prstGeom prst="rect">
            <a:avLst/>
          </a:prstGeom>
        </p:spPr>
      </p:pic>
      <p:pic>
        <p:nvPicPr>
          <p:cNvPr id="14" name="Picture 13">
            <a:extLst>
              <a:ext uri="{FF2B5EF4-FFF2-40B4-BE49-F238E27FC236}">
                <a16:creationId xmlns:a16="http://schemas.microsoft.com/office/drawing/2014/main" id="{6C8D9273-05A0-42C5-BC6A-EC17554346A5}"/>
              </a:ext>
            </a:extLst>
          </p:cNvPr>
          <p:cNvPicPr>
            <a:picLocks noChangeAspect="1"/>
          </p:cNvPicPr>
          <p:nvPr/>
        </p:nvPicPr>
        <p:blipFill rotWithShape="1">
          <a:blip r:embed="rId7">
            <a:extLst>
              <a:ext uri="{BEBA8EAE-BF5A-486C-A8C5-ECC9F3942E4B}">
                <a14:imgProps xmlns:a14="http://schemas.microsoft.com/office/drawing/2010/main">
                  <a14:imgLayer r:embed="rId4">
                    <a14:imgEffect>
                      <a14:backgroundRemoval t="76198" b="90256" l="10543" r="23003">
                        <a14:foregroundMark x1="15495" y1="82588" x2="15495" y2="82588"/>
                        <a14:foregroundMark x1="15815" y1="83227" x2="15815" y2="80990"/>
                        <a14:foregroundMark x1="13419" y1="79233" x2="17891" y2="81150"/>
                        <a14:foregroundMark x1="10863" y1="82268" x2="10543" y2="78914"/>
                      </a14:backgroundRemoval>
                    </a14:imgEffect>
                  </a14:imgLayer>
                </a14:imgProps>
              </a:ext>
            </a:extLst>
          </a:blip>
          <a:srcRect l="9517" t="74505" r="75326" b="7899"/>
          <a:stretch/>
        </p:blipFill>
        <p:spPr>
          <a:xfrm>
            <a:off x="4109160" y="2943897"/>
            <a:ext cx="787652" cy="914400"/>
          </a:xfrm>
          <a:prstGeom prst="rect">
            <a:avLst/>
          </a:prstGeom>
        </p:spPr>
      </p:pic>
      <p:pic>
        <p:nvPicPr>
          <p:cNvPr id="15" name="Picture 14">
            <a:extLst>
              <a:ext uri="{FF2B5EF4-FFF2-40B4-BE49-F238E27FC236}">
                <a16:creationId xmlns:a16="http://schemas.microsoft.com/office/drawing/2014/main" id="{5BAB712B-B426-4289-843F-C7ED3C8545A8}"/>
              </a:ext>
            </a:extLst>
          </p:cNvPr>
          <p:cNvPicPr>
            <a:picLocks noChangeAspect="1"/>
          </p:cNvPicPr>
          <p:nvPr/>
        </p:nvPicPr>
        <p:blipFill rotWithShape="1">
          <a:blip r:embed="rId8">
            <a:extLst>
              <a:ext uri="{BEBA8EAE-BF5A-486C-A8C5-ECC9F3942E4B}">
                <a14:imgProps xmlns:a14="http://schemas.microsoft.com/office/drawing/2010/main">
                  <a14:imgLayer r:embed="rId4">
                    <a14:imgEffect>
                      <a14:backgroundRemoval t="8931" b="24911" l="33356" r="45737">
                        <a14:foregroundMark x1="34984" y1="9904" x2="36102" y2="10064"/>
                        <a14:foregroundMark x1="39617" y1="9585" x2="40575" y2="10064"/>
                        <a14:foregroundMark x1="36741" y1="13898" x2="37220" y2="22204"/>
                        <a14:foregroundMark x1="37220" y1="22204" x2="43131" y2="24441"/>
                        <a14:foregroundMark x1="37380" y1="23962" x2="41054" y2="23962"/>
                        <a14:foregroundMark x1="33866" y1="24281" x2="37540" y2="24281"/>
                        <a14:foregroundMark x1="34505" y1="23003" x2="43610" y2="23003"/>
                        <a14:foregroundMark x1="34824" y1="19329" x2="43131" y2="19808"/>
                        <a14:foregroundMark x1="34665" y1="9744" x2="36102" y2="10543"/>
                        <a14:foregroundMark x1="39617" y1="10064" x2="40735" y2="10863"/>
                      </a14:backgroundRemoval>
                    </a14:imgEffect>
                  </a14:imgLayer>
                </a14:imgProps>
              </a:ext>
            </a:extLst>
          </a:blip>
          <a:srcRect l="31808" t="6933" r="52715" b="73092"/>
          <a:stretch/>
        </p:blipFill>
        <p:spPr>
          <a:xfrm>
            <a:off x="3281234" y="1689805"/>
            <a:ext cx="878187" cy="1133468"/>
          </a:xfrm>
          <a:prstGeom prst="rect">
            <a:avLst/>
          </a:prstGeom>
        </p:spPr>
      </p:pic>
      <p:pic>
        <p:nvPicPr>
          <p:cNvPr id="16" name="Picture 15">
            <a:extLst>
              <a:ext uri="{FF2B5EF4-FFF2-40B4-BE49-F238E27FC236}">
                <a16:creationId xmlns:a16="http://schemas.microsoft.com/office/drawing/2014/main" id="{A55B09F1-FE04-475D-84D9-7660CDF9809F}"/>
              </a:ext>
            </a:extLst>
          </p:cNvPr>
          <p:cNvPicPr>
            <a:picLocks noChangeAspect="1"/>
          </p:cNvPicPr>
          <p:nvPr/>
        </p:nvPicPr>
        <p:blipFill rotWithShape="1">
          <a:blip r:embed="rId9">
            <a:extLst>
              <a:ext uri="{BEBA8EAE-BF5A-486C-A8C5-ECC9F3942E4B}">
                <a14:imgProps xmlns:a14="http://schemas.microsoft.com/office/drawing/2010/main">
                  <a14:imgLayer r:embed="rId4">
                    <a14:imgEffect>
                      <a14:backgroundRemoval t="78594" b="90895" l="54633" r="67572">
                        <a14:foregroundMark x1="54792" y1="88498" x2="67412" y2="88179"/>
                        <a14:foregroundMark x1="61022" y1="78594" x2="61022" y2="78594"/>
                        <a14:foregroundMark x1="59425" y1="83067" x2="62780" y2="83866"/>
                      </a14:backgroundRemoval>
                    </a14:imgEffect>
                    <a14:imgEffect>
                      <a14:colorTemperature colorTemp="1864"/>
                    </a14:imgEffect>
                    <a14:imgEffect>
                      <a14:saturation sat="400000"/>
                    </a14:imgEffect>
                  </a14:imgLayer>
                </a14:imgProps>
              </a:ext>
            </a:extLst>
          </a:blip>
          <a:srcRect l="53931" t="77382" r="30895" b="7412"/>
          <a:stretch/>
        </p:blipFill>
        <p:spPr>
          <a:xfrm>
            <a:off x="4159421" y="4261588"/>
            <a:ext cx="921459" cy="923454"/>
          </a:xfrm>
          <a:prstGeom prst="rect">
            <a:avLst/>
          </a:prstGeom>
        </p:spPr>
      </p:pic>
      <p:pic>
        <p:nvPicPr>
          <p:cNvPr id="17" name="Picture 16">
            <a:extLst>
              <a:ext uri="{FF2B5EF4-FFF2-40B4-BE49-F238E27FC236}">
                <a16:creationId xmlns:a16="http://schemas.microsoft.com/office/drawing/2014/main" id="{8D6160DB-C39E-4F30-BD45-ED9DE0621B85}"/>
              </a:ext>
            </a:extLst>
          </p:cNvPr>
          <p:cNvPicPr>
            <a:picLocks noChangeAspect="1"/>
          </p:cNvPicPr>
          <p:nvPr/>
        </p:nvPicPr>
        <p:blipFill rotWithShape="1">
          <a:blip r:embed="rId10">
            <a:extLst>
              <a:ext uri="{BEBA8EAE-BF5A-486C-A8C5-ECC9F3942E4B}">
                <a14:imgProps xmlns:a14="http://schemas.microsoft.com/office/drawing/2010/main">
                  <a14:imgLayer r:embed="rId4">
                    <a14:imgEffect>
                      <a14:backgroundRemoval t="79758" b="91315" l="32287" r="47196">
                        <a14:foregroundMark x1="34185" y1="86102" x2="43131" y2="87380"/>
                        <a14:foregroundMark x1="43131" y1="87380" x2="35623" y2="86102"/>
                      </a14:backgroundRemoval>
                    </a14:imgEffect>
                  </a14:imgLayer>
                </a14:imgProps>
              </a:ext>
            </a:extLst>
          </a:blip>
          <a:srcRect l="30423" t="78313" r="50940" b="7240"/>
          <a:stretch/>
        </p:blipFill>
        <p:spPr>
          <a:xfrm>
            <a:off x="8929661" y="2943897"/>
            <a:ext cx="1121173" cy="869132"/>
          </a:xfrm>
          <a:prstGeom prst="rect">
            <a:avLst/>
          </a:prstGeom>
        </p:spPr>
      </p:pic>
    </p:spTree>
    <p:extLst>
      <p:ext uri="{BB962C8B-B14F-4D97-AF65-F5344CB8AC3E}">
        <p14:creationId xmlns:p14="http://schemas.microsoft.com/office/powerpoint/2010/main" val="407401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Effect transition="in" filter="fade">
                                      <p:cBhvr>
                                        <p:cTn id="31" dur="500"/>
                                        <p:tgtEl>
                                          <p:spTgt spid="7">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fade">
                                      <p:cBhvr>
                                        <p:cTn id="39" dur="500"/>
                                        <p:tgtEl>
                                          <p:spTgt spid="9">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6" end="6"/>
                                            </p:txEl>
                                          </p:spTgt>
                                        </p:tgtEl>
                                        <p:attrNameLst>
                                          <p:attrName>style.visibility</p:attrName>
                                        </p:attrNameLst>
                                      </p:cBhvr>
                                      <p:to>
                                        <p:strVal val="visible"/>
                                      </p:to>
                                    </p:set>
                                    <p:animEffect transition="in" filter="fade">
                                      <p:cBhvr>
                                        <p:cTn id="55" dur="500"/>
                                        <p:tgtEl>
                                          <p:spTgt spid="9">
                                            <p:txEl>
                                              <p:pRg st="6" end="6"/>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75FF222-0C47-441D-BD19-0F48C04AC115}"/>
              </a:ext>
            </a:extLst>
          </p:cNvPr>
          <p:cNvSpPr>
            <a:spLocks noGrp="1"/>
          </p:cNvSpPr>
          <p:nvPr>
            <p:ph type="title"/>
          </p:nvPr>
        </p:nvSpPr>
        <p:spPr>
          <a:xfrm>
            <a:off x="1683170" y="1490931"/>
            <a:ext cx="8825659" cy="1938069"/>
          </a:xfrm>
        </p:spPr>
        <p:txBody>
          <a:bodyPr/>
          <a:lstStyle/>
          <a:p>
            <a:pPr algn="ctr"/>
            <a:r>
              <a:rPr lang="en-US" sz="6000" dirty="0"/>
              <a:t>Let’s talk about energy for 2020 and beyond!</a:t>
            </a:r>
          </a:p>
        </p:txBody>
      </p:sp>
      <p:sp>
        <p:nvSpPr>
          <p:cNvPr id="6" name="Text Placeholder 5">
            <a:extLst>
              <a:ext uri="{FF2B5EF4-FFF2-40B4-BE49-F238E27FC236}">
                <a16:creationId xmlns:a16="http://schemas.microsoft.com/office/drawing/2014/main" id="{84DAF82A-7461-496C-B549-7C6E9CB766AA}"/>
              </a:ext>
            </a:extLst>
          </p:cNvPr>
          <p:cNvSpPr>
            <a:spLocks noGrp="1"/>
          </p:cNvSpPr>
          <p:nvPr>
            <p:ph type="body" sz="half" idx="2"/>
          </p:nvPr>
        </p:nvSpPr>
        <p:spPr>
          <a:xfrm>
            <a:off x="1683170" y="4080817"/>
            <a:ext cx="8825659" cy="2362200"/>
          </a:xfrm>
        </p:spPr>
        <p:txBody>
          <a:bodyPr>
            <a:normAutofit/>
          </a:bodyPr>
          <a:lstStyle/>
          <a:p>
            <a:pPr algn="ctr"/>
            <a:r>
              <a:rPr lang="en-US" sz="3500" dirty="0">
                <a:solidFill>
                  <a:srgbClr val="FFFF00"/>
                </a:solidFill>
              </a:rPr>
              <a:t>What do you think some of the challenges we will face are?</a:t>
            </a:r>
          </a:p>
        </p:txBody>
      </p:sp>
      <p:sp>
        <p:nvSpPr>
          <p:cNvPr id="4" name="Slide Number Placeholder 3">
            <a:extLst>
              <a:ext uri="{FF2B5EF4-FFF2-40B4-BE49-F238E27FC236}">
                <a16:creationId xmlns:a16="http://schemas.microsoft.com/office/drawing/2014/main" id="{83622BA0-D4AE-49C9-A191-63DFBAA05943}"/>
              </a:ext>
            </a:extLst>
          </p:cNvPr>
          <p:cNvSpPr>
            <a:spLocks noGrp="1"/>
          </p:cNvSpPr>
          <p:nvPr>
            <p:ph type="sldNum" sz="quarter" idx="12"/>
          </p:nvPr>
        </p:nvSpPr>
        <p:spPr/>
        <p:txBody>
          <a:bodyPr/>
          <a:lstStyle/>
          <a:p>
            <a:fld id="{D57F1E4F-1CFF-5643-939E-02111984F565}" type="slidenum">
              <a:rPr lang="en-US" smtClean="0"/>
              <a:t>8</a:t>
            </a:fld>
            <a:endParaRPr lang="en-US" dirty="0"/>
          </a:p>
        </p:txBody>
      </p:sp>
    </p:spTree>
    <p:extLst>
      <p:ext uri="{BB962C8B-B14F-4D97-AF65-F5344CB8AC3E}">
        <p14:creationId xmlns:p14="http://schemas.microsoft.com/office/powerpoint/2010/main" val="404439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EE9F41F-9528-462C-A1C5-BED84B01AA72}"/>
              </a:ext>
            </a:extLst>
          </p:cNvPr>
          <p:cNvSpPr>
            <a:spLocks noGrp="1"/>
          </p:cNvSpPr>
          <p:nvPr>
            <p:ph type="sldNum" sz="quarter" idx="12"/>
          </p:nvPr>
        </p:nvSpPr>
        <p:spPr/>
        <p:txBody>
          <a:bodyPr/>
          <a:lstStyle/>
          <a:p>
            <a:fld id="{D57F1E4F-1CFF-5643-939E-02111984F565}" type="slidenum">
              <a:rPr lang="en-US" smtClean="0"/>
              <a:t>9</a:t>
            </a:fld>
            <a:endParaRPr lang="en-US" dirty="0"/>
          </a:p>
        </p:txBody>
      </p:sp>
      <p:sp>
        <p:nvSpPr>
          <p:cNvPr id="14" name="Title 5">
            <a:extLst>
              <a:ext uri="{FF2B5EF4-FFF2-40B4-BE49-F238E27FC236}">
                <a16:creationId xmlns:a16="http://schemas.microsoft.com/office/drawing/2014/main" id="{A28D7CA8-C536-45A2-9BDB-176A388FC586}"/>
              </a:ext>
            </a:extLst>
          </p:cNvPr>
          <p:cNvSpPr>
            <a:spLocks noGrp="1"/>
          </p:cNvSpPr>
          <p:nvPr>
            <p:ph type="title"/>
          </p:nvPr>
        </p:nvSpPr>
        <p:spPr>
          <a:xfrm>
            <a:off x="356400" y="295729"/>
            <a:ext cx="9404723" cy="1400530"/>
          </a:xfrm>
        </p:spPr>
        <p:txBody>
          <a:bodyPr/>
          <a:lstStyle/>
          <a:p>
            <a:r>
              <a:rPr lang="en-US" sz="7200" dirty="0"/>
              <a:t>Challenge    : </a:t>
            </a:r>
          </a:p>
        </p:txBody>
      </p:sp>
      <p:sp>
        <p:nvSpPr>
          <p:cNvPr id="15" name="Content Placeholder 6">
            <a:extLst>
              <a:ext uri="{FF2B5EF4-FFF2-40B4-BE49-F238E27FC236}">
                <a16:creationId xmlns:a16="http://schemas.microsoft.com/office/drawing/2014/main" id="{4CA6A357-847D-4BF5-B413-97970689C4FB}"/>
              </a:ext>
            </a:extLst>
          </p:cNvPr>
          <p:cNvSpPr>
            <a:spLocks noGrp="1"/>
          </p:cNvSpPr>
          <p:nvPr>
            <p:ph idx="1"/>
          </p:nvPr>
        </p:nvSpPr>
        <p:spPr>
          <a:xfrm>
            <a:off x="813602" y="1651504"/>
            <a:ext cx="10539444" cy="731449"/>
          </a:xfrm>
        </p:spPr>
        <p:txBody>
          <a:bodyPr>
            <a:normAutofit/>
          </a:bodyPr>
          <a:lstStyle/>
          <a:p>
            <a:pPr marL="0" indent="0">
              <a:buNone/>
            </a:pPr>
            <a:r>
              <a:rPr lang="en-US" sz="3500" dirty="0"/>
              <a:t>Meeting the Energy Needs of the Future</a:t>
            </a:r>
            <a:endParaRPr lang="en-US" sz="3500" b="1" dirty="0"/>
          </a:p>
        </p:txBody>
      </p:sp>
      <p:sp>
        <p:nvSpPr>
          <p:cNvPr id="16" name="Title 5">
            <a:extLst>
              <a:ext uri="{FF2B5EF4-FFF2-40B4-BE49-F238E27FC236}">
                <a16:creationId xmlns:a16="http://schemas.microsoft.com/office/drawing/2014/main" id="{35C386EE-8BD9-4958-ADF6-4144F99A1F76}"/>
              </a:ext>
            </a:extLst>
          </p:cNvPr>
          <p:cNvSpPr txBox="1">
            <a:spLocks/>
          </p:cNvSpPr>
          <p:nvPr/>
        </p:nvSpPr>
        <p:spPr>
          <a:xfrm>
            <a:off x="5198496" y="-218464"/>
            <a:ext cx="1048396" cy="2428915"/>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4400" b="1" dirty="0">
                <a:solidFill>
                  <a:schemeClr val="accent5">
                    <a:lumMod val="40000"/>
                    <a:lumOff val="60000"/>
                  </a:schemeClr>
                </a:solidFill>
                <a:latin typeface="Impact" panose="020B0806030902050204" pitchFamily="34" charset="0"/>
              </a:rPr>
              <a:t>1</a:t>
            </a:r>
            <a:r>
              <a:rPr lang="en-US" sz="7200" dirty="0"/>
              <a:t> </a:t>
            </a:r>
          </a:p>
        </p:txBody>
      </p:sp>
      <p:sp>
        <p:nvSpPr>
          <p:cNvPr id="9" name="Content Placeholder 6">
            <a:extLst>
              <a:ext uri="{FF2B5EF4-FFF2-40B4-BE49-F238E27FC236}">
                <a16:creationId xmlns:a16="http://schemas.microsoft.com/office/drawing/2014/main" id="{6C5BDB53-AFE6-45BE-BCB7-92327686CAD1}"/>
              </a:ext>
            </a:extLst>
          </p:cNvPr>
          <p:cNvSpPr txBox="1">
            <a:spLocks/>
          </p:cNvSpPr>
          <p:nvPr/>
        </p:nvSpPr>
        <p:spPr>
          <a:xfrm>
            <a:off x="7021524" y="2595603"/>
            <a:ext cx="4758525" cy="3656340"/>
          </a:xfrm>
          <a:prstGeom prst="rect">
            <a:avLst/>
          </a:prstGeom>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gn="ctr">
              <a:buNone/>
            </a:pPr>
            <a:r>
              <a:rPr lang="en-US" sz="2800" dirty="0"/>
              <a:t>Our world is becoming more and more reliant on electricity.</a:t>
            </a:r>
          </a:p>
          <a:p>
            <a:pPr marL="0" indent="0" algn="ctr">
              <a:buNone/>
            </a:pPr>
            <a:r>
              <a:rPr lang="en-US" sz="2800" dirty="0"/>
              <a:t>As we become more dependent on electricity, it creates bigger problems when electricity isn’t available.</a:t>
            </a:r>
          </a:p>
          <a:p>
            <a:pPr algn="ctr"/>
            <a:endParaRPr lang="en-US" dirty="0"/>
          </a:p>
        </p:txBody>
      </p:sp>
      <p:pic>
        <p:nvPicPr>
          <p:cNvPr id="7" name="NY_blackout">
            <a:hlinkClick r:id="" action="ppaction://media"/>
            <a:extLst>
              <a:ext uri="{FF2B5EF4-FFF2-40B4-BE49-F238E27FC236}">
                <a16:creationId xmlns:a16="http://schemas.microsoft.com/office/drawing/2014/main" id="{053CD7D6-67EA-4534-911C-6D1A2D990DB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81972" y="2886495"/>
            <a:ext cx="6665124" cy="2832678"/>
          </a:xfrm>
          <a:prstGeom prst="rect">
            <a:avLst/>
          </a:prstGeom>
        </p:spPr>
      </p:pic>
    </p:spTree>
    <p:extLst>
      <p:ext uri="{BB962C8B-B14F-4D97-AF65-F5344CB8AC3E}">
        <p14:creationId xmlns:p14="http://schemas.microsoft.com/office/powerpoint/2010/main" val="823418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2A6D26C7D20B488DFEFA93E5C618F3" ma:contentTypeVersion="13" ma:contentTypeDescription="Create a new document." ma:contentTypeScope="" ma:versionID="d70c7081d1d48c848195adf449f3041a">
  <xsd:schema xmlns:xsd="http://www.w3.org/2001/XMLSchema" xmlns:xs="http://www.w3.org/2001/XMLSchema" xmlns:p="http://schemas.microsoft.com/office/2006/metadata/properties" xmlns:ns3="90e5acbb-0395-4622-b7b8-896aac3b22d7" xmlns:ns4="5a24b978-9f17-4beb-af1b-db1e47bab709" targetNamespace="http://schemas.microsoft.com/office/2006/metadata/properties" ma:root="true" ma:fieldsID="ebab3acc6f530d2cd2ef897738c7bce3" ns3:_="" ns4:_="">
    <xsd:import namespace="90e5acbb-0395-4622-b7b8-896aac3b22d7"/>
    <xsd:import namespace="5a24b978-9f17-4beb-af1b-db1e47bab709"/>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e5acbb-0395-4622-b7b8-896aac3b22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a24b978-9f17-4beb-af1b-db1e47bab70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DBD24D-8C61-434A-91D8-A4C35FB744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e5acbb-0395-4622-b7b8-896aac3b22d7"/>
    <ds:schemaRef ds:uri="5a24b978-9f17-4beb-af1b-db1e47bab7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6D29B-2776-46A5-B639-3308CE6B2803}">
  <ds:schemaRefs>
    <ds:schemaRef ds:uri="http://purl.org/dc/dcmitype/"/>
    <ds:schemaRef ds:uri="90e5acbb-0395-4622-b7b8-896aac3b22d7"/>
    <ds:schemaRef ds:uri="http://purl.org/dc/elements/1.1/"/>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5a24b978-9f17-4beb-af1b-db1e47bab709"/>
    <ds:schemaRef ds:uri="http://www.w3.org/XML/1998/namespace"/>
  </ds:schemaRefs>
</ds:datastoreItem>
</file>

<file path=customXml/itemProps3.xml><?xml version="1.0" encoding="utf-8"?>
<ds:datastoreItem xmlns:ds="http://schemas.openxmlformats.org/officeDocument/2006/customXml" ds:itemID="{8CA6B6AB-AB28-4226-84A6-6D979A2285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2015</TotalTime>
  <Words>4482</Words>
  <Application>Microsoft Office PowerPoint</Application>
  <PresentationFormat>Widescreen</PresentationFormat>
  <Paragraphs>459</Paragraphs>
  <Slides>31</Slides>
  <Notes>28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Century Gothic</vt:lpstr>
      <vt:lpstr>Impact</vt:lpstr>
      <vt:lpstr>Wingdings 3</vt:lpstr>
      <vt:lpstr>Ion</vt:lpstr>
      <vt:lpstr>2020 Fission: Bringing Nuclear Energy Into Focus</vt:lpstr>
      <vt:lpstr>What is Energy?</vt:lpstr>
      <vt:lpstr>What is an Atom?</vt:lpstr>
      <vt:lpstr>What is Nuclear Energy?</vt:lpstr>
      <vt:lpstr>What can we do with Nuclear Energy?</vt:lpstr>
      <vt:lpstr>What do you use electricity for?</vt:lpstr>
      <vt:lpstr>Where Are Other Places Electricity Comes From?</vt:lpstr>
      <vt:lpstr>Let’s talk about energy for 2020 and beyond!</vt:lpstr>
      <vt:lpstr>Challenge    : </vt:lpstr>
      <vt:lpstr>Challenge    : </vt:lpstr>
      <vt:lpstr>Challenge    : </vt:lpstr>
      <vt:lpstr>Challenge    : </vt:lpstr>
      <vt:lpstr>Challenge    : </vt:lpstr>
      <vt:lpstr>Challenge    : </vt:lpstr>
      <vt:lpstr>As we make more electricity, we want to do it with as little impact on the environment as possible.</vt:lpstr>
      <vt:lpstr>Challenge     : </vt:lpstr>
      <vt:lpstr>Challenge     : </vt:lpstr>
      <vt:lpstr>Challenge     : </vt:lpstr>
      <vt:lpstr>Challenge     : </vt:lpstr>
      <vt:lpstr>Challenge     : </vt:lpstr>
      <vt:lpstr>Challenge     : </vt:lpstr>
      <vt:lpstr>Challenge     : </vt:lpstr>
      <vt:lpstr>Challenge     : </vt:lpstr>
      <vt:lpstr>Challenge     : </vt:lpstr>
      <vt:lpstr>Challenge     : </vt:lpstr>
      <vt:lpstr>Challenge     : </vt:lpstr>
      <vt:lpstr>Challenge     : </vt:lpstr>
      <vt:lpstr>Challenge     : </vt:lpstr>
      <vt:lpstr>Summary</vt:lpstr>
      <vt:lpstr>2020 Drawing Contest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Fission: Bringing Nuclear Energy Into Focus</dc:title>
  <dc:creator>Chance, Christopher Michael</dc:creator>
  <cp:lastModifiedBy>Christopher Chance</cp:lastModifiedBy>
  <cp:revision>92</cp:revision>
  <dcterms:created xsi:type="dcterms:W3CDTF">2020-02-12T20:38:22Z</dcterms:created>
  <dcterms:modified xsi:type="dcterms:W3CDTF">2020-02-17T03:09:58Z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0x010100CE2A6D26C7D20B488DFEFA93E5C618F3</vt:lpwstr>
  </property>
</Properties>
</file>