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44"/>
  </p:notesMasterIdLst>
  <p:handoutMasterIdLst>
    <p:handoutMasterId r:id="rId45"/>
  </p:handoutMasterIdLst>
  <p:sldIdLst>
    <p:sldId id="360" r:id="rId5"/>
    <p:sldId id="326" r:id="rId6"/>
    <p:sldId id="265" r:id="rId7"/>
    <p:sldId id="261" r:id="rId8"/>
    <p:sldId id="259" r:id="rId9"/>
    <p:sldId id="260" r:id="rId10"/>
    <p:sldId id="363" r:id="rId11"/>
    <p:sldId id="262" r:id="rId12"/>
    <p:sldId id="263" r:id="rId13"/>
    <p:sldId id="264" r:id="rId14"/>
    <p:sldId id="364" r:id="rId15"/>
    <p:sldId id="365" r:id="rId16"/>
    <p:sldId id="366" r:id="rId17"/>
    <p:sldId id="367" r:id="rId18"/>
    <p:sldId id="368" r:id="rId19"/>
    <p:sldId id="369" r:id="rId20"/>
    <p:sldId id="370" r:id="rId21"/>
    <p:sldId id="371" r:id="rId22"/>
    <p:sldId id="372" r:id="rId23"/>
    <p:sldId id="373" r:id="rId24"/>
    <p:sldId id="357" r:id="rId25"/>
    <p:sldId id="356" r:id="rId26"/>
    <p:sldId id="375" r:id="rId27"/>
    <p:sldId id="376" r:id="rId28"/>
    <p:sldId id="378" r:id="rId29"/>
    <p:sldId id="379" r:id="rId30"/>
    <p:sldId id="380" r:id="rId31"/>
    <p:sldId id="381" r:id="rId32"/>
    <p:sldId id="382" r:id="rId33"/>
    <p:sldId id="383" r:id="rId34"/>
    <p:sldId id="389" r:id="rId35"/>
    <p:sldId id="384" r:id="rId36"/>
    <p:sldId id="276" r:id="rId37"/>
    <p:sldId id="385" r:id="rId38"/>
    <p:sldId id="386" r:id="rId39"/>
    <p:sldId id="387" r:id="rId40"/>
    <p:sldId id="351" r:id="rId41"/>
    <p:sldId id="348" r:id="rId42"/>
    <p:sldId id="39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35"/>
    <a:srgbClr val="D09E00"/>
    <a:srgbClr val="C5E600"/>
    <a:srgbClr val="FF2D2D"/>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9CD850-8690-4E97-AA6E-450D002E111D}" v="1267" dt="2021-03-26T12:04:11.9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168" autoAdjust="0"/>
  </p:normalViewPr>
  <p:slideViewPr>
    <p:cSldViewPr snapToGrid="0" showGuides="1">
      <p:cViewPr varScale="1">
        <p:scale>
          <a:sx n="96" d="100"/>
          <a:sy n="96" d="100"/>
        </p:scale>
        <p:origin x="1014" y="78"/>
      </p:cViewPr>
      <p:guideLst/>
    </p:cSldViewPr>
  </p:slideViewPr>
  <p:outlineViewPr>
    <p:cViewPr>
      <p:scale>
        <a:sx n="33" d="100"/>
        <a:sy n="33" d="100"/>
      </p:scale>
      <p:origin x="0" y="-1635"/>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0" d="100"/>
          <a:sy n="60" d="100"/>
        </p:scale>
        <p:origin x="2438"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12254D-5759-4EB3-BF8D-D68E90DC2D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81A69FF-7820-4FCC-B849-D3678A21A4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0D95BA-7ABD-45D4-B691-9F58B13542F8}" type="datetimeFigureOut">
              <a:rPr lang="en-US" smtClean="0"/>
              <a:t>3/31/2021</a:t>
            </a:fld>
            <a:endParaRPr lang="en-US" dirty="0"/>
          </a:p>
        </p:txBody>
      </p:sp>
      <p:sp>
        <p:nvSpPr>
          <p:cNvPr id="4" name="Footer Placeholder 3">
            <a:extLst>
              <a:ext uri="{FF2B5EF4-FFF2-40B4-BE49-F238E27FC236}">
                <a16:creationId xmlns:a16="http://schemas.microsoft.com/office/drawing/2014/main" id="{D4FAC37F-43E8-47E4-A8D1-19743C1136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7D279E6-0ADC-4707-A0E5-8B8058228F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03308A-A8B4-43FF-8C57-7C15CEEAA8C3}" type="slidenum">
              <a:rPr lang="en-US" smtClean="0"/>
              <a:t>‹#›</a:t>
            </a:fld>
            <a:endParaRPr lang="en-US" dirty="0"/>
          </a:p>
        </p:txBody>
      </p:sp>
    </p:spTree>
    <p:extLst>
      <p:ext uri="{BB962C8B-B14F-4D97-AF65-F5344CB8AC3E}">
        <p14:creationId xmlns:p14="http://schemas.microsoft.com/office/powerpoint/2010/main" val="1563327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D14A6-BAC8-4A71-919C-314181CF34EF}" type="datetimeFigureOut">
              <a:rPr lang="en-US" smtClean="0"/>
              <a:t>3/31/2021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2F9892-4FA8-4E47-8751-DA9332AF5A19}" type="slidenum">
              <a:rPr lang="en-US" smtClean="0"/>
              <a:t>‹#›</a:t>
            </a:fld>
            <a:endParaRPr lang="en-US" dirty="0"/>
          </a:p>
        </p:txBody>
      </p:sp>
    </p:spTree>
    <p:extLst>
      <p:ext uri="{BB962C8B-B14F-4D97-AF65-F5344CB8AC3E}">
        <p14:creationId xmlns:p14="http://schemas.microsoft.com/office/powerpoint/2010/main" val="4267596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da.gov/food/buy-store-serve-safe-food/food-irradiation-what-you-need-know"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da.gov/food/buy-store-serve-safe-food/food-irradiation-what-you-need-know"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da.gov/food/buy-store-serve-safe-food/food-irradiation-what-you-need-know"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youtube.com/watch?v=pe6AKh_tLy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da.gov/food/buy-store-serve-safe-food/food-irradiation-what-you-need-know"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youtube.com/watch?v=pe6AKh_tLy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da.gov/food/buy-store-serve-safe-food/food-irradiation-what-you-need-know"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youtube.com/watch?v=pe6AKh_tLy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da.gov/food/buy-store-serve-safe-food/food-irradiation-what-you-need-know"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2</a:t>
            </a:fld>
            <a:endParaRPr lang="en-US" dirty="0"/>
          </a:p>
        </p:txBody>
      </p:sp>
    </p:spTree>
    <p:extLst>
      <p:ext uri="{BB962C8B-B14F-4D97-AF65-F5344CB8AC3E}">
        <p14:creationId xmlns:p14="http://schemas.microsoft.com/office/powerpoint/2010/main" val="3447053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11</a:t>
            </a:fld>
            <a:endParaRPr lang="en-US" dirty="0"/>
          </a:p>
        </p:txBody>
      </p:sp>
    </p:spTree>
    <p:extLst>
      <p:ext uri="{BB962C8B-B14F-4D97-AF65-F5344CB8AC3E}">
        <p14:creationId xmlns:p14="http://schemas.microsoft.com/office/powerpoint/2010/main" val="1690140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a:t>
            </a:r>
            <a:r>
              <a:rPr lang="en-US" baseline="0" dirty="0"/>
              <a:t> </a:t>
            </a:r>
            <a:r>
              <a:rPr lang="en-US" dirty="0">
                <a:hlinkClick r:id="rId3"/>
              </a:rPr>
              <a:t>Food Irradiation: What You Need to Know | FDA</a:t>
            </a:r>
            <a:endParaRPr lang="en-US" dirty="0"/>
          </a:p>
        </p:txBody>
      </p:sp>
      <p:sp>
        <p:nvSpPr>
          <p:cNvPr id="4" name="Slide Number Placeholder 3"/>
          <p:cNvSpPr>
            <a:spLocks noGrp="1"/>
          </p:cNvSpPr>
          <p:nvPr>
            <p:ph type="sldNum" sz="quarter" idx="10"/>
          </p:nvPr>
        </p:nvSpPr>
        <p:spPr/>
        <p:txBody>
          <a:bodyPr/>
          <a:lstStyle/>
          <a:p>
            <a:fld id="{8690A73F-32D7-4653-B711-C17CD7F0D462}" type="slidenum">
              <a:rPr lang="en-US" smtClean="0"/>
              <a:t>12</a:t>
            </a:fld>
            <a:endParaRPr lang="en-US"/>
          </a:p>
        </p:txBody>
      </p:sp>
    </p:spTree>
    <p:extLst>
      <p:ext uri="{BB962C8B-B14F-4D97-AF65-F5344CB8AC3E}">
        <p14:creationId xmlns:p14="http://schemas.microsoft.com/office/powerpoint/2010/main" val="259438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Electron accelerator is used to create an electron beam.</a:t>
            </a:r>
          </a:p>
          <a:p>
            <a:pPr marL="228600" indent="-228600">
              <a:buFont typeface="+mj-lt"/>
              <a:buAutoNum type="arabicPeriod"/>
            </a:pPr>
            <a:r>
              <a:rPr lang="en-US" dirty="0"/>
              <a:t>A radioactive source such as Cobalt-60 or Cesium-137 is placed near the food and the gamma rays emitted from natural decay of the source are focused onto the food.</a:t>
            </a:r>
          </a:p>
          <a:p>
            <a:pPr marL="228600" indent="-228600">
              <a:buFont typeface="+mj-lt"/>
              <a:buAutoNum type="arabicPeriod"/>
            </a:pPr>
            <a:r>
              <a:rPr lang="en-US" dirty="0"/>
              <a:t>An electron beam from an accelerator is used, just like for item 1, but rather than focusing the electron beam on the food, the electron beam is aimed at a heavy metal like lead.  When the electrons strike the lead, the lead emits x-rays, which are then focused onto the food.</a:t>
            </a:r>
          </a:p>
        </p:txBody>
      </p:sp>
      <p:sp>
        <p:nvSpPr>
          <p:cNvPr id="4" name="Slide Number Placeholder 3"/>
          <p:cNvSpPr>
            <a:spLocks noGrp="1"/>
          </p:cNvSpPr>
          <p:nvPr>
            <p:ph type="sldNum" sz="quarter" idx="5"/>
          </p:nvPr>
        </p:nvSpPr>
        <p:spPr/>
        <p:txBody>
          <a:bodyPr/>
          <a:lstStyle/>
          <a:p>
            <a:fld id="{B62F9892-4FA8-4E47-8751-DA9332AF5A19}" type="slidenum">
              <a:rPr lang="en-US" smtClean="0"/>
              <a:t>13</a:t>
            </a:fld>
            <a:endParaRPr lang="en-US" dirty="0"/>
          </a:p>
        </p:txBody>
      </p:sp>
    </p:spTree>
    <p:extLst>
      <p:ext uri="{BB962C8B-B14F-4D97-AF65-F5344CB8AC3E}">
        <p14:creationId xmlns:p14="http://schemas.microsoft.com/office/powerpoint/2010/main" val="3552621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Food Irradiation: What You Need to Know | FDA</a:t>
            </a:r>
            <a:endParaRPr lang="en-US" dirty="0"/>
          </a:p>
          <a:p>
            <a:endParaRPr lang="en-US" dirty="0"/>
          </a:p>
        </p:txBody>
      </p:sp>
      <p:sp>
        <p:nvSpPr>
          <p:cNvPr id="4" name="Slide Number Placeholder 3"/>
          <p:cNvSpPr>
            <a:spLocks noGrp="1"/>
          </p:cNvSpPr>
          <p:nvPr>
            <p:ph type="sldNum" sz="quarter" idx="10"/>
          </p:nvPr>
        </p:nvSpPr>
        <p:spPr/>
        <p:txBody>
          <a:bodyPr/>
          <a:lstStyle/>
          <a:p>
            <a:fld id="{8690A73F-32D7-4653-B711-C17CD7F0D462}" type="slidenum">
              <a:rPr lang="en-US" smtClean="0"/>
              <a:t>14</a:t>
            </a:fld>
            <a:endParaRPr lang="en-US"/>
          </a:p>
        </p:txBody>
      </p:sp>
    </p:spTree>
    <p:extLst>
      <p:ext uri="{BB962C8B-B14F-4D97-AF65-F5344CB8AC3E}">
        <p14:creationId xmlns:p14="http://schemas.microsoft.com/office/powerpoint/2010/main" val="2433727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Food Irradiation: What You Need to Know | FDA</a:t>
            </a:r>
            <a:endParaRPr lang="en-US" dirty="0"/>
          </a:p>
          <a:p>
            <a:endParaRPr lang="en-US" dirty="0"/>
          </a:p>
          <a:p>
            <a:r>
              <a:rPr lang="en-US">
                <a:hlinkClick r:id="rId4"/>
              </a:rPr>
              <a:t>Using Nuclear Science in Food Irradiation - YouTube</a:t>
            </a:r>
            <a:endParaRPr lang="en-US"/>
          </a:p>
        </p:txBody>
      </p:sp>
      <p:sp>
        <p:nvSpPr>
          <p:cNvPr id="4" name="Slide Number Placeholder 3"/>
          <p:cNvSpPr>
            <a:spLocks noGrp="1"/>
          </p:cNvSpPr>
          <p:nvPr>
            <p:ph type="sldNum" sz="quarter" idx="10"/>
          </p:nvPr>
        </p:nvSpPr>
        <p:spPr/>
        <p:txBody>
          <a:bodyPr/>
          <a:lstStyle/>
          <a:p>
            <a:fld id="{8690A73F-32D7-4653-B711-C17CD7F0D462}" type="slidenum">
              <a:rPr lang="en-US" smtClean="0"/>
              <a:t>15</a:t>
            </a:fld>
            <a:endParaRPr lang="en-US"/>
          </a:p>
        </p:txBody>
      </p:sp>
    </p:spTree>
    <p:extLst>
      <p:ext uri="{BB962C8B-B14F-4D97-AF65-F5344CB8AC3E}">
        <p14:creationId xmlns:p14="http://schemas.microsoft.com/office/powerpoint/2010/main" val="2433727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Food Irradiation: What You Need to Know | FDA</a:t>
            </a:r>
            <a:endParaRPr lang="en-US" dirty="0"/>
          </a:p>
          <a:p>
            <a:endParaRPr lang="en-US" dirty="0"/>
          </a:p>
          <a:p>
            <a:r>
              <a:rPr lang="en-US">
                <a:hlinkClick r:id="rId4"/>
              </a:rPr>
              <a:t>Using Nuclear Science in Food Irradiation - YouTube</a:t>
            </a:r>
            <a:endParaRPr lang="en-US"/>
          </a:p>
        </p:txBody>
      </p:sp>
      <p:sp>
        <p:nvSpPr>
          <p:cNvPr id="4" name="Slide Number Placeholder 3"/>
          <p:cNvSpPr>
            <a:spLocks noGrp="1"/>
          </p:cNvSpPr>
          <p:nvPr>
            <p:ph type="sldNum" sz="quarter" idx="10"/>
          </p:nvPr>
        </p:nvSpPr>
        <p:spPr/>
        <p:txBody>
          <a:bodyPr/>
          <a:lstStyle/>
          <a:p>
            <a:fld id="{8690A73F-32D7-4653-B711-C17CD7F0D462}" type="slidenum">
              <a:rPr lang="en-US" smtClean="0"/>
              <a:t>16</a:t>
            </a:fld>
            <a:endParaRPr lang="en-US"/>
          </a:p>
        </p:txBody>
      </p:sp>
    </p:spTree>
    <p:extLst>
      <p:ext uri="{BB962C8B-B14F-4D97-AF65-F5344CB8AC3E}">
        <p14:creationId xmlns:p14="http://schemas.microsoft.com/office/powerpoint/2010/main" val="2433727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Food Irradiation: What You Need to Know | FDA</a:t>
            </a:r>
            <a:endParaRPr lang="en-US" dirty="0"/>
          </a:p>
          <a:p>
            <a:endParaRPr lang="en-US" dirty="0"/>
          </a:p>
          <a:p>
            <a:r>
              <a:rPr lang="en-US">
                <a:hlinkClick r:id="rId4"/>
              </a:rPr>
              <a:t>Using Nuclear Science in Food Irradiation - YouTube</a:t>
            </a:r>
            <a:endParaRPr lang="en-US"/>
          </a:p>
        </p:txBody>
      </p:sp>
      <p:sp>
        <p:nvSpPr>
          <p:cNvPr id="4" name="Slide Number Placeholder 3"/>
          <p:cNvSpPr>
            <a:spLocks noGrp="1"/>
          </p:cNvSpPr>
          <p:nvPr>
            <p:ph type="sldNum" sz="quarter" idx="10"/>
          </p:nvPr>
        </p:nvSpPr>
        <p:spPr/>
        <p:txBody>
          <a:bodyPr/>
          <a:lstStyle/>
          <a:p>
            <a:fld id="{8690A73F-32D7-4653-B711-C17CD7F0D462}" type="slidenum">
              <a:rPr lang="en-US" smtClean="0"/>
              <a:t>17</a:t>
            </a:fld>
            <a:endParaRPr lang="en-US"/>
          </a:p>
        </p:txBody>
      </p:sp>
    </p:spTree>
    <p:extLst>
      <p:ext uri="{BB962C8B-B14F-4D97-AF65-F5344CB8AC3E}">
        <p14:creationId xmlns:p14="http://schemas.microsoft.com/office/powerpoint/2010/main" val="2433727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Any of the following are acceptable: prevent food born illness, preservation, control insects, prevent sprouting, sterilization</a:t>
            </a:r>
          </a:p>
          <a:p>
            <a:pPr marL="228600" indent="-228600">
              <a:buAutoNum type="arabicPeriod"/>
            </a:pPr>
            <a:r>
              <a:rPr lang="en-US" dirty="0"/>
              <a:t>They could threaten or kill off our native plants, insects, and animals.</a:t>
            </a:r>
          </a:p>
          <a:p>
            <a:pPr marL="228600" indent="-228600">
              <a:buAutoNum type="arabicPeriod"/>
            </a:pPr>
            <a:r>
              <a:rPr lang="en-US" dirty="0"/>
              <a:t>NO!  Food irradiation does not make our food radioactive.</a:t>
            </a:r>
          </a:p>
          <a:p>
            <a:pPr marL="228600" indent="-228600">
              <a:buAutoNum type="arabicPeriod"/>
            </a:pPr>
            <a:r>
              <a:rPr lang="en-US" dirty="0"/>
              <a:t>NO!  Food irradiation does not change the appearance or taste of our food?</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286CA594-BE38-40BE-84CF-B7C9740DCC98}" type="slidenum">
              <a:rPr lang="en-US" smtClean="0"/>
              <a:t>20</a:t>
            </a:fld>
            <a:endParaRPr lang="en-US"/>
          </a:p>
        </p:txBody>
      </p:sp>
    </p:spTree>
    <p:extLst>
      <p:ext uri="{BB962C8B-B14F-4D97-AF65-F5344CB8AC3E}">
        <p14:creationId xmlns:p14="http://schemas.microsoft.com/office/powerpoint/2010/main" val="1470495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Shortly after single celled organisms, the ancestors of modern-day algae started to appear on Earth around 500 MILLION YEARS AGO!</a:t>
            </a:r>
          </a:p>
          <a:p>
            <a:r>
              <a:rPr lang="en-US" dirty="0"/>
              <a:t>[Click] Then around 400M years ago, the original algae organisms had started to evolve into mosses, which are more complex organisms!  That’s EVOLUTION!</a:t>
            </a:r>
          </a:p>
          <a:p>
            <a:r>
              <a:rPr lang="en-US" dirty="0"/>
              <a:t>[Click] Then, those mosses eventually evolved into even more complex organisms such as ferns!  That all happened over 350M years ago!</a:t>
            </a:r>
          </a:p>
          <a:p>
            <a:r>
              <a:rPr lang="en-US" dirty="0"/>
              <a:t>[Click] Then, ferns started to evolved into plants like pine trees, or what are also called conifers.</a:t>
            </a:r>
          </a:p>
          <a:p>
            <a:r>
              <a:rPr lang="en-US" dirty="0"/>
              <a:t>[Click] THEN!! Finally!  Dinosaurs started to appear on Earth only 200 million years ago.  The first plants, plants you still see today such as algae, moss, and ferns, and pine trees were all already on the earth!</a:t>
            </a:r>
          </a:p>
          <a:p>
            <a:endParaRPr lang="en-US" dirty="0"/>
          </a:p>
          <a:p>
            <a:r>
              <a:rPr lang="en-US" dirty="0"/>
              <a:t>So, as you can see, we’re getting all these plants are evolving into more and more complex plants.</a:t>
            </a:r>
          </a:p>
          <a:p>
            <a:r>
              <a:rPr lang="en-US" dirty="0"/>
              <a:t>[Click] And finally, around 100 million years ago flowering plants finally started to show up.</a:t>
            </a:r>
          </a:p>
          <a:p>
            <a:r>
              <a:rPr lang="en-US" dirty="0"/>
              <a:t>[Click] Then, only 300 thousand years ago, the first humans started to appear on Earth!</a:t>
            </a:r>
          </a:p>
          <a:p>
            <a:endParaRPr lang="en-US" dirty="0"/>
          </a:p>
          <a:p>
            <a:r>
              <a:rPr lang="en-US" dirty="0"/>
              <a:t>Plants, like all living creatures, evolve naturally overtime into more complex organisms.  This is generally to make survivability more likely so they can continue to live and thrive by obtaining new traits and characteristics that make it easier for them to reproduce, endure different environments, be stronger, etc.  But natural evolution takes a long time.  It took almost 400 MILLION YEARS for the first plant life to evolve into the flowers that we see today!  That’s a really </a:t>
            </a:r>
            <a:r>
              <a:rPr lang="en-US" dirty="0" err="1"/>
              <a:t>REALLY</a:t>
            </a:r>
            <a:r>
              <a:rPr lang="en-US" dirty="0"/>
              <a:t> long time!</a:t>
            </a:r>
          </a:p>
        </p:txBody>
      </p:sp>
      <p:sp>
        <p:nvSpPr>
          <p:cNvPr id="4" name="Slide Number Placeholder 3"/>
          <p:cNvSpPr>
            <a:spLocks noGrp="1"/>
          </p:cNvSpPr>
          <p:nvPr>
            <p:ph type="sldNum" sz="quarter" idx="5"/>
          </p:nvPr>
        </p:nvSpPr>
        <p:spPr/>
        <p:txBody>
          <a:bodyPr/>
          <a:lstStyle/>
          <a:p>
            <a:fld id="{B62F9892-4FA8-4E47-8751-DA9332AF5A19}" type="slidenum">
              <a:rPr lang="en-US" smtClean="0"/>
              <a:t>23</a:t>
            </a:fld>
            <a:endParaRPr lang="en-US" dirty="0"/>
          </a:p>
        </p:txBody>
      </p:sp>
    </p:spTree>
    <p:extLst>
      <p:ext uri="{BB962C8B-B14F-4D97-AF65-F5344CB8AC3E}">
        <p14:creationId xmlns:p14="http://schemas.microsoft.com/office/powerpoint/2010/main" val="1403153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info other than what’s on the slide:</a:t>
            </a:r>
          </a:p>
          <a:p>
            <a:r>
              <a:rPr lang="en-US" dirty="0"/>
              <a:t>Step 1.  Most of the time it’s the seeds or pollen that are exposed to radiation and not the plant itself.  The seeds and pollen contain all the DNA and genetic structure of the plant in a small volume, which makes them much easier to expose to radiation than the whole plant or flowers, etc.</a:t>
            </a:r>
          </a:p>
          <a:p>
            <a:r>
              <a:rPr lang="en-US" dirty="0"/>
              <a:t>Step 2.  Additional fact: because these changes are random, unpredictable, and could happen in nature, this process is NOT considered making GMOs.  GMOs are created when scientists or breeders target very specific genes of a plant and alter the genetic structure directly.  Mutation plant breeding is NOT that.</a:t>
            </a:r>
          </a:p>
          <a:p>
            <a:endParaRPr lang="en-US" dirty="0"/>
          </a:p>
        </p:txBody>
      </p:sp>
      <p:sp>
        <p:nvSpPr>
          <p:cNvPr id="4" name="Slide Number Placeholder 3"/>
          <p:cNvSpPr>
            <a:spLocks noGrp="1"/>
          </p:cNvSpPr>
          <p:nvPr>
            <p:ph type="sldNum" sz="quarter" idx="5"/>
          </p:nvPr>
        </p:nvSpPr>
        <p:spPr/>
        <p:txBody>
          <a:bodyPr/>
          <a:lstStyle/>
          <a:p>
            <a:fld id="{B62F9892-4FA8-4E47-8751-DA9332AF5A19}" type="slidenum">
              <a:rPr lang="en-US" smtClean="0"/>
              <a:t>25</a:t>
            </a:fld>
            <a:endParaRPr lang="en-US" dirty="0"/>
          </a:p>
        </p:txBody>
      </p:sp>
    </p:spTree>
    <p:extLst>
      <p:ext uri="{BB962C8B-B14F-4D97-AF65-F5344CB8AC3E}">
        <p14:creationId xmlns:p14="http://schemas.microsoft.com/office/powerpoint/2010/main" val="3903631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3</a:t>
            </a:fld>
            <a:endParaRPr lang="en-US" dirty="0"/>
          </a:p>
        </p:txBody>
      </p:sp>
    </p:spTree>
    <p:extLst>
      <p:ext uri="{BB962C8B-B14F-4D97-AF65-F5344CB8AC3E}">
        <p14:creationId xmlns:p14="http://schemas.microsoft.com/office/powerpoint/2010/main" val="1970145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large majority of all the species of agricultural crops across the world are the result of mutation plant breeding (either directly or the offspring of varieties that came from mutagenesis).  Without mutation plant breeding, it would likely be impossible to keep up with the demand for produce by the increase in human population, and thus, consumption.</a:t>
            </a:r>
          </a:p>
          <a:p>
            <a:endParaRPr lang="en-US" dirty="0"/>
          </a:p>
          <a:p>
            <a:r>
              <a:rPr lang="en-US" dirty="0"/>
              <a:t>Some prime examples of mutation plant breeding are:</a:t>
            </a:r>
          </a:p>
          <a:p>
            <a:pPr marL="171450" indent="-171450">
              <a:buFont typeface="Arial" panose="020B0604020202020204" pitchFamily="34" charset="0"/>
              <a:buChar char="•"/>
            </a:pPr>
            <a:r>
              <a:rPr lang="en-US" dirty="0"/>
              <a:t>A lot of different varieties of rice – using mutagenesis, rice varieties have been made that can be harvested multiple times a year, provide larger rice grains, produce more grains per stalk, provide more nutritional value, and can withstand severe droughts.</a:t>
            </a:r>
          </a:p>
          <a:p>
            <a:pPr marL="171450" indent="-171450">
              <a:buFont typeface="Arial" panose="020B0604020202020204" pitchFamily="34" charset="0"/>
              <a:buChar char="•"/>
            </a:pPr>
            <a:r>
              <a:rPr lang="en-US" dirty="0"/>
              <a:t>Cotton – Cotton is typically grown in dry environments and areas that are prone to drought.  However, sever droughts can result in cotton plants not producing harvestable cotton.  Varieties of cotton have been made that can withstand severe drought and still produce harvestable cotton, or produce higher yields of cotton.</a:t>
            </a:r>
          </a:p>
          <a:p>
            <a:pPr marL="171450" indent="-171450">
              <a:buFont typeface="Arial" panose="020B0604020202020204" pitchFamily="34" charset="0"/>
              <a:buChar char="•"/>
            </a:pPr>
            <a:r>
              <a:rPr lang="en-US" dirty="0"/>
              <a:t>Barley – Barley typically grows at low altitudes and moderate climates.  But mutation plant breeding led to the development of a </a:t>
            </a:r>
            <a:r>
              <a:rPr lang="en-US" dirty="0" err="1"/>
              <a:t>verieties</a:t>
            </a:r>
            <a:r>
              <a:rPr lang="en-US" dirty="0"/>
              <a:t> of barley that can be grown in high elevation environments over 3000m and can continue to grow during the winter.</a:t>
            </a:r>
          </a:p>
          <a:p>
            <a:pPr marL="171450" indent="-171450">
              <a:buFont typeface="Arial" panose="020B0604020202020204" pitchFamily="34" charset="0"/>
              <a:buChar char="•"/>
            </a:pPr>
            <a:r>
              <a:rPr lang="en-US" dirty="0"/>
              <a:t>Wheat – wheat is one of the most globally grown crops in the world.  Wheat is also prone to developing diseases that can wipe out large crops of wheat.  Using mutation plant breeding, varieties of wheat that are more resistant to common diseases such as leaf rust have been created)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62F9892-4FA8-4E47-8751-DA9332AF5A19}" type="slidenum">
              <a:rPr lang="en-US" smtClean="0"/>
              <a:t>26</a:t>
            </a:fld>
            <a:endParaRPr lang="en-US" dirty="0"/>
          </a:p>
        </p:txBody>
      </p:sp>
    </p:spTree>
    <p:extLst>
      <p:ext uri="{BB962C8B-B14F-4D97-AF65-F5344CB8AC3E}">
        <p14:creationId xmlns:p14="http://schemas.microsoft.com/office/powerpoint/2010/main" val="2782768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Almost 400M years.</a:t>
            </a:r>
          </a:p>
          <a:p>
            <a:pPr marL="228600" indent="-228600">
              <a:buAutoNum type="arabicPeriod"/>
            </a:pPr>
            <a:r>
              <a:rPr lang="en-US" dirty="0"/>
              <a:t>Explanation should include exposing the plant/seeds to radiation and then selecting desirable plants that grow with new traits to continue to breed further.</a:t>
            </a:r>
          </a:p>
          <a:p>
            <a:pPr marL="228600" indent="-228600">
              <a:buAutoNum type="arabicPeriod"/>
            </a:pPr>
            <a:r>
              <a:rPr lang="en-US" dirty="0"/>
              <a:t>Better nutrition, larger harvests, hardier plants, new flowers.</a:t>
            </a:r>
          </a:p>
          <a:p>
            <a:pPr marL="228600" indent="-228600">
              <a:buAutoNum type="arabicPeriod"/>
            </a:pPr>
            <a:r>
              <a:rPr lang="en-US" dirty="0"/>
              <a:t>Caused it to be a smaller, more contained plant?</a:t>
            </a:r>
          </a:p>
        </p:txBody>
      </p:sp>
      <p:sp>
        <p:nvSpPr>
          <p:cNvPr id="4" name="Slide Number Placeholder 3"/>
          <p:cNvSpPr>
            <a:spLocks noGrp="1"/>
          </p:cNvSpPr>
          <p:nvPr>
            <p:ph type="sldNum" sz="quarter" idx="5"/>
          </p:nvPr>
        </p:nvSpPr>
        <p:spPr/>
        <p:txBody>
          <a:bodyPr/>
          <a:lstStyle/>
          <a:p>
            <a:fld id="{286CA594-BE38-40BE-84CF-B7C9740DCC98}" type="slidenum">
              <a:rPr lang="en-US" smtClean="0"/>
              <a:t>28</a:t>
            </a:fld>
            <a:endParaRPr lang="en-US"/>
          </a:p>
        </p:txBody>
      </p:sp>
    </p:spTree>
    <p:extLst>
      <p:ext uri="{BB962C8B-B14F-4D97-AF65-F5344CB8AC3E}">
        <p14:creationId xmlns:p14="http://schemas.microsoft.com/office/powerpoint/2010/main" val="92260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Food Irradiation: What You Need to Know | FDA</a:t>
            </a:r>
            <a:endParaRPr lang="en-US" dirty="0"/>
          </a:p>
          <a:p>
            <a:endParaRPr lang="en-US" dirty="0"/>
          </a:p>
        </p:txBody>
      </p:sp>
      <p:sp>
        <p:nvSpPr>
          <p:cNvPr id="4" name="Slide Number Placeholder 3"/>
          <p:cNvSpPr>
            <a:spLocks noGrp="1"/>
          </p:cNvSpPr>
          <p:nvPr>
            <p:ph type="sldNum" sz="quarter" idx="10"/>
          </p:nvPr>
        </p:nvSpPr>
        <p:spPr/>
        <p:txBody>
          <a:bodyPr/>
          <a:lstStyle/>
          <a:p>
            <a:fld id="{8690A73F-32D7-4653-B711-C17CD7F0D462}" type="slidenum">
              <a:rPr lang="en-US" smtClean="0"/>
              <a:t>29</a:t>
            </a:fld>
            <a:endParaRPr lang="en-US"/>
          </a:p>
        </p:txBody>
      </p:sp>
    </p:spTree>
    <p:extLst>
      <p:ext uri="{BB962C8B-B14F-4D97-AF65-F5344CB8AC3E}">
        <p14:creationId xmlns:p14="http://schemas.microsoft.com/office/powerpoint/2010/main" val="4090811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percentages are the percentage of crops that die, worldwide, due to pathogens or pests (insects of which are a major contributor).</a:t>
            </a:r>
          </a:p>
          <a:p>
            <a:r>
              <a:rPr lang="en-US" dirty="0"/>
              <a:t>Source: https://californiaagtoday.com/pests-diseases-cause-worldwide-damage-crops/</a:t>
            </a:r>
          </a:p>
        </p:txBody>
      </p:sp>
      <p:sp>
        <p:nvSpPr>
          <p:cNvPr id="4" name="Slide Number Placeholder 3"/>
          <p:cNvSpPr>
            <a:spLocks noGrp="1"/>
          </p:cNvSpPr>
          <p:nvPr>
            <p:ph type="sldNum" sz="quarter" idx="5"/>
          </p:nvPr>
        </p:nvSpPr>
        <p:spPr/>
        <p:txBody>
          <a:bodyPr/>
          <a:lstStyle/>
          <a:p>
            <a:fld id="{B62F9892-4FA8-4E47-8751-DA9332AF5A19}" type="slidenum">
              <a:rPr lang="en-US" smtClean="0"/>
              <a:t>30</a:t>
            </a:fld>
            <a:endParaRPr lang="en-US" dirty="0"/>
          </a:p>
        </p:txBody>
      </p:sp>
    </p:spTree>
    <p:extLst>
      <p:ext uri="{BB962C8B-B14F-4D97-AF65-F5344CB8AC3E}">
        <p14:creationId xmlns:p14="http://schemas.microsoft.com/office/powerpoint/2010/main" val="542652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common for flies to result in stress of animals which can result in lower nutritional value or weight loss.</a:t>
            </a:r>
          </a:p>
          <a:p>
            <a:pPr marL="171450" indent="-171450">
              <a:buFont typeface="Arial" panose="020B0604020202020204" pitchFamily="34" charset="0"/>
              <a:buChar char="•"/>
            </a:pPr>
            <a:r>
              <a:rPr lang="en-US" dirty="0"/>
              <a:t>Ticks and mosquitos are known for spreading diseases that can be fatal to animals</a:t>
            </a:r>
          </a:p>
        </p:txBody>
      </p:sp>
      <p:sp>
        <p:nvSpPr>
          <p:cNvPr id="4" name="Slide Number Placeholder 3"/>
          <p:cNvSpPr>
            <a:spLocks noGrp="1"/>
          </p:cNvSpPr>
          <p:nvPr>
            <p:ph type="sldNum" sz="quarter" idx="5"/>
          </p:nvPr>
        </p:nvSpPr>
        <p:spPr/>
        <p:txBody>
          <a:bodyPr/>
          <a:lstStyle/>
          <a:p>
            <a:fld id="{B62F9892-4FA8-4E47-8751-DA9332AF5A19}" type="slidenum">
              <a:rPr lang="en-US" smtClean="0"/>
              <a:t>31</a:t>
            </a:fld>
            <a:endParaRPr lang="en-US" dirty="0"/>
          </a:p>
        </p:txBody>
      </p:sp>
    </p:spTree>
    <p:extLst>
      <p:ext uri="{BB962C8B-B14F-4D97-AF65-F5344CB8AC3E}">
        <p14:creationId xmlns:p14="http://schemas.microsoft.com/office/powerpoint/2010/main" val="2204097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explain that radiation is used to sterilize a bunch of male insects.  Then those sterilized male insects can be released back into the wild.  Then, when they mate with females, the eggs the females lay won’t hatch!  This helps prevent the insect population from growing, and can even be used to reduce the insect population.</a:t>
            </a:r>
          </a:p>
        </p:txBody>
      </p:sp>
      <p:sp>
        <p:nvSpPr>
          <p:cNvPr id="4" name="Slide Number Placeholder 3"/>
          <p:cNvSpPr>
            <a:spLocks noGrp="1"/>
          </p:cNvSpPr>
          <p:nvPr>
            <p:ph type="sldNum" sz="quarter" idx="5"/>
          </p:nvPr>
        </p:nvSpPr>
        <p:spPr/>
        <p:txBody>
          <a:bodyPr/>
          <a:lstStyle/>
          <a:p>
            <a:fld id="{6524D99E-06C2-4ACA-84FC-8F6740F111CE}" type="slidenum">
              <a:rPr lang="en-US" smtClean="0"/>
              <a:t>33</a:t>
            </a:fld>
            <a:endParaRPr lang="en-US" dirty="0"/>
          </a:p>
        </p:txBody>
      </p:sp>
    </p:spTree>
    <p:extLst>
      <p:ext uri="{BB962C8B-B14F-4D97-AF65-F5344CB8AC3E}">
        <p14:creationId xmlns:p14="http://schemas.microsoft.com/office/powerpoint/2010/main" val="4036286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Farmers can target a single insect.  This is important because there are a lot of helpful insects that we don’t want to harm like bees and other pollinators.  When chemicals like pesticides are used, this can often result in killing helpful insects as well.</a:t>
            </a:r>
          </a:p>
          <a:p>
            <a:r>
              <a:rPr lang="en-US" dirty="0"/>
              <a:t>[Click] By reducing the among of pesticides needed, you’re protecting the environment by preventing harmful chemicals from getting into plants, soil, and water.</a:t>
            </a:r>
          </a:p>
          <a:p>
            <a:r>
              <a:rPr lang="en-US" dirty="0"/>
              <a:t>[Click] By using SIT instead of pesticides, biologists and farmers can more precisely control the ecosystem.  Sometimes, when using pesticides, you might kill off too many insects which could cause problems in the local ecosystem.</a:t>
            </a:r>
          </a:p>
          <a:p>
            <a:r>
              <a:rPr lang="en-US" dirty="0"/>
              <a:t>[Click] By controlling insect populations, the health of livestock can be improved.  This will reduce the number of veterinary visits for livestock which can improve the quality of life for the animals and increase the profits for ranchers.</a:t>
            </a:r>
          </a:p>
        </p:txBody>
      </p:sp>
      <p:sp>
        <p:nvSpPr>
          <p:cNvPr id="4" name="Slide Number Placeholder 3"/>
          <p:cNvSpPr>
            <a:spLocks noGrp="1"/>
          </p:cNvSpPr>
          <p:nvPr>
            <p:ph type="sldNum" sz="quarter" idx="5"/>
          </p:nvPr>
        </p:nvSpPr>
        <p:spPr/>
        <p:txBody>
          <a:bodyPr/>
          <a:lstStyle/>
          <a:p>
            <a:fld id="{B62F9892-4FA8-4E47-8751-DA9332AF5A19}" type="slidenum">
              <a:rPr lang="en-US" smtClean="0"/>
              <a:t>34</a:t>
            </a:fld>
            <a:endParaRPr lang="en-US" dirty="0"/>
          </a:p>
        </p:txBody>
      </p:sp>
    </p:spTree>
    <p:extLst>
      <p:ext uri="{BB962C8B-B14F-4D97-AF65-F5344CB8AC3E}">
        <p14:creationId xmlns:p14="http://schemas.microsoft.com/office/powerpoint/2010/main" val="2876775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20% - 41%</a:t>
            </a:r>
          </a:p>
          <a:p>
            <a:pPr marL="228600" indent="-228600">
              <a:buAutoNum type="arabicPeriod"/>
            </a:pPr>
            <a:r>
              <a:rPr lang="en-US" dirty="0"/>
              <a:t>Flies, ticks, mosquitos.</a:t>
            </a:r>
          </a:p>
          <a:p>
            <a:pPr marL="228600" indent="-228600">
              <a:buAutoNum type="arabicPeriod"/>
            </a:pPr>
            <a:r>
              <a:rPr lang="en-US" dirty="0"/>
              <a:t>Male insects are sterilized using radiation, then they are released back into the wild where they can’t create offspring.</a:t>
            </a:r>
          </a:p>
          <a:p>
            <a:pPr marL="228600" indent="-228600">
              <a:buAutoNum type="arabicPeriod"/>
            </a:pPr>
            <a:r>
              <a:rPr lang="en-US" dirty="0"/>
              <a:t>Any of the following are acceptable:</a:t>
            </a:r>
          </a:p>
          <a:p>
            <a:pPr marL="685800" lvl="1" indent="-228600">
              <a:buFont typeface="Arial" panose="020B0604020202020204" pitchFamily="34" charset="0"/>
              <a:buChar char="•"/>
            </a:pPr>
            <a:r>
              <a:rPr lang="en-US" dirty="0"/>
              <a:t>single insect species can be targeted</a:t>
            </a:r>
          </a:p>
          <a:p>
            <a:pPr marL="685800" lvl="1" indent="-228600">
              <a:buFont typeface="Arial" panose="020B0604020202020204" pitchFamily="34" charset="0"/>
              <a:buChar char="•"/>
            </a:pPr>
            <a:r>
              <a:rPr lang="en-US" dirty="0"/>
              <a:t>less pesticides are needed</a:t>
            </a:r>
          </a:p>
          <a:p>
            <a:pPr marL="685800" lvl="1" indent="-228600">
              <a:buFont typeface="Arial" panose="020B0604020202020204" pitchFamily="34" charset="0"/>
              <a:buChar char="•"/>
            </a:pPr>
            <a:r>
              <a:rPr lang="en-US" dirty="0"/>
              <a:t>the impact on the ecosystem can be reduced</a:t>
            </a:r>
          </a:p>
          <a:p>
            <a:pPr marL="685800" lvl="1" indent="-228600">
              <a:buFont typeface="Arial" panose="020B0604020202020204" pitchFamily="34" charset="0"/>
              <a:buChar char="•"/>
            </a:pPr>
            <a:r>
              <a:rPr lang="en-US" dirty="0"/>
              <a:t>better health for livestock</a:t>
            </a:r>
          </a:p>
        </p:txBody>
      </p:sp>
      <p:sp>
        <p:nvSpPr>
          <p:cNvPr id="4" name="Slide Number Placeholder 3"/>
          <p:cNvSpPr>
            <a:spLocks noGrp="1"/>
          </p:cNvSpPr>
          <p:nvPr>
            <p:ph type="sldNum" sz="quarter" idx="5"/>
          </p:nvPr>
        </p:nvSpPr>
        <p:spPr/>
        <p:txBody>
          <a:bodyPr/>
          <a:lstStyle/>
          <a:p>
            <a:fld id="{286CA594-BE38-40BE-84CF-B7C9740DCC98}" type="slidenum">
              <a:rPr lang="en-US" smtClean="0"/>
              <a:t>36</a:t>
            </a:fld>
            <a:endParaRPr lang="en-US"/>
          </a:p>
        </p:txBody>
      </p:sp>
    </p:spTree>
    <p:extLst>
      <p:ext uri="{BB962C8B-B14F-4D97-AF65-F5344CB8AC3E}">
        <p14:creationId xmlns:p14="http://schemas.microsoft.com/office/powerpoint/2010/main" val="1628576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Click] Fertilizer Tracing – Top left picture</a:t>
            </a:r>
          </a:p>
          <a:p>
            <a:r>
              <a:rPr lang="en-US" dirty="0"/>
              <a:t>[Second Click] Food Irradiation – top right picture</a:t>
            </a:r>
          </a:p>
          <a:p>
            <a:r>
              <a:rPr lang="en-US" dirty="0"/>
              <a:t>[Third Click] Mutation Plant Breeding – bottom right picture</a:t>
            </a:r>
          </a:p>
          <a:p>
            <a:r>
              <a:rPr lang="en-US" dirty="0"/>
              <a:t>[Fourth Click] Insect Control – bottom left picture</a:t>
            </a:r>
          </a:p>
        </p:txBody>
      </p:sp>
      <p:sp>
        <p:nvSpPr>
          <p:cNvPr id="4" name="Slide Number Placeholder 3"/>
          <p:cNvSpPr>
            <a:spLocks noGrp="1"/>
          </p:cNvSpPr>
          <p:nvPr>
            <p:ph type="sldNum" sz="quarter" idx="5"/>
          </p:nvPr>
        </p:nvSpPr>
        <p:spPr/>
        <p:txBody>
          <a:bodyPr/>
          <a:lstStyle/>
          <a:p>
            <a:fld id="{B62F9892-4FA8-4E47-8751-DA9332AF5A19}" type="slidenum">
              <a:rPr lang="en-US" smtClean="0"/>
              <a:t>38</a:t>
            </a:fld>
            <a:endParaRPr lang="en-US" dirty="0"/>
          </a:p>
        </p:txBody>
      </p:sp>
    </p:spTree>
    <p:extLst>
      <p:ext uri="{BB962C8B-B14F-4D97-AF65-F5344CB8AC3E}">
        <p14:creationId xmlns:p14="http://schemas.microsoft.com/office/powerpoint/2010/main" val="1447157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4</a:t>
            </a:fld>
            <a:endParaRPr lang="en-US" dirty="0"/>
          </a:p>
        </p:txBody>
      </p:sp>
    </p:spTree>
    <p:extLst>
      <p:ext uri="{BB962C8B-B14F-4D97-AF65-F5344CB8AC3E}">
        <p14:creationId xmlns:p14="http://schemas.microsoft.com/office/powerpoint/2010/main" val="3857336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https://www.world-nuclear.org/information-library/non-power-nuclear-applications/radioisotopes-research/radioisotopes-in-food-agriculture.aspx</a:t>
            </a:r>
          </a:p>
          <a:p>
            <a:endParaRPr lang="en-US" dirty="0"/>
          </a:p>
          <a:p>
            <a:r>
              <a:rPr lang="en-US" dirty="0"/>
              <a:t>More detail:  </a:t>
            </a:r>
            <a:r>
              <a:rPr lang="en-US" sz="1200" b="0" i="0" kern="1200" dirty="0">
                <a:solidFill>
                  <a:schemeClr val="tx1"/>
                </a:solidFill>
                <a:effectLst/>
                <a:latin typeface="+mn-lt"/>
                <a:ea typeface="+mn-ea"/>
                <a:cs typeface="+mn-cs"/>
              </a:rPr>
              <a:t>Research has shown that </a:t>
            </a:r>
            <a:r>
              <a:rPr lang="en-US" sz="1200" b="1" i="0" kern="1200" dirty="0">
                <a:solidFill>
                  <a:schemeClr val="tx1"/>
                </a:solidFill>
                <a:effectLst/>
                <a:latin typeface="+mn-lt"/>
                <a:ea typeface="+mn-ea"/>
                <a:cs typeface="+mn-cs"/>
              </a:rPr>
              <a:t>less than 40% of the fertilizer applied globally is taken up by crops</a:t>
            </a:r>
            <a:r>
              <a:rPr lang="en-US" sz="1200" b="0" i="0" kern="1200" dirty="0">
                <a:solidFill>
                  <a:schemeClr val="tx1"/>
                </a:solidFill>
                <a:effectLst/>
                <a:latin typeface="+mn-lt"/>
                <a:ea typeface="+mn-ea"/>
                <a:cs typeface="+mn-cs"/>
              </a:rPr>
              <a:t>, while the remaining 60% is either lost to the atmosphere or to groundwater, or is left in the soil in a form that cannot be taken up by the crop.</a:t>
            </a:r>
          </a:p>
          <a:p>
            <a:r>
              <a:rPr lang="en-US" sz="1200" b="0" i="0" kern="1200" dirty="0">
                <a:solidFill>
                  <a:schemeClr val="tx1"/>
                </a:solidFill>
                <a:effectLst/>
                <a:latin typeface="+mn-lt"/>
                <a:ea typeface="+mn-ea"/>
                <a:cs typeface="+mn-cs"/>
              </a:rPr>
              <a:t>	https://www.iaea.org/newscenter/news/stable-nitrogen-isotope-helps-scientists-optimize-water-fertilizer-use</a:t>
            </a:r>
          </a:p>
          <a:p>
            <a:endParaRPr lang="en-US" dirty="0"/>
          </a:p>
        </p:txBody>
      </p:sp>
      <p:sp>
        <p:nvSpPr>
          <p:cNvPr id="4" name="Slide Number Placeholder 3"/>
          <p:cNvSpPr>
            <a:spLocks noGrp="1"/>
          </p:cNvSpPr>
          <p:nvPr>
            <p:ph type="sldNum" sz="quarter" idx="5"/>
          </p:nvPr>
        </p:nvSpPr>
        <p:spPr/>
        <p:txBody>
          <a:bodyPr/>
          <a:lstStyle/>
          <a:p>
            <a:fld id="{286CA594-BE38-40BE-84CF-B7C9740DCC98}" type="slidenum">
              <a:rPr lang="en-US" smtClean="0"/>
              <a:t>5</a:t>
            </a:fld>
            <a:endParaRPr lang="en-US"/>
          </a:p>
        </p:txBody>
      </p:sp>
    </p:spTree>
    <p:extLst>
      <p:ext uri="{BB962C8B-B14F-4D97-AF65-F5344CB8AC3E}">
        <p14:creationId xmlns:p14="http://schemas.microsoft.com/office/powerpoint/2010/main" val="1365247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https://www.world-nuclear.org/information-library/non-power-nuclear-applications/radioisotopes-research/radioisotopes-in-food-agriculture.aspx</a:t>
            </a:r>
          </a:p>
          <a:p>
            <a:endParaRPr lang="en-US" dirty="0"/>
          </a:p>
          <a:p>
            <a:r>
              <a:rPr lang="en-US" dirty="0"/>
              <a:t>Radioactive tracers, radiation labels, isotope labels, isotopic techniques </a:t>
            </a:r>
            <a:r>
              <a:rPr lang="en-US" dirty="0">
                <a:sym typeface="Wingdings" panose="05000000000000000000" pitchFamily="2" charset="2"/>
              </a:rPr>
              <a:t> These are all essentially referring to the same thing</a:t>
            </a:r>
          </a:p>
          <a:p>
            <a:endParaRPr lang="en-US" dirty="0">
              <a:sym typeface="Wingdings" panose="05000000000000000000" pitchFamily="2" charset="2"/>
            </a:endParaRPr>
          </a:p>
          <a:p>
            <a:r>
              <a:rPr lang="en-US" dirty="0">
                <a:sym typeface="Wingdings" panose="05000000000000000000" pitchFamily="2" charset="2"/>
              </a:rPr>
              <a:t>Radiolabeling or </a:t>
            </a:r>
            <a:r>
              <a:rPr lang="en-US" dirty="0" err="1">
                <a:sym typeface="Wingdings" panose="05000000000000000000" pitchFamily="2" charset="2"/>
              </a:rPr>
              <a:t>radiotracing</a:t>
            </a:r>
            <a:r>
              <a:rPr lang="en-US" dirty="0">
                <a:sym typeface="Wingdings" panose="05000000000000000000" pitchFamily="2" charset="2"/>
              </a:rPr>
              <a:t>:  A radioactive isotope can be added to the fertilizer.</a:t>
            </a:r>
          </a:p>
          <a:p>
            <a:r>
              <a:rPr lang="en-US" dirty="0">
                <a:sym typeface="Wingdings" panose="05000000000000000000" pitchFamily="2" charset="2"/>
              </a:rPr>
              <a:t>Isotopic labelling:  A more rare isotope can be added to the fertilizer.  The abundance of this rare isotope is not usually seen in nature therefore wherever it is present in large amounts, it is from the fertilizer.</a:t>
            </a:r>
          </a:p>
          <a:p>
            <a:endParaRPr lang="en-US" dirty="0">
              <a:sym typeface="Wingdings" panose="05000000000000000000" pitchFamily="2" charset="2"/>
            </a:endParaRPr>
          </a:p>
          <a:p>
            <a:r>
              <a:rPr lang="en-US" dirty="0">
                <a:sym typeface="Wingdings" panose="05000000000000000000" pitchFamily="2" charset="2"/>
              </a:rPr>
              <a:t>Image from Wikipedia</a:t>
            </a:r>
            <a:endParaRPr lang="en-US" dirty="0"/>
          </a:p>
        </p:txBody>
      </p:sp>
      <p:sp>
        <p:nvSpPr>
          <p:cNvPr id="4" name="Slide Number Placeholder 3"/>
          <p:cNvSpPr>
            <a:spLocks noGrp="1"/>
          </p:cNvSpPr>
          <p:nvPr>
            <p:ph type="sldNum" sz="quarter" idx="5"/>
          </p:nvPr>
        </p:nvSpPr>
        <p:spPr/>
        <p:txBody>
          <a:bodyPr/>
          <a:lstStyle/>
          <a:p>
            <a:fld id="{286CA594-BE38-40BE-84CF-B7C9740DCC98}" type="slidenum">
              <a:rPr lang="en-US" smtClean="0"/>
              <a:t>6</a:t>
            </a:fld>
            <a:endParaRPr lang="en-US"/>
          </a:p>
        </p:txBody>
      </p:sp>
    </p:spTree>
    <p:extLst>
      <p:ext uri="{BB962C8B-B14F-4D97-AF65-F5344CB8AC3E}">
        <p14:creationId xmlns:p14="http://schemas.microsoft.com/office/powerpoint/2010/main" val="2282045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https://www.gardeningknowhow.com/special/children/how-plants-grow.htm</a:t>
            </a:r>
          </a:p>
          <a:p>
            <a:endParaRPr lang="en-US" dirty="0"/>
          </a:p>
          <a:p>
            <a:endParaRPr lang="en-US" dirty="0"/>
          </a:p>
          <a:p>
            <a:endParaRPr lang="en-US" dirty="0"/>
          </a:p>
          <a:p>
            <a:endParaRPr lang="en-US" dirty="0"/>
          </a:p>
          <a:p>
            <a:r>
              <a:rPr lang="en-US" dirty="0"/>
              <a:t>Images from Wikipedia</a:t>
            </a:r>
          </a:p>
        </p:txBody>
      </p:sp>
      <p:sp>
        <p:nvSpPr>
          <p:cNvPr id="4" name="Slide Number Placeholder 3"/>
          <p:cNvSpPr>
            <a:spLocks noGrp="1"/>
          </p:cNvSpPr>
          <p:nvPr>
            <p:ph type="sldNum" sz="quarter" idx="5"/>
          </p:nvPr>
        </p:nvSpPr>
        <p:spPr/>
        <p:txBody>
          <a:bodyPr/>
          <a:lstStyle/>
          <a:p>
            <a:fld id="{286CA594-BE38-40BE-84CF-B7C9740DCC98}" type="slidenum">
              <a:rPr lang="en-US" smtClean="0"/>
              <a:t>7</a:t>
            </a:fld>
            <a:endParaRPr lang="en-US"/>
          </a:p>
        </p:txBody>
      </p:sp>
    </p:spTree>
    <p:extLst>
      <p:ext uri="{BB962C8B-B14F-4D97-AF65-F5344CB8AC3E}">
        <p14:creationId xmlns:p14="http://schemas.microsoft.com/office/powerpoint/2010/main" val="969782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N15 tracing:  https://en.wikipedia.org/wiki/Nitrogen-15_tracing#:~:text=Nitrogen%2D15%20(15N),one%20nitrogen%20compound%20to%20another.</a:t>
            </a:r>
          </a:p>
          <a:p>
            <a:endParaRPr lang="en-US" dirty="0"/>
          </a:p>
          <a:p>
            <a:endParaRPr lang="en-US" dirty="0"/>
          </a:p>
          <a:p>
            <a:r>
              <a:rPr lang="en-US" dirty="0"/>
              <a:t>https://en.wikipedia.org/wiki/Radioactive_tracer</a:t>
            </a:r>
          </a:p>
          <a:p>
            <a:endParaRPr lang="en-US" dirty="0"/>
          </a:p>
          <a:p>
            <a:endParaRPr lang="en-US" dirty="0"/>
          </a:p>
        </p:txBody>
      </p:sp>
      <p:sp>
        <p:nvSpPr>
          <p:cNvPr id="4" name="Slide Number Placeholder 3"/>
          <p:cNvSpPr>
            <a:spLocks noGrp="1"/>
          </p:cNvSpPr>
          <p:nvPr>
            <p:ph type="sldNum" sz="quarter" idx="5"/>
          </p:nvPr>
        </p:nvSpPr>
        <p:spPr/>
        <p:txBody>
          <a:bodyPr/>
          <a:lstStyle/>
          <a:p>
            <a:fld id="{286CA594-BE38-40BE-84CF-B7C9740DCC98}" type="slidenum">
              <a:rPr lang="en-US" smtClean="0"/>
              <a:t>8</a:t>
            </a:fld>
            <a:endParaRPr lang="en-US"/>
          </a:p>
        </p:txBody>
      </p:sp>
    </p:spTree>
    <p:extLst>
      <p:ext uri="{BB962C8B-B14F-4D97-AF65-F5344CB8AC3E}">
        <p14:creationId xmlns:p14="http://schemas.microsoft.com/office/powerpoint/2010/main" val="178892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minute video</a:t>
            </a:r>
          </a:p>
        </p:txBody>
      </p:sp>
      <p:sp>
        <p:nvSpPr>
          <p:cNvPr id="4" name="Slide Number Placeholder 3"/>
          <p:cNvSpPr>
            <a:spLocks noGrp="1"/>
          </p:cNvSpPr>
          <p:nvPr>
            <p:ph type="sldNum" sz="quarter" idx="5"/>
          </p:nvPr>
        </p:nvSpPr>
        <p:spPr/>
        <p:txBody>
          <a:bodyPr/>
          <a:lstStyle/>
          <a:p>
            <a:fld id="{286CA594-BE38-40BE-84CF-B7C9740DCC98}" type="slidenum">
              <a:rPr lang="en-US" smtClean="0"/>
              <a:t>9</a:t>
            </a:fld>
            <a:endParaRPr lang="en-US"/>
          </a:p>
        </p:txBody>
      </p:sp>
    </p:spTree>
    <p:extLst>
      <p:ext uri="{BB962C8B-B14F-4D97-AF65-F5344CB8AC3E}">
        <p14:creationId xmlns:p14="http://schemas.microsoft.com/office/powerpoint/2010/main" val="3528514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Phosphorus, nitrogen, potassium</a:t>
            </a:r>
          </a:p>
          <a:p>
            <a:pPr marL="228600" indent="-228600">
              <a:buAutoNum type="arabicPeriod"/>
            </a:pPr>
            <a:r>
              <a:rPr lang="en-US" dirty="0"/>
              <a:t>Wastes money, wastes resources, pollutes water/the environment</a:t>
            </a:r>
          </a:p>
          <a:p>
            <a:pPr marL="228600" indent="-228600">
              <a:buAutoNum type="arabicPeriod"/>
            </a:pPr>
            <a:r>
              <a:rPr lang="en-US" dirty="0"/>
              <a:t>Fertilizer tracing (which tracks isotopes – some radioactive; some stable)</a:t>
            </a:r>
          </a:p>
          <a:p>
            <a:pPr marL="228600" indent="-228600">
              <a:buAutoNum type="arabicPeriod"/>
            </a:pPr>
            <a:r>
              <a:rPr lang="en-US" dirty="0"/>
              <a:t>Phosphorus 32 is radioactive.</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286CA594-BE38-40BE-84CF-B7C9740DCC98}" type="slidenum">
              <a:rPr lang="en-US" smtClean="0"/>
              <a:t>10</a:t>
            </a:fld>
            <a:endParaRPr lang="en-US"/>
          </a:p>
        </p:txBody>
      </p:sp>
    </p:spTree>
    <p:extLst>
      <p:ext uri="{BB962C8B-B14F-4D97-AF65-F5344CB8AC3E}">
        <p14:creationId xmlns:p14="http://schemas.microsoft.com/office/powerpoint/2010/main" val="1634388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AED7D4B-97B3-4766-A7B9-D67E5D26120B}"/>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solidFill>
            <a:schemeClr val="accent4"/>
          </a:solidFill>
        </p:spPr>
        <p:txBody>
          <a:bodyPr wrap="square">
            <a:noAutofit/>
          </a:bodyPr>
          <a:lstStyle/>
          <a:p>
            <a:r>
              <a:rPr lang="en-US"/>
              <a:t>Click icon to add picture</a:t>
            </a:r>
            <a:endParaRPr lang="en-US" dirty="0"/>
          </a:p>
        </p:txBody>
      </p:sp>
      <p:sp>
        <p:nvSpPr>
          <p:cNvPr id="43" name="Title 42">
            <a:extLst>
              <a:ext uri="{FF2B5EF4-FFF2-40B4-BE49-F238E27FC236}">
                <a16:creationId xmlns:a16="http://schemas.microsoft.com/office/drawing/2014/main" id="{F6B9C4AD-0A5C-4CF8-8BBB-04DDB63051A9}"/>
              </a:ext>
            </a:extLst>
          </p:cNvPr>
          <p:cNvSpPr>
            <a:spLocks noGrp="1"/>
          </p:cNvSpPr>
          <p:nvPr>
            <p:ph type="ctrTitle"/>
          </p:nvPr>
        </p:nvSpPr>
        <p:spPr>
          <a:xfrm>
            <a:off x="6911496" y="1695899"/>
            <a:ext cx="4453151" cy="4028034"/>
          </a:xfrm>
          <a:custGeom>
            <a:avLst/>
            <a:gdLst>
              <a:gd name="connsiteX0" fmla="*/ 1904725 w 4453151"/>
              <a:gd name="connsiteY0" fmla="*/ 0 h 4028034"/>
              <a:gd name="connsiteX1" fmla="*/ 2839696 w 4453151"/>
              <a:gd name="connsiteY1" fmla="*/ 173112 h 4028034"/>
              <a:gd name="connsiteX2" fmla="*/ 3670313 w 4453151"/>
              <a:gd name="connsiteY2" fmla="*/ 648665 h 4028034"/>
              <a:gd name="connsiteX3" fmla="*/ 4244827 w 4453151"/>
              <a:gd name="connsiteY3" fmla="*/ 1334400 h 4028034"/>
              <a:gd name="connsiteX4" fmla="*/ 4453151 w 4453151"/>
              <a:gd name="connsiteY4" fmla="*/ 2132445 h 4028034"/>
              <a:gd name="connsiteX5" fmla="*/ 4108366 w 4453151"/>
              <a:gd name="connsiteY5" fmla="*/ 2873461 h 4028034"/>
              <a:gd name="connsiteX6" fmla="*/ 3934636 w 4453151"/>
              <a:gd name="connsiteY6" fmla="*/ 3108662 h 4028034"/>
              <a:gd name="connsiteX7" fmla="*/ 2304458 w 4453151"/>
              <a:gd name="connsiteY7" fmla="*/ 4028034 h 4028034"/>
              <a:gd name="connsiteX8" fmla="*/ 1066940 w 4453151"/>
              <a:gd name="connsiteY8" fmla="*/ 3462430 h 4028034"/>
              <a:gd name="connsiteX9" fmla="*/ 916336 w 4453151"/>
              <a:gd name="connsiteY9" fmla="*/ 3350118 h 4028034"/>
              <a:gd name="connsiteX10" fmla="*/ 231353 w 4453151"/>
              <a:gd name="connsiteY10" fmla="*/ 2762989 h 4028034"/>
              <a:gd name="connsiteX11" fmla="*/ 0 w 4453151"/>
              <a:gd name="connsiteY11" fmla="*/ 2132445 h 4028034"/>
              <a:gd name="connsiteX12" fmla="*/ 519376 w 4453151"/>
              <a:gd name="connsiteY12" fmla="*/ 594947 h 4028034"/>
              <a:gd name="connsiteX13" fmla="*/ 1103636 w 4453151"/>
              <a:gd name="connsiteY13" fmla="*/ 160879 h 4028034"/>
              <a:gd name="connsiteX14" fmla="*/ 1904725 w 4453151"/>
              <a:gd name="connsiteY14" fmla="*/ 0 h 40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53151" h="4028034">
                <a:moveTo>
                  <a:pt x="1904725" y="0"/>
                </a:moveTo>
                <a:cubicBezTo>
                  <a:pt x="2215204" y="0"/>
                  <a:pt x="2529887" y="58226"/>
                  <a:pt x="2839696" y="173112"/>
                </a:cubicBezTo>
                <a:cubicBezTo>
                  <a:pt x="3141383" y="284780"/>
                  <a:pt x="3428543" y="449245"/>
                  <a:pt x="3670313" y="648665"/>
                </a:cubicBezTo>
                <a:cubicBezTo>
                  <a:pt x="3916289" y="851489"/>
                  <a:pt x="4109608" y="1082273"/>
                  <a:pt x="4244827" y="1334400"/>
                </a:cubicBezTo>
                <a:cubicBezTo>
                  <a:pt x="4383010" y="1592136"/>
                  <a:pt x="4453151" y="1860636"/>
                  <a:pt x="4453151" y="2132445"/>
                </a:cubicBezTo>
                <a:cubicBezTo>
                  <a:pt x="4453151" y="2406187"/>
                  <a:pt x="4341249" y="2566053"/>
                  <a:pt x="4108366" y="2873461"/>
                </a:cubicBezTo>
                <a:cubicBezTo>
                  <a:pt x="4052176" y="2947600"/>
                  <a:pt x="3994075" y="3024314"/>
                  <a:pt x="3934636" y="3108662"/>
                </a:cubicBezTo>
                <a:cubicBezTo>
                  <a:pt x="3480433" y="3753096"/>
                  <a:pt x="2992881" y="4028034"/>
                  <a:pt x="2304458" y="4028034"/>
                </a:cubicBezTo>
                <a:cubicBezTo>
                  <a:pt x="1852645" y="4028034"/>
                  <a:pt x="1521143" y="3804056"/>
                  <a:pt x="1066940" y="3462430"/>
                </a:cubicBezTo>
                <a:cubicBezTo>
                  <a:pt x="1016198" y="3424258"/>
                  <a:pt x="965455" y="3386544"/>
                  <a:pt x="916336" y="3350118"/>
                </a:cubicBezTo>
                <a:cubicBezTo>
                  <a:pt x="650103" y="3152447"/>
                  <a:pt x="398681" y="2965721"/>
                  <a:pt x="231353" y="2762989"/>
                </a:cubicBezTo>
                <a:cubicBezTo>
                  <a:pt x="71384" y="2569182"/>
                  <a:pt x="0" y="2374730"/>
                  <a:pt x="0" y="2132445"/>
                </a:cubicBezTo>
                <a:cubicBezTo>
                  <a:pt x="0" y="1525172"/>
                  <a:pt x="184432" y="979159"/>
                  <a:pt x="519376" y="594947"/>
                </a:cubicBezTo>
                <a:cubicBezTo>
                  <a:pt x="683262" y="407026"/>
                  <a:pt x="879831" y="260956"/>
                  <a:pt x="1103636" y="160879"/>
                </a:cubicBezTo>
                <a:cubicBezTo>
                  <a:pt x="1342444" y="54178"/>
                  <a:pt x="1611926" y="0"/>
                  <a:pt x="1904725" y="0"/>
                </a:cubicBezTo>
                <a:close/>
              </a:path>
            </a:pathLst>
          </a:custGeom>
          <a:solidFill>
            <a:schemeClr val="bg1">
              <a:alpha val="90000"/>
            </a:schemeClr>
          </a:solidFill>
          <a:ln w="317500">
            <a:noFill/>
          </a:ln>
          <a:effectLst>
            <a:outerShdw sx="107000" sy="107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bIns="365760" rtlCol="0" anchor="ctr">
            <a:noAutofit/>
          </a:bodyPr>
          <a:lstStyle>
            <a:lvl1pPr algn="ctr">
              <a:defRPr lang="en-US" sz="4000" b="1" spc="0" baseline="0" dirty="0">
                <a:solidFill>
                  <a:schemeClr val="tx1">
                    <a:lumMod val="75000"/>
                    <a:lumOff val="25000"/>
                  </a:schemeClr>
                </a:solidFill>
                <a:latin typeface="+mn-lt"/>
                <a:ea typeface="+mn-ea"/>
                <a:cs typeface="+mn-cs"/>
              </a:defRPr>
            </a:lvl1pPr>
          </a:lstStyle>
          <a:p>
            <a:pPr marL="0" lvl="0" algn="ctr"/>
            <a:r>
              <a:rPr lang="en-US" sz="4000">
                <a:solidFill>
                  <a:schemeClr val="tx1">
                    <a:lumMod val="75000"/>
                    <a:lumOff val="25000"/>
                  </a:schemeClr>
                </a:solidFill>
              </a:rPr>
              <a:t>Click to edit Master title style</a:t>
            </a:r>
            <a:endParaRPr lang="en-US" sz="4000" dirty="0">
              <a:solidFill>
                <a:schemeClr val="tx1">
                  <a:lumMod val="75000"/>
                  <a:lumOff val="25000"/>
                </a:schemeClr>
              </a:solidFill>
            </a:endParaRPr>
          </a:p>
        </p:txBody>
      </p:sp>
      <p:sp>
        <p:nvSpPr>
          <p:cNvPr id="4" name="Text Placeholder 3">
            <a:extLst>
              <a:ext uri="{FF2B5EF4-FFF2-40B4-BE49-F238E27FC236}">
                <a16:creationId xmlns:a16="http://schemas.microsoft.com/office/drawing/2014/main" id="{5BE55C2A-633D-42FC-AF3D-3B5D77E69FDF}"/>
              </a:ext>
            </a:extLst>
          </p:cNvPr>
          <p:cNvSpPr>
            <a:spLocks noGrp="1"/>
          </p:cNvSpPr>
          <p:nvPr userDrawn="1">
            <p:ph type="body" sz="quarter" idx="14"/>
          </p:nvPr>
        </p:nvSpPr>
        <p:spPr>
          <a:xfrm>
            <a:off x="7545417" y="4452155"/>
            <a:ext cx="3246438" cy="620588"/>
          </a:xfrm>
        </p:spPr>
        <p:txBody>
          <a:bodyPr/>
          <a:lstStyle>
            <a:lvl1pPr algn="ctr">
              <a:defRPr sz="1800"/>
            </a:lvl1pPr>
          </a:lstStyle>
          <a:p>
            <a:pPr lvl="0"/>
            <a:r>
              <a:rPr lang="en-US"/>
              <a:t>Click to edit Master text styles</a:t>
            </a:r>
          </a:p>
        </p:txBody>
      </p:sp>
      <p:sp>
        <p:nvSpPr>
          <p:cNvPr id="5" name="Freeform: Shape 4">
            <a:extLst>
              <a:ext uri="{FF2B5EF4-FFF2-40B4-BE49-F238E27FC236}">
                <a16:creationId xmlns:a16="http://schemas.microsoft.com/office/drawing/2014/main" id="{CCA5388B-F01D-43AF-9723-C2ADB6899EC9}"/>
              </a:ext>
              <a:ext uri="{C183D7F6-B498-43B3-948B-1728B52AA6E4}">
                <adec:decorative xmlns:adec="http://schemas.microsoft.com/office/drawing/2017/decorative" val="1"/>
              </a:ext>
            </a:extLst>
          </p:cNvPr>
          <p:cNvSpPr/>
          <p:nvPr userDrawn="1"/>
        </p:nvSpPr>
        <p:spPr>
          <a:xfrm rot="21300000" flipH="1">
            <a:off x="6652574" y="1272209"/>
            <a:ext cx="5147826" cy="483924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586431890"/>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0EAB665-9090-4940-9CBD-04BE9264B440}"/>
              </a:ext>
              <a:ext uri="{C183D7F6-B498-43B3-948B-1728B52AA6E4}">
                <adec:decorative xmlns:adec="http://schemas.microsoft.com/office/drawing/2017/decorative" val="1"/>
              </a:ext>
            </a:extLst>
          </p:cNvPr>
          <p:cNvSpPr/>
          <p:nvPr/>
        </p:nvSpPr>
        <p:spPr>
          <a:xfrm rot="10800000" flipV="1">
            <a:off x="6750718" y="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21154322-7D00-4603-927A-E5310265789B}"/>
              </a:ext>
              <a:ext uri="{C183D7F6-B498-43B3-948B-1728B52AA6E4}">
                <adec:decorative xmlns:adec="http://schemas.microsoft.com/office/drawing/2017/decorative" val="1"/>
              </a:ext>
            </a:extLst>
          </p:cNvPr>
          <p:cNvSpPr/>
          <p:nvPr/>
        </p:nvSpPr>
        <p:spPr>
          <a:xfrm rot="10800000" flipV="1">
            <a:off x="6530287" y="-1333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Picture Placeholder 27">
            <a:extLst>
              <a:ext uri="{FF2B5EF4-FFF2-40B4-BE49-F238E27FC236}">
                <a16:creationId xmlns:a16="http://schemas.microsoft.com/office/drawing/2014/main" id="{757DE5C9-6A33-42C7-B3F9-EFA47A47A64E}"/>
              </a:ext>
            </a:extLst>
          </p:cNvPr>
          <p:cNvSpPr>
            <a:spLocks noGrp="1"/>
          </p:cNvSpPr>
          <p:nvPr>
            <p:ph type="pic" sz="quarter" idx="13"/>
          </p:nvPr>
        </p:nvSpPr>
        <p:spPr>
          <a:xfrm>
            <a:off x="6940456" y="0"/>
            <a:ext cx="3828033" cy="2051003"/>
          </a:xfrm>
          <a:custGeom>
            <a:avLst/>
            <a:gdLst>
              <a:gd name="connsiteX0" fmla="*/ 48561 w 3828033"/>
              <a:gd name="connsiteY0" fmla="*/ 0 h 2050999"/>
              <a:gd name="connsiteX1" fmla="*/ 3738569 w 3828033"/>
              <a:gd name="connsiteY1" fmla="*/ 0 h 2050999"/>
              <a:gd name="connsiteX2" fmla="*/ 3783037 w 3828033"/>
              <a:gd name="connsiteY2" fmla="*/ 131595 h 2050999"/>
              <a:gd name="connsiteX3" fmla="*/ 3828033 w 3828033"/>
              <a:gd name="connsiteY3" fmla="*/ 469009 h 2050999"/>
              <a:gd name="connsiteX4" fmla="*/ 3531647 w 3828033"/>
              <a:gd name="connsiteY4" fmla="*/ 1087433 h 2050999"/>
              <a:gd name="connsiteX5" fmla="*/ 3382306 w 3828033"/>
              <a:gd name="connsiteY5" fmla="*/ 1283724 h 2050999"/>
              <a:gd name="connsiteX6" fmla="*/ 1980966 w 3828033"/>
              <a:gd name="connsiteY6" fmla="*/ 2050999 h 2050999"/>
              <a:gd name="connsiteX7" fmla="*/ 917167 w 3828033"/>
              <a:gd name="connsiteY7" fmla="*/ 1578967 h 2050999"/>
              <a:gd name="connsiteX8" fmla="*/ 787704 w 3828033"/>
              <a:gd name="connsiteY8" fmla="*/ 1485234 h 2050999"/>
              <a:gd name="connsiteX9" fmla="*/ 198877 w 3828033"/>
              <a:gd name="connsiteY9" fmla="*/ 995238 h 2050999"/>
              <a:gd name="connsiteX10" fmla="*/ 0 w 3828033"/>
              <a:gd name="connsiteY10" fmla="*/ 469009 h 2050999"/>
              <a:gd name="connsiteX11" fmla="*/ 45559 w 3828033"/>
              <a:gd name="connsiteY11" fmla="*/ 11416 h 205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0999">
                <a:moveTo>
                  <a:pt x="48561" y="0"/>
                </a:moveTo>
                <a:lnTo>
                  <a:pt x="3738569" y="0"/>
                </a:lnTo>
                <a:lnTo>
                  <a:pt x="3783037" y="131595"/>
                </a:lnTo>
                <a:cubicBezTo>
                  <a:pt x="3812959" y="242858"/>
                  <a:pt x="3828033" y="355589"/>
                  <a:pt x="3828033" y="469009"/>
                </a:cubicBezTo>
                <a:cubicBezTo>
                  <a:pt x="3828033" y="697464"/>
                  <a:pt x="3731840" y="830882"/>
                  <a:pt x="3531647" y="1087433"/>
                </a:cubicBezTo>
                <a:cubicBezTo>
                  <a:pt x="3483347" y="1149308"/>
                  <a:pt x="3433400" y="1213330"/>
                  <a:pt x="3382306" y="1283724"/>
                </a:cubicBezTo>
                <a:cubicBezTo>
                  <a:pt x="2991862" y="1821547"/>
                  <a:pt x="2572752" y="2050999"/>
                  <a:pt x="1980966" y="2050999"/>
                </a:cubicBezTo>
                <a:cubicBezTo>
                  <a:pt x="1592577" y="2050999"/>
                  <a:pt x="1307610" y="1864076"/>
                  <a:pt x="917167" y="1578967"/>
                </a:cubicBezTo>
                <a:cubicBezTo>
                  <a:pt x="873548" y="1547109"/>
                  <a:pt x="829927" y="1515634"/>
                  <a:pt x="787704" y="1485234"/>
                </a:cubicBezTo>
                <a:cubicBezTo>
                  <a:pt x="558844" y="1320266"/>
                  <a:pt x="342715" y="1164431"/>
                  <a:pt x="198877" y="995238"/>
                </a:cubicBezTo>
                <a:cubicBezTo>
                  <a:pt x="61365" y="833493"/>
                  <a:pt x="0" y="671212"/>
                  <a:pt x="0" y="469009"/>
                </a:cubicBezTo>
                <a:cubicBezTo>
                  <a:pt x="0" y="310632"/>
                  <a:pt x="15484" y="157247"/>
                  <a:pt x="45559" y="11416"/>
                </a:cubicBezTo>
                <a:close/>
              </a:path>
            </a:pathLst>
          </a:custGeom>
          <a:solidFill>
            <a:schemeClr val="accent4"/>
          </a:solidFill>
        </p:spPr>
        <p:txBody>
          <a:bodyPr wrap="square">
            <a:noAutofit/>
          </a:bodyPr>
          <a:lstStyle/>
          <a:p>
            <a:r>
              <a:rPr lang="en-US"/>
              <a:t>Click icon to add picture</a:t>
            </a:r>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8770571" cy="13452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4711" y="2052337"/>
            <a:ext cx="4536999"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4712" y="2912568"/>
            <a:ext cx="4536998" cy="2779361"/>
          </a:xfrm>
        </p:spPr>
        <p:txBody>
          <a:bodyPr/>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052337"/>
            <a:ext cx="4535424"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2912568"/>
            <a:ext cx="4535424" cy="2779361"/>
          </a:xfrm>
        </p:spPr>
        <p:txBody>
          <a:bodyPr/>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a:xfrm>
            <a:off x="1124712" y="6170490"/>
            <a:ext cx="5667375" cy="457200"/>
          </a:xfrm>
        </p:spPr>
        <p:txBody>
          <a:bodyPr/>
          <a:lstStyle/>
          <a:p>
            <a:r>
              <a:rPr lang="en-US" dirty="0"/>
              <a:t>Sample Footer Text</a:t>
            </a:r>
          </a:p>
        </p:txBody>
      </p:sp>
      <p:sp>
        <p:nvSpPr>
          <p:cNvPr id="29" name="Date Placeholder 3">
            <a:extLst>
              <a:ext uri="{FF2B5EF4-FFF2-40B4-BE49-F238E27FC236}">
                <a16:creationId xmlns:a16="http://schemas.microsoft.com/office/drawing/2014/main" id="{E1D433C7-BB27-460B-8840-C3BFDFF6D170}"/>
              </a:ext>
            </a:extLst>
          </p:cNvPr>
          <p:cNvSpPr>
            <a:spLocks noGrp="1"/>
          </p:cNvSpPr>
          <p:nvPr>
            <p:ph type="dt" sz="half" idx="14"/>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r>
              <a:rPr lang="en-US"/>
              <a:t>2/3/20XX</a:t>
            </a:r>
            <a:endParaRPr lang="en-US" spc="0" dirty="0"/>
          </a:p>
        </p:txBody>
      </p:sp>
      <p:sp>
        <p:nvSpPr>
          <p:cNvPr id="14" name="Slide Number Placeholder 31">
            <a:extLst>
              <a:ext uri="{FF2B5EF4-FFF2-40B4-BE49-F238E27FC236}">
                <a16:creationId xmlns:a16="http://schemas.microsoft.com/office/drawing/2014/main" id="{27D579A2-A798-44EA-94A8-70651A26BCFD}"/>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4123021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B51BBF27-008B-4335-B8AD-D33CCB9E45E3}"/>
              </a:ext>
              <a:ext uri="{C183D7F6-B498-43B3-948B-1728B52AA6E4}">
                <adec:decorative xmlns:adec="http://schemas.microsoft.com/office/drawing/2017/decorative" val="1"/>
              </a:ext>
            </a:extLst>
          </p:cNvPr>
          <p:cNvSpPr/>
          <p:nvPr userDrawn="1"/>
        </p:nvSpPr>
        <p:spPr>
          <a:xfrm>
            <a:off x="9470416" y="-17780"/>
            <a:ext cx="2738729" cy="2320505"/>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 name="Freeform: Shape 8">
            <a:extLst>
              <a:ext uri="{FF2B5EF4-FFF2-40B4-BE49-F238E27FC236}">
                <a16:creationId xmlns:a16="http://schemas.microsoft.com/office/drawing/2014/main" id="{97D21113-1479-46FB-ACE3-3469DC3D08D9}"/>
              </a:ext>
              <a:ext uri="{C183D7F6-B498-43B3-948B-1728B52AA6E4}">
                <adec:decorative xmlns:adec="http://schemas.microsoft.com/office/drawing/2017/decorative" val="1"/>
              </a:ext>
            </a:extLst>
          </p:cNvPr>
          <p:cNvSpPr/>
          <p:nvPr userDrawn="1"/>
        </p:nvSpPr>
        <p:spPr>
          <a:xfrm>
            <a:off x="9687973" y="0"/>
            <a:ext cx="2503874" cy="2085280"/>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Picture Placeholder 18">
            <a:extLst>
              <a:ext uri="{FF2B5EF4-FFF2-40B4-BE49-F238E27FC236}">
                <a16:creationId xmlns:a16="http://schemas.microsoft.com/office/drawing/2014/main" id="{BC48007D-BDB5-4BBD-BC58-E8136E9471A5}"/>
              </a:ext>
            </a:extLst>
          </p:cNvPr>
          <p:cNvSpPr>
            <a:spLocks noGrp="1"/>
          </p:cNvSpPr>
          <p:nvPr>
            <p:ph type="pic" sz="quarter" idx="15"/>
          </p:nvPr>
        </p:nvSpPr>
        <p:spPr>
          <a:xfrm>
            <a:off x="9840912" y="1"/>
            <a:ext cx="2350935" cy="1923513"/>
          </a:xfrm>
          <a:custGeom>
            <a:avLst/>
            <a:gdLst>
              <a:gd name="connsiteX0" fmla="*/ 45607 w 2351088"/>
              <a:gd name="connsiteY0" fmla="*/ 0 h 1923513"/>
              <a:gd name="connsiteX1" fmla="*/ 2351088 w 2351088"/>
              <a:gd name="connsiteY1" fmla="*/ 0 h 1923513"/>
              <a:gd name="connsiteX2" fmla="*/ 2351088 w 2351088"/>
              <a:gd name="connsiteY2" fmla="*/ 1338595 h 1923513"/>
              <a:gd name="connsiteX3" fmla="*/ 2349634 w 2351088"/>
              <a:gd name="connsiteY3" fmla="*/ 1341633 h 1923513"/>
              <a:gd name="connsiteX4" fmla="*/ 2190343 w 2351088"/>
              <a:gd name="connsiteY4" fmla="*/ 1566591 h 1923513"/>
              <a:gd name="connsiteX5" fmla="*/ 1699968 w 2351088"/>
              <a:gd name="connsiteY5" fmla="*/ 1800889 h 1923513"/>
              <a:gd name="connsiteX6" fmla="*/ 1515376 w 2351088"/>
              <a:gd name="connsiteY6" fmla="*/ 1849289 h 1923513"/>
              <a:gd name="connsiteX7" fmla="*/ 365637 w 2351088"/>
              <a:gd name="connsiteY7" fmla="*/ 1654311 h 1923513"/>
              <a:gd name="connsiteX8" fmla="*/ 64305 w 2351088"/>
              <a:gd name="connsiteY8" fmla="*/ 869326 h 1923513"/>
              <a:gd name="connsiteX9" fmla="*/ 47297 w 2351088"/>
              <a:gd name="connsiteY9" fmla="*/ 751875 h 1923513"/>
              <a:gd name="connsiteX10" fmla="*/ 8322 w 2351088"/>
              <a:gd name="connsiteY10" fmla="*/ 451521 h 1923513"/>
              <a:gd name="connsiteX11" fmla="*/ 0 w 2351088"/>
              <a:gd name="connsiteY11" fmla="*/ 311727 h 1923513"/>
              <a:gd name="connsiteX12" fmla="*/ 0 w 2351088"/>
              <a:gd name="connsiteY12" fmla="*/ 310246 h 1923513"/>
              <a:gd name="connsiteX13" fmla="*/ 4459 w 2351088"/>
              <a:gd name="connsiteY13" fmla="*/ 179217 h 1923513"/>
              <a:gd name="connsiteX14" fmla="*/ 23931 w 2351088"/>
              <a:gd name="connsiteY14" fmla="*/ 63647 h 19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51088" h="1923513">
                <a:moveTo>
                  <a:pt x="45607" y="0"/>
                </a:moveTo>
                <a:lnTo>
                  <a:pt x="2351088" y="0"/>
                </a:lnTo>
                <a:lnTo>
                  <a:pt x="2351088" y="1338595"/>
                </a:lnTo>
                <a:lnTo>
                  <a:pt x="2349634" y="1341633"/>
                </a:lnTo>
                <a:cubicBezTo>
                  <a:pt x="2305008" y="1422901"/>
                  <a:pt x="2251810" y="1498079"/>
                  <a:pt x="2190343" y="1566591"/>
                </a:cubicBezTo>
                <a:cubicBezTo>
                  <a:pt x="2066534" y="1704591"/>
                  <a:pt x="1943849" y="1739985"/>
                  <a:pt x="1699968" y="1800889"/>
                </a:cubicBezTo>
                <a:cubicBezTo>
                  <a:pt x="1641138" y="1815570"/>
                  <a:pt x="1580285" y="1830774"/>
                  <a:pt x="1515376" y="1849289"/>
                </a:cubicBezTo>
                <a:cubicBezTo>
                  <a:pt x="1019423" y="1990702"/>
                  <a:pt x="675572" y="1932375"/>
                  <a:pt x="365637" y="1654311"/>
                </a:cubicBezTo>
                <a:cubicBezTo>
                  <a:pt x="162226" y="1471817"/>
                  <a:pt x="114281" y="1225005"/>
                  <a:pt x="64305" y="869326"/>
                </a:cubicBezTo>
                <a:cubicBezTo>
                  <a:pt x="58725" y="829587"/>
                  <a:pt x="52937" y="790079"/>
                  <a:pt x="47297" y="751875"/>
                </a:cubicBezTo>
                <a:cubicBezTo>
                  <a:pt x="32069" y="648282"/>
                  <a:pt x="17269" y="547564"/>
                  <a:pt x="8322" y="451521"/>
                </a:cubicBezTo>
                <a:lnTo>
                  <a:pt x="0" y="311727"/>
                </a:lnTo>
                <a:lnTo>
                  <a:pt x="0" y="310246"/>
                </a:lnTo>
                <a:lnTo>
                  <a:pt x="4459" y="179217"/>
                </a:lnTo>
                <a:cubicBezTo>
                  <a:pt x="8369" y="138638"/>
                  <a:pt x="14788" y="100274"/>
                  <a:pt x="23931" y="63647"/>
                </a:cubicBezTo>
                <a:close/>
              </a:path>
            </a:pathLst>
          </a:custGeom>
          <a:solidFill>
            <a:schemeClr val="accent4"/>
          </a:solidFill>
        </p:spPr>
        <p:txBody>
          <a:bodyPr wrap="square">
            <a:noAutofit/>
          </a:bodyPr>
          <a:lstStyle/>
          <a:p>
            <a:r>
              <a:rPr lang="en-US"/>
              <a:t>Click icon to add picture</a:t>
            </a:r>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9566098" cy="13452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4712" y="2050056"/>
            <a:ext cx="310896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4712" y="2910287"/>
            <a:ext cx="3108960" cy="2779361"/>
          </a:xfrm>
        </p:spPr>
        <p:txBody>
          <a:bodyPr/>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36161" y="2050053"/>
            <a:ext cx="310896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4536161" y="2910284"/>
            <a:ext cx="3108960" cy="2779361"/>
          </a:xfrm>
        </p:spPr>
        <p:txBody>
          <a:bodyPr/>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4">
            <a:extLst>
              <a:ext uri="{FF2B5EF4-FFF2-40B4-BE49-F238E27FC236}">
                <a16:creationId xmlns:a16="http://schemas.microsoft.com/office/drawing/2014/main" id="{33C93592-79D8-498B-BE6E-E633E10DC06E}"/>
              </a:ext>
            </a:extLst>
          </p:cNvPr>
          <p:cNvSpPr>
            <a:spLocks noGrp="1"/>
          </p:cNvSpPr>
          <p:nvPr>
            <p:ph type="body" sz="quarter" idx="13"/>
          </p:nvPr>
        </p:nvSpPr>
        <p:spPr>
          <a:xfrm>
            <a:off x="7947610" y="2050056"/>
            <a:ext cx="310896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15" name="Content Placeholder 5">
            <a:extLst>
              <a:ext uri="{FF2B5EF4-FFF2-40B4-BE49-F238E27FC236}">
                <a16:creationId xmlns:a16="http://schemas.microsoft.com/office/drawing/2014/main" id="{26476F99-8CAD-44A7-AD10-42BCF998BA39}"/>
              </a:ext>
            </a:extLst>
          </p:cNvPr>
          <p:cNvSpPr>
            <a:spLocks noGrp="1"/>
          </p:cNvSpPr>
          <p:nvPr>
            <p:ph sz="quarter" idx="14"/>
          </p:nvPr>
        </p:nvSpPr>
        <p:spPr>
          <a:xfrm>
            <a:off x="7947610" y="2910287"/>
            <a:ext cx="3108960" cy="2779361"/>
          </a:xfrm>
        </p:spPr>
        <p:txBody>
          <a:bodyPr/>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r>
              <a:rPr lang="en-US" dirty="0"/>
              <a:t>Sample Footer Text</a:t>
            </a:r>
          </a:p>
        </p:txBody>
      </p:sp>
      <p:sp>
        <p:nvSpPr>
          <p:cNvPr id="20" name="Date Placeholder 3">
            <a:extLst>
              <a:ext uri="{FF2B5EF4-FFF2-40B4-BE49-F238E27FC236}">
                <a16:creationId xmlns:a16="http://schemas.microsoft.com/office/drawing/2014/main" id="{F63588D4-4E90-4E61-A3AD-D36326F8EA9E}"/>
              </a:ext>
            </a:extLst>
          </p:cNvPr>
          <p:cNvSpPr>
            <a:spLocks noGrp="1"/>
          </p:cNvSpPr>
          <p:nvPr>
            <p:ph type="dt" sz="half" idx="16"/>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r>
              <a:rPr lang="en-US"/>
              <a:t>2/3/20XX</a:t>
            </a:r>
            <a:endParaRPr lang="en-US" spc="0" dirty="0"/>
          </a:p>
        </p:txBody>
      </p:sp>
      <p:sp>
        <p:nvSpPr>
          <p:cNvPr id="16" name="Slide Number Placeholder 31">
            <a:extLst>
              <a:ext uri="{FF2B5EF4-FFF2-40B4-BE49-F238E27FC236}">
                <a16:creationId xmlns:a16="http://schemas.microsoft.com/office/drawing/2014/main" id="{2A681EDC-E961-4B27-BD0E-6A2698A2768F}"/>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3171253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B7D440C-EA2F-4FF9-B6F4-22EA9266979B}"/>
              </a:ext>
            </a:extLst>
          </p:cNvPr>
          <p:cNvSpPr>
            <a:spLocks noGrp="1"/>
          </p:cNvSpPr>
          <p:nvPr>
            <p:ph type="title"/>
          </p:nvPr>
        </p:nvSpPr>
        <p:spPr>
          <a:xfrm>
            <a:off x="6556248" y="787548"/>
            <a:ext cx="4871711" cy="1416441"/>
          </a:xfrm>
        </p:spPr>
        <p:txBody>
          <a:bodyPr anchor="b">
            <a:normAutofit/>
          </a:bodyPr>
          <a:lstStyle/>
          <a:p>
            <a:r>
              <a:rPr lang="en-US"/>
              <a:t>Click to edit Master title style</a:t>
            </a:r>
            <a:endParaRPr lang="en-US" dirty="0"/>
          </a:p>
        </p:txBody>
      </p:sp>
      <p:sp>
        <p:nvSpPr>
          <p:cNvPr id="21" name="Freeform: Shape 20">
            <a:extLst>
              <a:ext uri="{FF2B5EF4-FFF2-40B4-BE49-F238E27FC236}">
                <a16:creationId xmlns:a16="http://schemas.microsoft.com/office/drawing/2014/main" id="{66B68CCF-1146-4548-9EA2-0D6454607BEE}"/>
              </a:ext>
              <a:ext uri="{C183D7F6-B498-43B3-948B-1728B52AA6E4}">
                <adec:decorative xmlns:adec="http://schemas.microsoft.com/office/drawing/2017/decorative" val="1"/>
              </a:ext>
            </a:extLst>
          </p:cNvPr>
          <p:cNvSpPr/>
          <p:nvPr userDrawn="1"/>
        </p:nvSpPr>
        <p:spPr>
          <a:xfrm>
            <a:off x="3050275" y="4013624"/>
            <a:ext cx="3193475" cy="2857712"/>
          </a:xfrm>
          <a:custGeom>
            <a:avLst/>
            <a:gdLst>
              <a:gd name="connsiteX0" fmla="*/ 1827545 w 3193475"/>
              <a:gd name="connsiteY0" fmla="*/ 0 h 2872953"/>
              <a:gd name="connsiteX1" fmla="*/ 2402028 w 3193475"/>
              <a:gd name="connsiteY1" fmla="*/ 124796 h 2872953"/>
              <a:gd name="connsiteX2" fmla="*/ 2821017 w 3193475"/>
              <a:gd name="connsiteY2" fmla="*/ 461508 h 2872953"/>
              <a:gd name="connsiteX3" fmla="*/ 3193475 w 3193475"/>
              <a:gd name="connsiteY3" fmla="*/ 1654162 h 2872953"/>
              <a:gd name="connsiteX4" fmla="*/ 3027565 w 3193475"/>
              <a:gd name="connsiteY4" fmla="*/ 2143282 h 2872953"/>
              <a:gd name="connsiteX5" fmla="*/ 2536346 w 3193475"/>
              <a:gd name="connsiteY5" fmla="*/ 2598725 h 2872953"/>
              <a:gd name="connsiteX6" fmla="*/ 2428344 w 3193475"/>
              <a:gd name="connsiteY6" fmla="*/ 2685847 h 2872953"/>
              <a:gd name="connsiteX7" fmla="*/ 2197829 w 3193475"/>
              <a:gd name="connsiteY7" fmla="*/ 2866199 h 2872953"/>
              <a:gd name="connsiteX8" fmla="*/ 2188094 w 3193475"/>
              <a:gd name="connsiteY8" fmla="*/ 2872953 h 2872953"/>
              <a:gd name="connsiteX9" fmla="*/ 777457 w 3193475"/>
              <a:gd name="connsiteY9" fmla="*/ 2872953 h 2872953"/>
              <a:gd name="connsiteX10" fmla="*/ 754702 w 3193475"/>
              <a:gd name="connsiteY10" fmla="*/ 2856756 h 2872953"/>
              <a:gd name="connsiteX11" fmla="*/ 371841 w 3193475"/>
              <a:gd name="connsiteY11" fmla="*/ 2411425 h 2872953"/>
              <a:gd name="connsiteX12" fmla="*/ 247255 w 3193475"/>
              <a:gd name="connsiteY12" fmla="*/ 2228976 h 2872953"/>
              <a:gd name="connsiteX13" fmla="*/ 0 w 3193475"/>
              <a:gd name="connsiteY13" fmla="*/ 1654162 h 2872953"/>
              <a:gd name="connsiteX14" fmla="*/ 149395 w 3193475"/>
              <a:gd name="connsiteY14" fmla="*/ 1035110 h 2872953"/>
              <a:gd name="connsiteX15" fmla="*/ 561394 w 3193475"/>
              <a:gd name="connsiteY15" fmla="*/ 503177 h 2872953"/>
              <a:gd name="connsiteX16" fmla="*/ 1157053 w 3193475"/>
              <a:gd name="connsiteY16" fmla="*/ 134285 h 2872953"/>
              <a:gd name="connsiteX17" fmla="*/ 1827545 w 3193475"/>
              <a:gd name="connsiteY17" fmla="*/ 0 h 28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3475" h="2872953">
                <a:moveTo>
                  <a:pt x="1827545" y="0"/>
                </a:moveTo>
                <a:cubicBezTo>
                  <a:pt x="2037520" y="0"/>
                  <a:pt x="2230773" y="42027"/>
                  <a:pt x="2402028" y="124796"/>
                </a:cubicBezTo>
                <a:cubicBezTo>
                  <a:pt x="2562524" y="202427"/>
                  <a:pt x="2703490" y="315735"/>
                  <a:pt x="2821017" y="461508"/>
                </a:cubicBezTo>
                <a:cubicBezTo>
                  <a:pt x="3061214" y="759545"/>
                  <a:pt x="3193475" y="1183094"/>
                  <a:pt x="3193475" y="1654162"/>
                </a:cubicBezTo>
                <a:cubicBezTo>
                  <a:pt x="3193475" y="1842105"/>
                  <a:pt x="3142283" y="1992944"/>
                  <a:pt x="3027565" y="2143282"/>
                </a:cubicBezTo>
                <a:cubicBezTo>
                  <a:pt x="2907570" y="2300544"/>
                  <a:pt x="2727269" y="2445389"/>
                  <a:pt x="2536346" y="2598725"/>
                </a:cubicBezTo>
                <a:cubicBezTo>
                  <a:pt x="2501122" y="2626981"/>
                  <a:pt x="2464732" y="2656236"/>
                  <a:pt x="2428344" y="2685847"/>
                </a:cubicBezTo>
                <a:cubicBezTo>
                  <a:pt x="2346914" y="2752098"/>
                  <a:pt x="2270983" y="2812645"/>
                  <a:pt x="2197829" y="2866199"/>
                </a:cubicBezTo>
                <a:lnTo>
                  <a:pt x="2188094" y="2872953"/>
                </a:lnTo>
                <a:lnTo>
                  <a:pt x="777457" y="2872953"/>
                </a:lnTo>
                <a:lnTo>
                  <a:pt x="754702" y="2856756"/>
                </a:lnTo>
                <a:cubicBezTo>
                  <a:pt x="619495" y="2746040"/>
                  <a:pt x="493987" y="2598886"/>
                  <a:pt x="371841" y="2411425"/>
                </a:cubicBezTo>
                <a:cubicBezTo>
                  <a:pt x="329216" y="2345995"/>
                  <a:pt x="287550" y="2286487"/>
                  <a:pt x="247255" y="2228976"/>
                </a:cubicBezTo>
                <a:cubicBezTo>
                  <a:pt x="80248" y="1990517"/>
                  <a:pt x="0" y="1866507"/>
                  <a:pt x="0" y="1654162"/>
                </a:cubicBezTo>
                <a:cubicBezTo>
                  <a:pt x="0" y="1443317"/>
                  <a:pt x="50301" y="1235038"/>
                  <a:pt x="149395" y="1035110"/>
                </a:cubicBezTo>
                <a:cubicBezTo>
                  <a:pt x="246364" y="839532"/>
                  <a:pt x="384999" y="660510"/>
                  <a:pt x="561394" y="503177"/>
                </a:cubicBezTo>
                <a:cubicBezTo>
                  <a:pt x="734774" y="348485"/>
                  <a:pt x="940705" y="220908"/>
                  <a:pt x="1157053" y="134285"/>
                </a:cubicBezTo>
                <a:cubicBezTo>
                  <a:pt x="1379225" y="45167"/>
                  <a:pt x="1604893" y="0"/>
                  <a:pt x="1827545"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D83BB758-A5BB-4B68-9C64-F48A2B02286B}"/>
              </a:ext>
              <a:ext uri="{C183D7F6-B498-43B3-948B-1728B52AA6E4}">
                <adec:decorative xmlns:adec="http://schemas.microsoft.com/office/drawing/2017/decorative" val="1"/>
              </a:ext>
            </a:extLst>
          </p:cNvPr>
          <p:cNvSpPr/>
          <p:nvPr userDrawn="1"/>
        </p:nvSpPr>
        <p:spPr>
          <a:xfrm>
            <a:off x="-17145" y="-15241"/>
            <a:ext cx="5092793" cy="4915765"/>
          </a:xfrm>
          <a:custGeom>
            <a:avLst/>
            <a:gdLst>
              <a:gd name="connsiteX0" fmla="*/ 1377974 w 5104070"/>
              <a:gd name="connsiteY0" fmla="*/ 0 h 4929100"/>
              <a:gd name="connsiteX1" fmla="*/ 3932034 w 5104070"/>
              <a:gd name="connsiteY1" fmla="*/ 0 h 4929100"/>
              <a:gd name="connsiteX2" fmla="*/ 3937299 w 5104070"/>
              <a:gd name="connsiteY2" fmla="*/ 2843 h 4929100"/>
              <a:gd name="connsiteX3" fmla="*/ 4460064 w 5104070"/>
              <a:gd name="connsiteY3" fmla="*/ 459139 h 4929100"/>
              <a:gd name="connsiteX4" fmla="*/ 5104070 w 5104070"/>
              <a:gd name="connsiteY4" fmla="*/ 2460998 h 4929100"/>
              <a:gd name="connsiteX5" fmla="*/ 4817201 w 5104070"/>
              <a:gd name="connsiteY5" fmla="*/ 3281981 h 4929100"/>
              <a:gd name="connsiteX6" fmla="*/ 3967850 w 5104070"/>
              <a:gd name="connsiteY6" fmla="*/ 4046437 h 4929100"/>
              <a:gd name="connsiteX7" fmla="*/ 3781107 w 5104070"/>
              <a:gd name="connsiteY7" fmla="*/ 4192670 h 4929100"/>
              <a:gd name="connsiteX8" fmla="*/ 2246633 w 5104070"/>
              <a:gd name="connsiteY8" fmla="*/ 4929100 h 4929100"/>
              <a:gd name="connsiteX9" fmla="*/ 225276 w 5104070"/>
              <a:gd name="connsiteY9" fmla="*/ 3732056 h 4929100"/>
              <a:gd name="connsiteX10" fmla="*/ 9858 w 5104070"/>
              <a:gd name="connsiteY10" fmla="*/ 3425818 h 4929100"/>
              <a:gd name="connsiteX11" fmla="*/ 0 w 5104070"/>
              <a:gd name="connsiteY11" fmla="*/ 3412020 h 4929100"/>
              <a:gd name="connsiteX12" fmla="*/ 0 w 5104070"/>
              <a:gd name="connsiteY12" fmla="*/ 1153046 h 4929100"/>
              <a:gd name="connsiteX13" fmla="*/ 145339 w 5104070"/>
              <a:gd name="connsiteY13" fmla="*/ 951430 h 4929100"/>
              <a:gd name="connsiteX14" fmla="*/ 553026 w 5104070"/>
              <a:gd name="connsiteY14" fmla="*/ 529081 h 4929100"/>
              <a:gd name="connsiteX15" fmla="*/ 1306374 w 5104070"/>
              <a:gd name="connsiteY15" fmla="*/ 31471 h 492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04070" h="4929100">
                <a:moveTo>
                  <a:pt x="1377974" y="0"/>
                </a:moveTo>
                <a:lnTo>
                  <a:pt x="3932034" y="0"/>
                </a:lnTo>
                <a:lnTo>
                  <a:pt x="3937299" y="2843"/>
                </a:lnTo>
                <a:cubicBezTo>
                  <a:pt x="4132450" y="122773"/>
                  <a:pt x="4307655" y="275630"/>
                  <a:pt x="4460064" y="459139"/>
                </a:cubicBezTo>
                <a:cubicBezTo>
                  <a:pt x="4875381" y="959392"/>
                  <a:pt x="5104070" y="1670314"/>
                  <a:pt x="5104070" y="2460998"/>
                </a:cubicBezTo>
                <a:cubicBezTo>
                  <a:pt x="5104070" y="2776458"/>
                  <a:pt x="5015557" y="3029640"/>
                  <a:pt x="4817201" y="3281981"/>
                </a:cubicBezTo>
                <a:cubicBezTo>
                  <a:pt x="4609722" y="3545944"/>
                  <a:pt x="4297968" y="3789065"/>
                  <a:pt x="3967850" y="4046437"/>
                </a:cubicBezTo>
                <a:cubicBezTo>
                  <a:pt x="3906945" y="4093864"/>
                  <a:pt x="3844025" y="4142969"/>
                  <a:pt x="3781107" y="4192670"/>
                </a:cubicBezTo>
                <a:cubicBezTo>
                  <a:pt x="3217912" y="4637475"/>
                  <a:pt x="2806863" y="4929100"/>
                  <a:pt x="2246633" y="4929100"/>
                </a:cubicBezTo>
                <a:cubicBezTo>
                  <a:pt x="1393015" y="4929100"/>
                  <a:pt x="788471" y="4571125"/>
                  <a:pt x="225276" y="3732056"/>
                </a:cubicBezTo>
                <a:cubicBezTo>
                  <a:pt x="151575" y="3622232"/>
                  <a:pt x="79531" y="3522350"/>
                  <a:pt x="9858" y="3425818"/>
                </a:cubicBezTo>
                <a:lnTo>
                  <a:pt x="0" y="3412020"/>
                </a:lnTo>
                <a:lnTo>
                  <a:pt x="0" y="1153046"/>
                </a:lnTo>
                <a:lnTo>
                  <a:pt x="145339" y="951430"/>
                </a:lnTo>
                <a:cubicBezTo>
                  <a:pt x="264349" y="802264"/>
                  <a:pt x="400526" y="661122"/>
                  <a:pt x="553026" y="529081"/>
                </a:cubicBezTo>
                <a:cubicBezTo>
                  <a:pt x="777865" y="334344"/>
                  <a:pt x="1034363" y="165207"/>
                  <a:pt x="1306374" y="3147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8BA96416-48F7-4C79-AEF8-10818B539F49}"/>
              </a:ext>
              <a:ext uri="{C183D7F6-B498-43B3-948B-1728B52AA6E4}">
                <adec:decorative xmlns:adec="http://schemas.microsoft.com/office/drawing/2017/decorative" val="1"/>
              </a:ext>
            </a:extLst>
          </p:cNvPr>
          <p:cNvSpPr/>
          <p:nvPr userDrawn="1"/>
        </p:nvSpPr>
        <p:spPr>
          <a:xfrm>
            <a:off x="3179928" y="4122903"/>
            <a:ext cx="2982935" cy="2748432"/>
          </a:xfrm>
          <a:custGeom>
            <a:avLst/>
            <a:gdLst>
              <a:gd name="connsiteX0" fmla="*/ 1707059 w 2982935"/>
              <a:gd name="connsiteY0" fmla="*/ 0 h 2763672"/>
              <a:gd name="connsiteX1" fmla="*/ 2243667 w 2982935"/>
              <a:gd name="connsiteY1" fmla="*/ 117307 h 2763672"/>
              <a:gd name="connsiteX2" fmla="*/ 2635032 w 2982935"/>
              <a:gd name="connsiteY2" fmla="*/ 433812 h 2763672"/>
              <a:gd name="connsiteX3" fmla="*/ 2982935 w 2982935"/>
              <a:gd name="connsiteY3" fmla="*/ 1554893 h 2763672"/>
              <a:gd name="connsiteX4" fmla="*/ 2827963 w 2982935"/>
              <a:gd name="connsiteY4" fmla="*/ 2014661 h 2763672"/>
              <a:gd name="connsiteX5" fmla="*/ 2369129 w 2982935"/>
              <a:gd name="connsiteY5" fmla="*/ 2442771 h 2763672"/>
              <a:gd name="connsiteX6" fmla="*/ 2268247 w 2982935"/>
              <a:gd name="connsiteY6" fmla="*/ 2524664 h 2763672"/>
              <a:gd name="connsiteX7" fmla="*/ 2052930 w 2982935"/>
              <a:gd name="connsiteY7" fmla="*/ 2694193 h 2763672"/>
              <a:gd name="connsiteX8" fmla="*/ 1953421 w 2982935"/>
              <a:gd name="connsiteY8" fmla="*/ 2763672 h 2763672"/>
              <a:gd name="connsiteX9" fmla="*/ 814328 w 2982935"/>
              <a:gd name="connsiteY9" fmla="*/ 2763672 h 2763672"/>
              <a:gd name="connsiteX10" fmla="*/ 704946 w 2982935"/>
              <a:gd name="connsiteY10" fmla="*/ 2685317 h 2763672"/>
              <a:gd name="connsiteX11" fmla="*/ 347327 w 2982935"/>
              <a:gd name="connsiteY11" fmla="*/ 2266711 h 2763672"/>
              <a:gd name="connsiteX12" fmla="*/ 230954 w 2982935"/>
              <a:gd name="connsiteY12" fmla="*/ 2095212 h 2763672"/>
              <a:gd name="connsiteX13" fmla="*/ 0 w 2982935"/>
              <a:gd name="connsiteY13" fmla="*/ 1554893 h 2763672"/>
              <a:gd name="connsiteX14" fmla="*/ 139546 w 2982935"/>
              <a:gd name="connsiteY14" fmla="*/ 972991 h 2763672"/>
              <a:gd name="connsiteX15" fmla="*/ 524383 w 2982935"/>
              <a:gd name="connsiteY15" fmla="*/ 472981 h 2763672"/>
              <a:gd name="connsiteX16" fmla="*/ 1080770 w 2982935"/>
              <a:gd name="connsiteY16" fmla="*/ 126226 h 2763672"/>
              <a:gd name="connsiteX17" fmla="*/ 1707059 w 2982935"/>
              <a:gd name="connsiteY17" fmla="*/ 0 h 276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2935" h="2763672">
                <a:moveTo>
                  <a:pt x="1707059" y="0"/>
                </a:moveTo>
                <a:cubicBezTo>
                  <a:pt x="1903190" y="0"/>
                  <a:pt x="2083702" y="39504"/>
                  <a:pt x="2243667" y="117307"/>
                </a:cubicBezTo>
                <a:cubicBezTo>
                  <a:pt x="2393582" y="190279"/>
                  <a:pt x="2525254" y="296787"/>
                  <a:pt x="2635032" y="433812"/>
                </a:cubicBezTo>
                <a:cubicBezTo>
                  <a:pt x="2859393" y="713964"/>
                  <a:pt x="2982935" y="1112094"/>
                  <a:pt x="2982935" y="1554893"/>
                </a:cubicBezTo>
                <a:cubicBezTo>
                  <a:pt x="2982935" y="1731557"/>
                  <a:pt x="2935118" y="1873344"/>
                  <a:pt x="2827963" y="2014661"/>
                </a:cubicBezTo>
                <a:cubicBezTo>
                  <a:pt x="2715879" y="2162485"/>
                  <a:pt x="2547465" y="2298637"/>
                  <a:pt x="2369129" y="2442771"/>
                </a:cubicBezTo>
                <a:cubicBezTo>
                  <a:pt x="2336227" y="2469331"/>
                  <a:pt x="2302237" y="2496831"/>
                  <a:pt x="2268247" y="2524664"/>
                </a:cubicBezTo>
                <a:cubicBezTo>
                  <a:pt x="2192186" y="2586939"/>
                  <a:pt x="2121261" y="2643853"/>
                  <a:pt x="2052930" y="2694193"/>
                </a:cubicBezTo>
                <a:lnTo>
                  <a:pt x="1953421" y="2763672"/>
                </a:lnTo>
                <a:lnTo>
                  <a:pt x="814328" y="2763672"/>
                </a:lnTo>
                <a:lnTo>
                  <a:pt x="704946" y="2685317"/>
                </a:lnTo>
                <a:cubicBezTo>
                  <a:pt x="578653" y="2581245"/>
                  <a:pt x="461419" y="2442922"/>
                  <a:pt x="347327" y="2266711"/>
                </a:cubicBezTo>
                <a:cubicBezTo>
                  <a:pt x="307512" y="2205208"/>
                  <a:pt x="268593" y="2149271"/>
                  <a:pt x="230954" y="2095212"/>
                </a:cubicBezTo>
                <a:cubicBezTo>
                  <a:pt x="74958" y="1871063"/>
                  <a:pt x="0" y="1754495"/>
                  <a:pt x="0" y="1554893"/>
                </a:cubicBezTo>
                <a:cubicBezTo>
                  <a:pt x="0" y="1356701"/>
                  <a:pt x="46984" y="1160921"/>
                  <a:pt x="139546" y="972991"/>
                </a:cubicBezTo>
                <a:cubicBezTo>
                  <a:pt x="230122" y="789150"/>
                  <a:pt x="359617" y="620872"/>
                  <a:pt x="524383" y="472981"/>
                </a:cubicBezTo>
                <a:cubicBezTo>
                  <a:pt x="686332" y="327572"/>
                  <a:pt x="878686" y="207651"/>
                  <a:pt x="1080770" y="126226"/>
                </a:cubicBezTo>
                <a:cubicBezTo>
                  <a:pt x="1288295" y="42456"/>
                  <a:pt x="1499085" y="0"/>
                  <a:pt x="170705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Picture Placeholder 28">
            <a:extLst>
              <a:ext uri="{FF2B5EF4-FFF2-40B4-BE49-F238E27FC236}">
                <a16:creationId xmlns:a16="http://schemas.microsoft.com/office/drawing/2014/main" id="{DF260F44-5337-4D98-A196-BF28D943076F}"/>
              </a:ext>
            </a:extLst>
          </p:cNvPr>
          <p:cNvSpPr>
            <a:spLocks noGrp="1"/>
          </p:cNvSpPr>
          <p:nvPr>
            <p:ph type="pic" sz="quarter" idx="13"/>
          </p:nvPr>
        </p:nvSpPr>
        <p:spPr>
          <a:xfrm>
            <a:off x="0" y="0"/>
            <a:ext cx="4871651" cy="4716849"/>
          </a:xfrm>
          <a:custGeom>
            <a:avLst/>
            <a:gdLst>
              <a:gd name="connsiteX0" fmla="*/ 1855557 w 4888754"/>
              <a:gd name="connsiteY0" fmla="*/ 0 h 4745424"/>
              <a:gd name="connsiteX1" fmla="*/ 3464120 w 4888754"/>
              <a:gd name="connsiteY1" fmla="*/ 0 h 4745424"/>
              <a:gd name="connsiteX2" fmla="*/ 3621403 w 4888754"/>
              <a:gd name="connsiteY2" fmla="*/ 62975 h 4745424"/>
              <a:gd name="connsiteX3" fmla="*/ 4292333 w 4888754"/>
              <a:gd name="connsiteY3" fmla="*/ 588555 h 4745424"/>
              <a:gd name="connsiteX4" fmla="*/ 4888754 w 4888754"/>
              <a:gd name="connsiteY4" fmla="*/ 2450197 h 4745424"/>
              <a:gd name="connsiteX5" fmla="*/ 4623081 w 4888754"/>
              <a:gd name="connsiteY5" fmla="*/ 3213676 h 4745424"/>
              <a:gd name="connsiteX6" fmla="*/ 3836488 w 4888754"/>
              <a:gd name="connsiteY6" fmla="*/ 3924586 h 4745424"/>
              <a:gd name="connsiteX7" fmla="*/ 3663543 w 4888754"/>
              <a:gd name="connsiteY7" fmla="*/ 4060576 h 4745424"/>
              <a:gd name="connsiteX8" fmla="*/ 2242449 w 4888754"/>
              <a:gd name="connsiteY8" fmla="*/ 4745424 h 4745424"/>
              <a:gd name="connsiteX9" fmla="*/ 370446 w 4888754"/>
              <a:gd name="connsiteY9" fmla="*/ 3632225 h 4745424"/>
              <a:gd name="connsiteX10" fmla="*/ 170945 w 4888754"/>
              <a:gd name="connsiteY10" fmla="*/ 3347437 h 4745424"/>
              <a:gd name="connsiteX11" fmla="*/ 77151 w 4888754"/>
              <a:gd name="connsiteY11" fmla="*/ 3215612 h 4745424"/>
              <a:gd name="connsiteX12" fmla="*/ 0 w 4888754"/>
              <a:gd name="connsiteY12" fmla="*/ 3102319 h 4745424"/>
              <a:gd name="connsiteX13" fmla="*/ 0 w 4888754"/>
              <a:gd name="connsiteY13" fmla="*/ 1516168 h 4745424"/>
              <a:gd name="connsiteX14" fmla="*/ 14241 w 4888754"/>
              <a:gd name="connsiteY14" fmla="*/ 1483904 h 4745424"/>
              <a:gd name="connsiteX15" fmla="*/ 673980 w 4888754"/>
              <a:gd name="connsiteY15" fmla="*/ 653598 h 4745424"/>
              <a:gd name="connsiteX16" fmla="*/ 1627813 w 4888754"/>
              <a:gd name="connsiteY16" fmla="*/ 77786 h 474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8754" h="4745424">
                <a:moveTo>
                  <a:pt x="1855557" y="0"/>
                </a:moveTo>
                <a:lnTo>
                  <a:pt x="3464120" y="0"/>
                </a:lnTo>
                <a:lnTo>
                  <a:pt x="3621403" y="62975"/>
                </a:lnTo>
                <a:cubicBezTo>
                  <a:pt x="3878407" y="184151"/>
                  <a:pt x="4104136" y="361015"/>
                  <a:pt x="4292333" y="588555"/>
                </a:cubicBezTo>
                <a:cubicBezTo>
                  <a:pt x="4676963" y="1053769"/>
                  <a:pt x="4888754" y="1714895"/>
                  <a:pt x="4888754" y="2450197"/>
                </a:cubicBezTo>
                <a:cubicBezTo>
                  <a:pt x="4888754" y="2743561"/>
                  <a:pt x="4806780" y="2979009"/>
                  <a:pt x="4623081" y="3213676"/>
                </a:cubicBezTo>
                <a:cubicBezTo>
                  <a:pt x="4430933" y="3459149"/>
                  <a:pt x="4142214" y="3685241"/>
                  <a:pt x="3836488" y="3924586"/>
                </a:cubicBezTo>
                <a:cubicBezTo>
                  <a:pt x="3780082" y="3968691"/>
                  <a:pt x="3721812" y="4014356"/>
                  <a:pt x="3663543" y="4060576"/>
                </a:cubicBezTo>
                <a:cubicBezTo>
                  <a:pt x="3141962" y="4474226"/>
                  <a:pt x="2761284" y="4745424"/>
                  <a:pt x="2242449" y="4745424"/>
                </a:cubicBezTo>
                <a:cubicBezTo>
                  <a:pt x="1451903" y="4745424"/>
                  <a:pt x="892027" y="4412522"/>
                  <a:pt x="370446" y="3632225"/>
                </a:cubicBezTo>
                <a:cubicBezTo>
                  <a:pt x="302191" y="3530094"/>
                  <a:pt x="235470" y="3437208"/>
                  <a:pt x="170945" y="3347437"/>
                </a:cubicBezTo>
                <a:cubicBezTo>
                  <a:pt x="137517" y="3300910"/>
                  <a:pt x="106259" y="3257175"/>
                  <a:pt x="77151" y="3215612"/>
                </a:cubicBezTo>
                <a:lnTo>
                  <a:pt x="0" y="3102319"/>
                </a:lnTo>
                <a:lnTo>
                  <a:pt x="0" y="1516168"/>
                </a:lnTo>
                <a:lnTo>
                  <a:pt x="14241" y="1483904"/>
                </a:lnTo>
                <a:cubicBezTo>
                  <a:pt x="169519" y="1178622"/>
                  <a:pt x="391516" y="899183"/>
                  <a:pt x="673980" y="653598"/>
                </a:cubicBezTo>
                <a:cubicBezTo>
                  <a:pt x="951614" y="412136"/>
                  <a:pt x="1281372" y="212997"/>
                  <a:pt x="1627813" y="77786"/>
                </a:cubicBezTo>
                <a:close/>
              </a:path>
            </a:pathLst>
          </a:custGeom>
          <a:solidFill>
            <a:schemeClr val="accent4"/>
          </a:solidFill>
        </p:spPr>
        <p:txBody>
          <a:bodyPr wrap="square">
            <a:noAutofit/>
          </a:bodyPr>
          <a:lstStyle/>
          <a:p>
            <a:r>
              <a:rPr lang="en-US"/>
              <a:t>Click icon to add picture</a:t>
            </a:r>
            <a:endParaRPr lang="en-US" dirty="0"/>
          </a:p>
        </p:txBody>
      </p:sp>
      <p:sp>
        <p:nvSpPr>
          <p:cNvPr id="32" name="Picture Placeholder 31">
            <a:extLst>
              <a:ext uri="{FF2B5EF4-FFF2-40B4-BE49-F238E27FC236}">
                <a16:creationId xmlns:a16="http://schemas.microsoft.com/office/drawing/2014/main" id="{0A9FFFC8-7E8C-41D1-8178-683D7B3039B8}"/>
              </a:ext>
            </a:extLst>
          </p:cNvPr>
          <p:cNvSpPr>
            <a:spLocks noGrp="1"/>
          </p:cNvSpPr>
          <p:nvPr>
            <p:ph type="pic" sz="quarter" idx="14"/>
          </p:nvPr>
        </p:nvSpPr>
        <p:spPr>
          <a:xfrm>
            <a:off x="3261367" y="4226721"/>
            <a:ext cx="2792336" cy="2631279"/>
          </a:xfrm>
          <a:custGeom>
            <a:avLst/>
            <a:gdLst>
              <a:gd name="connsiteX0" fmla="*/ 1597984 w 2792336"/>
              <a:gd name="connsiteY0" fmla="*/ 0 h 2659854"/>
              <a:gd name="connsiteX1" fmla="*/ 2100304 w 2792336"/>
              <a:gd name="connsiteY1" fmla="*/ 107774 h 2659854"/>
              <a:gd name="connsiteX2" fmla="*/ 2466663 w 2792336"/>
              <a:gd name="connsiteY2" fmla="*/ 398557 h 2659854"/>
              <a:gd name="connsiteX3" fmla="*/ 2792336 w 2792336"/>
              <a:gd name="connsiteY3" fmla="*/ 1428533 h 2659854"/>
              <a:gd name="connsiteX4" fmla="*/ 2647267 w 2792336"/>
              <a:gd name="connsiteY4" fmla="*/ 1850936 h 2659854"/>
              <a:gd name="connsiteX5" fmla="*/ 2217750 w 2792336"/>
              <a:gd name="connsiteY5" fmla="*/ 2244256 h 2659854"/>
              <a:gd name="connsiteX6" fmla="*/ 2123315 w 2792336"/>
              <a:gd name="connsiteY6" fmla="*/ 2319494 h 2659854"/>
              <a:gd name="connsiteX7" fmla="*/ 1642263 w 2792336"/>
              <a:gd name="connsiteY7" fmla="*/ 2638851 h 2659854"/>
              <a:gd name="connsiteX8" fmla="*/ 1581420 w 2792336"/>
              <a:gd name="connsiteY8" fmla="*/ 2659854 h 2659854"/>
              <a:gd name="connsiteX9" fmla="*/ 1036524 w 2792336"/>
              <a:gd name="connsiteY9" fmla="*/ 2659854 h 2659854"/>
              <a:gd name="connsiteX10" fmla="*/ 909297 w 2792336"/>
              <a:gd name="connsiteY10" fmla="*/ 2617352 h 2659854"/>
              <a:gd name="connsiteX11" fmla="*/ 325134 w 2792336"/>
              <a:gd name="connsiteY11" fmla="*/ 2082504 h 2659854"/>
              <a:gd name="connsiteX12" fmla="*/ 216197 w 2792336"/>
              <a:gd name="connsiteY12" fmla="*/ 1924942 h 2659854"/>
              <a:gd name="connsiteX13" fmla="*/ 0 w 2792336"/>
              <a:gd name="connsiteY13" fmla="*/ 1428533 h 2659854"/>
              <a:gd name="connsiteX14" fmla="*/ 130629 w 2792336"/>
              <a:gd name="connsiteY14" fmla="*/ 893920 h 2659854"/>
              <a:gd name="connsiteX15" fmla="*/ 490877 w 2792336"/>
              <a:gd name="connsiteY15" fmla="*/ 434543 h 2659854"/>
              <a:gd name="connsiteX16" fmla="*/ 1011713 w 2792336"/>
              <a:gd name="connsiteY16" fmla="*/ 115969 h 2659854"/>
              <a:gd name="connsiteX17" fmla="*/ 1597984 w 2792336"/>
              <a:gd name="connsiteY17" fmla="*/ 0 h 26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2336" h="2659854">
                <a:moveTo>
                  <a:pt x="1597984" y="0"/>
                </a:moveTo>
                <a:cubicBezTo>
                  <a:pt x="1781583" y="0"/>
                  <a:pt x="1950561" y="36294"/>
                  <a:pt x="2100304" y="107774"/>
                </a:cubicBezTo>
                <a:cubicBezTo>
                  <a:pt x="2240641" y="174816"/>
                  <a:pt x="2363899" y="272668"/>
                  <a:pt x="2466663" y="398557"/>
                </a:cubicBezTo>
                <a:cubicBezTo>
                  <a:pt x="2676688" y="655943"/>
                  <a:pt x="2792336" y="1021718"/>
                  <a:pt x="2792336" y="1428533"/>
                </a:cubicBezTo>
                <a:cubicBezTo>
                  <a:pt x="2792336" y="1590840"/>
                  <a:pt x="2747575" y="1721104"/>
                  <a:pt x="2647267" y="1850936"/>
                </a:cubicBezTo>
                <a:cubicBezTo>
                  <a:pt x="2542344" y="1986747"/>
                  <a:pt x="2384692" y="2111835"/>
                  <a:pt x="2217750" y="2244256"/>
                </a:cubicBezTo>
                <a:cubicBezTo>
                  <a:pt x="2186951" y="2268658"/>
                  <a:pt x="2155132" y="2293922"/>
                  <a:pt x="2123315" y="2319494"/>
                </a:cubicBezTo>
                <a:cubicBezTo>
                  <a:pt x="1945311" y="2462529"/>
                  <a:pt x="1797361" y="2574778"/>
                  <a:pt x="1642263" y="2638851"/>
                </a:cubicBezTo>
                <a:lnTo>
                  <a:pt x="1581420" y="2659854"/>
                </a:lnTo>
                <a:lnTo>
                  <a:pt x="1036524" y="2659854"/>
                </a:lnTo>
                <a:lnTo>
                  <a:pt x="909297" y="2617352"/>
                </a:lnTo>
                <a:cubicBezTo>
                  <a:pt x="689311" y="2525449"/>
                  <a:pt x="503138" y="2352322"/>
                  <a:pt x="325134" y="2082504"/>
                </a:cubicBezTo>
                <a:cubicBezTo>
                  <a:pt x="287863" y="2025998"/>
                  <a:pt x="251430" y="1974608"/>
                  <a:pt x="216197" y="1924942"/>
                </a:cubicBezTo>
                <a:cubicBezTo>
                  <a:pt x="70168" y="1719008"/>
                  <a:pt x="0" y="1611913"/>
                  <a:pt x="0" y="1428533"/>
                </a:cubicBezTo>
                <a:cubicBezTo>
                  <a:pt x="0" y="1246447"/>
                  <a:pt x="43982" y="1066577"/>
                  <a:pt x="130629" y="893920"/>
                </a:cubicBezTo>
                <a:cubicBezTo>
                  <a:pt x="215418" y="725019"/>
                  <a:pt x="336638" y="570416"/>
                  <a:pt x="490877" y="434543"/>
                </a:cubicBezTo>
                <a:cubicBezTo>
                  <a:pt x="642478" y="300951"/>
                  <a:pt x="822541" y="190776"/>
                  <a:pt x="1011713" y="115969"/>
                </a:cubicBezTo>
                <a:cubicBezTo>
                  <a:pt x="1205978" y="39006"/>
                  <a:pt x="1403299" y="0"/>
                  <a:pt x="1597984" y="0"/>
                </a:cubicBezTo>
                <a:close/>
              </a:path>
            </a:pathLst>
          </a:custGeom>
          <a:solidFill>
            <a:schemeClr val="accent4"/>
          </a:solidFill>
        </p:spPr>
        <p:txBody>
          <a:bodyPr wrap="square">
            <a:noAutofit/>
          </a:bodyPr>
          <a:lstStyle/>
          <a:p>
            <a:r>
              <a:rPr lang="en-US"/>
              <a:t>Click icon to add picture</a:t>
            </a:r>
            <a:endParaRPr lang="en-US" dirty="0"/>
          </a:p>
        </p:txBody>
      </p:sp>
      <p:sp>
        <p:nvSpPr>
          <p:cNvPr id="26" name="Content Placeholder 2">
            <a:extLst>
              <a:ext uri="{FF2B5EF4-FFF2-40B4-BE49-F238E27FC236}">
                <a16:creationId xmlns:a16="http://schemas.microsoft.com/office/drawing/2014/main" id="{E1AF89E8-16D8-4AEA-A8C2-5E0D4C9E31A2}"/>
              </a:ext>
            </a:extLst>
          </p:cNvPr>
          <p:cNvSpPr>
            <a:spLocks noGrp="1"/>
          </p:cNvSpPr>
          <p:nvPr>
            <p:ph idx="1"/>
          </p:nvPr>
        </p:nvSpPr>
        <p:spPr>
          <a:xfrm>
            <a:off x="6556247" y="2425148"/>
            <a:ext cx="4744095" cy="3524306"/>
          </a:xfrm>
        </p:spPr>
        <p:txBody>
          <a:bodyPr anchor="t">
            <a:normAutofit/>
          </a:bodyPr>
          <a:lstStyle/>
          <a:p>
            <a:pPr lvl="0"/>
            <a:r>
              <a:rPr lang="en-US"/>
              <a:t>Click to edit Master text styles</a:t>
            </a:r>
          </a:p>
        </p:txBody>
      </p:sp>
      <p:sp>
        <p:nvSpPr>
          <p:cNvPr id="85" name="Footer Placeholder 4">
            <a:extLst>
              <a:ext uri="{FF2B5EF4-FFF2-40B4-BE49-F238E27FC236}">
                <a16:creationId xmlns:a16="http://schemas.microsoft.com/office/drawing/2014/main" id="{0175CA32-28D6-4BB4-A489-25BCF1FAF8C0}"/>
              </a:ext>
            </a:extLst>
          </p:cNvPr>
          <p:cNvSpPr>
            <a:spLocks noGrp="1"/>
          </p:cNvSpPr>
          <p:nvPr>
            <p:ph type="ftr" sz="quarter" idx="11"/>
          </p:nvPr>
        </p:nvSpPr>
        <p:spPr>
          <a:xfrm>
            <a:off x="6556248" y="6170613"/>
            <a:ext cx="2323057" cy="457077"/>
          </a:xfrm>
        </p:spPr>
        <p:txBody>
          <a:bodyPr/>
          <a:lstStyle/>
          <a:p>
            <a:r>
              <a:rPr lang="en-US" dirty="0"/>
              <a:t>Sample Footer Text</a:t>
            </a:r>
          </a:p>
        </p:txBody>
      </p:sp>
      <p:sp>
        <p:nvSpPr>
          <p:cNvPr id="33" name="Date Placeholder 9">
            <a:extLst>
              <a:ext uri="{FF2B5EF4-FFF2-40B4-BE49-F238E27FC236}">
                <a16:creationId xmlns:a16="http://schemas.microsoft.com/office/drawing/2014/main" id="{54B934F8-4435-4C62-828F-03DB78927FBF}"/>
              </a:ext>
            </a:extLst>
          </p:cNvPr>
          <p:cNvSpPr>
            <a:spLocks noGrp="1"/>
          </p:cNvSpPr>
          <p:nvPr>
            <p:ph type="dt" sz="half" idx="10"/>
          </p:nvPr>
        </p:nvSpPr>
        <p:spPr>
          <a:xfrm>
            <a:off x="9293872" y="6172200"/>
            <a:ext cx="1404608" cy="455490"/>
          </a:xfrm>
        </p:spPr>
        <p:txBody>
          <a:bodyPr/>
          <a:lstStyle/>
          <a:p>
            <a:pPr algn="r"/>
            <a:r>
              <a:rPr lang="en-US"/>
              <a:t>2/3/20XX</a:t>
            </a:r>
            <a:endParaRPr lang="en-US" dirty="0"/>
          </a:p>
        </p:txBody>
      </p:sp>
      <p:sp>
        <p:nvSpPr>
          <p:cNvPr id="12" name="Slide Number Placeholder 31">
            <a:extLst>
              <a:ext uri="{FF2B5EF4-FFF2-40B4-BE49-F238E27FC236}">
                <a16:creationId xmlns:a16="http://schemas.microsoft.com/office/drawing/2014/main" id="{47BB9980-A5D8-4B6F-A2F5-5E4BE209F8AC}"/>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208225482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207F3431-F465-47BE-A808-B5D9A54DD649}"/>
              </a:ext>
            </a:extLst>
          </p:cNvPr>
          <p:cNvSpPr>
            <a:spLocks noGrp="1"/>
          </p:cNvSpPr>
          <p:nvPr>
            <p:ph type="ctrTitle"/>
          </p:nvPr>
        </p:nvSpPr>
        <p:spPr>
          <a:xfrm>
            <a:off x="1124712" y="1346268"/>
            <a:ext cx="4632891" cy="3066706"/>
          </a:xfrm>
        </p:spPr>
        <p:txBody>
          <a:bodyPr anchor="b"/>
          <a:lstStyle/>
          <a:p>
            <a:r>
              <a:rPr lang="en-US"/>
              <a:t>Click to edit Master title style</a:t>
            </a:r>
            <a:endParaRPr lang="en-US" dirty="0"/>
          </a:p>
        </p:txBody>
      </p:sp>
      <p:sp>
        <p:nvSpPr>
          <p:cNvPr id="29" name="Subtitle 2">
            <a:extLst>
              <a:ext uri="{FF2B5EF4-FFF2-40B4-BE49-F238E27FC236}">
                <a16:creationId xmlns:a16="http://schemas.microsoft.com/office/drawing/2014/main" id="{A4841FA2-0B49-41AD-B236-E96AAAC1DFFE}"/>
              </a:ext>
            </a:extLst>
          </p:cNvPr>
          <p:cNvSpPr>
            <a:spLocks noGrp="1"/>
          </p:cNvSpPr>
          <p:nvPr>
            <p:ph type="subTitle" idx="1"/>
          </p:nvPr>
        </p:nvSpPr>
        <p:spPr>
          <a:xfrm>
            <a:off x="1124712" y="4412974"/>
            <a:ext cx="4278738" cy="1576188"/>
          </a:xfrm>
        </p:spPr>
        <p:txBody>
          <a:bodyPr anchor="t"/>
          <a:lstStyle/>
          <a:p>
            <a:r>
              <a:rPr lang="en-US" b="0"/>
              <a:t>Click to edit Master subtitle style</a:t>
            </a:r>
            <a:endParaRPr lang="en-US" b="0" dirty="0"/>
          </a:p>
        </p:txBody>
      </p:sp>
      <p:sp>
        <p:nvSpPr>
          <p:cNvPr id="31" name="Freeform: Shape 30">
            <a:extLst>
              <a:ext uri="{FF2B5EF4-FFF2-40B4-BE49-F238E27FC236}">
                <a16:creationId xmlns:a16="http://schemas.microsoft.com/office/drawing/2014/main" id="{14DCEC00-2D0E-45C4-A5B4-620F0CE147B8}"/>
              </a:ext>
              <a:ext uri="{C183D7F6-B498-43B3-948B-1728B52AA6E4}">
                <adec:decorative xmlns:adec="http://schemas.microsoft.com/office/drawing/2017/decorative" val="1"/>
              </a:ext>
            </a:extLst>
          </p:cNvPr>
          <p:cNvSpPr/>
          <p:nvPr userDrawn="1"/>
        </p:nvSpPr>
        <p:spPr>
          <a:xfrm flipH="1">
            <a:off x="6115834" y="0"/>
            <a:ext cx="6076166" cy="6858000"/>
          </a:xfrm>
          <a:custGeom>
            <a:avLst/>
            <a:gdLst>
              <a:gd name="connsiteX0" fmla="*/ 2995083 w 6119349"/>
              <a:gd name="connsiteY0" fmla="*/ 0 h 6858000"/>
              <a:gd name="connsiteX1" fmla="*/ 1980895 w 6119349"/>
              <a:gd name="connsiteY1" fmla="*/ 0 h 6858000"/>
              <a:gd name="connsiteX2" fmla="*/ 323851 w 6119349"/>
              <a:gd name="connsiteY2" fmla="*/ 0 h 6858000"/>
              <a:gd name="connsiteX3" fmla="*/ 0 w 6119349"/>
              <a:gd name="connsiteY3" fmla="*/ 0 h 6858000"/>
              <a:gd name="connsiteX4" fmla="*/ 0 w 6119349"/>
              <a:gd name="connsiteY4" fmla="*/ 6858000 h 6858000"/>
              <a:gd name="connsiteX5" fmla="*/ 323851 w 6119349"/>
              <a:gd name="connsiteY5" fmla="*/ 6858000 h 6858000"/>
              <a:gd name="connsiteX6" fmla="*/ 1980895 w 6119349"/>
              <a:gd name="connsiteY6" fmla="*/ 6858000 h 6858000"/>
              <a:gd name="connsiteX7" fmla="*/ 2995083 w 6119349"/>
              <a:gd name="connsiteY7" fmla="*/ 6858000 h 6858000"/>
              <a:gd name="connsiteX8" fmla="*/ 2995083 w 6119349"/>
              <a:gd name="connsiteY8" fmla="*/ 6847549 h 6858000"/>
              <a:gd name="connsiteX9" fmla="*/ 3403093 w 6119349"/>
              <a:gd name="connsiteY9" fmla="*/ 6847549 h 6858000"/>
              <a:gd name="connsiteX10" fmla="*/ 3616595 w 6119349"/>
              <a:gd name="connsiteY10" fmla="*/ 6847549 h 6858000"/>
              <a:gd name="connsiteX11" fmla="*/ 3728351 w 6119349"/>
              <a:gd name="connsiteY11" fmla="*/ 6770384 h 6858000"/>
              <a:gd name="connsiteX12" fmla="*/ 4244999 w 6119349"/>
              <a:gd name="connsiteY12" fmla="*/ 6365836 h 6858000"/>
              <a:gd name="connsiteX13" fmla="*/ 6119349 w 6119349"/>
              <a:gd name="connsiteY13" fmla="*/ 3621068 h 6858000"/>
              <a:gd name="connsiteX14" fmla="*/ 4518450 w 6119349"/>
              <a:gd name="connsiteY14" fmla="*/ 25401 h 6858000"/>
              <a:gd name="connsiteX15" fmla="*/ 4496326 w 6119349"/>
              <a:gd name="connsiteY15" fmla="*/ 10450 h 6858000"/>
              <a:gd name="connsiteX16" fmla="*/ 3403093 w 6119349"/>
              <a:gd name="connsiteY16" fmla="*/ 10450 h 6858000"/>
              <a:gd name="connsiteX17" fmla="*/ 2995083 w 6119349"/>
              <a:gd name="connsiteY17" fmla="*/ 10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19349" h="6858000">
                <a:moveTo>
                  <a:pt x="2995083" y="0"/>
                </a:moveTo>
                <a:lnTo>
                  <a:pt x="1980895" y="0"/>
                </a:lnTo>
                <a:lnTo>
                  <a:pt x="323851" y="0"/>
                </a:lnTo>
                <a:lnTo>
                  <a:pt x="0" y="0"/>
                </a:lnTo>
                <a:lnTo>
                  <a:pt x="0" y="6858000"/>
                </a:lnTo>
                <a:lnTo>
                  <a:pt x="323851" y="6858000"/>
                </a:lnTo>
                <a:lnTo>
                  <a:pt x="1980895" y="6858000"/>
                </a:lnTo>
                <a:lnTo>
                  <a:pt x="2995083" y="6858000"/>
                </a:lnTo>
                <a:lnTo>
                  <a:pt x="2995083" y="6847549"/>
                </a:lnTo>
                <a:lnTo>
                  <a:pt x="3403093" y="6847549"/>
                </a:lnTo>
                <a:lnTo>
                  <a:pt x="3616595" y="6847549"/>
                </a:lnTo>
                <a:lnTo>
                  <a:pt x="3728351" y="6770384"/>
                </a:lnTo>
                <a:cubicBezTo>
                  <a:pt x="3902169" y="6643282"/>
                  <a:pt x="4072796" y="6505990"/>
                  <a:pt x="4244999" y="6365836"/>
                </a:cubicBezTo>
                <a:cubicBezTo>
                  <a:pt x="5190624" y="5596214"/>
                  <a:pt x="6119349" y="4964437"/>
                  <a:pt x="6119349" y="3621068"/>
                </a:cubicBezTo>
                <a:cubicBezTo>
                  <a:pt x="6119349" y="2097263"/>
                  <a:pt x="5545613" y="762791"/>
                  <a:pt x="4518450" y="25401"/>
                </a:cubicBezTo>
                <a:lnTo>
                  <a:pt x="4496326" y="10450"/>
                </a:lnTo>
                <a:lnTo>
                  <a:pt x="3403093" y="10450"/>
                </a:lnTo>
                <a:lnTo>
                  <a:pt x="2995083" y="1045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84264179-7743-4F6F-A7A1-704D7B52E0E3}"/>
              </a:ext>
              <a:ext uri="{C183D7F6-B498-43B3-948B-1728B52AA6E4}">
                <adec:decorative xmlns:adec="http://schemas.microsoft.com/office/drawing/2017/decorative" val="1"/>
              </a:ext>
            </a:extLst>
          </p:cNvPr>
          <p:cNvSpPr/>
          <p:nvPr userDrawn="1"/>
        </p:nvSpPr>
        <p:spPr>
          <a:xfrm flipH="1">
            <a:off x="5719592"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43E6B8D4-667E-41AC-983B-A3613F81A59A}"/>
              </a:ext>
              <a:ext uri="{C183D7F6-B498-43B3-948B-1728B52AA6E4}">
                <adec:decorative xmlns:adec="http://schemas.microsoft.com/office/drawing/2017/decorative" val="1"/>
              </a:ext>
            </a:extLst>
          </p:cNvPr>
          <p:cNvSpPr/>
          <p:nvPr userDrawn="1"/>
        </p:nvSpPr>
        <p:spPr>
          <a:xfrm flipH="1">
            <a:off x="588518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ooter Placeholder 4">
            <a:extLst>
              <a:ext uri="{FF2B5EF4-FFF2-40B4-BE49-F238E27FC236}">
                <a16:creationId xmlns:a16="http://schemas.microsoft.com/office/drawing/2014/main" id="{317EB49B-F84D-4F65-9482-76BB768AAC21}"/>
              </a:ext>
            </a:extLst>
          </p:cNvPr>
          <p:cNvSpPr>
            <a:spLocks noGrp="1"/>
          </p:cNvSpPr>
          <p:nvPr>
            <p:ph type="ftr" sz="quarter" idx="11"/>
          </p:nvPr>
        </p:nvSpPr>
        <p:spPr>
          <a:xfrm>
            <a:off x="1124712" y="6170490"/>
            <a:ext cx="6013061" cy="457200"/>
          </a:xfrm>
        </p:spPr>
        <p:txBody>
          <a:bodyPr/>
          <a:lstStyle/>
          <a:p>
            <a:r>
              <a:rPr lang="en-US" dirty="0"/>
              <a:t>Sample Footer Text</a:t>
            </a:r>
          </a:p>
        </p:txBody>
      </p:sp>
      <p:sp>
        <p:nvSpPr>
          <p:cNvPr id="40" name="Picture Placeholder 39">
            <a:extLst>
              <a:ext uri="{FF2B5EF4-FFF2-40B4-BE49-F238E27FC236}">
                <a16:creationId xmlns:a16="http://schemas.microsoft.com/office/drawing/2014/main" id="{0CAA694A-1C38-4BCA-AF25-11FF6C7E3B87}"/>
              </a:ext>
            </a:extLst>
          </p:cNvPr>
          <p:cNvSpPr>
            <a:spLocks noGrp="1"/>
          </p:cNvSpPr>
          <p:nvPr>
            <p:ph type="pic" sz="quarter" idx="13"/>
          </p:nvPr>
        </p:nvSpPr>
        <p:spPr>
          <a:xfrm>
            <a:off x="6380397" y="4570"/>
            <a:ext cx="3084612" cy="3481579"/>
          </a:xfrm>
          <a:custGeom>
            <a:avLst/>
            <a:gdLst>
              <a:gd name="connsiteX0" fmla="*/ 1633992 w 2999551"/>
              <a:gd name="connsiteY0" fmla="*/ 0 h 3481579"/>
              <a:gd name="connsiteX1" fmla="*/ 2737037 w 2999551"/>
              <a:gd name="connsiteY1" fmla="*/ 0 h 3481579"/>
              <a:gd name="connsiteX2" fmla="*/ 2999551 w 2999551"/>
              <a:gd name="connsiteY2" fmla="*/ 0 h 3481579"/>
              <a:gd name="connsiteX3" fmla="*/ 2999551 w 2999551"/>
              <a:gd name="connsiteY3" fmla="*/ 3481579 h 3481579"/>
              <a:gd name="connsiteX4" fmla="*/ 0 w 2999551"/>
              <a:gd name="connsiteY4" fmla="*/ 3481579 h 3481579"/>
              <a:gd name="connsiteX5" fmla="*/ 3154 w 2999551"/>
              <a:gd name="connsiteY5" fmla="*/ 3348389 h 3481579"/>
              <a:gd name="connsiteX6" fmla="*/ 1611669 w 2999551"/>
              <a:gd name="connsiteY6" fmla="*/ 15046 h 348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9551" h="3481579">
                <a:moveTo>
                  <a:pt x="1633992" y="0"/>
                </a:moveTo>
                <a:lnTo>
                  <a:pt x="2737037" y="0"/>
                </a:lnTo>
                <a:lnTo>
                  <a:pt x="2999551" y="0"/>
                </a:lnTo>
                <a:lnTo>
                  <a:pt x="2999551" y="3481579"/>
                </a:lnTo>
                <a:lnTo>
                  <a:pt x="0" y="3481579"/>
                </a:lnTo>
                <a:lnTo>
                  <a:pt x="3154" y="3348389"/>
                </a:lnTo>
                <a:cubicBezTo>
                  <a:pt x="70549" y="1934565"/>
                  <a:pt x="640060" y="710747"/>
                  <a:pt x="1611669" y="15046"/>
                </a:cubicBezTo>
                <a:close/>
              </a:path>
            </a:pathLst>
          </a:custGeom>
          <a:solidFill>
            <a:schemeClr val="accent4"/>
          </a:solidFill>
        </p:spPr>
        <p:txBody>
          <a:bodyPr wrap="square">
            <a:noAutofit/>
          </a:bodyPr>
          <a:lstStyle/>
          <a:p>
            <a:r>
              <a:rPr lang="en-US"/>
              <a:t>Click icon to add picture</a:t>
            </a:r>
            <a:endParaRPr lang="en-US" dirty="0"/>
          </a:p>
        </p:txBody>
      </p:sp>
      <p:sp>
        <p:nvSpPr>
          <p:cNvPr id="15" name="Picture Placeholder 14">
            <a:extLst>
              <a:ext uri="{FF2B5EF4-FFF2-40B4-BE49-F238E27FC236}">
                <a16:creationId xmlns:a16="http://schemas.microsoft.com/office/drawing/2014/main" id="{05C71C38-E80C-4CB6-900D-104E4969C39A}"/>
              </a:ext>
            </a:extLst>
          </p:cNvPr>
          <p:cNvSpPr>
            <a:spLocks noGrp="1"/>
          </p:cNvSpPr>
          <p:nvPr>
            <p:ph type="pic" sz="quarter" idx="14"/>
          </p:nvPr>
        </p:nvSpPr>
        <p:spPr>
          <a:xfrm>
            <a:off x="9512300" y="0"/>
            <a:ext cx="2679700" cy="3483864"/>
          </a:xfrm>
          <a:solidFill>
            <a:schemeClr val="accent4"/>
          </a:solidFill>
        </p:spPr>
        <p:txBody>
          <a:bodyPr/>
          <a:lstStyle/>
          <a:p>
            <a:r>
              <a:rPr lang="en-US"/>
              <a:t>Click icon to add picture</a:t>
            </a:r>
            <a:endParaRPr lang="en-US" dirty="0"/>
          </a:p>
        </p:txBody>
      </p:sp>
      <p:sp>
        <p:nvSpPr>
          <p:cNvPr id="55" name="Picture Placeholder 54">
            <a:extLst>
              <a:ext uri="{FF2B5EF4-FFF2-40B4-BE49-F238E27FC236}">
                <a16:creationId xmlns:a16="http://schemas.microsoft.com/office/drawing/2014/main" id="{087EF14F-A23A-419B-B040-67536D44E826}"/>
              </a:ext>
            </a:extLst>
          </p:cNvPr>
          <p:cNvSpPr>
            <a:spLocks noGrp="1"/>
          </p:cNvSpPr>
          <p:nvPr>
            <p:ph type="pic" sz="quarter" idx="15"/>
          </p:nvPr>
        </p:nvSpPr>
        <p:spPr>
          <a:xfrm>
            <a:off x="6382115" y="3531870"/>
            <a:ext cx="3084612" cy="3326130"/>
          </a:xfrm>
          <a:custGeom>
            <a:avLst/>
            <a:gdLst>
              <a:gd name="connsiteX0" fmla="*/ 1645 w 3084612"/>
              <a:gd name="connsiteY0" fmla="*/ 0 h 3326130"/>
              <a:gd name="connsiteX1" fmla="*/ 3084612 w 3084612"/>
              <a:gd name="connsiteY1" fmla="*/ 0 h 3326130"/>
              <a:gd name="connsiteX2" fmla="*/ 3084612 w 3084612"/>
              <a:gd name="connsiteY2" fmla="*/ 3326130 h 3326130"/>
              <a:gd name="connsiteX3" fmla="*/ 2740651 w 3084612"/>
              <a:gd name="connsiteY3" fmla="*/ 3326130 h 3326130"/>
              <a:gd name="connsiteX4" fmla="*/ 2525231 w 3084612"/>
              <a:gd name="connsiteY4" fmla="*/ 3326130 h 3326130"/>
              <a:gd name="connsiteX5" fmla="*/ 2412471 w 3084612"/>
              <a:gd name="connsiteY5" fmla="*/ 3248247 h 3326130"/>
              <a:gd name="connsiteX6" fmla="*/ 1891184 w 3084612"/>
              <a:gd name="connsiteY6" fmla="*/ 2839937 h 3326130"/>
              <a:gd name="connsiteX7" fmla="*/ 0 w 3084612"/>
              <a:gd name="connsiteY7" fmla="*/ 69643 h 332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4612" h="3326130">
                <a:moveTo>
                  <a:pt x="1645" y="0"/>
                </a:moveTo>
                <a:lnTo>
                  <a:pt x="3084612" y="0"/>
                </a:lnTo>
                <a:lnTo>
                  <a:pt x="3084612" y="3326130"/>
                </a:lnTo>
                <a:lnTo>
                  <a:pt x="2740651" y="3326130"/>
                </a:lnTo>
                <a:lnTo>
                  <a:pt x="2525231" y="3326130"/>
                </a:lnTo>
                <a:lnTo>
                  <a:pt x="2412471" y="3248247"/>
                </a:lnTo>
                <a:cubicBezTo>
                  <a:pt x="2237092" y="3119963"/>
                  <a:pt x="2064933" y="2981395"/>
                  <a:pt x="1891184" y="2839937"/>
                </a:cubicBezTo>
                <a:cubicBezTo>
                  <a:pt x="937066" y="2063157"/>
                  <a:pt x="0" y="1425505"/>
                  <a:pt x="0" y="69643"/>
                </a:cubicBezTo>
                <a:close/>
              </a:path>
            </a:pathLst>
          </a:custGeom>
          <a:solidFill>
            <a:schemeClr val="accent4"/>
          </a:solidFill>
        </p:spPr>
        <p:txBody>
          <a:bodyPr wrap="square">
            <a:noAutofit/>
          </a:bodyPr>
          <a:lstStyle/>
          <a:p>
            <a:r>
              <a:rPr lang="en-US"/>
              <a:t>Click icon to add picture</a:t>
            </a:r>
            <a:endParaRPr lang="en-US" dirty="0"/>
          </a:p>
        </p:txBody>
      </p:sp>
      <p:sp>
        <p:nvSpPr>
          <p:cNvPr id="16" name="Picture Placeholder 14">
            <a:extLst>
              <a:ext uri="{FF2B5EF4-FFF2-40B4-BE49-F238E27FC236}">
                <a16:creationId xmlns:a16="http://schemas.microsoft.com/office/drawing/2014/main" id="{FBD28C77-1B8B-41DB-98BB-E89DACE8B1D9}"/>
              </a:ext>
            </a:extLst>
          </p:cNvPr>
          <p:cNvSpPr>
            <a:spLocks noGrp="1"/>
          </p:cNvSpPr>
          <p:nvPr>
            <p:ph type="pic" sz="quarter" idx="16"/>
          </p:nvPr>
        </p:nvSpPr>
        <p:spPr>
          <a:xfrm>
            <a:off x="9534858" y="3531870"/>
            <a:ext cx="2679700" cy="3326130"/>
          </a:xfrm>
          <a:solidFill>
            <a:schemeClr val="accent4"/>
          </a:solidFill>
        </p:spPr>
        <p:txBody>
          <a:bodyPr/>
          <a:lstStyle/>
          <a:p>
            <a:r>
              <a:rPr lang="en-US"/>
              <a:t>Click icon to add picture</a:t>
            </a:r>
            <a:endParaRPr lang="en-US" dirty="0"/>
          </a:p>
        </p:txBody>
      </p:sp>
      <p:sp>
        <p:nvSpPr>
          <p:cNvPr id="17" name="Date Placeholder 9">
            <a:extLst>
              <a:ext uri="{FF2B5EF4-FFF2-40B4-BE49-F238E27FC236}">
                <a16:creationId xmlns:a16="http://schemas.microsoft.com/office/drawing/2014/main" id="{E68894E0-DA12-40BB-B505-EB84F08C65F1}"/>
              </a:ext>
            </a:extLst>
          </p:cNvPr>
          <p:cNvSpPr>
            <a:spLocks noGrp="1"/>
          </p:cNvSpPr>
          <p:nvPr>
            <p:ph type="dt" sz="half" idx="10"/>
          </p:nvPr>
        </p:nvSpPr>
        <p:spPr>
          <a:xfrm>
            <a:off x="7854696" y="6172200"/>
            <a:ext cx="2843784" cy="457200"/>
          </a:xfrm>
        </p:spPr>
        <p:txBody>
          <a:bodyPr/>
          <a:lstStyle>
            <a:lvl1pPr>
              <a:defRPr>
                <a:solidFill>
                  <a:schemeClr val="bg1"/>
                </a:solidFill>
              </a:defRPr>
            </a:lvl1pPr>
          </a:lstStyle>
          <a:p>
            <a:r>
              <a:rPr lang="en-US" dirty="0"/>
              <a:t>2/3/20XX</a:t>
            </a:r>
          </a:p>
        </p:txBody>
      </p:sp>
      <p:sp>
        <p:nvSpPr>
          <p:cNvPr id="14" name="Slide Number Placeholder 31">
            <a:extLst>
              <a:ext uri="{FF2B5EF4-FFF2-40B4-BE49-F238E27FC236}">
                <a16:creationId xmlns:a16="http://schemas.microsoft.com/office/drawing/2014/main" id="{E3416EBC-370F-44EC-82B2-260F9C0CF74A}"/>
              </a:ext>
            </a:extLst>
          </p:cNvPr>
          <p:cNvSpPr>
            <a:spLocks noGrp="1"/>
          </p:cNvSpPr>
          <p:nvPr>
            <p:ph type="sldNum" sz="quarter" idx="12"/>
          </p:nvPr>
        </p:nvSpPr>
        <p:spPr>
          <a:xfrm>
            <a:off x="10712410" y="6172200"/>
            <a:ext cx="775429" cy="457200"/>
          </a:xfrm>
        </p:spPr>
        <p:txBody>
          <a:bodyPr/>
          <a:lstStyle>
            <a:lvl1pPr algn="ctr">
              <a:defRPr>
                <a:solidFill>
                  <a:schemeClr val="bg1"/>
                </a:solidFill>
                <a:effectLst>
                  <a:outerShdw blurRad="38100" dist="38100" dir="2700000" algn="tl">
                    <a:srgbClr val="000000">
                      <a:alpha val="43137"/>
                    </a:srgbClr>
                  </a:outerShdw>
                </a:effectLs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584243449"/>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r>
              <a:rPr lang="en-US" dirty="0"/>
              <a:t>2/3/20XX</a:t>
            </a:r>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r>
              <a:rPr lang="en-US" dirty="0"/>
              <a:t>Sample Footer Text</a:t>
            </a:r>
          </a:p>
        </p:txBody>
      </p:sp>
      <p:sp>
        <p:nvSpPr>
          <p:cNvPr id="7" name="Slide Number Placeholder 31">
            <a:extLst>
              <a:ext uri="{FF2B5EF4-FFF2-40B4-BE49-F238E27FC236}">
                <a16:creationId xmlns:a16="http://schemas.microsoft.com/office/drawing/2014/main" id="{ABC4236E-DEC6-461F-9145-45973B271BFD}"/>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2157717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r>
              <a:rPr lang="en-US" dirty="0"/>
              <a:t>2/3/20XX</a:t>
            </a:r>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r>
              <a:rPr lang="en-US" dirty="0"/>
              <a:t>Sample Footer Text</a:t>
            </a:r>
          </a:p>
        </p:txBody>
      </p:sp>
      <p:sp>
        <p:nvSpPr>
          <p:cNvPr id="11" name="Slide Number Placeholder 31">
            <a:extLst>
              <a:ext uri="{FF2B5EF4-FFF2-40B4-BE49-F238E27FC236}">
                <a16:creationId xmlns:a16="http://schemas.microsoft.com/office/drawing/2014/main" id="{38A6D074-7013-4944-89F6-2481F7DCE1B6}"/>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3702943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r>
              <a:rPr lang="en-US" dirty="0"/>
              <a:t>2/3/20XX</a:t>
            </a:r>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r>
              <a:rPr lang="en-US" dirty="0"/>
              <a:t>Sample Footer Text</a:t>
            </a:r>
          </a:p>
        </p:txBody>
      </p:sp>
      <p:sp>
        <p:nvSpPr>
          <p:cNvPr id="9" name="Slide Number Placeholder 31">
            <a:extLst>
              <a:ext uri="{FF2B5EF4-FFF2-40B4-BE49-F238E27FC236}">
                <a16:creationId xmlns:a16="http://schemas.microsoft.com/office/drawing/2014/main" id="{26063765-A16A-406C-B56F-0D4AEC512594}"/>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4110837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r>
              <a:rPr lang="en-US" dirty="0"/>
              <a:t>2/3/20XX</a:t>
            </a:r>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r>
              <a:rPr lang="en-US" dirty="0"/>
              <a:t>Sample Footer Text</a:t>
            </a:r>
          </a:p>
        </p:txBody>
      </p:sp>
      <p:sp>
        <p:nvSpPr>
          <p:cNvPr id="8" name="Slide Number Placeholder 31">
            <a:extLst>
              <a:ext uri="{FF2B5EF4-FFF2-40B4-BE49-F238E27FC236}">
                <a16:creationId xmlns:a16="http://schemas.microsoft.com/office/drawing/2014/main" id="{8AAB7801-14F1-4A33-A13B-ECE1E4CF2779}"/>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2697493924"/>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r>
              <a:rPr lang="en-US" dirty="0"/>
              <a:t>2/3/20XX</a:t>
            </a:r>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r>
              <a:rPr lang="en-US" dirty="0"/>
              <a:t>Sample Footer Text</a:t>
            </a:r>
          </a:p>
        </p:txBody>
      </p:sp>
      <p:sp>
        <p:nvSpPr>
          <p:cNvPr id="11" name="Slide Number Placeholder 31">
            <a:extLst>
              <a:ext uri="{FF2B5EF4-FFF2-40B4-BE49-F238E27FC236}">
                <a16:creationId xmlns:a16="http://schemas.microsoft.com/office/drawing/2014/main" id="{943D328A-FC72-4F5E-A189-C3B730073963}"/>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135135323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r>
              <a:rPr lang="en-US" dirty="0"/>
              <a:t>2/3/20XX</a:t>
            </a:r>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r>
              <a:rPr lang="en-US" dirty="0"/>
              <a:t>Sample Footer Text</a:t>
            </a:r>
          </a:p>
        </p:txBody>
      </p:sp>
      <p:sp>
        <p:nvSpPr>
          <p:cNvPr id="8" name="Slide Number Placeholder 31">
            <a:extLst>
              <a:ext uri="{FF2B5EF4-FFF2-40B4-BE49-F238E27FC236}">
                <a16:creationId xmlns:a16="http://schemas.microsoft.com/office/drawing/2014/main" id="{6AD29F03-B734-4E9A-8F4E-7E686CAB0A9E}"/>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3214945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259330E-45A9-4294-A077-3852502CCBBB}"/>
              </a:ext>
            </a:extLst>
          </p:cNvPr>
          <p:cNvSpPr>
            <a:spLocks noGrp="1"/>
          </p:cNvSpPr>
          <p:nvPr>
            <p:ph type="title"/>
          </p:nvPr>
        </p:nvSpPr>
        <p:spPr>
          <a:xfrm>
            <a:off x="1122481" y="442913"/>
            <a:ext cx="7134415" cy="1843087"/>
          </a:xfrm>
        </p:spPr>
        <p:txBody>
          <a:bodyPr anchor="b"/>
          <a:lstStyle/>
          <a:p>
            <a:r>
              <a:rPr lang="en-US"/>
              <a:t>Click to edit Master title style</a:t>
            </a:r>
            <a:endParaRPr lang="en-US" dirty="0"/>
          </a:p>
        </p:txBody>
      </p:sp>
      <p:sp>
        <p:nvSpPr>
          <p:cNvPr id="23" name="Content Placeholder 2">
            <a:extLst>
              <a:ext uri="{FF2B5EF4-FFF2-40B4-BE49-F238E27FC236}">
                <a16:creationId xmlns:a16="http://schemas.microsoft.com/office/drawing/2014/main" id="{4FE3AE0F-39BB-48ED-A13E-75DF0DCFAFB3}"/>
              </a:ext>
            </a:extLst>
          </p:cNvPr>
          <p:cNvSpPr>
            <a:spLocks noGrp="1"/>
          </p:cNvSpPr>
          <p:nvPr>
            <p:ph idx="1"/>
          </p:nvPr>
        </p:nvSpPr>
        <p:spPr>
          <a:xfrm>
            <a:off x="1122481" y="2404069"/>
            <a:ext cx="5485331" cy="3560169"/>
          </a:xfrm>
        </p:spPr>
        <p:txBody>
          <a:bodyPr>
            <a:normAutofit/>
          </a:bodyPr>
          <a:lstStyle/>
          <a:p>
            <a:pPr lvl="0"/>
            <a:r>
              <a:rPr lang="en-US"/>
              <a:t>Click to edit Master text styles</a:t>
            </a:r>
          </a:p>
        </p:txBody>
      </p:sp>
      <p:sp>
        <p:nvSpPr>
          <p:cNvPr id="26" name="Picture Placeholder 25">
            <a:extLst>
              <a:ext uri="{FF2B5EF4-FFF2-40B4-BE49-F238E27FC236}">
                <a16:creationId xmlns:a16="http://schemas.microsoft.com/office/drawing/2014/main" id="{B892B51F-EEC4-4161-806C-6E0CA9F57B4B}"/>
              </a:ext>
            </a:extLst>
          </p:cNvPr>
          <p:cNvSpPr>
            <a:spLocks noGrp="1"/>
          </p:cNvSpPr>
          <p:nvPr>
            <p:ph type="pic" sz="quarter" idx="14"/>
          </p:nvPr>
        </p:nvSpPr>
        <p:spPr>
          <a:xfrm>
            <a:off x="8897970"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chemeClr val="accent4"/>
          </a:solidFill>
        </p:spPr>
        <p:txBody>
          <a:bodyPr wrap="square">
            <a:noAutofit/>
          </a:bodyPr>
          <a:lstStyle/>
          <a:p>
            <a:r>
              <a:rPr lang="en-US"/>
              <a:t>Click icon to add picture</a:t>
            </a:r>
            <a:endParaRPr lang="en-US" dirty="0"/>
          </a:p>
        </p:txBody>
      </p:sp>
      <p:sp>
        <p:nvSpPr>
          <p:cNvPr id="14" name="Freeform: Shape 13">
            <a:extLst>
              <a:ext uri="{FF2B5EF4-FFF2-40B4-BE49-F238E27FC236}">
                <a16:creationId xmlns:a16="http://schemas.microsoft.com/office/drawing/2014/main" id="{6292C5C6-6AF9-4248-B2DA-ACA4A1BD3929}"/>
              </a:ext>
              <a:ext uri="{C183D7F6-B498-43B3-948B-1728B52AA6E4}">
                <adec:decorative xmlns:adec="http://schemas.microsoft.com/office/drawing/2017/decorative" val="1"/>
              </a:ext>
            </a:extLst>
          </p:cNvPr>
          <p:cNvSpPr/>
          <p:nvPr userDrawn="1"/>
        </p:nvSpPr>
        <p:spPr>
          <a:xfrm>
            <a:off x="8787255" y="-15240"/>
            <a:ext cx="3418080" cy="28962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3A499CB4-9592-40E3-B804-ECCA6B240336}"/>
              </a:ext>
              <a:ext uri="{C183D7F6-B498-43B3-948B-1728B52AA6E4}">
                <adec:decorative xmlns:adec="http://schemas.microsoft.com/office/drawing/2017/decorative" val="1"/>
              </a:ext>
            </a:extLst>
          </p:cNvPr>
          <p:cNvSpPr/>
          <p:nvPr userDrawn="1"/>
        </p:nvSpPr>
        <p:spPr>
          <a:xfrm>
            <a:off x="8611772" y="-15240"/>
            <a:ext cx="3593564" cy="304450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ooter Placeholder 4">
            <a:extLst>
              <a:ext uri="{FF2B5EF4-FFF2-40B4-BE49-F238E27FC236}">
                <a16:creationId xmlns:a16="http://schemas.microsoft.com/office/drawing/2014/main" id="{9C9246C2-8173-4093-9B73-2CEBC7ECC500}"/>
              </a:ext>
            </a:extLst>
          </p:cNvPr>
          <p:cNvSpPr>
            <a:spLocks noGrp="1"/>
          </p:cNvSpPr>
          <p:nvPr>
            <p:ph type="ftr" sz="quarter" idx="11"/>
          </p:nvPr>
        </p:nvSpPr>
        <p:spPr>
          <a:xfrm>
            <a:off x="1122482" y="6170613"/>
            <a:ext cx="5181820" cy="457200"/>
          </a:xfrm>
        </p:spPr>
        <p:txBody>
          <a:bodyPr/>
          <a:lstStyle/>
          <a:p>
            <a:r>
              <a:rPr lang="en-US" dirty="0"/>
              <a:t>Sample Footer Text</a:t>
            </a:r>
          </a:p>
        </p:txBody>
      </p:sp>
      <p:sp>
        <p:nvSpPr>
          <p:cNvPr id="17" name="Freeform: Shape 16">
            <a:extLst>
              <a:ext uri="{FF2B5EF4-FFF2-40B4-BE49-F238E27FC236}">
                <a16:creationId xmlns:a16="http://schemas.microsoft.com/office/drawing/2014/main" id="{A3A06B29-0534-404B-BF1A-C3EBA8B3EEB3}"/>
              </a:ext>
              <a:ext uri="{C183D7F6-B498-43B3-948B-1728B52AA6E4}">
                <adec:decorative xmlns:adec="http://schemas.microsoft.com/office/drawing/2017/decorative" val="1"/>
              </a:ext>
            </a:extLst>
          </p:cNvPr>
          <p:cNvSpPr/>
          <p:nvPr userDrawn="1"/>
        </p:nvSpPr>
        <p:spPr>
          <a:xfrm>
            <a:off x="6184771" y="3247617"/>
            <a:ext cx="6020564" cy="3631340"/>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10AF802-8BEE-4DC7-8296-B52D4BE43FB9}"/>
              </a:ext>
              <a:ext uri="{C183D7F6-B498-43B3-948B-1728B52AA6E4}">
                <adec:decorative xmlns:adec="http://schemas.microsoft.com/office/drawing/2017/decorative" val="1"/>
              </a:ext>
            </a:extLst>
          </p:cNvPr>
          <p:cNvSpPr/>
          <p:nvPr userDrawn="1"/>
        </p:nvSpPr>
        <p:spPr>
          <a:xfrm>
            <a:off x="5956294" y="3065460"/>
            <a:ext cx="6249041" cy="3813498"/>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Picture Placeholder 23">
            <a:extLst>
              <a:ext uri="{FF2B5EF4-FFF2-40B4-BE49-F238E27FC236}">
                <a16:creationId xmlns:a16="http://schemas.microsoft.com/office/drawing/2014/main" id="{012C926C-C55F-482B-A653-A99E71E49062}"/>
              </a:ext>
              <a:ext uri="{C183D7F6-B498-43B3-948B-1728B52AA6E4}">
                <adec:decorative xmlns:adec="http://schemas.microsoft.com/office/drawing/2017/decorative" val="1"/>
              </a:ext>
            </a:extLst>
          </p:cNvPr>
          <p:cNvSpPr>
            <a:spLocks noGrp="1"/>
          </p:cNvSpPr>
          <p:nvPr>
            <p:ph type="pic" sz="quarter" idx="13"/>
          </p:nvPr>
        </p:nvSpPr>
        <p:spPr>
          <a:xfrm>
            <a:off x="6381961" y="3374037"/>
            <a:ext cx="5810040" cy="3483963"/>
          </a:xfrm>
          <a:custGeom>
            <a:avLst/>
            <a:gdLst>
              <a:gd name="connsiteX0" fmla="*/ 2808622 w 5724034"/>
              <a:gd name="connsiteY0" fmla="*/ 207 h 3451166"/>
              <a:gd name="connsiteX1" fmla="*/ 4400004 w 5724034"/>
              <a:gd name="connsiteY1" fmla="*/ 607462 h 3451166"/>
              <a:gd name="connsiteX2" fmla="*/ 4745277 w 5724034"/>
              <a:gd name="connsiteY2" fmla="*/ 837612 h 3451166"/>
              <a:gd name="connsiteX3" fmla="*/ 5584627 w 5724034"/>
              <a:gd name="connsiteY3" fmla="*/ 1665805 h 3451166"/>
              <a:gd name="connsiteX4" fmla="*/ 5682689 w 5724034"/>
              <a:gd name="connsiteY4" fmla="*/ 1947596 h 3451166"/>
              <a:gd name="connsiteX5" fmla="*/ 5724034 w 5724034"/>
              <a:gd name="connsiteY5" fmla="*/ 2133764 h 3451166"/>
              <a:gd name="connsiteX6" fmla="*/ 5724034 w 5724034"/>
              <a:gd name="connsiteY6" fmla="*/ 3254784 h 3451166"/>
              <a:gd name="connsiteX7" fmla="*/ 5682668 w 5724034"/>
              <a:gd name="connsiteY7" fmla="*/ 3451166 h 3451166"/>
              <a:gd name="connsiteX8" fmla="*/ 3398 w 5724034"/>
              <a:gd name="connsiteY8" fmla="*/ 3451166 h 3451166"/>
              <a:gd name="connsiteX9" fmla="*/ 0 w 5724034"/>
              <a:gd name="connsiteY9" fmla="*/ 3332475 h 3451166"/>
              <a:gd name="connsiteX10" fmla="*/ 51930 w 5724034"/>
              <a:gd name="connsiteY10" fmla="*/ 2960389 h 3451166"/>
              <a:gd name="connsiteX11" fmla="*/ 562146 w 5724034"/>
              <a:gd name="connsiteY11" fmla="*/ 1816544 h 3451166"/>
              <a:gd name="connsiteX12" fmla="*/ 683754 w 5724034"/>
              <a:gd name="connsiteY12" fmla="*/ 1587775 h 3451166"/>
              <a:gd name="connsiteX13" fmla="*/ 1883792 w 5724034"/>
              <a:gd name="connsiteY13" fmla="*/ 191878 h 3451166"/>
              <a:gd name="connsiteX14" fmla="*/ 2808622 w 5724034"/>
              <a:gd name="connsiteY14" fmla="*/ 207 h 345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6">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6"/>
                </a:lnTo>
                <a:lnTo>
                  <a:pt x="3398" y="3451166"/>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solidFill>
            <a:schemeClr val="accent4"/>
          </a:solidFill>
        </p:spPr>
        <p:txBody>
          <a:bodyPr wrap="square">
            <a:noAutofit/>
          </a:bodyPr>
          <a:lstStyle/>
          <a:p>
            <a:r>
              <a:rPr lang="en-US"/>
              <a:t>Click icon to add picture</a:t>
            </a:r>
            <a:endParaRPr lang="en-US" dirty="0"/>
          </a:p>
        </p:txBody>
      </p:sp>
      <p:sp>
        <p:nvSpPr>
          <p:cNvPr id="19" name="Date Placeholder 6">
            <a:extLst>
              <a:ext uri="{FF2B5EF4-FFF2-40B4-BE49-F238E27FC236}">
                <a16:creationId xmlns:a16="http://schemas.microsoft.com/office/drawing/2014/main" id="{729B24BA-95BE-4289-901E-61D7E95237D1}"/>
              </a:ext>
            </a:extLst>
          </p:cNvPr>
          <p:cNvSpPr>
            <a:spLocks noGrp="1"/>
          </p:cNvSpPr>
          <p:nvPr>
            <p:ph type="dt" sz="half" idx="10"/>
          </p:nvPr>
        </p:nvSpPr>
        <p:spPr>
          <a:xfrm>
            <a:off x="7850727" y="6170491"/>
            <a:ext cx="2840083" cy="457200"/>
          </a:xfrm>
        </p:spPr>
        <p:txBody>
          <a:bodyPr/>
          <a:lstStyle>
            <a:lvl1pPr>
              <a:defRPr>
                <a:solidFill>
                  <a:schemeClr val="bg1"/>
                </a:solidFill>
              </a:defRPr>
            </a:lvl1pPr>
          </a:lstStyle>
          <a:p>
            <a:r>
              <a:rPr lang="en-US"/>
              <a:t>2/3/20XX</a:t>
            </a:r>
            <a:endParaRPr lang="en-US" dirty="0"/>
          </a:p>
        </p:txBody>
      </p:sp>
      <p:sp>
        <p:nvSpPr>
          <p:cNvPr id="27" name="Slide Number Placeholder 31">
            <a:extLst>
              <a:ext uri="{FF2B5EF4-FFF2-40B4-BE49-F238E27FC236}">
                <a16:creationId xmlns:a16="http://schemas.microsoft.com/office/drawing/2014/main" id="{34C5C85A-7E92-4F46-8832-010DD22D76F5}"/>
              </a:ext>
            </a:extLst>
          </p:cNvPr>
          <p:cNvSpPr>
            <a:spLocks noGrp="1"/>
          </p:cNvSpPr>
          <p:nvPr>
            <p:ph type="sldNum" sz="quarter" idx="12"/>
          </p:nvPr>
        </p:nvSpPr>
        <p:spPr>
          <a:xfrm>
            <a:off x="10712410" y="6172200"/>
            <a:ext cx="775429" cy="457200"/>
          </a:xfrm>
        </p:spPr>
        <p:txBody>
          <a:bodyPr/>
          <a:lstStyle>
            <a:lvl1pPr algn="ctr">
              <a:defRPr>
                <a:solidFill>
                  <a:schemeClr val="bg1"/>
                </a:solidFill>
                <a:effectLst>
                  <a:outerShdw blurRad="38100" dist="38100" dir="2700000" algn="tl">
                    <a:srgbClr val="000000">
                      <a:alpha val="43137"/>
                    </a:srgbClr>
                  </a:outerShdw>
                </a:effectLs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514270717"/>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C3501222-3F13-4879-ABD3-E175AC9CE89A}"/>
              </a:ext>
            </a:extLst>
          </p:cNvPr>
          <p:cNvSpPr>
            <a:spLocks noGrp="1"/>
          </p:cNvSpPr>
          <p:nvPr>
            <p:ph type="title"/>
          </p:nvPr>
        </p:nvSpPr>
        <p:spPr>
          <a:xfrm>
            <a:off x="6301382" y="620202"/>
            <a:ext cx="4917906" cy="1598211"/>
          </a:xfrm>
        </p:spPr>
        <p:txBody>
          <a:bodyPr anchor="b"/>
          <a:lstStyle/>
          <a:p>
            <a:r>
              <a:rPr lang="en-US"/>
              <a:t>Click to edit Master title style</a:t>
            </a:r>
            <a:endParaRPr lang="en-US" dirty="0"/>
          </a:p>
        </p:txBody>
      </p:sp>
      <p:sp>
        <p:nvSpPr>
          <p:cNvPr id="71" name="Freeform: Shape 70">
            <a:extLst>
              <a:ext uri="{FF2B5EF4-FFF2-40B4-BE49-F238E27FC236}">
                <a16:creationId xmlns:a16="http://schemas.microsoft.com/office/drawing/2014/main" id="{D130A797-4ADE-4B76-A524-71E3EFEFD9BA}"/>
              </a:ext>
              <a:ext uri="{C183D7F6-B498-43B3-948B-1728B52AA6E4}">
                <adec:decorative xmlns:adec="http://schemas.microsoft.com/office/drawing/2017/decorative" val="1"/>
              </a:ext>
            </a:extLst>
          </p:cNvPr>
          <p:cNvSpPr/>
          <p:nvPr userDrawn="1"/>
        </p:nvSpPr>
        <p:spPr>
          <a:xfrm>
            <a:off x="389616" y="3699058"/>
            <a:ext cx="3957664" cy="3172277"/>
          </a:xfrm>
          <a:custGeom>
            <a:avLst/>
            <a:gdLst>
              <a:gd name="connsiteX0" fmla="*/ 2048049 w 3957664"/>
              <a:gd name="connsiteY0" fmla="*/ 0 h 3189422"/>
              <a:gd name="connsiteX1" fmla="*/ 3496843 w 3957664"/>
              <a:gd name="connsiteY1" fmla="*/ 893975 h 3189422"/>
              <a:gd name="connsiteX2" fmla="*/ 3651243 w 3957664"/>
              <a:gd name="connsiteY2" fmla="*/ 1122679 h 3189422"/>
              <a:gd name="connsiteX3" fmla="*/ 3957664 w 3957664"/>
              <a:gd name="connsiteY3" fmla="*/ 1843225 h 3189422"/>
              <a:gd name="connsiteX4" fmla="*/ 3772520 w 3957664"/>
              <a:gd name="connsiteY4" fmla="*/ 2619224 h 3189422"/>
              <a:gd name="connsiteX5" fmla="*/ 3417035 w 3957664"/>
              <a:gd name="connsiteY5" fmla="*/ 3133103 h 3189422"/>
              <a:gd name="connsiteX6" fmla="*/ 3359909 w 3957664"/>
              <a:gd name="connsiteY6" fmla="*/ 3189422 h 3189422"/>
              <a:gd name="connsiteX7" fmla="*/ 355401 w 3957664"/>
              <a:gd name="connsiteY7" fmla="*/ 3189422 h 3189422"/>
              <a:gd name="connsiteX8" fmla="*/ 263882 w 3957664"/>
              <a:gd name="connsiteY8" fmla="*/ 3030079 h 3189422"/>
              <a:gd name="connsiteX9" fmla="*/ 0 w 3957664"/>
              <a:gd name="connsiteY9" fmla="*/ 1843225 h 3189422"/>
              <a:gd name="connsiteX10" fmla="*/ 205612 w 3957664"/>
              <a:gd name="connsiteY10" fmla="*/ 1230099 h 3189422"/>
              <a:gd name="connsiteX11" fmla="*/ 814378 w 3957664"/>
              <a:gd name="connsiteY11" fmla="*/ 659189 h 3189422"/>
              <a:gd name="connsiteX12" fmla="*/ 948225 w 3957664"/>
              <a:gd name="connsiteY12" fmla="*/ 549980 h 3189422"/>
              <a:gd name="connsiteX13" fmla="*/ 2048049 w 3957664"/>
              <a:gd name="connsiteY13" fmla="*/ 0 h 31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7664" h="3189422">
                <a:moveTo>
                  <a:pt x="2048049" y="0"/>
                </a:moveTo>
                <a:cubicBezTo>
                  <a:pt x="2659874" y="0"/>
                  <a:pt x="3093177" y="267343"/>
                  <a:pt x="3496843" y="893975"/>
                </a:cubicBezTo>
                <a:cubicBezTo>
                  <a:pt x="3549668" y="975994"/>
                  <a:pt x="3601305" y="1050587"/>
                  <a:pt x="3651243" y="1122679"/>
                </a:cubicBezTo>
                <a:cubicBezTo>
                  <a:pt x="3858213" y="1421594"/>
                  <a:pt x="3957664" y="1577044"/>
                  <a:pt x="3957664" y="1843225"/>
                </a:cubicBezTo>
                <a:cubicBezTo>
                  <a:pt x="3957664" y="2107525"/>
                  <a:pt x="3895327" y="2368608"/>
                  <a:pt x="3772520" y="2619224"/>
                </a:cubicBezTo>
                <a:cubicBezTo>
                  <a:pt x="3682390" y="2803096"/>
                  <a:pt x="3563214" y="2975293"/>
                  <a:pt x="3417035" y="3133103"/>
                </a:cubicBezTo>
                <a:lnTo>
                  <a:pt x="3359909" y="3189422"/>
                </a:lnTo>
                <a:lnTo>
                  <a:pt x="355401" y="3189422"/>
                </a:lnTo>
                <a:lnTo>
                  <a:pt x="263882" y="3030079"/>
                </a:lnTo>
                <a:cubicBezTo>
                  <a:pt x="92200" y="2695464"/>
                  <a:pt x="0" y="2286098"/>
                  <a:pt x="0" y="1843225"/>
                </a:cubicBezTo>
                <a:cubicBezTo>
                  <a:pt x="0" y="1607633"/>
                  <a:pt x="63442" y="1418552"/>
                  <a:pt x="205612" y="1230099"/>
                </a:cubicBezTo>
                <a:cubicBezTo>
                  <a:pt x="354321" y="1032967"/>
                  <a:pt x="577768" y="851400"/>
                  <a:pt x="814378" y="659189"/>
                </a:cubicBezTo>
                <a:cubicBezTo>
                  <a:pt x="858032" y="623770"/>
                  <a:pt x="903129" y="587098"/>
                  <a:pt x="948225" y="549980"/>
                </a:cubicBezTo>
                <a:cubicBezTo>
                  <a:pt x="1351891" y="217791"/>
                  <a:pt x="1646508" y="0"/>
                  <a:pt x="204804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2" name="Freeform: Shape 71">
            <a:extLst>
              <a:ext uri="{FF2B5EF4-FFF2-40B4-BE49-F238E27FC236}">
                <a16:creationId xmlns:a16="http://schemas.microsoft.com/office/drawing/2014/main" id="{8F62D565-3FCF-4F30-BF43-A5BA7175D60C}"/>
              </a:ext>
              <a:ext uri="{C183D7F6-B498-43B3-948B-1728B52AA6E4}">
                <adec:decorative xmlns:adec="http://schemas.microsoft.com/office/drawing/2017/decorative" val="1"/>
              </a:ext>
            </a:extLst>
          </p:cNvPr>
          <p:cNvSpPr/>
          <p:nvPr userDrawn="1"/>
        </p:nvSpPr>
        <p:spPr>
          <a:xfrm>
            <a:off x="-15240" y="-15240"/>
            <a:ext cx="2996705" cy="3945518"/>
          </a:xfrm>
          <a:custGeom>
            <a:avLst/>
            <a:gdLst>
              <a:gd name="connsiteX0" fmla="*/ 0 w 2943938"/>
              <a:gd name="connsiteY0" fmla="*/ 0 h 3856970"/>
              <a:gd name="connsiteX1" fmla="*/ 2330196 w 2943938"/>
              <a:gd name="connsiteY1" fmla="*/ 0 h 3856970"/>
              <a:gd name="connsiteX2" fmla="*/ 2432846 w 2943938"/>
              <a:gd name="connsiteY2" fmla="*/ 201819 h 3856970"/>
              <a:gd name="connsiteX3" fmla="*/ 2529757 w 2943938"/>
              <a:gd name="connsiteY3" fmla="*/ 393271 h 3856970"/>
              <a:gd name="connsiteX4" fmla="*/ 2920427 w 2943938"/>
              <a:gd name="connsiteY4" fmla="*/ 1886722 h 3856970"/>
              <a:gd name="connsiteX5" fmla="*/ 1545251 w 2943938"/>
              <a:gd name="connsiteY5" fmla="*/ 3482689 h 3856970"/>
              <a:gd name="connsiteX6" fmla="*/ 1242892 w 2943938"/>
              <a:gd name="connsiteY6" fmla="*/ 3622158 h 3856970"/>
              <a:gd name="connsiteX7" fmla="*/ 331469 w 2943938"/>
              <a:gd name="connsiteY7" fmla="*/ 3837762 h 3856970"/>
              <a:gd name="connsiteX8" fmla="*/ 103513 w 2943938"/>
              <a:gd name="connsiteY8" fmla="*/ 3777951 h 3856970"/>
              <a:gd name="connsiteX9" fmla="*/ 0 w 2943938"/>
              <a:gd name="connsiteY9" fmla="*/ 3736526 h 385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3938" h="3856970">
                <a:moveTo>
                  <a:pt x="0" y="0"/>
                </a:moveTo>
                <a:lnTo>
                  <a:pt x="2330196" y="0"/>
                </a:lnTo>
                <a:lnTo>
                  <a:pt x="2432846" y="201819"/>
                </a:lnTo>
                <a:cubicBezTo>
                  <a:pt x="2464222" y="264214"/>
                  <a:pt x="2496729" y="328691"/>
                  <a:pt x="2529757" y="393271"/>
                </a:cubicBezTo>
                <a:cubicBezTo>
                  <a:pt x="2825326" y="971312"/>
                  <a:pt x="3012255" y="1387540"/>
                  <a:pt x="2920427" y="1886722"/>
                </a:cubicBezTo>
                <a:cubicBezTo>
                  <a:pt x="2780510" y="2647319"/>
                  <a:pt x="2369254" y="3124645"/>
                  <a:pt x="1545251" y="3482689"/>
                </a:cubicBezTo>
                <a:cubicBezTo>
                  <a:pt x="1437401" y="3529541"/>
                  <a:pt x="1338491" y="3576618"/>
                  <a:pt x="1242892" y="3622158"/>
                </a:cubicBezTo>
                <a:cubicBezTo>
                  <a:pt x="846531" y="3810872"/>
                  <a:pt x="642275" y="3898836"/>
                  <a:pt x="331469" y="3837762"/>
                </a:cubicBezTo>
                <a:cubicBezTo>
                  <a:pt x="254316" y="3822602"/>
                  <a:pt x="178289" y="3802644"/>
                  <a:pt x="103513" y="3777951"/>
                </a:cubicBezTo>
                <a:lnTo>
                  <a:pt x="0" y="3736526"/>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3" name="Freeform: Shape 72">
            <a:extLst>
              <a:ext uri="{FF2B5EF4-FFF2-40B4-BE49-F238E27FC236}">
                <a16:creationId xmlns:a16="http://schemas.microsoft.com/office/drawing/2014/main" id="{4AA5E076-2B14-4FF7-A39D-A33BA61751D2}"/>
              </a:ext>
              <a:ext uri="{C183D7F6-B498-43B3-948B-1728B52AA6E4}">
                <adec:decorative xmlns:adec="http://schemas.microsoft.com/office/drawing/2017/decorative" val="1"/>
              </a:ext>
            </a:extLst>
          </p:cNvPr>
          <p:cNvSpPr/>
          <p:nvPr userDrawn="1"/>
        </p:nvSpPr>
        <p:spPr>
          <a:xfrm>
            <a:off x="0" y="0"/>
            <a:ext cx="2658910" cy="3413870"/>
          </a:xfrm>
          <a:custGeom>
            <a:avLst/>
            <a:gdLst>
              <a:gd name="connsiteX0" fmla="*/ 0 w 2623694"/>
              <a:gd name="connsiteY0" fmla="*/ 0 h 3356093"/>
              <a:gd name="connsiteX1" fmla="*/ 1963100 w 2623694"/>
              <a:gd name="connsiteY1" fmla="*/ 0 h 3356093"/>
              <a:gd name="connsiteX2" fmla="*/ 1971450 w 2623694"/>
              <a:gd name="connsiteY2" fmla="*/ 12938 h 3356093"/>
              <a:gd name="connsiteX3" fmla="*/ 2187660 w 2623694"/>
              <a:gd name="connsiteY3" fmla="*/ 405191 h 3356093"/>
              <a:gd name="connsiteX4" fmla="*/ 2270165 w 2623694"/>
              <a:gd name="connsiteY4" fmla="*/ 560198 h 3356093"/>
              <a:gd name="connsiteX5" fmla="*/ 2604330 w 2623694"/>
              <a:gd name="connsiteY5" fmla="*/ 1768541 h 3356093"/>
              <a:gd name="connsiteX6" fmla="*/ 1442984 w 2623694"/>
              <a:gd name="connsiteY6" fmla="*/ 3055795 h 3356093"/>
              <a:gd name="connsiteX7" fmla="*/ 1187181 w 2623694"/>
              <a:gd name="connsiteY7" fmla="*/ 3167876 h 3356093"/>
              <a:gd name="connsiteX8" fmla="*/ 415643 w 2623694"/>
              <a:gd name="connsiteY8" fmla="*/ 3340141 h 3356093"/>
              <a:gd name="connsiteX9" fmla="*/ 35506 w 2623694"/>
              <a:gd name="connsiteY9" fmla="*/ 3219446 h 3356093"/>
              <a:gd name="connsiteX10" fmla="*/ 0 w 2623694"/>
              <a:gd name="connsiteY10" fmla="*/ 3200809 h 33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3694" h="3356093">
                <a:moveTo>
                  <a:pt x="0"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4" name="Freeform: Shape 73">
            <a:extLst>
              <a:ext uri="{FF2B5EF4-FFF2-40B4-BE49-F238E27FC236}">
                <a16:creationId xmlns:a16="http://schemas.microsoft.com/office/drawing/2014/main" id="{6123B1F1-2AA9-45A3-A764-6FFA3D5A101D}"/>
              </a:ext>
              <a:ext uri="{C183D7F6-B498-43B3-948B-1728B52AA6E4}">
                <adec:decorative xmlns:adec="http://schemas.microsoft.com/office/drawing/2017/decorative" val="1"/>
              </a:ext>
            </a:extLst>
          </p:cNvPr>
          <p:cNvSpPr/>
          <p:nvPr userDrawn="1"/>
        </p:nvSpPr>
        <p:spPr>
          <a:xfrm>
            <a:off x="-15240" y="-15240"/>
            <a:ext cx="2851586" cy="3651532"/>
          </a:xfrm>
          <a:custGeom>
            <a:avLst/>
            <a:gdLst>
              <a:gd name="connsiteX0" fmla="*/ 0 w 2803183"/>
              <a:gd name="connsiteY0" fmla="*/ 0 h 3571826"/>
              <a:gd name="connsiteX1" fmla="*/ 2204260 w 2803183"/>
              <a:gd name="connsiteY1" fmla="*/ 0 h 3571826"/>
              <a:gd name="connsiteX2" fmla="*/ 2219596 w 2803183"/>
              <a:gd name="connsiteY2" fmla="*/ 27890 h 3571826"/>
              <a:gd name="connsiteX3" fmla="*/ 2335863 w 2803183"/>
              <a:gd name="connsiteY3" fmla="*/ 252934 h 3571826"/>
              <a:gd name="connsiteX4" fmla="*/ 2424807 w 2803183"/>
              <a:gd name="connsiteY4" fmla="*/ 425928 h 3571826"/>
              <a:gd name="connsiteX5" fmla="*/ 2780331 w 2803183"/>
              <a:gd name="connsiteY5" fmla="*/ 1776962 h 3571826"/>
              <a:gd name="connsiteX6" fmla="*/ 1500120 w 2803183"/>
              <a:gd name="connsiteY6" fmla="*/ 3228411 h 3571826"/>
              <a:gd name="connsiteX7" fmla="*/ 1219529 w 2803183"/>
              <a:gd name="connsiteY7" fmla="*/ 3356030 h 3571826"/>
              <a:gd name="connsiteX8" fmla="*/ 374577 w 2803183"/>
              <a:gd name="connsiteY8" fmla="*/ 3555218 h 3571826"/>
              <a:gd name="connsiteX9" fmla="*/ 163724 w 2803183"/>
              <a:gd name="connsiteY9" fmla="*/ 3502019 h 3571826"/>
              <a:gd name="connsiteX10" fmla="*/ 0 w 2803183"/>
              <a:gd name="connsiteY10" fmla="*/ 3438577 h 357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183" h="3571826">
                <a:moveTo>
                  <a:pt x="0" y="0"/>
                </a:moveTo>
                <a:lnTo>
                  <a:pt x="2204260" y="0"/>
                </a:lnTo>
                <a:lnTo>
                  <a:pt x="2219596" y="27890"/>
                </a:lnTo>
                <a:cubicBezTo>
                  <a:pt x="2258246" y="101175"/>
                  <a:pt x="2296785" y="176523"/>
                  <a:pt x="2335863" y="252934"/>
                </a:cubicBezTo>
                <a:cubicBezTo>
                  <a:pt x="2364658" y="309314"/>
                  <a:pt x="2394491" y="367575"/>
                  <a:pt x="2424807" y="425928"/>
                </a:cubicBezTo>
                <a:cubicBezTo>
                  <a:pt x="2696101" y="948228"/>
                  <a:pt x="2867464" y="1324430"/>
                  <a:pt x="2780331" y="1776962"/>
                </a:cubicBezTo>
                <a:cubicBezTo>
                  <a:pt x="2647567" y="2466479"/>
                  <a:pt x="2264711" y="2900581"/>
                  <a:pt x="1500120" y="3228411"/>
                </a:cubicBezTo>
                <a:cubicBezTo>
                  <a:pt x="1400046" y="3271308"/>
                  <a:pt x="1308251" y="3314372"/>
                  <a:pt x="1219529" y="3356030"/>
                </a:cubicBezTo>
                <a:cubicBezTo>
                  <a:pt x="851676" y="3528655"/>
                  <a:pt x="662152" y="3609205"/>
                  <a:pt x="374577" y="3555218"/>
                </a:cubicBezTo>
                <a:cubicBezTo>
                  <a:pt x="303192" y="3541816"/>
                  <a:pt x="232869" y="3524065"/>
                  <a:pt x="163724" y="3502019"/>
                </a:cubicBezTo>
                <a:lnTo>
                  <a:pt x="0" y="3438577"/>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6" name="Freeform: Shape 75">
            <a:extLst>
              <a:ext uri="{FF2B5EF4-FFF2-40B4-BE49-F238E27FC236}">
                <a16:creationId xmlns:a16="http://schemas.microsoft.com/office/drawing/2014/main" id="{4F1BC949-2CC9-471B-B631-56A9ED6B447C}"/>
              </a:ext>
              <a:ext uri="{C183D7F6-B498-43B3-948B-1728B52AA6E4}">
                <adec:decorative xmlns:adec="http://schemas.microsoft.com/office/drawing/2017/decorative" val="1"/>
              </a:ext>
            </a:extLst>
          </p:cNvPr>
          <p:cNvSpPr/>
          <p:nvPr userDrawn="1"/>
        </p:nvSpPr>
        <p:spPr>
          <a:xfrm>
            <a:off x="3013545" y="985363"/>
            <a:ext cx="2825510" cy="268814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CD2D00FA-311A-45B4-BEF8-AE54AED30DA3}"/>
              </a:ext>
              <a:ext uri="{C183D7F6-B498-43B3-948B-1728B52AA6E4}">
                <adec:decorative xmlns:adec="http://schemas.microsoft.com/office/drawing/2017/decorative" val="1"/>
              </a:ext>
            </a:extLst>
          </p:cNvPr>
          <p:cNvSpPr/>
          <p:nvPr userDrawn="1"/>
        </p:nvSpPr>
        <p:spPr>
          <a:xfrm>
            <a:off x="2907418" y="885195"/>
            <a:ext cx="3040473" cy="290355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8" name="Freeform: Shape 77">
            <a:extLst>
              <a:ext uri="{FF2B5EF4-FFF2-40B4-BE49-F238E27FC236}">
                <a16:creationId xmlns:a16="http://schemas.microsoft.com/office/drawing/2014/main" id="{1B2264C6-CC03-41E5-AD74-124047B40A1A}"/>
              </a:ext>
              <a:ext uri="{C183D7F6-B498-43B3-948B-1728B52AA6E4}">
                <adec:decorative xmlns:adec="http://schemas.microsoft.com/office/drawing/2017/decorative" val="1"/>
              </a:ext>
            </a:extLst>
          </p:cNvPr>
          <p:cNvSpPr/>
          <p:nvPr userDrawn="1"/>
        </p:nvSpPr>
        <p:spPr>
          <a:xfrm>
            <a:off x="3116911" y="1112823"/>
            <a:ext cx="2578595" cy="2401654"/>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DBA87A6-EC43-4D46-87BC-406D6C9C7DAA}"/>
              </a:ext>
              <a:ext uri="{C183D7F6-B498-43B3-948B-1728B52AA6E4}">
                <adec:decorative xmlns:adec="http://schemas.microsoft.com/office/drawing/2017/decorative" val="1"/>
              </a:ext>
            </a:extLst>
          </p:cNvPr>
          <p:cNvSpPr/>
          <p:nvPr userDrawn="1"/>
        </p:nvSpPr>
        <p:spPr>
          <a:xfrm>
            <a:off x="486989" y="3782543"/>
            <a:ext cx="3779450" cy="3075458"/>
          </a:xfrm>
          <a:custGeom>
            <a:avLst/>
            <a:gdLst>
              <a:gd name="connsiteX0" fmla="*/ 1955825 w 3779450"/>
              <a:gd name="connsiteY0" fmla="*/ 0 h 3105939"/>
              <a:gd name="connsiteX1" fmla="*/ 3339380 w 3779450"/>
              <a:gd name="connsiteY1" fmla="*/ 843766 h 3105939"/>
              <a:gd name="connsiteX2" fmla="*/ 3486827 w 3779450"/>
              <a:gd name="connsiteY2" fmla="*/ 1059625 h 3105939"/>
              <a:gd name="connsiteX3" fmla="*/ 3779450 w 3779450"/>
              <a:gd name="connsiteY3" fmla="*/ 1739702 h 3105939"/>
              <a:gd name="connsiteX4" fmla="*/ 3602643 w 3779450"/>
              <a:gd name="connsiteY4" fmla="*/ 2472118 h 3105939"/>
              <a:gd name="connsiteX5" fmla="*/ 3115045 w 3779450"/>
              <a:gd name="connsiteY5" fmla="*/ 3101460 h 3105939"/>
              <a:gd name="connsiteX6" fmla="*/ 3109550 w 3779450"/>
              <a:gd name="connsiteY6" fmla="*/ 3105939 h 3105939"/>
              <a:gd name="connsiteX7" fmla="*/ 408379 w 3779450"/>
              <a:gd name="connsiteY7" fmla="*/ 3105939 h 3105939"/>
              <a:gd name="connsiteX8" fmla="*/ 340244 w 3779450"/>
              <a:gd name="connsiteY8" fmla="*/ 3011749 h 3105939"/>
              <a:gd name="connsiteX9" fmla="*/ 0 w 3779450"/>
              <a:gd name="connsiteY9" fmla="*/ 1739702 h 3105939"/>
              <a:gd name="connsiteX10" fmla="*/ 196353 w 3779450"/>
              <a:gd name="connsiteY10" fmla="*/ 1161012 h 3105939"/>
              <a:gd name="connsiteX11" fmla="*/ 777707 w 3779450"/>
              <a:gd name="connsiteY11" fmla="*/ 622167 h 3105939"/>
              <a:gd name="connsiteX12" fmla="*/ 905527 w 3779450"/>
              <a:gd name="connsiteY12" fmla="*/ 519091 h 3105939"/>
              <a:gd name="connsiteX13" fmla="*/ 1955825 w 3779450"/>
              <a:gd name="connsiteY13" fmla="*/ 0 h 310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9450" h="3105939">
                <a:moveTo>
                  <a:pt x="1955825" y="0"/>
                </a:moveTo>
                <a:cubicBezTo>
                  <a:pt x="2540099" y="0"/>
                  <a:pt x="2953891" y="252328"/>
                  <a:pt x="3339380" y="843766"/>
                </a:cubicBezTo>
                <a:cubicBezTo>
                  <a:pt x="3389826" y="921178"/>
                  <a:pt x="3439138" y="991582"/>
                  <a:pt x="3486827" y="1059625"/>
                </a:cubicBezTo>
                <a:cubicBezTo>
                  <a:pt x="3684478" y="1341752"/>
                  <a:pt x="3779450" y="1488471"/>
                  <a:pt x="3779450" y="1739702"/>
                </a:cubicBezTo>
                <a:cubicBezTo>
                  <a:pt x="3779450" y="1989158"/>
                  <a:pt x="3719920" y="2235578"/>
                  <a:pt x="3602643" y="2472118"/>
                </a:cubicBezTo>
                <a:cubicBezTo>
                  <a:pt x="3487881" y="2703511"/>
                  <a:pt x="3323808" y="2915316"/>
                  <a:pt x="3115045" y="3101460"/>
                </a:cubicBezTo>
                <a:lnTo>
                  <a:pt x="3109550" y="3105939"/>
                </a:lnTo>
                <a:lnTo>
                  <a:pt x="408379" y="3105939"/>
                </a:lnTo>
                <a:lnTo>
                  <a:pt x="340244" y="3011749"/>
                </a:lnTo>
                <a:cubicBezTo>
                  <a:pt x="119844" y="2671989"/>
                  <a:pt x="0" y="2227368"/>
                  <a:pt x="0" y="1739702"/>
                </a:cubicBezTo>
                <a:cubicBezTo>
                  <a:pt x="0" y="1517342"/>
                  <a:pt x="60585" y="1338881"/>
                  <a:pt x="196353" y="1161012"/>
                </a:cubicBezTo>
                <a:cubicBezTo>
                  <a:pt x="338366" y="974951"/>
                  <a:pt x="551751" y="803582"/>
                  <a:pt x="777707" y="622167"/>
                </a:cubicBezTo>
                <a:cubicBezTo>
                  <a:pt x="819395" y="588736"/>
                  <a:pt x="862461" y="554124"/>
                  <a:pt x="905527" y="519091"/>
                </a:cubicBezTo>
                <a:cubicBezTo>
                  <a:pt x="1291015" y="205559"/>
                  <a:pt x="1572365" y="0"/>
                  <a:pt x="1955825"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2" name="Freeform: Shape 81">
            <a:extLst>
              <a:ext uri="{FF2B5EF4-FFF2-40B4-BE49-F238E27FC236}">
                <a16:creationId xmlns:a16="http://schemas.microsoft.com/office/drawing/2014/main" id="{6431D197-D3D6-4ADE-A689-90E0AFF59884}"/>
              </a:ext>
              <a:ext uri="{C183D7F6-B498-43B3-948B-1728B52AA6E4}">
                <adec:decorative xmlns:adec="http://schemas.microsoft.com/office/drawing/2017/decorative" val="1"/>
              </a:ext>
            </a:extLst>
          </p:cNvPr>
          <p:cNvSpPr/>
          <p:nvPr userDrawn="1"/>
        </p:nvSpPr>
        <p:spPr>
          <a:xfrm>
            <a:off x="244132" y="3499226"/>
            <a:ext cx="4246072" cy="3372109"/>
          </a:xfrm>
          <a:custGeom>
            <a:avLst/>
            <a:gdLst>
              <a:gd name="connsiteX0" fmla="*/ 2197297 w 4246072"/>
              <a:gd name="connsiteY0" fmla="*/ 0 h 3389255"/>
              <a:gd name="connsiteX1" fmla="*/ 3751669 w 4246072"/>
              <a:gd name="connsiteY1" fmla="*/ 961057 h 3389255"/>
              <a:gd name="connsiteX2" fmla="*/ 3917321 w 4246072"/>
              <a:gd name="connsiteY2" fmla="*/ 1206923 h 3389255"/>
              <a:gd name="connsiteX3" fmla="*/ 4246072 w 4246072"/>
              <a:gd name="connsiteY3" fmla="*/ 1981537 h 3389255"/>
              <a:gd name="connsiteX4" fmla="*/ 4047436 w 4246072"/>
              <a:gd name="connsiteY4" fmla="*/ 2815766 h 3389255"/>
              <a:gd name="connsiteX5" fmla="*/ 3666046 w 4246072"/>
              <a:gd name="connsiteY5" fmla="*/ 3368206 h 3389255"/>
              <a:gd name="connsiteX6" fmla="*/ 3644738 w 4246072"/>
              <a:gd name="connsiteY6" fmla="*/ 3389255 h 3389255"/>
              <a:gd name="connsiteX7" fmla="*/ 358661 w 4246072"/>
              <a:gd name="connsiteY7" fmla="*/ 3389255 h 3389255"/>
              <a:gd name="connsiteX8" fmla="*/ 283112 w 4246072"/>
              <a:gd name="connsiteY8" fmla="*/ 3257451 h 3389255"/>
              <a:gd name="connsiteX9" fmla="*/ 0 w 4246072"/>
              <a:gd name="connsiteY9" fmla="*/ 1981537 h 3389255"/>
              <a:gd name="connsiteX10" fmla="*/ 220595 w 4246072"/>
              <a:gd name="connsiteY10" fmla="*/ 1322403 h 3389255"/>
              <a:gd name="connsiteX11" fmla="*/ 873725 w 4246072"/>
              <a:gd name="connsiteY11" fmla="*/ 708654 h 3389255"/>
              <a:gd name="connsiteX12" fmla="*/ 1017325 w 4246072"/>
              <a:gd name="connsiteY12" fmla="*/ 591249 h 3389255"/>
              <a:gd name="connsiteX13" fmla="*/ 2197297 w 4246072"/>
              <a:gd name="connsiteY13" fmla="*/ 0 h 338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072" h="3389255">
                <a:moveTo>
                  <a:pt x="2197297" y="0"/>
                </a:moveTo>
                <a:cubicBezTo>
                  <a:pt x="2853708" y="0"/>
                  <a:pt x="3318587" y="287404"/>
                  <a:pt x="3751669" y="961057"/>
                </a:cubicBezTo>
                <a:cubicBezTo>
                  <a:pt x="3808344" y="1049230"/>
                  <a:pt x="3863744" y="1129422"/>
                  <a:pt x="3917321" y="1206923"/>
                </a:cubicBezTo>
                <a:cubicBezTo>
                  <a:pt x="4139374" y="1528268"/>
                  <a:pt x="4246072" y="1695383"/>
                  <a:pt x="4246072" y="1981537"/>
                </a:cubicBezTo>
                <a:cubicBezTo>
                  <a:pt x="4246072" y="2265670"/>
                  <a:pt x="4179193" y="2546344"/>
                  <a:pt x="4047436" y="2815766"/>
                </a:cubicBezTo>
                <a:cubicBezTo>
                  <a:pt x="3950738" y="3013435"/>
                  <a:pt x="3822878" y="3198554"/>
                  <a:pt x="3666046" y="3368206"/>
                </a:cubicBezTo>
                <a:lnTo>
                  <a:pt x="3644738" y="3389255"/>
                </a:lnTo>
                <a:lnTo>
                  <a:pt x="358661" y="3389255"/>
                </a:lnTo>
                <a:lnTo>
                  <a:pt x="283112" y="3257451"/>
                </a:lnTo>
                <a:cubicBezTo>
                  <a:pt x="98919" y="2897727"/>
                  <a:pt x="0" y="2457642"/>
                  <a:pt x="0" y="1981537"/>
                </a:cubicBezTo>
                <a:cubicBezTo>
                  <a:pt x="0" y="1728267"/>
                  <a:pt x="68065" y="1524998"/>
                  <a:pt x="220595" y="1322403"/>
                </a:cubicBezTo>
                <a:cubicBezTo>
                  <a:pt x="380142" y="1110479"/>
                  <a:pt x="619873" y="915287"/>
                  <a:pt x="873725" y="708654"/>
                </a:cubicBezTo>
                <a:cubicBezTo>
                  <a:pt x="920559" y="670576"/>
                  <a:pt x="968943" y="631153"/>
                  <a:pt x="1017325" y="591249"/>
                </a:cubicBezTo>
                <a:cubicBezTo>
                  <a:pt x="1450408" y="234134"/>
                  <a:pt x="1766494" y="0"/>
                  <a:pt x="2197297"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9" name="Picture Placeholder 88">
            <a:extLst>
              <a:ext uri="{FF2B5EF4-FFF2-40B4-BE49-F238E27FC236}">
                <a16:creationId xmlns:a16="http://schemas.microsoft.com/office/drawing/2014/main" id="{90D459AE-B4F3-4C42-8A12-9BF1CD1102AE}"/>
              </a:ext>
            </a:extLst>
          </p:cNvPr>
          <p:cNvSpPr>
            <a:spLocks noGrp="1"/>
          </p:cNvSpPr>
          <p:nvPr>
            <p:ph type="pic" sz="quarter" idx="13"/>
          </p:nvPr>
        </p:nvSpPr>
        <p:spPr>
          <a:xfrm>
            <a:off x="0" y="0"/>
            <a:ext cx="2454053" cy="3175473"/>
          </a:xfrm>
          <a:custGeom>
            <a:avLst/>
            <a:gdLst>
              <a:gd name="connsiteX0" fmla="*/ 0 w 2424997"/>
              <a:gd name="connsiteY0" fmla="*/ 0 h 3124865"/>
              <a:gd name="connsiteX1" fmla="*/ 1724737 w 2424997"/>
              <a:gd name="connsiteY1" fmla="*/ 0 h 3124865"/>
              <a:gd name="connsiteX2" fmla="*/ 1747203 w 2424997"/>
              <a:gd name="connsiteY2" fmla="*/ 28350 h 3124865"/>
              <a:gd name="connsiteX3" fmla="*/ 2038508 w 2424997"/>
              <a:gd name="connsiteY3" fmla="*/ 527042 h 3124865"/>
              <a:gd name="connsiteX4" fmla="*/ 2111635 w 2424997"/>
              <a:gd name="connsiteY4" fmla="*/ 663503 h 3124865"/>
              <a:gd name="connsiteX5" fmla="*/ 2407832 w 2424997"/>
              <a:gd name="connsiteY5" fmla="*/ 1727267 h 3124865"/>
              <a:gd name="connsiteX6" fmla="*/ 1378437 w 2424997"/>
              <a:gd name="connsiteY6" fmla="*/ 2860499 h 3124865"/>
              <a:gd name="connsiteX7" fmla="*/ 1151698 w 2424997"/>
              <a:gd name="connsiteY7" fmla="*/ 2959167 h 3124865"/>
              <a:gd name="connsiteX8" fmla="*/ 467819 w 2424997"/>
              <a:gd name="connsiteY8" fmla="*/ 3110822 h 3124865"/>
              <a:gd name="connsiteX9" fmla="*/ 130874 w 2424997"/>
              <a:gd name="connsiteY9" fmla="*/ 3004568 h 3124865"/>
              <a:gd name="connsiteX10" fmla="*/ 0 w 2424997"/>
              <a:gd name="connsiteY10" fmla="*/ 2936339 h 312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4997" h="3124865">
                <a:moveTo>
                  <a:pt x="0" y="0"/>
                </a:moveTo>
                <a:lnTo>
                  <a:pt x="1724737" y="0"/>
                </a:lnTo>
                <a:lnTo>
                  <a:pt x="1747203" y="28350"/>
                </a:lnTo>
                <a:cubicBezTo>
                  <a:pt x="1849704" y="172946"/>
                  <a:pt x="1942108" y="346224"/>
                  <a:pt x="2038508" y="527042"/>
                </a:cubicBezTo>
                <a:cubicBezTo>
                  <a:pt x="2062183" y="571517"/>
                  <a:pt x="2086714" y="617474"/>
                  <a:pt x="2111635" y="663503"/>
                </a:cubicBezTo>
                <a:cubicBezTo>
                  <a:pt x="2334664" y="1075517"/>
                  <a:pt x="2475813" y="1372148"/>
                  <a:pt x="2407832" y="1727267"/>
                </a:cubicBezTo>
                <a:cubicBezTo>
                  <a:pt x="2304253" y="2268357"/>
                  <a:pt x="1996405" y="2607287"/>
                  <a:pt x="1378437" y="2860499"/>
                </a:cubicBezTo>
                <a:cubicBezTo>
                  <a:pt x="1297555" y="2893630"/>
                  <a:pt x="1223386" y="2926944"/>
                  <a:pt x="1151698" y="2959167"/>
                </a:cubicBezTo>
                <a:cubicBezTo>
                  <a:pt x="854475" y="3092702"/>
                  <a:pt x="701291" y="3154909"/>
                  <a:pt x="467819" y="3110822"/>
                </a:cubicBezTo>
                <a:cubicBezTo>
                  <a:pt x="351909" y="3088935"/>
                  <a:pt x="239342" y="3053398"/>
                  <a:pt x="130874" y="3004568"/>
                </a:cubicBezTo>
                <a:lnTo>
                  <a:pt x="0" y="2936339"/>
                </a:lnTo>
                <a:close/>
              </a:path>
            </a:pathLst>
          </a:custGeom>
          <a:solidFill>
            <a:schemeClr val="accent4"/>
          </a:solidFill>
        </p:spPr>
        <p:txBody>
          <a:bodyPr wrap="square">
            <a:noAutofit/>
          </a:bodyPr>
          <a:lstStyle/>
          <a:p>
            <a:r>
              <a:rPr lang="en-US"/>
              <a:t>Click icon to add picture</a:t>
            </a:r>
            <a:endParaRPr lang="en-US" dirty="0"/>
          </a:p>
        </p:txBody>
      </p:sp>
      <p:sp>
        <p:nvSpPr>
          <p:cNvPr id="97" name="Picture Placeholder 96">
            <a:extLst>
              <a:ext uri="{FF2B5EF4-FFF2-40B4-BE49-F238E27FC236}">
                <a16:creationId xmlns:a16="http://schemas.microsoft.com/office/drawing/2014/main" id="{0344694E-FBEE-4E6E-B940-5A77EE122412}"/>
              </a:ext>
            </a:extLst>
          </p:cNvPr>
          <p:cNvSpPr>
            <a:spLocks noGrp="1"/>
          </p:cNvSpPr>
          <p:nvPr>
            <p:ph type="pic" sz="quarter" idx="15"/>
          </p:nvPr>
        </p:nvSpPr>
        <p:spPr>
          <a:xfrm>
            <a:off x="3297583" y="1237408"/>
            <a:ext cx="2233692" cy="216429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solidFill>
            <a:schemeClr val="accent4"/>
          </a:solidFill>
        </p:spPr>
        <p:txBody>
          <a:bodyPr wrap="square">
            <a:noAutofit/>
          </a:bodyPr>
          <a:lstStyle/>
          <a:p>
            <a:r>
              <a:rPr lang="en-US"/>
              <a:t>Click icon to add picture</a:t>
            </a:r>
            <a:endParaRPr lang="en-US" dirty="0"/>
          </a:p>
        </p:txBody>
      </p:sp>
      <p:sp>
        <p:nvSpPr>
          <p:cNvPr id="92" name="Picture Placeholder 91">
            <a:extLst>
              <a:ext uri="{FF2B5EF4-FFF2-40B4-BE49-F238E27FC236}">
                <a16:creationId xmlns:a16="http://schemas.microsoft.com/office/drawing/2014/main" id="{D848FBF2-F963-4A1F-B265-AB689736B7F1}"/>
              </a:ext>
            </a:extLst>
          </p:cNvPr>
          <p:cNvSpPr>
            <a:spLocks noGrp="1"/>
          </p:cNvSpPr>
          <p:nvPr>
            <p:ph type="pic" sz="quarter" idx="14"/>
          </p:nvPr>
        </p:nvSpPr>
        <p:spPr>
          <a:xfrm>
            <a:off x="654202" y="4007060"/>
            <a:ext cx="3444873" cy="2850940"/>
          </a:xfrm>
          <a:custGeom>
            <a:avLst/>
            <a:gdLst>
              <a:gd name="connsiteX0" fmla="*/ 1782686 w 3444873"/>
              <a:gd name="connsiteY0" fmla="*/ 0 h 2881420"/>
              <a:gd name="connsiteX1" fmla="*/ 3043760 w 3444873"/>
              <a:gd name="connsiteY1" fmla="*/ 738072 h 2881420"/>
              <a:gd name="connsiteX2" fmla="*/ 3178153 w 3444873"/>
              <a:gd name="connsiteY2" fmla="*/ 926892 h 2881420"/>
              <a:gd name="connsiteX3" fmla="*/ 3444873 w 3444873"/>
              <a:gd name="connsiteY3" fmla="*/ 1521780 h 2881420"/>
              <a:gd name="connsiteX4" fmla="*/ 3283718 w 3444873"/>
              <a:gd name="connsiteY4" fmla="*/ 2162452 h 2881420"/>
              <a:gd name="connsiteX5" fmla="*/ 2839285 w 3444873"/>
              <a:gd name="connsiteY5" fmla="*/ 2712960 h 2881420"/>
              <a:gd name="connsiteX6" fmla="*/ 2692803 w 3444873"/>
              <a:gd name="connsiteY6" fmla="*/ 2827545 h 2881420"/>
              <a:gd name="connsiteX7" fmla="*/ 2610242 w 3444873"/>
              <a:gd name="connsiteY7" fmla="*/ 2881420 h 2881420"/>
              <a:gd name="connsiteX8" fmla="*/ 523032 w 3444873"/>
              <a:gd name="connsiteY8" fmla="*/ 2881420 h 2881420"/>
              <a:gd name="connsiteX9" fmla="*/ 501539 w 3444873"/>
              <a:gd name="connsiteY9" fmla="*/ 2862881 h 2881420"/>
              <a:gd name="connsiteX10" fmla="*/ 401780 w 3444873"/>
              <a:gd name="connsiteY10" fmla="*/ 2756085 h 2881420"/>
              <a:gd name="connsiteX11" fmla="*/ 0 w 3444873"/>
              <a:gd name="connsiteY11" fmla="*/ 1521780 h 2881420"/>
              <a:gd name="connsiteX12" fmla="*/ 178970 w 3444873"/>
              <a:gd name="connsiteY12" fmla="*/ 1015579 h 2881420"/>
              <a:gd name="connsiteX13" fmla="*/ 708859 w 3444873"/>
              <a:gd name="connsiteY13" fmla="*/ 544230 h 2881420"/>
              <a:gd name="connsiteX14" fmla="*/ 825365 w 3444873"/>
              <a:gd name="connsiteY14" fmla="*/ 454067 h 2881420"/>
              <a:gd name="connsiteX15" fmla="*/ 1782686 w 3444873"/>
              <a:gd name="connsiteY15" fmla="*/ 0 h 288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873" h="2881420">
                <a:moveTo>
                  <a:pt x="1782686" y="0"/>
                </a:moveTo>
                <a:cubicBezTo>
                  <a:pt x="2315236" y="0"/>
                  <a:pt x="2692396" y="220721"/>
                  <a:pt x="3043760" y="738072"/>
                </a:cubicBezTo>
                <a:cubicBezTo>
                  <a:pt x="3089740" y="805787"/>
                  <a:pt x="3134687" y="867372"/>
                  <a:pt x="3178153" y="926892"/>
                </a:cubicBezTo>
                <a:cubicBezTo>
                  <a:pt x="3358308" y="1173678"/>
                  <a:pt x="3444873" y="1302019"/>
                  <a:pt x="3444873" y="1521780"/>
                </a:cubicBezTo>
                <a:cubicBezTo>
                  <a:pt x="3444873" y="1739988"/>
                  <a:pt x="3390613" y="1955541"/>
                  <a:pt x="3283718" y="2162452"/>
                </a:cubicBezTo>
                <a:cubicBezTo>
                  <a:pt x="3179115" y="2364860"/>
                  <a:pt x="3029567" y="2550133"/>
                  <a:pt x="2839285" y="2712960"/>
                </a:cubicBezTo>
                <a:cubicBezTo>
                  <a:pt x="2792528" y="2752984"/>
                  <a:pt x="2743576" y="2791253"/>
                  <a:pt x="2692803" y="2827545"/>
                </a:cubicBezTo>
                <a:lnTo>
                  <a:pt x="2610242" y="2881420"/>
                </a:lnTo>
                <a:lnTo>
                  <a:pt x="523032" y="2881420"/>
                </a:lnTo>
                <a:lnTo>
                  <a:pt x="501539" y="2862881"/>
                </a:lnTo>
                <a:cubicBezTo>
                  <a:pt x="466750" y="2829417"/>
                  <a:pt x="433475" y="2793801"/>
                  <a:pt x="401780" y="2756085"/>
                </a:cubicBezTo>
                <a:cubicBezTo>
                  <a:pt x="142674" y="2447638"/>
                  <a:pt x="0" y="2009299"/>
                  <a:pt x="0" y="1521780"/>
                </a:cubicBezTo>
                <a:cubicBezTo>
                  <a:pt x="0" y="1327273"/>
                  <a:pt x="55222" y="1171168"/>
                  <a:pt x="178970" y="1015579"/>
                </a:cubicBezTo>
                <a:cubicBezTo>
                  <a:pt x="308413" y="852825"/>
                  <a:pt x="502908" y="702921"/>
                  <a:pt x="708859" y="544230"/>
                </a:cubicBezTo>
                <a:cubicBezTo>
                  <a:pt x="746858" y="514988"/>
                  <a:pt x="786112" y="484711"/>
                  <a:pt x="825365" y="454067"/>
                </a:cubicBezTo>
                <a:cubicBezTo>
                  <a:pt x="1176728" y="179810"/>
                  <a:pt x="1433172" y="0"/>
                  <a:pt x="1782686" y="0"/>
                </a:cubicBezTo>
                <a:close/>
              </a:path>
            </a:pathLst>
          </a:custGeom>
          <a:solidFill>
            <a:schemeClr val="accent4"/>
          </a:solidFill>
        </p:spPr>
        <p:txBody>
          <a:bodyPr wrap="square">
            <a:noAutofit/>
          </a:bodyPr>
          <a:lstStyle>
            <a:lvl1pPr algn="ctr">
              <a:defRPr/>
            </a:lvl1pPr>
          </a:lstStyle>
          <a:p>
            <a:r>
              <a:rPr lang="en-US"/>
              <a:t>Click icon to add picture</a:t>
            </a:r>
            <a:endParaRPr lang="en-US" dirty="0"/>
          </a:p>
        </p:txBody>
      </p:sp>
      <p:sp>
        <p:nvSpPr>
          <p:cNvPr id="84" name="Content Placeholder 2">
            <a:extLst>
              <a:ext uri="{FF2B5EF4-FFF2-40B4-BE49-F238E27FC236}">
                <a16:creationId xmlns:a16="http://schemas.microsoft.com/office/drawing/2014/main" id="{5AE605FD-E2BD-48D3-A2C4-60E67DD856B6}"/>
              </a:ext>
            </a:extLst>
          </p:cNvPr>
          <p:cNvSpPr>
            <a:spLocks noGrp="1"/>
          </p:cNvSpPr>
          <p:nvPr>
            <p:ph idx="1"/>
          </p:nvPr>
        </p:nvSpPr>
        <p:spPr>
          <a:xfrm>
            <a:off x="6301382" y="2312988"/>
            <a:ext cx="4774784" cy="3651250"/>
          </a:xfrm>
        </p:spPr>
        <p:txBody>
          <a:bodyPr>
            <a:normAutofit/>
          </a:bodyPr>
          <a:lstStyle>
            <a:lvl1pPr>
              <a:defRPr spc="0"/>
            </a:lvl1pPr>
          </a:lstStyle>
          <a:p>
            <a:pPr lvl="0"/>
            <a:r>
              <a:rPr lang="en-US"/>
              <a:t>Click to edit Master text styles</a:t>
            </a:r>
          </a:p>
        </p:txBody>
      </p:sp>
      <p:sp>
        <p:nvSpPr>
          <p:cNvPr id="85" name="Footer Placeholder 4">
            <a:extLst>
              <a:ext uri="{FF2B5EF4-FFF2-40B4-BE49-F238E27FC236}">
                <a16:creationId xmlns:a16="http://schemas.microsoft.com/office/drawing/2014/main" id="{0175CA32-28D6-4BB4-A489-25BCF1FAF8C0}"/>
              </a:ext>
            </a:extLst>
          </p:cNvPr>
          <p:cNvSpPr>
            <a:spLocks noGrp="1"/>
          </p:cNvSpPr>
          <p:nvPr>
            <p:ph type="ftr" sz="quarter" idx="11"/>
          </p:nvPr>
        </p:nvSpPr>
        <p:spPr>
          <a:xfrm>
            <a:off x="6301382" y="6170613"/>
            <a:ext cx="2437439" cy="457077"/>
          </a:xfrm>
        </p:spPr>
        <p:txBody>
          <a:bodyPr/>
          <a:lstStyle/>
          <a:p>
            <a:r>
              <a:rPr lang="en-US" dirty="0"/>
              <a:t>Sample Footer Text</a:t>
            </a:r>
          </a:p>
        </p:txBody>
      </p:sp>
      <p:sp>
        <p:nvSpPr>
          <p:cNvPr id="79" name="Date Placeholder 22">
            <a:extLst>
              <a:ext uri="{FF2B5EF4-FFF2-40B4-BE49-F238E27FC236}">
                <a16:creationId xmlns:a16="http://schemas.microsoft.com/office/drawing/2014/main" id="{1BE603F5-0A57-4324-882D-14EC1A8CFE79}"/>
              </a:ext>
            </a:extLst>
          </p:cNvPr>
          <p:cNvSpPr>
            <a:spLocks noGrp="1"/>
          </p:cNvSpPr>
          <p:nvPr>
            <p:ph type="dt" sz="half" idx="10"/>
          </p:nvPr>
        </p:nvSpPr>
        <p:spPr>
          <a:xfrm>
            <a:off x="8881745" y="6170490"/>
            <a:ext cx="1829076" cy="457200"/>
          </a:xfrm>
        </p:spPr>
        <p:txBody>
          <a:bodyPr/>
          <a:lstStyle>
            <a:lvl1pPr algn="r">
              <a:defRPr/>
            </a:lvl1pPr>
          </a:lstStyle>
          <a:p>
            <a:r>
              <a:rPr lang="en-US"/>
              <a:t>2/3/20XX</a:t>
            </a:r>
            <a:endParaRPr lang="en-US" dirty="0"/>
          </a:p>
        </p:txBody>
      </p:sp>
      <p:sp>
        <p:nvSpPr>
          <p:cNvPr id="19" name="Slide Number Placeholder 31">
            <a:extLst>
              <a:ext uri="{FF2B5EF4-FFF2-40B4-BE49-F238E27FC236}">
                <a16:creationId xmlns:a16="http://schemas.microsoft.com/office/drawing/2014/main" id="{959C448F-2494-48EB-82EF-21C67128CA54}"/>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139097735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3C76B81-402B-4E5D-8078-908DB1F2DDF4}"/>
              </a:ext>
            </a:extLst>
          </p:cNvPr>
          <p:cNvSpPr>
            <a:spLocks noGrp="1"/>
          </p:cNvSpPr>
          <p:nvPr>
            <p:ph type="pic" sz="quarter" idx="14"/>
          </p:nvPr>
        </p:nvSpPr>
        <p:spPr>
          <a:xfrm>
            <a:off x="4979586" y="0"/>
            <a:ext cx="7212414" cy="6858000"/>
          </a:xfrm>
          <a:custGeom>
            <a:avLst/>
            <a:gdLst>
              <a:gd name="connsiteX0" fmla="*/ 1494409 w 7212414"/>
              <a:gd name="connsiteY0" fmla="*/ 0 h 6858000"/>
              <a:gd name="connsiteX1" fmla="*/ 7212414 w 7212414"/>
              <a:gd name="connsiteY1" fmla="*/ 0 h 6858000"/>
              <a:gd name="connsiteX2" fmla="*/ 7212414 w 7212414"/>
              <a:gd name="connsiteY2" fmla="*/ 6858000 h 6858000"/>
              <a:gd name="connsiteX3" fmla="*/ 238313 w 7212414"/>
              <a:gd name="connsiteY3" fmla="*/ 6858000 h 6858000"/>
              <a:gd name="connsiteX4" fmla="*/ 251264 w 7212414"/>
              <a:gd name="connsiteY4" fmla="*/ 6849373 h 6858000"/>
              <a:gd name="connsiteX5" fmla="*/ 776282 w 7212414"/>
              <a:gd name="connsiteY5" fmla="*/ 6451411 h 6858000"/>
              <a:gd name="connsiteX6" fmla="*/ 2741607 w 7212414"/>
              <a:gd name="connsiteY6" fmla="*/ 3678515 h 6858000"/>
              <a:gd name="connsiteX7" fmla="*/ 1521342 w 7212414"/>
              <a:gd name="connsiteY7" fmla="*/ 24338 h 6858000"/>
              <a:gd name="connsiteX8" fmla="*/ 879874 w 7212414"/>
              <a:gd name="connsiteY8" fmla="*/ 0 h 6858000"/>
              <a:gd name="connsiteX9" fmla="*/ 1477051 w 7212414"/>
              <a:gd name="connsiteY9" fmla="*/ 0 h 6858000"/>
              <a:gd name="connsiteX10" fmla="*/ 1503062 w 7212414"/>
              <a:gd name="connsiteY10" fmla="*/ 23504 h 6858000"/>
              <a:gd name="connsiteX11" fmla="*/ 2723328 w 7212414"/>
              <a:gd name="connsiteY11" fmla="*/ 3677682 h 6858000"/>
              <a:gd name="connsiteX12" fmla="*/ 758003 w 7212414"/>
              <a:gd name="connsiteY12" fmla="*/ 6450578 h 6858000"/>
              <a:gd name="connsiteX13" fmla="*/ 232984 w 7212414"/>
              <a:gd name="connsiteY13" fmla="*/ 6848540 h 6858000"/>
              <a:gd name="connsiteX14" fmla="*/ 218782 w 7212414"/>
              <a:gd name="connsiteY14" fmla="*/ 6858000 h 6858000"/>
              <a:gd name="connsiteX15" fmla="*/ 0 w 7212414"/>
              <a:gd name="connsiteY15" fmla="*/ 6858000 h 6858000"/>
              <a:gd name="connsiteX16" fmla="*/ 105163 w 7212414"/>
              <a:gd name="connsiteY16" fmla="*/ 6785068 h 6858000"/>
              <a:gd name="connsiteX17" fmla="*/ 621812 w 7212414"/>
              <a:gd name="connsiteY17" fmla="*/ 6378742 h 6858000"/>
              <a:gd name="connsiteX18" fmla="*/ 2496161 w 7212414"/>
              <a:gd name="connsiteY18" fmla="*/ 3621913 h 6858000"/>
              <a:gd name="connsiteX19" fmla="*/ 895263 w 7212414"/>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2414" h="6858000">
                <a:moveTo>
                  <a:pt x="1494409" y="0"/>
                </a:moveTo>
                <a:lnTo>
                  <a:pt x="7212414" y="0"/>
                </a:lnTo>
                <a:lnTo>
                  <a:pt x="7212414"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a:noAutofit/>
          </a:bodyPr>
          <a:lstStyle/>
          <a:p>
            <a:r>
              <a:rPr lang="en-US"/>
              <a:t>Click icon to add picture</a:t>
            </a:r>
            <a:endParaRPr lang="en-US" dirty="0"/>
          </a:p>
        </p:txBody>
      </p:sp>
      <p:sp>
        <p:nvSpPr>
          <p:cNvPr id="52" name="Freeform: Shape 51">
            <a:extLst>
              <a:ext uri="{FF2B5EF4-FFF2-40B4-BE49-F238E27FC236}">
                <a16:creationId xmlns:a16="http://schemas.microsoft.com/office/drawing/2014/main" id="{35F199FA-581E-485F-8470-9B9F10DBBD26}"/>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p:nvPr>
        </p:nvSpPr>
        <p:spPr>
          <a:xfrm>
            <a:off x="1124712" y="1346268"/>
            <a:ext cx="5274860" cy="3066706"/>
          </a:xfrm>
        </p:spPr>
        <p:txBody>
          <a:bodyPr anchor="b"/>
          <a:lstStyle>
            <a:lvl1pPr>
              <a:defRPr sz="6000" spc="0"/>
            </a:lvl1pPr>
          </a:lstStyle>
          <a:p>
            <a:r>
              <a:rPr lang="en-US" sz="6000"/>
              <a:t>Click to edit Master title style</a:t>
            </a:r>
            <a:endParaRPr lang="en-US" sz="6000" dirty="0"/>
          </a:p>
        </p:txBody>
      </p:sp>
      <p:sp>
        <p:nvSpPr>
          <p:cNvPr id="68" name="Subtitle 2">
            <a:extLst>
              <a:ext uri="{FF2B5EF4-FFF2-40B4-BE49-F238E27FC236}">
                <a16:creationId xmlns:a16="http://schemas.microsoft.com/office/drawing/2014/main" id="{F51F0DB4-631C-4CFA-B7CD-271E701A3722}"/>
              </a:ext>
            </a:extLst>
          </p:cNvPr>
          <p:cNvSpPr>
            <a:spLocks noGrp="1"/>
          </p:cNvSpPr>
          <p:nvPr>
            <p:ph type="subTitle" idx="1"/>
          </p:nvPr>
        </p:nvSpPr>
        <p:spPr>
          <a:xfrm>
            <a:off x="1124712" y="4412974"/>
            <a:ext cx="4162357" cy="1576188"/>
          </a:xfrm>
        </p:spPr>
        <p:txBody>
          <a:bodyPr anchor="t"/>
          <a:lstStyle>
            <a:lvl1pPr>
              <a:defRPr strike="noStrike"/>
            </a:lvl1pPr>
          </a:lstStyle>
          <a:p>
            <a:r>
              <a:rPr lang="en-US" b="0"/>
              <a:t>Click to edit Master subtitle style</a:t>
            </a:r>
            <a:endParaRPr lang="en-US" b="0" dirty="0"/>
          </a:p>
        </p:txBody>
      </p:sp>
      <p:sp>
        <p:nvSpPr>
          <p:cNvPr id="8" name="Freeform: Shape 7">
            <a:extLst>
              <a:ext uri="{FF2B5EF4-FFF2-40B4-BE49-F238E27FC236}">
                <a16:creationId xmlns:a16="http://schemas.microsoft.com/office/drawing/2014/main" id="{FDD4E4E3-A06F-4EA0-9228-3B72D4CE6A1B}"/>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Tree>
    <p:extLst>
      <p:ext uri="{BB962C8B-B14F-4D97-AF65-F5344CB8AC3E}">
        <p14:creationId xmlns:p14="http://schemas.microsoft.com/office/powerpoint/2010/main" val="275310279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r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DCE10AF-EFC7-450A-8AB0-0BDC36897B8B}"/>
              </a:ext>
            </a:extLst>
          </p:cNvPr>
          <p:cNvSpPr>
            <a:spLocks noGrp="1"/>
          </p:cNvSpPr>
          <p:nvPr>
            <p:ph type="title"/>
          </p:nvPr>
        </p:nvSpPr>
        <p:spPr>
          <a:xfrm>
            <a:off x="1126222" y="442913"/>
            <a:ext cx="8263570" cy="1344612"/>
          </a:xfrm>
        </p:spPr>
        <p:txBody>
          <a:bodyPr anchor="b"/>
          <a:lstStyle>
            <a:lvl1pPr>
              <a:defRPr spc="0">
                <a:solidFill>
                  <a:schemeClr val="tx1">
                    <a:lumMod val="75000"/>
                    <a:lumOff val="25000"/>
                  </a:schemeClr>
                </a:solidFill>
              </a:defRPr>
            </a:lvl1pPr>
          </a:lstStyle>
          <a:p>
            <a:r>
              <a:rPr lang="en-US"/>
              <a:t>Click to edit Master title style</a:t>
            </a:r>
            <a:endParaRPr lang="en-US" dirty="0"/>
          </a:p>
        </p:txBody>
      </p:sp>
      <p:sp>
        <p:nvSpPr>
          <p:cNvPr id="17" name="Content Placeholder 2">
            <a:extLst>
              <a:ext uri="{FF2B5EF4-FFF2-40B4-BE49-F238E27FC236}">
                <a16:creationId xmlns:a16="http://schemas.microsoft.com/office/drawing/2014/main" id="{F073D2B5-4489-48A5-BD84-C92B7179A018}"/>
              </a:ext>
            </a:extLst>
          </p:cNvPr>
          <p:cNvSpPr>
            <a:spLocks noGrp="1"/>
          </p:cNvSpPr>
          <p:nvPr>
            <p:ph idx="1"/>
          </p:nvPr>
        </p:nvSpPr>
        <p:spPr>
          <a:xfrm>
            <a:off x="1920875" y="2107096"/>
            <a:ext cx="8391967" cy="2846567"/>
          </a:xfrm>
        </p:spPr>
        <p:txBody>
          <a:bodyPr>
            <a:normAutofit/>
          </a:bodyPr>
          <a:lstStyle/>
          <a:p>
            <a:pPr lvl="0"/>
            <a:r>
              <a:rPr lang="en-US"/>
              <a:t>Click to edit Master text styles</a:t>
            </a:r>
          </a:p>
        </p:txBody>
      </p:sp>
      <p:sp>
        <p:nvSpPr>
          <p:cNvPr id="13" name="Picture Placeholder 12">
            <a:extLst>
              <a:ext uri="{FF2B5EF4-FFF2-40B4-BE49-F238E27FC236}">
                <a16:creationId xmlns:a16="http://schemas.microsoft.com/office/drawing/2014/main" id="{7CBB1601-97BD-4C51-82D2-26EA206278D2}"/>
              </a:ext>
            </a:extLst>
          </p:cNvPr>
          <p:cNvSpPr>
            <a:spLocks noGrp="1"/>
          </p:cNvSpPr>
          <p:nvPr>
            <p:ph type="pic" sz="quarter" idx="13"/>
          </p:nvPr>
        </p:nvSpPr>
        <p:spPr>
          <a:xfrm>
            <a:off x="3353" y="3978381"/>
            <a:ext cx="12188647" cy="2879619"/>
          </a:xfrm>
          <a:custGeom>
            <a:avLst/>
            <a:gdLst>
              <a:gd name="connsiteX0" fmla="*/ 0 w 12188647"/>
              <a:gd name="connsiteY0" fmla="*/ 0 h 2879619"/>
              <a:gd name="connsiteX1" fmla="*/ 136072 w 12188647"/>
              <a:gd name="connsiteY1" fmla="*/ 82968 h 2879619"/>
              <a:gd name="connsiteX2" fmla="*/ 857450 w 12188647"/>
              <a:gd name="connsiteY2" fmla="*/ 470830 h 2879619"/>
              <a:gd name="connsiteX3" fmla="*/ 5751832 w 12188647"/>
              <a:gd name="connsiteY3" fmla="*/ 1877960 h 2879619"/>
              <a:gd name="connsiteX4" fmla="*/ 12163508 w 12188647"/>
              <a:gd name="connsiteY4" fmla="*/ 676118 h 2879619"/>
              <a:gd name="connsiteX5" fmla="*/ 12188647 w 12188647"/>
              <a:gd name="connsiteY5" fmla="*/ 660457 h 2879619"/>
              <a:gd name="connsiteX6" fmla="*/ 12188647 w 12188647"/>
              <a:gd name="connsiteY6" fmla="*/ 2879619 h 2879619"/>
              <a:gd name="connsiteX7" fmla="*/ 0 w 12188647"/>
              <a:gd name="connsiteY7" fmla="*/ 2879619 h 2879619"/>
              <a:gd name="connsiteX8" fmla="*/ 0 w 12188647"/>
              <a:gd name="connsiteY8" fmla="*/ 309760 h 2879619"/>
              <a:gd name="connsiteX9" fmla="*/ 11983 w 12188647"/>
              <a:gd name="connsiteY9" fmla="*/ 317356 h 2879619"/>
              <a:gd name="connsiteX10" fmla="*/ 719453 w 12188647"/>
              <a:gd name="connsiteY10" fmla="*/ 711503 h 2879619"/>
              <a:gd name="connsiteX11" fmla="*/ 5648922 w 12188647"/>
              <a:gd name="connsiteY11" fmla="*/ 2186930 h 2879619"/>
              <a:gd name="connsiteX12" fmla="*/ 12145074 w 12188647"/>
              <a:gd name="connsiteY12" fmla="*/ 1270841 h 2879619"/>
              <a:gd name="connsiteX13" fmla="*/ 12188341 w 12188647"/>
              <a:gd name="connsiteY13" fmla="*/ 1250622 h 2879619"/>
              <a:gd name="connsiteX14" fmla="*/ 12188341 w 12188647"/>
              <a:gd name="connsiteY14" fmla="*/ 1237591 h 2879619"/>
              <a:gd name="connsiteX15" fmla="*/ 12146557 w 12188647"/>
              <a:gd name="connsiteY15" fmla="*/ 1257118 h 2879619"/>
              <a:gd name="connsiteX16" fmla="*/ 5650403 w 12188647"/>
              <a:gd name="connsiteY16" fmla="*/ 2173208 h 2879619"/>
              <a:gd name="connsiteX17" fmla="*/ 720934 w 12188647"/>
              <a:gd name="connsiteY17" fmla="*/ 697780 h 2879619"/>
              <a:gd name="connsiteX18" fmla="*/ 13463 w 12188647"/>
              <a:gd name="connsiteY18" fmla="*/ 303633 h 2879619"/>
              <a:gd name="connsiteX19" fmla="*/ 0 w 12188647"/>
              <a:gd name="connsiteY19" fmla="*/ 295098 h 2879619"/>
              <a:gd name="connsiteX20" fmla="*/ 0 w 12188647"/>
              <a:gd name="connsiteY20" fmla="*/ 155134 h 2879619"/>
              <a:gd name="connsiteX21" fmla="*/ 134244 w 12188647"/>
              <a:gd name="connsiteY21" fmla="*/ 236988 h 2879619"/>
              <a:gd name="connsiteX22" fmla="*/ 855622 w 12188647"/>
              <a:gd name="connsiteY22" fmla="*/ 624851 h 2879619"/>
              <a:gd name="connsiteX23" fmla="*/ 5750002 w 12188647"/>
              <a:gd name="connsiteY23" fmla="*/ 2031981 h 2879619"/>
              <a:gd name="connsiteX24" fmla="*/ 12161680 w 12188647"/>
              <a:gd name="connsiteY24" fmla="*/ 830139 h 2879619"/>
              <a:gd name="connsiteX25" fmla="*/ 12188341 w 12188647"/>
              <a:gd name="connsiteY25" fmla="*/ 813529 h 2879619"/>
              <a:gd name="connsiteX26" fmla="*/ 12188341 w 12188647"/>
              <a:gd name="connsiteY26" fmla="*/ 788245 h 2879619"/>
              <a:gd name="connsiteX27" fmla="*/ 12161680 w 12188647"/>
              <a:gd name="connsiteY27" fmla="*/ 804854 h 2879619"/>
              <a:gd name="connsiteX28" fmla="*/ 5750002 w 12188647"/>
              <a:gd name="connsiteY28" fmla="*/ 2006696 h 2879619"/>
              <a:gd name="connsiteX29" fmla="*/ 855622 w 12188647"/>
              <a:gd name="connsiteY29" fmla="*/ 599566 h 2879619"/>
              <a:gd name="connsiteX30" fmla="*/ 134244 w 12188647"/>
              <a:gd name="connsiteY30" fmla="*/ 211703 h 2879619"/>
              <a:gd name="connsiteX31" fmla="*/ 0 w 12188647"/>
              <a:gd name="connsiteY31" fmla="*/ 129850 h 287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88647" h="2879619">
                <a:moveTo>
                  <a:pt x="0" y="0"/>
                </a:moveTo>
                <a:lnTo>
                  <a:pt x="136072" y="82968"/>
                </a:lnTo>
                <a:cubicBezTo>
                  <a:pt x="362717" y="213458"/>
                  <a:pt x="607531" y="341553"/>
                  <a:pt x="857450" y="470830"/>
                </a:cubicBezTo>
                <a:cubicBezTo>
                  <a:pt x="2229816" y="1180739"/>
                  <a:pt x="3356379" y="1877960"/>
                  <a:pt x="5751832" y="1877960"/>
                </a:cubicBezTo>
                <a:cubicBezTo>
                  <a:pt x="8469032" y="1877960"/>
                  <a:pt x="10848618" y="1447240"/>
                  <a:pt x="12163508" y="676118"/>
                </a:cubicBezTo>
                <a:lnTo>
                  <a:pt x="12188647" y="660457"/>
                </a:lnTo>
                <a:lnTo>
                  <a:pt x="12188647" y="2879619"/>
                </a:lnTo>
                <a:lnTo>
                  <a:pt x="0" y="2879619"/>
                </a:lnTo>
                <a:lnTo>
                  <a:pt x="0" y="309760"/>
                </a:lnTo>
                <a:lnTo>
                  <a:pt x="11983" y="317356"/>
                </a:lnTo>
                <a:cubicBezTo>
                  <a:pt x="233346" y="449640"/>
                  <a:pt x="473813" y="579941"/>
                  <a:pt x="719453" y="711503"/>
                </a:cubicBezTo>
                <a:cubicBezTo>
                  <a:pt x="2068317" y="1433952"/>
                  <a:pt x="3163489" y="2139069"/>
                  <a:pt x="5648922" y="2186930"/>
                </a:cubicBezTo>
                <a:cubicBezTo>
                  <a:pt x="8291985" y="2237827"/>
                  <a:pt x="10667193" y="1912168"/>
                  <a:pt x="12145074" y="1270841"/>
                </a:cubicBezTo>
                <a:lnTo>
                  <a:pt x="12188341" y="1250622"/>
                </a:lnTo>
                <a:lnTo>
                  <a:pt x="12188341" y="1237591"/>
                </a:lnTo>
                <a:lnTo>
                  <a:pt x="12146557" y="1257118"/>
                </a:lnTo>
                <a:cubicBezTo>
                  <a:pt x="10668674" y="1898444"/>
                  <a:pt x="8293467" y="2224105"/>
                  <a:pt x="5650403" y="2173208"/>
                </a:cubicBezTo>
                <a:cubicBezTo>
                  <a:pt x="3164970" y="2125346"/>
                  <a:pt x="2069799" y="1420229"/>
                  <a:pt x="720934" y="697780"/>
                </a:cubicBezTo>
                <a:cubicBezTo>
                  <a:pt x="475294" y="566218"/>
                  <a:pt x="234827" y="435916"/>
                  <a:pt x="13463" y="303633"/>
                </a:cubicBezTo>
                <a:lnTo>
                  <a:pt x="0" y="295098"/>
                </a:lnTo>
                <a:lnTo>
                  <a:pt x="0" y="155134"/>
                </a:lnTo>
                <a:lnTo>
                  <a:pt x="134244" y="236988"/>
                </a:lnTo>
                <a:cubicBezTo>
                  <a:pt x="360889" y="367478"/>
                  <a:pt x="605703" y="495573"/>
                  <a:pt x="855622" y="624851"/>
                </a:cubicBezTo>
                <a:cubicBezTo>
                  <a:pt x="2227988" y="1334759"/>
                  <a:pt x="3354551" y="2031981"/>
                  <a:pt x="5750002" y="2031981"/>
                </a:cubicBezTo>
                <a:cubicBezTo>
                  <a:pt x="8467203" y="2031981"/>
                  <a:pt x="10846790" y="1601260"/>
                  <a:pt x="12161680" y="830139"/>
                </a:cubicBezTo>
                <a:lnTo>
                  <a:pt x="12188341" y="813529"/>
                </a:lnTo>
                <a:lnTo>
                  <a:pt x="12188341" y="788245"/>
                </a:lnTo>
                <a:lnTo>
                  <a:pt x="12161680" y="804854"/>
                </a:lnTo>
                <a:cubicBezTo>
                  <a:pt x="10846790" y="1575976"/>
                  <a:pt x="8467203" y="2006696"/>
                  <a:pt x="5750002" y="2006696"/>
                </a:cubicBezTo>
                <a:cubicBezTo>
                  <a:pt x="3354551" y="2006696"/>
                  <a:pt x="2227988" y="1309475"/>
                  <a:pt x="855622" y="599566"/>
                </a:cubicBezTo>
                <a:cubicBezTo>
                  <a:pt x="605703" y="470288"/>
                  <a:pt x="360889" y="342194"/>
                  <a:pt x="134244" y="211703"/>
                </a:cubicBezTo>
                <a:lnTo>
                  <a:pt x="0" y="129850"/>
                </a:lnTo>
                <a:close/>
              </a:path>
            </a:pathLst>
          </a:custGeom>
          <a:solidFill>
            <a:schemeClr val="accent4"/>
          </a:solidFill>
        </p:spPr>
        <p:txBody>
          <a:bodyPr wrap="square">
            <a:noAutofit/>
          </a:bodyPr>
          <a:lstStyle/>
          <a:p>
            <a:r>
              <a:rPr lang="en-US"/>
              <a:t>Click icon to add picture</a:t>
            </a:r>
            <a:endParaRPr lang="en-US" dirty="0"/>
          </a:p>
        </p:txBody>
      </p:sp>
      <p:sp>
        <p:nvSpPr>
          <p:cNvPr id="18" name="Footer Placeholder 4">
            <a:extLst>
              <a:ext uri="{FF2B5EF4-FFF2-40B4-BE49-F238E27FC236}">
                <a16:creationId xmlns:a16="http://schemas.microsoft.com/office/drawing/2014/main" id="{22DA349A-7C69-42D7-B16F-02B87068D19C}"/>
              </a:ext>
            </a:extLst>
          </p:cNvPr>
          <p:cNvSpPr>
            <a:spLocks noGrp="1"/>
          </p:cNvSpPr>
          <p:nvPr>
            <p:ph type="ftr" sz="quarter" idx="11"/>
          </p:nvPr>
        </p:nvSpPr>
        <p:spPr>
          <a:xfrm>
            <a:off x="1124712" y="6170490"/>
            <a:ext cx="5667375" cy="457200"/>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Sample Footer Text</a:t>
            </a:r>
          </a:p>
        </p:txBody>
      </p:sp>
      <p:sp>
        <p:nvSpPr>
          <p:cNvPr id="19" name="Date Placeholder 3">
            <a:extLst>
              <a:ext uri="{FF2B5EF4-FFF2-40B4-BE49-F238E27FC236}">
                <a16:creationId xmlns:a16="http://schemas.microsoft.com/office/drawing/2014/main" id="{F10113C0-83F9-406D-A6A7-8FB380833304}"/>
              </a:ext>
            </a:extLst>
          </p:cNvPr>
          <p:cNvSpPr>
            <a:spLocks noGrp="1"/>
          </p:cNvSpPr>
          <p:nvPr>
            <p:ph type="dt" sz="half" idx="10"/>
          </p:nvPr>
        </p:nvSpPr>
        <p:spPr>
          <a:xfrm>
            <a:off x="7850727" y="6170491"/>
            <a:ext cx="2840083" cy="457200"/>
          </a:xfrm>
        </p:spPr>
        <p:txBody>
          <a:bodyPr/>
          <a:lstStyle>
            <a:lvl1pPr>
              <a:defRPr>
                <a:solidFill>
                  <a:schemeClr val="bg1"/>
                </a:solidFill>
                <a:effectLst>
                  <a:outerShdw blurRad="38100" dist="38100" dir="2700000" algn="tl" rotWithShape="0">
                    <a:srgbClr val="000000">
                      <a:alpha val="43137"/>
                    </a:srgbClr>
                  </a:outerShdw>
                </a:effectLst>
              </a:defRPr>
            </a:lvl1pPr>
          </a:lstStyle>
          <a:p>
            <a:r>
              <a:rPr lang="en-US" dirty="0"/>
              <a:t>2/3/20XX</a:t>
            </a:r>
          </a:p>
        </p:txBody>
      </p:sp>
      <p:sp>
        <p:nvSpPr>
          <p:cNvPr id="15" name="Slide Number Placeholder 31">
            <a:extLst>
              <a:ext uri="{FF2B5EF4-FFF2-40B4-BE49-F238E27FC236}">
                <a16:creationId xmlns:a16="http://schemas.microsoft.com/office/drawing/2014/main" id="{A785EF8F-8A0F-41F7-BFA0-9E9AB06C6EFD}"/>
              </a:ext>
            </a:extLst>
          </p:cNvPr>
          <p:cNvSpPr>
            <a:spLocks noGrp="1"/>
          </p:cNvSpPr>
          <p:nvPr>
            <p:ph type="sldNum" sz="quarter" idx="12"/>
          </p:nvPr>
        </p:nvSpPr>
        <p:spPr>
          <a:xfrm>
            <a:off x="10712410" y="6172200"/>
            <a:ext cx="775429" cy="457200"/>
          </a:xfrm>
        </p:spPr>
        <p:txBody>
          <a:bodyPr/>
          <a:lstStyle>
            <a:lvl1pPr algn="ctr">
              <a:defRPr>
                <a:solidFill>
                  <a:schemeClr val="bg1"/>
                </a:solidFill>
                <a:effectLst>
                  <a:outerShdw blurRad="38100" dist="38100" dir="2700000" algn="tl">
                    <a:srgbClr val="000000">
                      <a:alpha val="43137"/>
                    </a:srgbClr>
                  </a:outerShdw>
                </a:effectLst>
              </a:defRPr>
            </a:lvl1pPr>
          </a:lstStyle>
          <a:p>
            <a:fld id="{FAEF9944-A4F6-4C59-AEBD-678D6480B8EA}" type="slidenum">
              <a:rPr lang="en-US" smtClean="0"/>
              <a:pPr/>
              <a:t>‹#›</a:t>
            </a:fld>
            <a:endParaRPr lang="en-US" dirty="0"/>
          </a:p>
        </p:txBody>
      </p:sp>
      <p:sp>
        <p:nvSpPr>
          <p:cNvPr id="16" name="Freeform: Shape 15">
            <a:extLst>
              <a:ext uri="{FF2B5EF4-FFF2-40B4-BE49-F238E27FC236}">
                <a16:creationId xmlns:a16="http://schemas.microsoft.com/office/drawing/2014/main" id="{62A35DFC-52A3-4FE0-BDBA-E78DB63F8DBC}"/>
              </a:ext>
              <a:ext uri="{C183D7F6-B498-43B3-948B-1728B52AA6E4}">
                <adec:decorative xmlns:adec="http://schemas.microsoft.com/office/drawing/2017/decorative" val="1"/>
              </a:ext>
            </a:extLst>
          </p:cNvPr>
          <p:cNvSpPr/>
          <p:nvPr userDrawn="1"/>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E88E3CC0-16AD-416F-828A-7989A8733454}"/>
              </a:ext>
              <a:ext uri="{C183D7F6-B498-43B3-948B-1728B52AA6E4}">
                <adec:decorative xmlns:adec="http://schemas.microsoft.com/office/drawing/2017/decorative" val="1"/>
              </a:ext>
            </a:extLst>
          </p:cNvPr>
          <p:cNvSpPr/>
          <p:nvPr userDrawn="1"/>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52938439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7E2F0C9-450A-46BE-9D30-BF2BCDB2C61B}"/>
              </a:ext>
            </a:extLst>
          </p:cNvPr>
          <p:cNvSpPr>
            <a:spLocks noGrp="1"/>
          </p:cNvSpPr>
          <p:nvPr>
            <p:ph type="title"/>
          </p:nvPr>
        </p:nvSpPr>
        <p:spPr>
          <a:xfrm>
            <a:off x="1828800" y="438912"/>
            <a:ext cx="7340048" cy="1651054"/>
          </a:xfrm>
        </p:spPr>
        <p:txBody>
          <a:bodyPr anchor="b"/>
          <a:lstStyle/>
          <a:p>
            <a:r>
              <a:rPr lang="en-US"/>
              <a:t>Click to edit Master title style</a:t>
            </a:r>
            <a:endParaRPr lang="en-US" dirty="0"/>
          </a:p>
        </p:txBody>
      </p:sp>
      <p:sp>
        <p:nvSpPr>
          <p:cNvPr id="17" name="Picture Placeholder 16">
            <a:extLst>
              <a:ext uri="{FF2B5EF4-FFF2-40B4-BE49-F238E27FC236}">
                <a16:creationId xmlns:a16="http://schemas.microsoft.com/office/drawing/2014/main" id="{AE554E25-FBED-49B5-ADA0-6DA5D8E8DD6D}"/>
              </a:ext>
            </a:extLst>
          </p:cNvPr>
          <p:cNvSpPr>
            <a:spLocks noGrp="1"/>
          </p:cNvSpPr>
          <p:nvPr>
            <p:ph type="pic" sz="quarter" idx="13"/>
          </p:nvPr>
        </p:nvSpPr>
        <p:spPr>
          <a:xfrm>
            <a:off x="0" y="0"/>
            <a:ext cx="2417049" cy="6858000"/>
          </a:xfrm>
          <a:custGeom>
            <a:avLst/>
            <a:gdLst>
              <a:gd name="connsiteX0" fmla="*/ 2112162 w 2417049"/>
              <a:gd name="connsiteY0" fmla="*/ 0 h 6858000"/>
              <a:gd name="connsiteX1" fmla="*/ 2417049 w 2417049"/>
              <a:gd name="connsiteY1" fmla="*/ 0 h 6858000"/>
              <a:gd name="connsiteX2" fmla="*/ 2394205 w 2417049"/>
              <a:gd name="connsiteY2" fmla="*/ 17461 h 6858000"/>
              <a:gd name="connsiteX3" fmla="*/ 741074 w 2417049"/>
              <a:gd name="connsiteY3" fmla="*/ 4217082 h 6858000"/>
              <a:gd name="connsiteX4" fmla="*/ 2004991 w 2417049"/>
              <a:gd name="connsiteY4" fmla="*/ 6804604 h 6858000"/>
              <a:gd name="connsiteX5" fmla="*/ 2062346 w 2417049"/>
              <a:gd name="connsiteY5" fmla="*/ 6858000 h 6858000"/>
              <a:gd name="connsiteX6" fmla="*/ 1953913 w 2417049"/>
              <a:gd name="connsiteY6" fmla="*/ 6858000 h 6858000"/>
              <a:gd name="connsiteX7" fmla="*/ 1693070 w 2417049"/>
              <a:gd name="connsiteY7" fmla="*/ 6599739 h 6858000"/>
              <a:gd name="connsiteX8" fmla="*/ 567934 w 2417049"/>
              <a:gd name="connsiteY8" fmla="*/ 4115040 h 6858000"/>
              <a:gd name="connsiteX9" fmla="*/ 2091112 w 2417049"/>
              <a:gd name="connsiteY9" fmla="*/ 17040 h 6858000"/>
              <a:gd name="connsiteX10" fmla="*/ 1672271 w 2417049"/>
              <a:gd name="connsiteY10" fmla="*/ 0 h 6858000"/>
              <a:gd name="connsiteX11" fmla="*/ 2094397 w 2417049"/>
              <a:gd name="connsiteY11" fmla="*/ 0 h 6858000"/>
              <a:gd name="connsiteX12" fmla="*/ 2073347 w 2417049"/>
              <a:gd name="connsiteY12" fmla="*/ 17040 h 6858000"/>
              <a:gd name="connsiteX13" fmla="*/ 550169 w 2417049"/>
              <a:gd name="connsiteY13" fmla="*/ 4115040 h 6858000"/>
              <a:gd name="connsiteX14" fmla="*/ 1675306 w 2417049"/>
              <a:gd name="connsiteY14" fmla="*/ 6599739 h 6858000"/>
              <a:gd name="connsiteX15" fmla="*/ 1936149 w 2417049"/>
              <a:gd name="connsiteY15" fmla="*/ 6858000 h 6858000"/>
              <a:gd name="connsiteX16" fmla="*/ 1682790 w 2417049"/>
              <a:gd name="connsiteY16" fmla="*/ 6858000 h 6858000"/>
              <a:gd name="connsiteX17" fmla="*/ 1434206 w 2417049"/>
              <a:gd name="connsiteY17" fmla="*/ 6615157 h 6858000"/>
              <a:gd name="connsiteX18" fmla="*/ 385335 w 2417049"/>
              <a:gd name="connsiteY18" fmla="*/ 4282319 h 6858000"/>
              <a:gd name="connsiteX19" fmla="*/ 1645413 w 2417049"/>
              <a:gd name="connsiteY19" fmla="*/ 27367 h 6858000"/>
              <a:gd name="connsiteX20" fmla="*/ 0 w 2417049"/>
              <a:gd name="connsiteY20" fmla="*/ 0 h 6858000"/>
              <a:gd name="connsiteX21" fmla="*/ 1654347 w 2417049"/>
              <a:gd name="connsiteY21" fmla="*/ 0 h 6858000"/>
              <a:gd name="connsiteX22" fmla="*/ 1626537 w 2417049"/>
              <a:gd name="connsiteY22" fmla="*/ 28337 h 6858000"/>
              <a:gd name="connsiteX23" fmla="*/ 366460 w 2417049"/>
              <a:gd name="connsiteY23" fmla="*/ 4283289 h 6858000"/>
              <a:gd name="connsiteX24" fmla="*/ 1415329 w 2417049"/>
              <a:gd name="connsiteY24" fmla="*/ 6616128 h 6858000"/>
              <a:gd name="connsiteX25" fmla="*/ 1662921 w 2417049"/>
              <a:gd name="connsiteY25" fmla="*/ 6858000 h 6858000"/>
              <a:gd name="connsiteX26" fmla="*/ 0 w 2417049"/>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17049" h="6858000">
                <a:moveTo>
                  <a:pt x="2112162" y="0"/>
                </a:moveTo>
                <a:lnTo>
                  <a:pt x="2417049" y="0"/>
                </a:lnTo>
                <a:lnTo>
                  <a:pt x="2394205" y="17461"/>
                </a:lnTo>
                <a:cubicBezTo>
                  <a:pt x="1333530" y="878708"/>
                  <a:pt x="741074" y="2437327"/>
                  <a:pt x="741074" y="4217082"/>
                </a:cubicBezTo>
                <a:cubicBezTo>
                  <a:pt x="741074" y="5418356"/>
                  <a:pt x="1303237" y="6132444"/>
                  <a:pt x="2004991" y="6804604"/>
                </a:cubicBezTo>
                <a:lnTo>
                  <a:pt x="2062346" y="6858000"/>
                </a:lnTo>
                <a:lnTo>
                  <a:pt x="1953913" y="6858000"/>
                </a:lnTo>
                <a:lnTo>
                  <a:pt x="1693070" y="6599739"/>
                </a:lnTo>
                <a:cubicBezTo>
                  <a:pt x="1064979" y="5955416"/>
                  <a:pt x="567934" y="5263323"/>
                  <a:pt x="567934" y="4115040"/>
                </a:cubicBezTo>
                <a:cubicBezTo>
                  <a:pt x="567934" y="2378351"/>
                  <a:pt x="1113816" y="857447"/>
                  <a:pt x="2091112" y="17040"/>
                </a:cubicBezTo>
                <a:close/>
                <a:moveTo>
                  <a:pt x="1672271" y="0"/>
                </a:moveTo>
                <a:lnTo>
                  <a:pt x="2094397" y="0"/>
                </a:lnTo>
                <a:lnTo>
                  <a:pt x="2073347" y="17040"/>
                </a:lnTo>
                <a:cubicBezTo>
                  <a:pt x="1096051" y="857447"/>
                  <a:pt x="550169" y="2378351"/>
                  <a:pt x="550169" y="4115040"/>
                </a:cubicBezTo>
                <a:cubicBezTo>
                  <a:pt x="550169" y="5263323"/>
                  <a:pt x="1047215" y="5955416"/>
                  <a:pt x="1675306" y="6599739"/>
                </a:cubicBezTo>
                <a:lnTo>
                  <a:pt x="1936149" y="6858000"/>
                </a:lnTo>
                <a:lnTo>
                  <a:pt x="1682790" y="6858000"/>
                </a:lnTo>
                <a:lnTo>
                  <a:pt x="1434206" y="6615157"/>
                </a:lnTo>
                <a:cubicBezTo>
                  <a:pt x="861085" y="6026831"/>
                  <a:pt x="428538" y="5350659"/>
                  <a:pt x="385335" y="4282319"/>
                </a:cubicBezTo>
                <a:cubicBezTo>
                  <a:pt x="315325" y="2551123"/>
                  <a:pt x="763271" y="995374"/>
                  <a:pt x="1645413" y="27367"/>
                </a:cubicBezTo>
                <a:close/>
                <a:moveTo>
                  <a:pt x="0" y="0"/>
                </a:moveTo>
                <a:lnTo>
                  <a:pt x="1654347" y="0"/>
                </a:lnTo>
                <a:lnTo>
                  <a:pt x="1626537" y="28337"/>
                </a:lnTo>
                <a:cubicBezTo>
                  <a:pt x="744394" y="996343"/>
                  <a:pt x="296450" y="2552094"/>
                  <a:pt x="366460" y="4283289"/>
                </a:cubicBezTo>
                <a:cubicBezTo>
                  <a:pt x="409662" y="5351630"/>
                  <a:pt x="842209" y="6027802"/>
                  <a:pt x="1415329" y="6616128"/>
                </a:cubicBezTo>
                <a:lnTo>
                  <a:pt x="1662921" y="6858000"/>
                </a:lnTo>
                <a:lnTo>
                  <a:pt x="0" y="6858000"/>
                </a:lnTo>
                <a:close/>
              </a:path>
            </a:pathLst>
          </a:custGeom>
          <a:solidFill>
            <a:schemeClr val="accent4"/>
          </a:solidFill>
        </p:spPr>
        <p:txBody>
          <a:bodyPr wrap="square">
            <a:noAutofit/>
          </a:bodyPr>
          <a:lstStyle/>
          <a:p>
            <a:r>
              <a:rPr lang="en-US"/>
              <a:t>Click icon to add picture</a:t>
            </a:r>
            <a:endParaRPr lang="en-US" dirty="0"/>
          </a:p>
        </p:txBody>
      </p:sp>
      <p:sp>
        <p:nvSpPr>
          <p:cNvPr id="24" name="Picture Placeholder 23">
            <a:extLst>
              <a:ext uri="{FF2B5EF4-FFF2-40B4-BE49-F238E27FC236}">
                <a16:creationId xmlns:a16="http://schemas.microsoft.com/office/drawing/2014/main" id="{CB6A8D76-E69B-4696-9428-6B1F02AB6FEC}"/>
              </a:ext>
            </a:extLst>
          </p:cNvPr>
          <p:cNvSpPr>
            <a:spLocks noGrp="1"/>
          </p:cNvSpPr>
          <p:nvPr>
            <p:ph type="pic" sz="quarter" idx="14"/>
          </p:nvPr>
        </p:nvSpPr>
        <p:spPr>
          <a:xfrm>
            <a:off x="9144296" y="1"/>
            <a:ext cx="3047704" cy="6857999"/>
          </a:xfrm>
          <a:custGeom>
            <a:avLst/>
            <a:gdLst>
              <a:gd name="connsiteX0" fmla="*/ 982019 w 3047704"/>
              <a:gd name="connsiteY0" fmla="*/ 0 h 6857999"/>
              <a:gd name="connsiteX1" fmla="*/ 3047704 w 3047704"/>
              <a:gd name="connsiteY1" fmla="*/ 0 h 6857999"/>
              <a:gd name="connsiteX2" fmla="*/ 3047704 w 3047704"/>
              <a:gd name="connsiteY2" fmla="*/ 6857999 h 6857999"/>
              <a:gd name="connsiteX3" fmla="*/ 314373 w 3047704"/>
              <a:gd name="connsiteY3" fmla="*/ 6857999 h 6857999"/>
              <a:gd name="connsiteX4" fmla="*/ 417053 w 3047704"/>
              <a:gd name="connsiteY4" fmla="*/ 6776130 h 6857999"/>
              <a:gd name="connsiteX5" fmla="*/ 2189706 w 3047704"/>
              <a:gd name="connsiteY5" fmla="*/ 3968277 h 6857999"/>
              <a:gd name="connsiteX6" fmla="*/ 1015028 w 3047704"/>
              <a:gd name="connsiteY6" fmla="*/ 35110 h 6857999"/>
              <a:gd name="connsiteX7" fmla="*/ 687894 w 3047704"/>
              <a:gd name="connsiteY7" fmla="*/ 0 h 6857999"/>
              <a:gd name="connsiteX8" fmla="*/ 962740 w 3047704"/>
              <a:gd name="connsiteY8" fmla="*/ 0 h 6857999"/>
              <a:gd name="connsiteX9" fmla="*/ 994866 w 3047704"/>
              <a:gd name="connsiteY9" fmla="*/ 34171 h 6857999"/>
              <a:gd name="connsiteX10" fmla="*/ 2169546 w 3047704"/>
              <a:gd name="connsiteY10" fmla="*/ 3967339 h 6857999"/>
              <a:gd name="connsiteX11" fmla="*/ 396891 w 3047704"/>
              <a:gd name="connsiteY11" fmla="*/ 6775192 h 6857999"/>
              <a:gd name="connsiteX12" fmla="*/ 293035 w 3047704"/>
              <a:gd name="connsiteY12" fmla="*/ 6857999 h 6857999"/>
              <a:gd name="connsiteX13" fmla="*/ 171208 w 3047704"/>
              <a:gd name="connsiteY13" fmla="*/ 6857999 h 6857999"/>
              <a:gd name="connsiteX14" fmla="*/ 426438 w 3047704"/>
              <a:gd name="connsiteY14" fmla="*/ 6651337 h 6857999"/>
              <a:gd name="connsiteX15" fmla="*/ 1972117 w 3047704"/>
              <a:gd name="connsiteY15" fmla="*/ 3859832 h 6857999"/>
              <a:gd name="connsiteX16" fmla="*/ 772975 w 3047704"/>
              <a:gd name="connsiteY16" fmla="*/ 99143 h 6857999"/>
              <a:gd name="connsiteX17" fmla="*/ 354738 w 3047704"/>
              <a:gd name="connsiteY17" fmla="*/ 0 h 6857999"/>
              <a:gd name="connsiteX18" fmla="*/ 663489 w 3047704"/>
              <a:gd name="connsiteY18" fmla="*/ 0 h 6857999"/>
              <a:gd name="connsiteX19" fmla="*/ 748570 w 3047704"/>
              <a:gd name="connsiteY19" fmla="*/ 99143 h 6857999"/>
              <a:gd name="connsiteX20" fmla="*/ 1947712 w 3047704"/>
              <a:gd name="connsiteY20" fmla="*/ 3859832 h 6857999"/>
              <a:gd name="connsiteX21" fmla="*/ 402035 w 3047704"/>
              <a:gd name="connsiteY21" fmla="*/ 6651337 h 6857999"/>
              <a:gd name="connsiteX22" fmla="*/ 146805 w 3047704"/>
              <a:gd name="connsiteY22" fmla="*/ 6857999 h 6857999"/>
              <a:gd name="connsiteX23" fmla="*/ 0 w 3047704"/>
              <a:gd name="connsiteY23" fmla="*/ 6857999 h 6857999"/>
              <a:gd name="connsiteX24" fmla="*/ 224325 w 3047704"/>
              <a:gd name="connsiteY24" fmla="*/ 6659295 h 6857999"/>
              <a:gd name="connsiteX25" fmla="*/ 1789426 w 3047704"/>
              <a:gd name="connsiteY25" fmla="*/ 3879328 h 6857999"/>
              <a:gd name="connsiteX26" fmla="*/ 517450 w 3047704"/>
              <a:gd name="connsiteY26" fmla="*/ 16065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7704" h="6857999">
                <a:moveTo>
                  <a:pt x="982019" y="0"/>
                </a:moveTo>
                <a:lnTo>
                  <a:pt x="3047704" y="0"/>
                </a:lnTo>
                <a:lnTo>
                  <a:pt x="3047704" y="6857999"/>
                </a:lnTo>
                <a:lnTo>
                  <a:pt x="314373" y="6857999"/>
                </a:lnTo>
                <a:lnTo>
                  <a:pt x="417053" y="6776130"/>
                </a:lnTo>
                <a:cubicBezTo>
                  <a:pt x="1327353" y="6049362"/>
                  <a:pt x="2128179" y="5345971"/>
                  <a:pt x="2189706" y="3968277"/>
                </a:cubicBezTo>
                <a:cubicBezTo>
                  <a:pt x="2259809" y="2398561"/>
                  <a:pt x="1843680" y="977981"/>
                  <a:pt x="1015028" y="35110"/>
                </a:cubicBezTo>
                <a:close/>
                <a:moveTo>
                  <a:pt x="687894" y="0"/>
                </a:moveTo>
                <a:lnTo>
                  <a:pt x="962740" y="0"/>
                </a:lnTo>
                <a:lnTo>
                  <a:pt x="994866" y="34171"/>
                </a:lnTo>
                <a:cubicBezTo>
                  <a:pt x="1823518" y="977043"/>
                  <a:pt x="2239649" y="2397622"/>
                  <a:pt x="2169546" y="3967339"/>
                </a:cubicBezTo>
                <a:cubicBezTo>
                  <a:pt x="2108017" y="5345033"/>
                  <a:pt x="1307191" y="6048423"/>
                  <a:pt x="396891" y="6775192"/>
                </a:cubicBezTo>
                <a:lnTo>
                  <a:pt x="293035" y="6857999"/>
                </a:lnTo>
                <a:lnTo>
                  <a:pt x="171208" y="6857999"/>
                </a:lnTo>
                <a:lnTo>
                  <a:pt x="426438" y="6651337"/>
                </a:lnTo>
                <a:cubicBezTo>
                  <a:pt x="1289290" y="5927454"/>
                  <a:pt x="1972117" y="5149903"/>
                  <a:pt x="1972117" y="3859832"/>
                </a:cubicBezTo>
                <a:cubicBezTo>
                  <a:pt x="1972117" y="2396483"/>
                  <a:pt x="1550289" y="1069500"/>
                  <a:pt x="772975" y="99143"/>
                </a:cubicBezTo>
                <a:close/>
                <a:moveTo>
                  <a:pt x="354738" y="0"/>
                </a:moveTo>
                <a:lnTo>
                  <a:pt x="663489" y="0"/>
                </a:lnTo>
                <a:lnTo>
                  <a:pt x="748570" y="99143"/>
                </a:lnTo>
                <a:cubicBezTo>
                  <a:pt x="1525884" y="1069500"/>
                  <a:pt x="1947712" y="2396483"/>
                  <a:pt x="1947712" y="3859832"/>
                </a:cubicBezTo>
                <a:cubicBezTo>
                  <a:pt x="1947712" y="5149903"/>
                  <a:pt x="1264887" y="5927454"/>
                  <a:pt x="402035" y="6651337"/>
                </a:cubicBezTo>
                <a:lnTo>
                  <a:pt x="146805" y="6857999"/>
                </a:lnTo>
                <a:lnTo>
                  <a:pt x="0" y="6857999"/>
                </a:lnTo>
                <a:lnTo>
                  <a:pt x="224325" y="6659295"/>
                </a:lnTo>
                <a:cubicBezTo>
                  <a:pt x="1058386" y="5919526"/>
                  <a:pt x="1789426" y="5207144"/>
                  <a:pt x="1789426" y="3879328"/>
                </a:cubicBezTo>
                <a:cubicBezTo>
                  <a:pt x="1789426" y="2373164"/>
                  <a:pt x="1337813" y="1030748"/>
                  <a:pt x="517450" y="160650"/>
                </a:cubicBezTo>
                <a:close/>
              </a:path>
            </a:pathLst>
          </a:custGeom>
          <a:solidFill>
            <a:schemeClr val="accent4"/>
          </a:solidFill>
        </p:spPr>
        <p:txBody>
          <a:bodyPr wrap="square">
            <a:noAutofit/>
          </a:bodyPr>
          <a:lstStyle/>
          <a:p>
            <a:r>
              <a:rPr lang="en-US"/>
              <a:t>Click icon to add picture</a:t>
            </a:r>
            <a:endParaRPr lang="en-US" dirty="0"/>
          </a:p>
        </p:txBody>
      </p:sp>
      <p:sp>
        <p:nvSpPr>
          <p:cNvPr id="28" name="Content Placeholder 2">
            <a:extLst>
              <a:ext uri="{FF2B5EF4-FFF2-40B4-BE49-F238E27FC236}">
                <a16:creationId xmlns:a16="http://schemas.microsoft.com/office/drawing/2014/main" id="{9DCF97C3-1A74-41B6-B2C1-6FE1B2E30B98}"/>
              </a:ext>
            </a:extLst>
          </p:cNvPr>
          <p:cNvSpPr>
            <a:spLocks noGrp="1"/>
          </p:cNvSpPr>
          <p:nvPr>
            <p:ph idx="1"/>
          </p:nvPr>
        </p:nvSpPr>
        <p:spPr>
          <a:xfrm>
            <a:off x="1828800" y="2775004"/>
            <a:ext cx="7973568" cy="3189233"/>
          </a:xfrm>
        </p:spPr>
        <p:txBody>
          <a:bodyPr/>
          <a:lstStyle/>
          <a:p>
            <a:pPr lvl="0"/>
            <a:r>
              <a:rPr lang="en-US"/>
              <a:t>Click to edit Master text styles</a:t>
            </a:r>
          </a:p>
        </p:txBody>
      </p:sp>
      <p:sp>
        <p:nvSpPr>
          <p:cNvPr id="18" name="Footer Placeholder 4">
            <a:extLst>
              <a:ext uri="{FF2B5EF4-FFF2-40B4-BE49-F238E27FC236}">
                <a16:creationId xmlns:a16="http://schemas.microsoft.com/office/drawing/2014/main" id="{22DA349A-7C69-42D7-B16F-02B87068D19C}"/>
              </a:ext>
            </a:extLst>
          </p:cNvPr>
          <p:cNvSpPr>
            <a:spLocks noGrp="1"/>
          </p:cNvSpPr>
          <p:nvPr>
            <p:ph type="ftr" sz="quarter" idx="11"/>
          </p:nvPr>
        </p:nvSpPr>
        <p:spPr>
          <a:xfrm>
            <a:off x="1828800" y="6172200"/>
            <a:ext cx="5667375" cy="457200"/>
          </a:xfrm>
        </p:spPr>
        <p:txBody>
          <a:bodyPr/>
          <a:lstStyle>
            <a:lvl1pPr>
              <a:defRPr>
                <a:solidFill>
                  <a:schemeClr val="tx1"/>
                </a:solidFill>
                <a:effectLst/>
              </a:defRPr>
            </a:lvl1pPr>
          </a:lstStyle>
          <a:p>
            <a:r>
              <a:rPr lang="en-US" dirty="0"/>
              <a:t>Sample Footer Text</a:t>
            </a:r>
          </a:p>
        </p:txBody>
      </p:sp>
      <p:sp>
        <p:nvSpPr>
          <p:cNvPr id="19" name="Date Placeholder 3">
            <a:extLst>
              <a:ext uri="{FF2B5EF4-FFF2-40B4-BE49-F238E27FC236}">
                <a16:creationId xmlns:a16="http://schemas.microsoft.com/office/drawing/2014/main" id="{F10113C0-83F9-406D-A6A7-8FB380833304}"/>
              </a:ext>
            </a:extLst>
          </p:cNvPr>
          <p:cNvSpPr>
            <a:spLocks noGrp="1"/>
          </p:cNvSpPr>
          <p:nvPr>
            <p:ph type="dt" sz="half" idx="10"/>
          </p:nvPr>
        </p:nvSpPr>
        <p:spPr>
          <a:xfrm>
            <a:off x="7854696" y="6172200"/>
            <a:ext cx="2840083" cy="457200"/>
          </a:xfrm>
        </p:spPr>
        <p:txBody>
          <a:bodyPr/>
          <a:lstStyle>
            <a:lvl1pPr>
              <a:defRPr>
                <a:solidFill>
                  <a:schemeClr val="tx1"/>
                </a:solidFill>
                <a:effectLst/>
              </a:defRPr>
            </a:lvl1pPr>
          </a:lstStyle>
          <a:p>
            <a:r>
              <a:rPr lang="en-US" dirty="0"/>
              <a:t>2/3/20XX</a:t>
            </a:r>
          </a:p>
        </p:txBody>
      </p:sp>
      <p:sp>
        <p:nvSpPr>
          <p:cNvPr id="14" name="Slide Number Placeholder 31">
            <a:extLst>
              <a:ext uri="{FF2B5EF4-FFF2-40B4-BE49-F238E27FC236}">
                <a16:creationId xmlns:a16="http://schemas.microsoft.com/office/drawing/2014/main" id="{738131C9-BB2B-4B17-B369-266A658BEFCF}"/>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
        <p:nvSpPr>
          <p:cNvPr id="25" name="Freeform: Shape 24">
            <a:extLst>
              <a:ext uri="{FF2B5EF4-FFF2-40B4-BE49-F238E27FC236}">
                <a16:creationId xmlns:a16="http://schemas.microsoft.com/office/drawing/2014/main" id="{C3103935-D578-4E74-AD03-634BD4A5615B}"/>
              </a:ext>
              <a:ext uri="{C183D7F6-B498-43B3-948B-1728B52AA6E4}">
                <adec:decorative xmlns:adec="http://schemas.microsoft.com/office/drawing/2017/decorative" val="1"/>
              </a:ext>
            </a:extLst>
          </p:cNvPr>
          <p:cNvSpPr/>
          <p:nvPr userDrawn="1"/>
        </p:nvSpPr>
        <p:spPr>
          <a:xfrm flipH="1">
            <a:off x="359337" y="0"/>
            <a:ext cx="1323453" cy="6858000"/>
          </a:xfrm>
          <a:custGeom>
            <a:avLst/>
            <a:gdLst>
              <a:gd name="connsiteX0" fmla="*/ 28443 w 1323453"/>
              <a:gd name="connsiteY0" fmla="*/ 0 h 6858000"/>
              <a:gd name="connsiteX1" fmla="*/ 10519 w 1323453"/>
              <a:gd name="connsiteY1" fmla="*/ 0 h 6858000"/>
              <a:gd name="connsiteX2" fmla="*/ 37377 w 1323453"/>
              <a:gd name="connsiteY2" fmla="*/ 27367 h 6858000"/>
              <a:gd name="connsiteX3" fmla="*/ 1297455 w 1323453"/>
              <a:gd name="connsiteY3" fmla="*/ 4282319 h 6858000"/>
              <a:gd name="connsiteX4" fmla="*/ 248584 w 1323453"/>
              <a:gd name="connsiteY4" fmla="*/ 6615157 h 6858000"/>
              <a:gd name="connsiteX5" fmla="*/ 0 w 1323453"/>
              <a:gd name="connsiteY5" fmla="*/ 6858000 h 6858000"/>
              <a:gd name="connsiteX6" fmla="*/ 19869 w 1323453"/>
              <a:gd name="connsiteY6" fmla="*/ 6858000 h 6858000"/>
              <a:gd name="connsiteX7" fmla="*/ 267461 w 1323453"/>
              <a:gd name="connsiteY7" fmla="*/ 6616128 h 6858000"/>
              <a:gd name="connsiteX8" fmla="*/ 1316330 w 1323453"/>
              <a:gd name="connsiteY8" fmla="*/ 4283289 h 6858000"/>
              <a:gd name="connsiteX9" fmla="*/ 56253 w 1323453"/>
              <a:gd name="connsiteY9" fmla="*/ 283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453" h="6858000">
                <a:moveTo>
                  <a:pt x="28443" y="0"/>
                </a:moveTo>
                <a:lnTo>
                  <a:pt x="10519" y="0"/>
                </a:lnTo>
                <a:lnTo>
                  <a:pt x="37377" y="27367"/>
                </a:lnTo>
                <a:cubicBezTo>
                  <a:pt x="919519" y="995374"/>
                  <a:pt x="1367465" y="2551123"/>
                  <a:pt x="1297455" y="4282319"/>
                </a:cubicBezTo>
                <a:cubicBezTo>
                  <a:pt x="1254252" y="5350659"/>
                  <a:pt x="821705" y="6026831"/>
                  <a:pt x="248584" y="6615157"/>
                </a:cubicBezTo>
                <a:lnTo>
                  <a:pt x="0" y="6858000"/>
                </a:lnTo>
                <a:lnTo>
                  <a:pt x="19869" y="6858000"/>
                </a:lnTo>
                <a:lnTo>
                  <a:pt x="267461" y="6616128"/>
                </a:lnTo>
                <a:cubicBezTo>
                  <a:pt x="840581" y="6027802"/>
                  <a:pt x="1273128" y="5351630"/>
                  <a:pt x="1316330" y="4283289"/>
                </a:cubicBezTo>
                <a:cubicBezTo>
                  <a:pt x="1386340" y="2552094"/>
                  <a:pt x="938396" y="996343"/>
                  <a:pt x="56253" y="2833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9" name="Freeform: Shape 28">
            <a:extLst>
              <a:ext uri="{FF2B5EF4-FFF2-40B4-BE49-F238E27FC236}">
                <a16:creationId xmlns:a16="http://schemas.microsoft.com/office/drawing/2014/main" id="{AF9FDE73-1B6C-41BC-BDF9-CA5660397890}"/>
              </a:ext>
              <a:ext uri="{C183D7F6-B498-43B3-948B-1728B52AA6E4}">
                <adec:decorative xmlns:adec="http://schemas.microsoft.com/office/drawing/2017/decorative" val="1"/>
              </a:ext>
            </a:extLst>
          </p:cNvPr>
          <p:cNvSpPr/>
          <p:nvPr userDrawn="1"/>
        </p:nvSpPr>
        <p:spPr>
          <a:xfrm>
            <a:off x="550169" y="0"/>
            <a:ext cx="1561993" cy="6858000"/>
          </a:xfrm>
          <a:custGeom>
            <a:avLst/>
            <a:gdLst>
              <a:gd name="connsiteX0" fmla="*/ 1544228 w 1561993"/>
              <a:gd name="connsiteY0" fmla="*/ 0 h 6858000"/>
              <a:gd name="connsiteX1" fmla="*/ 1561993 w 1561993"/>
              <a:gd name="connsiteY1" fmla="*/ 0 h 6858000"/>
              <a:gd name="connsiteX2" fmla="*/ 1540943 w 1561993"/>
              <a:gd name="connsiteY2" fmla="*/ 17040 h 6858000"/>
              <a:gd name="connsiteX3" fmla="*/ 17765 w 1561993"/>
              <a:gd name="connsiteY3" fmla="*/ 4115040 h 6858000"/>
              <a:gd name="connsiteX4" fmla="*/ 1142901 w 1561993"/>
              <a:gd name="connsiteY4" fmla="*/ 6599739 h 6858000"/>
              <a:gd name="connsiteX5" fmla="*/ 1403744 w 1561993"/>
              <a:gd name="connsiteY5" fmla="*/ 6858000 h 6858000"/>
              <a:gd name="connsiteX6" fmla="*/ 1385980 w 1561993"/>
              <a:gd name="connsiteY6" fmla="*/ 6858000 h 6858000"/>
              <a:gd name="connsiteX7" fmla="*/ 1125137 w 1561993"/>
              <a:gd name="connsiteY7" fmla="*/ 6599739 h 6858000"/>
              <a:gd name="connsiteX8" fmla="*/ 0 w 1561993"/>
              <a:gd name="connsiteY8" fmla="*/ 4115040 h 6858000"/>
              <a:gd name="connsiteX9" fmla="*/ 1523178 w 1561993"/>
              <a:gd name="connsiteY9" fmla="*/ 17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1993" h="6858000">
                <a:moveTo>
                  <a:pt x="1544228" y="0"/>
                </a:moveTo>
                <a:lnTo>
                  <a:pt x="1561993" y="0"/>
                </a:lnTo>
                <a:lnTo>
                  <a:pt x="1540943" y="17040"/>
                </a:lnTo>
                <a:cubicBezTo>
                  <a:pt x="563647" y="857447"/>
                  <a:pt x="17765" y="2378351"/>
                  <a:pt x="17765" y="4115040"/>
                </a:cubicBezTo>
                <a:cubicBezTo>
                  <a:pt x="17765" y="5263323"/>
                  <a:pt x="514810" y="5955416"/>
                  <a:pt x="1142901" y="6599739"/>
                </a:cubicBezTo>
                <a:lnTo>
                  <a:pt x="1403744" y="6858000"/>
                </a:lnTo>
                <a:lnTo>
                  <a:pt x="1385980" y="6858000"/>
                </a:lnTo>
                <a:lnTo>
                  <a:pt x="1125137" y="6599739"/>
                </a:lnTo>
                <a:cubicBezTo>
                  <a:pt x="497046" y="5955416"/>
                  <a:pt x="0" y="5263323"/>
                  <a:pt x="0" y="4115040"/>
                </a:cubicBezTo>
                <a:cubicBezTo>
                  <a:pt x="0" y="2378351"/>
                  <a:pt x="545882" y="857447"/>
                  <a:pt x="1523178" y="1704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372902A6-3D21-43DD-95F6-88542794C4D0}"/>
              </a:ext>
              <a:ext uri="{C183D7F6-B498-43B3-948B-1728B52AA6E4}">
                <adec:decorative xmlns:adec="http://schemas.microsoft.com/office/drawing/2017/decorative" val="1"/>
              </a:ext>
            </a:extLst>
          </p:cNvPr>
          <p:cNvSpPr/>
          <p:nvPr userDrawn="1"/>
        </p:nvSpPr>
        <p:spPr>
          <a:xfrm>
            <a:off x="9291101" y="0"/>
            <a:ext cx="1825312" cy="6858000"/>
          </a:xfrm>
          <a:custGeom>
            <a:avLst/>
            <a:gdLst>
              <a:gd name="connsiteX0" fmla="*/ 516683 w 1825312"/>
              <a:gd name="connsiteY0" fmla="*/ 0 h 6858000"/>
              <a:gd name="connsiteX1" fmla="*/ 541088 w 1825312"/>
              <a:gd name="connsiteY1" fmla="*/ 0 h 6858000"/>
              <a:gd name="connsiteX2" fmla="*/ 626170 w 1825312"/>
              <a:gd name="connsiteY2" fmla="*/ 99144 h 6858000"/>
              <a:gd name="connsiteX3" fmla="*/ 1825312 w 1825312"/>
              <a:gd name="connsiteY3" fmla="*/ 3859833 h 6858000"/>
              <a:gd name="connsiteX4" fmla="*/ 279633 w 1825312"/>
              <a:gd name="connsiteY4" fmla="*/ 6651338 h 6858000"/>
              <a:gd name="connsiteX5" fmla="*/ 24403 w 1825312"/>
              <a:gd name="connsiteY5" fmla="*/ 6858000 h 6858000"/>
              <a:gd name="connsiteX6" fmla="*/ 0 w 1825312"/>
              <a:gd name="connsiteY6" fmla="*/ 6858000 h 6858000"/>
              <a:gd name="connsiteX7" fmla="*/ 255230 w 1825312"/>
              <a:gd name="connsiteY7" fmla="*/ 6651338 h 6858000"/>
              <a:gd name="connsiteX8" fmla="*/ 1800907 w 1825312"/>
              <a:gd name="connsiteY8" fmla="*/ 3859833 h 6858000"/>
              <a:gd name="connsiteX9" fmla="*/ 601765 w 1825312"/>
              <a:gd name="connsiteY9" fmla="*/ 991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312" h="6858000">
                <a:moveTo>
                  <a:pt x="516683" y="0"/>
                </a:moveTo>
                <a:lnTo>
                  <a:pt x="541088" y="0"/>
                </a:lnTo>
                <a:lnTo>
                  <a:pt x="626170" y="99144"/>
                </a:lnTo>
                <a:cubicBezTo>
                  <a:pt x="1403484" y="1069501"/>
                  <a:pt x="1825312" y="2396484"/>
                  <a:pt x="1825312" y="3859833"/>
                </a:cubicBezTo>
                <a:cubicBezTo>
                  <a:pt x="1825312" y="5149904"/>
                  <a:pt x="1142485" y="5927455"/>
                  <a:pt x="279633" y="6651338"/>
                </a:cubicBezTo>
                <a:lnTo>
                  <a:pt x="24403" y="6858000"/>
                </a:lnTo>
                <a:lnTo>
                  <a:pt x="0" y="6858000"/>
                </a:lnTo>
                <a:lnTo>
                  <a:pt x="255230" y="6651338"/>
                </a:lnTo>
                <a:cubicBezTo>
                  <a:pt x="1118082" y="5927455"/>
                  <a:pt x="1800907" y="5149904"/>
                  <a:pt x="1800907" y="3859833"/>
                </a:cubicBezTo>
                <a:cubicBezTo>
                  <a:pt x="1800907" y="2396484"/>
                  <a:pt x="1379079" y="1069501"/>
                  <a:pt x="601765" y="9914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0B134F2-3D84-48E8-B16A-0DBCF9E8DC9D}"/>
              </a:ext>
              <a:ext uri="{C183D7F6-B498-43B3-948B-1728B52AA6E4}">
                <adec:decorative xmlns:adec="http://schemas.microsoft.com/office/drawing/2017/decorative" val="1"/>
              </a:ext>
            </a:extLst>
          </p:cNvPr>
          <p:cNvSpPr/>
          <p:nvPr userDrawn="1"/>
        </p:nvSpPr>
        <p:spPr>
          <a:xfrm>
            <a:off x="9437331" y="0"/>
            <a:ext cx="1904278" cy="6858000"/>
          </a:xfrm>
          <a:custGeom>
            <a:avLst/>
            <a:gdLst>
              <a:gd name="connsiteX0" fmla="*/ 624262 w 1775065"/>
              <a:gd name="connsiteY0" fmla="*/ 0 h 6858000"/>
              <a:gd name="connsiteX1" fmla="*/ 642233 w 1775065"/>
              <a:gd name="connsiteY1" fmla="*/ 0 h 6858000"/>
              <a:gd name="connsiteX2" fmla="*/ 673003 w 1775065"/>
              <a:gd name="connsiteY2" fmla="*/ 35111 h 6858000"/>
              <a:gd name="connsiteX3" fmla="*/ 1767974 w 1775065"/>
              <a:gd name="connsiteY3" fmla="*/ 3968278 h 6858000"/>
              <a:gd name="connsiteX4" fmla="*/ 115603 w 1775065"/>
              <a:gd name="connsiteY4" fmla="*/ 6776131 h 6858000"/>
              <a:gd name="connsiteX5" fmla="*/ 19890 w 1775065"/>
              <a:gd name="connsiteY5" fmla="*/ 6858000 h 6858000"/>
              <a:gd name="connsiteX6" fmla="*/ 0 w 1775065"/>
              <a:gd name="connsiteY6" fmla="*/ 6858000 h 6858000"/>
              <a:gd name="connsiteX7" fmla="*/ 96809 w 1775065"/>
              <a:gd name="connsiteY7" fmla="*/ 6775193 h 6858000"/>
              <a:gd name="connsiteX8" fmla="*/ 1749182 w 1775065"/>
              <a:gd name="connsiteY8" fmla="*/ 3967340 h 6858000"/>
              <a:gd name="connsiteX9" fmla="*/ 654209 w 1775065"/>
              <a:gd name="connsiteY9" fmla="*/ 341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5065" h="6858000">
                <a:moveTo>
                  <a:pt x="624262" y="0"/>
                </a:moveTo>
                <a:lnTo>
                  <a:pt x="642233" y="0"/>
                </a:lnTo>
                <a:lnTo>
                  <a:pt x="673003" y="35111"/>
                </a:lnTo>
                <a:cubicBezTo>
                  <a:pt x="1445427" y="977982"/>
                  <a:pt x="1833320" y="2398562"/>
                  <a:pt x="1767974" y="3968278"/>
                </a:cubicBezTo>
                <a:cubicBezTo>
                  <a:pt x="1710622" y="5345972"/>
                  <a:pt x="964135" y="6049363"/>
                  <a:pt x="115603" y="6776131"/>
                </a:cubicBezTo>
                <a:lnTo>
                  <a:pt x="19890" y="6858000"/>
                </a:lnTo>
                <a:lnTo>
                  <a:pt x="0" y="6858000"/>
                </a:lnTo>
                <a:lnTo>
                  <a:pt x="96809" y="6775193"/>
                </a:lnTo>
                <a:cubicBezTo>
                  <a:pt x="945341" y="6048424"/>
                  <a:pt x="1691828" y="5345034"/>
                  <a:pt x="1749182" y="3967340"/>
                </a:cubicBezTo>
                <a:cubicBezTo>
                  <a:pt x="1814528" y="2397623"/>
                  <a:pt x="1426634" y="977044"/>
                  <a:pt x="654209" y="34172"/>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692708128"/>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58B35E44-8881-47EA-963A-54C1FF6BDE21}"/>
              </a:ext>
            </a:extLst>
          </p:cNvPr>
          <p:cNvSpPr>
            <a:spLocks noGrp="1"/>
          </p:cNvSpPr>
          <p:nvPr>
            <p:ph type="pic" sz="quarter" idx="14"/>
          </p:nvPr>
        </p:nvSpPr>
        <p:spPr>
          <a:xfrm>
            <a:off x="-152" y="-1"/>
            <a:ext cx="12192152" cy="6858000"/>
          </a:xfrm>
          <a:custGeom>
            <a:avLst/>
            <a:gdLst>
              <a:gd name="connsiteX0" fmla="*/ 0 w 12192152"/>
              <a:gd name="connsiteY0" fmla="*/ 0 h 6858000"/>
              <a:gd name="connsiteX1" fmla="*/ 12192000 w 12192152"/>
              <a:gd name="connsiteY1" fmla="*/ 0 h 6858000"/>
              <a:gd name="connsiteX2" fmla="*/ 12192000 w 12192152"/>
              <a:gd name="connsiteY2" fmla="*/ 1230313 h 6858000"/>
              <a:gd name="connsiteX3" fmla="*/ 12192152 w 12192152"/>
              <a:gd name="connsiteY3" fmla="*/ 1230313 h 6858000"/>
              <a:gd name="connsiteX4" fmla="*/ 12192152 w 12192152"/>
              <a:gd name="connsiteY4" fmla="*/ 6858000 h 6858000"/>
              <a:gd name="connsiteX5" fmla="*/ 12192000 w 12192152"/>
              <a:gd name="connsiteY5" fmla="*/ 6858000 h 6858000"/>
              <a:gd name="connsiteX6" fmla="*/ 11611208 w 12192152"/>
              <a:gd name="connsiteY6" fmla="*/ 6858000 h 6858000"/>
              <a:gd name="connsiteX7" fmla="*/ 8258426 w 12192152"/>
              <a:gd name="connsiteY7" fmla="*/ 6858000 h 6858000"/>
              <a:gd name="connsiteX8" fmla="*/ 6400952 w 12192152"/>
              <a:gd name="connsiteY8" fmla="*/ 6858000 h 6858000"/>
              <a:gd name="connsiteX9" fmla="*/ 0 w 12192152"/>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152" h="6858000">
                <a:moveTo>
                  <a:pt x="0" y="0"/>
                </a:moveTo>
                <a:lnTo>
                  <a:pt x="12192000" y="0"/>
                </a:lnTo>
                <a:lnTo>
                  <a:pt x="12192000" y="1230313"/>
                </a:lnTo>
                <a:lnTo>
                  <a:pt x="12192152" y="1230313"/>
                </a:lnTo>
                <a:lnTo>
                  <a:pt x="12192152" y="6858000"/>
                </a:lnTo>
                <a:lnTo>
                  <a:pt x="12192000" y="6858000"/>
                </a:lnTo>
                <a:lnTo>
                  <a:pt x="11611208" y="6858000"/>
                </a:lnTo>
                <a:lnTo>
                  <a:pt x="8258426" y="6858000"/>
                </a:lnTo>
                <a:lnTo>
                  <a:pt x="6400952" y="6858000"/>
                </a:lnTo>
                <a:lnTo>
                  <a:pt x="0" y="6858000"/>
                </a:lnTo>
                <a:close/>
              </a:path>
            </a:pathLst>
          </a:custGeom>
          <a:solidFill>
            <a:schemeClr val="accent4"/>
          </a:solidFill>
        </p:spPr>
        <p:txBody>
          <a:bodyPr wrap="square">
            <a:noAutofit/>
          </a:bodyPr>
          <a:lstStyle/>
          <a:p>
            <a:r>
              <a:rPr lang="en-US"/>
              <a:t>Click icon to add picture</a:t>
            </a:r>
          </a:p>
        </p:txBody>
      </p:sp>
      <p:sp>
        <p:nvSpPr>
          <p:cNvPr id="22" name="Title 21">
            <a:extLst>
              <a:ext uri="{FF2B5EF4-FFF2-40B4-BE49-F238E27FC236}">
                <a16:creationId xmlns:a16="http://schemas.microsoft.com/office/drawing/2014/main" id="{D3AC31D1-956B-4E28-946A-2C96547A207A}"/>
              </a:ext>
            </a:extLst>
          </p:cNvPr>
          <p:cNvSpPr>
            <a:spLocks noGrp="1"/>
          </p:cNvSpPr>
          <p:nvPr>
            <p:ph type="title"/>
          </p:nvPr>
        </p:nvSpPr>
        <p:spPr>
          <a:xfrm>
            <a:off x="7260958" y="2256519"/>
            <a:ext cx="4931041" cy="4601481"/>
          </a:xfrm>
          <a:custGeom>
            <a:avLst/>
            <a:gdLst>
              <a:gd name="connsiteX0" fmla="*/ 2486924 w 4930888"/>
              <a:gd name="connsiteY0" fmla="*/ 1242 h 4601481"/>
              <a:gd name="connsiteX1" fmla="*/ 3569373 w 4930888"/>
              <a:gd name="connsiteY1" fmla="*/ 324180 h 4601481"/>
              <a:gd name="connsiteX2" fmla="*/ 4856237 w 4930888"/>
              <a:gd name="connsiteY2" fmla="*/ 1766523 h 4601481"/>
              <a:gd name="connsiteX3" fmla="*/ 4930888 w 4930888"/>
              <a:gd name="connsiteY3" fmla="*/ 1950929 h 4601481"/>
              <a:gd name="connsiteX4" fmla="*/ 4930887 w 4930888"/>
              <a:gd name="connsiteY4" fmla="*/ 3928932 h 4601481"/>
              <a:gd name="connsiteX5" fmla="*/ 4836867 w 4930888"/>
              <a:gd name="connsiteY5" fmla="*/ 4118749 h 4601481"/>
              <a:gd name="connsiteX6" fmla="*/ 4475081 w 4930888"/>
              <a:gd name="connsiteY6" fmla="*/ 4521219 h 4601481"/>
              <a:gd name="connsiteX7" fmla="*/ 4350096 w 4930888"/>
              <a:gd name="connsiteY7" fmla="*/ 4601481 h 4601481"/>
              <a:gd name="connsiteX8" fmla="*/ 997314 w 4930888"/>
              <a:gd name="connsiteY8" fmla="*/ 4601481 h 4601481"/>
              <a:gd name="connsiteX9" fmla="*/ 892839 w 4930888"/>
              <a:gd name="connsiteY9" fmla="*/ 4484500 h 4601481"/>
              <a:gd name="connsiteX10" fmla="*/ 407190 w 4930888"/>
              <a:gd name="connsiteY10" fmla="*/ 3560851 h 4601481"/>
              <a:gd name="connsiteX11" fmla="*/ 201278 w 4930888"/>
              <a:gd name="connsiteY11" fmla="*/ 1442390 h 4601481"/>
              <a:gd name="connsiteX12" fmla="*/ 2486924 w 4930888"/>
              <a:gd name="connsiteY12" fmla="*/ 1242 h 460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30888" h="4601481">
                <a:moveTo>
                  <a:pt x="2486924" y="1242"/>
                </a:moveTo>
                <a:cubicBezTo>
                  <a:pt x="2843346" y="13471"/>
                  <a:pt x="3209340" y="116315"/>
                  <a:pt x="3569373" y="324180"/>
                </a:cubicBezTo>
                <a:cubicBezTo>
                  <a:pt x="4132717" y="649427"/>
                  <a:pt x="4585942" y="1173552"/>
                  <a:pt x="4856237" y="1766523"/>
                </a:cubicBezTo>
                <a:lnTo>
                  <a:pt x="4930888" y="1950929"/>
                </a:lnTo>
                <a:lnTo>
                  <a:pt x="4930887" y="3928932"/>
                </a:lnTo>
                <a:lnTo>
                  <a:pt x="4836867" y="4118749"/>
                </a:lnTo>
                <a:cubicBezTo>
                  <a:pt x="4733860" y="4297162"/>
                  <a:pt x="4611784" y="4422506"/>
                  <a:pt x="4475081" y="4521219"/>
                </a:cubicBezTo>
                <a:lnTo>
                  <a:pt x="4350096" y="4601481"/>
                </a:lnTo>
                <a:lnTo>
                  <a:pt x="997314" y="4601481"/>
                </a:lnTo>
                <a:lnTo>
                  <a:pt x="892839" y="4484500"/>
                </a:lnTo>
                <a:cubicBezTo>
                  <a:pt x="678468" y="4214960"/>
                  <a:pt x="542823" y="3894418"/>
                  <a:pt x="407190" y="3560851"/>
                </a:cubicBezTo>
                <a:cubicBezTo>
                  <a:pt x="109258" y="2828168"/>
                  <a:pt x="-222538" y="2176460"/>
                  <a:pt x="201278" y="1442390"/>
                </a:cubicBezTo>
                <a:cubicBezTo>
                  <a:pt x="727746" y="530520"/>
                  <a:pt x="1576072" y="-30012"/>
                  <a:pt x="2486924" y="1242"/>
                </a:cubicBezTo>
                <a:close/>
              </a:path>
            </a:pathLst>
          </a:custGeom>
          <a:solidFill>
            <a:schemeClr val="bg1">
              <a:alpha val="80000"/>
            </a:schemeClr>
          </a:solidFill>
          <a:effectLst>
            <a:outerShdw sx="110000" sy="110000" algn="ctr" rotWithShape="0">
              <a:schemeClr val="bg1">
                <a:alpha val="50000"/>
              </a:schemeClr>
            </a:outerShdw>
          </a:effectLst>
        </p:spPr>
        <p:txBody>
          <a:bodyPr wrap="square" lIns="548640" rIns="457200" bIns="1737360">
            <a:noAutofit/>
          </a:bodyPr>
          <a:lstStyle>
            <a:lvl1pPr>
              <a:lnSpc>
                <a:spcPct val="110000"/>
              </a:lnSpc>
              <a:defRPr sz="2400" spc="0" baseline="0"/>
            </a:lvl1pPr>
          </a:lstStyle>
          <a:p>
            <a:r>
              <a:rPr lang="en-US"/>
              <a:t>Click to edit Master title style</a:t>
            </a:r>
            <a:endParaRPr lang="en-US" dirty="0"/>
          </a:p>
        </p:txBody>
      </p:sp>
      <p:sp>
        <p:nvSpPr>
          <p:cNvPr id="21" name="Freeform: Shape 20">
            <a:extLst>
              <a:ext uri="{FF2B5EF4-FFF2-40B4-BE49-F238E27FC236}">
                <a16:creationId xmlns:a16="http://schemas.microsoft.com/office/drawing/2014/main" id="{EDA0673F-81CD-4FD2-A0E2-2B800F67CD54}"/>
              </a:ext>
              <a:ext uri="{C183D7F6-B498-43B3-948B-1728B52AA6E4}">
                <adec:decorative xmlns:adec="http://schemas.microsoft.com/office/drawing/2017/decorative" val="1"/>
              </a:ext>
            </a:extLst>
          </p:cNvPr>
          <p:cNvSpPr/>
          <p:nvPr userDrawn="1"/>
        </p:nvSpPr>
        <p:spPr>
          <a:xfrm>
            <a:off x="6781549" y="1757155"/>
            <a:ext cx="5433311" cy="5118625"/>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Subtitle 2">
            <a:extLst>
              <a:ext uri="{FF2B5EF4-FFF2-40B4-BE49-F238E27FC236}">
                <a16:creationId xmlns:a16="http://schemas.microsoft.com/office/drawing/2014/main" id="{E734C383-6DCF-4C3B-8D34-B514D59344E2}"/>
              </a:ext>
            </a:extLst>
          </p:cNvPr>
          <p:cNvSpPr>
            <a:spLocks noGrp="1"/>
          </p:cNvSpPr>
          <p:nvPr>
            <p:ph type="subTitle" idx="1" hasCustomPrompt="1"/>
          </p:nvPr>
        </p:nvSpPr>
        <p:spPr>
          <a:xfrm>
            <a:off x="7706870" y="5261547"/>
            <a:ext cx="3848429" cy="678633"/>
          </a:xfrm>
        </p:spPr>
        <p:txBody>
          <a:bodyPr anchor="t">
            <a:normAutofit/>
          </a:bodyPr>
          <a:lstStyle>
            <a:lvl1pPr marL="0" indent="0">
              <a:defRPr/>
            </a:lvl1pPr>
          </a:lstStyle>
          <a:p>
            <a:r>
              <a:rPr lang="en-US" sz="1800" dirty="0">
                <a:solidFill>
                  <a:schemeClr val="tx1">
                    <a:lumMod val="75000"/>
                    <a:lumOff val="25000"/>
                  </a:schemeClr>
                </a:solidFill>
              </a:rPr>
              <a:t>Click to add subtitle</a:t>
            </a:r>
          </a:p>
        </p:txBody>
      </p:sp>
      <p:sp>
        <p:nvSpPr>
          <p:cNvPr id="11" name="Footer Placeholder 13">
            <a:extLst>
              <a:ext uri="{FF2B5EF4-FFF2-40B4-BE49-F238E27FC236}">
                <a16:creationId xmlns:a16="http://schemas.microsoft.com/office/drawing/2014/main" id="{F0B4B380-E466-46B3-B541-B6D166755EBB}"/>
              </a:ext>
            </a:extLst>
          </p:cNvPr>
          <p:cNvSpPr>
            <a:spLocks noGrp="1"/>
          </p:cNvSpPr>
          <p:nvPr>
            <p:ph type="ftr" sz="quarter" idx="11"/>
          </p:nvPr>
        </p:nvSpPr>
        <p:spPr>
          <a:xfrm>
            <a:off x="1124712" y="6170490"/>
            <a:ext cx="5669280" cy="457200"/>
          </a:xfrm>
        </p:spPr>
        <p:txBody>
          <a:bodyPr/>
          <a:lstStyle/>
          <a:p>
            <a:r>
              <a:rPr lang="en-US" dirty="0">
                <a:solidFill>
                  <a:srgbClr val="FFFFFF"/>
                </a:solidFill>
                <a:effectLst>
                  <a:outerShdw blurRad="50800" dist="38100" dir="2700000" algn="tl" rotWithShape="0">
                    <a:prstClr val="black">
                      <a:alpha val="43000"/>
                    </a:prstClr>
                  </a:outerShdw>
                </a:effectLst>
              </a:rPr>
              <a:t>Sample Footer Text</a:t>
            </a:r>
          </a:p>
        </p:txBody>
      </p:sp>
      <p:sp>
        <p:nvSpPr>
          <p:cNvPr id="12" name="Date Placeholder 9">
            <a:extLst>
              <a:ext uri="{FF2B5EF4-FFF2-40B4-BE49-F238E27FC236}">
                <a16:creationId xmlns:a16="http://schemas.microsoft.com/office/drawing/2014/main" id="{19723AE5-0785-4E75-8F8A-0585867971F0}"/>
              </a:ext>
            </a:extLst>
          </p:cNvPr>
          <p:cNvSpPr>
            <a:spLocks noGrp="1"/>
          </p:cNvSpPr>
          <p:nvPr>
            <p:ph type="dt" sz="half" idx="10"/>
          </p:nvPr>
        </p:nvSpPr>
        <p:spPr>
          <a:xfrm>
            <a:off x="7854696" y="6172200"/>
            <a:ext cx="2843784" cy="457200"/>
          </a:xfrm>
        </p:spPr>
        <p:txBody>
          <a:bodyPr/>
          <a:lstStyle/>
          <a:p>
            <a:pPr algn="r"/>
            <a:r>
              <a:rPr lang="en-US"/>
              <a:t>2/3/20XX</a:t>
            </a:r>
            <a:endParaRPr lang="en-US" dirty="0"/>
          </a:p>
        </p:txBody>
      </p:sp>
      <p:sp>
        <p:nvSpPr>
          <p:cNvPr id="13" name="Slide Number Placeholder 31">
            <a:extLst>
              <a:ext uri="{FF2B5EF4-FFF2-40B4-BE49-F238E27FC236}">
                <a16:creationId xmlns:a16="http://schemas.microsoft.com/office/drawing/2014/main" id="{17FECCBB-8049-41D8-AC1F-EF5DD957BFE9}"/>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2756662812"/>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4B79B1E-6457-4C1A-89F2-EA414062EE72}"/>
              </a:ext>
              <a:ext uri="{C183D7F6-B498-43B3-948B-1728B52AA6E4}">
                <adec:decorative xmlns:adec="http://schemas.microsoft.com/office/drawing/2017/decorative" val="1"/>
              </a:ext>
            </a:extLst>
          </p:cNvPr>
          <p:cNvSpPr/>
          <p:nvPr userDrawn="1"/>
        </p:nvSpPr>
        <p:spPr>
          <a:xfrm>
            <a:off x="890978" y="2085219"/>
            <a:ext cx="2299137" cy="2531684"/>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0E36164D-F9AC-477E-9F21-EBF15A4E1190}"/>
              </a:ext>
              <a:ext uri="{C183D7F6-B498-43B3-948B-1728B52AA6E4}">
                <adec:decorative xmlns:adec="http://schemas.microsoft.com/office/drawing/2017/decorative" val="1"/>
              </a:ext>
            </a:extLst>
          </p:cNvPr>
          <p:cNvSpPr/>
          <p:nvPr userDrawn="1"/>
        </p:nvSpPr>
        <p:spPr>
          <a:xfrm>
            <a:off x="987583" y="2234914"/>
            <a:ext cx="2104785" cy="223115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A106CD9F-8D15-4E8B-8E32-423B527E792E}"/>
              </a:ext>
              <a:ext uri="{C183D7F6-B498-43B3-948B-1728B52AA6E4}">
                <adec:decorative xmlns:adec="http://schemas.microsoft.com/office/drawing/2017/decorative" val="1"/>
              </a:ext>
            </a:extLst>
          </p:cNvPr>
          <p:cNvSpPr/>
          <p:nvPr userDrawn="1"/>
        </p:nvSpPr>
        <p:spPr>
          <a:xfrm flipV="1">
            <a:off x="3525455" y="2246654"/>
            <a:ext cx="2203433" cy="2129303"/>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A1043A60-7623-431D-9540-C6F628A80C33}"/>
              </a:ext>
              <a:ext uri="{C183D7F6-B498-43B3-948B-1728B52AA6E4}">
                <adec:decorative xmlns:adec="http://schemas.microsoft.com/office/drawing/2017/decorative" val="1"/>
              </a:ext>
            </a:extLst>
          </p:cNvPr>
          <p:cNvSpPr/>
          <p:nvPr userDrawn="1"/>
        </p:nvSpPr>
        <p:spPr>
          <a:xfrm flipV="1">
            <a:off x="3375489" y="2078498"/>
            <a:ext cx="2503365" cy="24656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7395F4F1-E095-4BE3-BCD6-DEC8FE3B20D7}"/>
              </a:ext>
              <a:ext uri="{C183D7F6-B498-43B3-948B-1728B52AA6E4}">
                <adec:decorative xmlns:adec="http://schemas.microsoft.com/office/drawing/2017/decorative" val="1"/>
              </a:ext>
            </a:extLst>
          </p:cNvPr>
          <p:cNvSpPr/>
          <p:nvPr userDrawn="1"/>
        </p:nvSpPr>
        <p:spPr>
          <a:xfrm flipH="1">
            <a:off x="6096032" y="2093524"/>
            <a:ext cx="2372066" cy="2578683"/>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010EC54D-D3B9-4AE7-B9F7-670EA01A98D6}"/>
              </a:ext>
              <a:ext uri="{C183D7F6-B498-43B3-948B-1728B52AA6E4}">
                <adec:decorative xmlns:adec="http://schemas.microsoft.com/office/drawing/2017/decorative" val="1"/>
              </a:ext>
            </a:extLst>
          </p:cNvPr>
          <p:cNvSpPr/>
          <p:nvPr userDrawn="1"/>
        </p:nvSpPr>
        <p:spPr>
          <a:xfrm flipH="1">
            <a:off x="6196878" y="2245998"/>
            <a:ext cx="2171549"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3EC6FACB-A48F-4A55-90AE-84C912FA26AE}"/>
              </a:ext>
              <a:ext uri="{C183D7F6-B498-43B3-948B-1728B52AA6E4}">
                <adec:decorative xmlns:adec="http://schemas.microsoft.com/office/drawing/2017/decorative" val="1"/>
              </a:ext>
            </a:extLst>
          </p:cNvPr>
          <p:cNvSpPr/>
          <p:nvPr userDrawn="1"/>
        </p:nvSpPr>
        <p:spPr>
          <a:xfrm flipH="1">
            <a:off x="8821239" y="2234766"/>
            <a:ext cx="2231314" cy="223259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29E91105-2BC9-42C7-A758-798D095DABED}"/>
              </a:ext>
              <a:ext uri="{C183D7F6-B498-43B3-948B-1728B52AA6E4}">
                <adec:decorative xmlns:adec="http://schemas.microsoft.com/office/drawing/2017/decorative" val="1"/>
              </a:ext>
            </a:extLst>
          </p:cNvPr>
          <p:cNvSpPr/>
          <p:nvPr userDrawn="1"/>
        </p:nvSpPr>
        <p:spPr>
          <a:xfrm flipH="1">
            <a:off x="8669375" y="2058453"/>
            <a:ext cx="2535041" cy="25852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Title 1">
            <a:extLst>
              <a:ext uri="{FF2B5EF4-FFF2-40B4-BE49-F238E27FC236}">
                <a16:creationId xmlns:a16="http://schemas.microsoft.com/office/drawing/2014/main" id="{6A923D92-76D5-4997-A5E0-A5D1364BF663}"/>
              </a:ext>
            </a:extLst>
          </p:cNvPr>
          <p:cNvSpPr>
            <a:spLocks noGrp="1"/>
          </p:cNvSpPr>
          <p:nvPr>
            <p:ph type="title"/>
          </p:nvPr>
        </p:nvSpPr>
        <p:spPr>
          <a:xfrm>
            <a:off x="1124712" y="442220"/>
            <a:ext cx="9571507" cy="1345269"/>
          </a:xfrm>
        </p:spPr>
        <p:txBody>
          <a:bodyPr/>
          <a:lstStyle/>
          <a:p>
            <a:r>
              <a:rPr lang="en-US"/>
              <a:t>Click to edit Master title style</a:t>
            </a:r>
            <a:endParaRPr lang="en-US" dirty="0"/>
          </a:p>
        </p:txBody>
      </p:sp>
      <p:sp>
        <p:nvSpPr>
          <p:cNvPr id="25" name="Picture Placeholder 24">
            <a:extLst>
              <a:ext uri="{FF2B5EF4-FFF2-40B4-BE49-F238E27FC236}">
                <a16:creationId xmlns:a16="http://schemas.microsoft.com/office/drawing/2014/main" id="{8FE53E61-C298-4BED-8B66-0A07A6B9B042}"/>
              </a:ext>
            </a:extLst>
          </p:cNvPr>
          <p:cNvSpPr>
            <a:spLocks noGrp="1"/>
          </p:cNvSpPr>
          <p:nvPr>
            <p:ph type="pic" sz="quarter" idx="13"/>
          </p:nvPr>
        </p:nvSpPr>
        <p:spPr>
          <a:xfrm>
            <a:off x="1119304" y="2388000"/>
            <a:ext cx="1841341" cy="1951895"/>
          </a:xfrm>
          <a:custGeom>
            <a:avLst/>
            <a:gdLst>
              <a:gd name="connsiteX0" fmla="*/ 943962 w 1841341"/>
              <a:gd name="connsiteY0" fmla="*/ 1198 h 1951895"/>
              <a:gd name="connsiteX1" fmla="*/ 1149516 w 1841341"/>
              <a:gd name="connsiteY1" fmla="*/ 25582 h 1951895"/>
              <a:gd name="connsiteX2" fmla="*/ 1419855 w 1841341"/>
              <a:gd name="connsiteY2" fmla="*/ 180925 h 1951895"/>
              <a:gd name="connsiteX3" fmla="*/ 1633609 w 1841341"/>
              <a:gd name="connsiteY3" fmla="*/ 527878 h 1951895"/>
              <a:gd name="connsiteX4" fmla="*/ 1672914 w 1841341"/>
              <a:gd name="connsiteY4" fmla="*/ 602680 h 1951895"/>
              <a:gd name="connsiteX5" fmla="*/ 1832115 w 1841341"/>
              <a:gd name="connsiteY5" fmla="*/ 1185791 h 1951895"/>
              <a:gd name="connsiteX6" fmla="*/ 1278832 w 1841341"/>
              <a:gd name="connsiteY6" fmla="*/ 1806981 h 1951895"/>
              <a:gd name="connsiteX7" fmla="*/ 1156963 w 1841341"/>
              <a:gd name="connsiteY7" fmla="*/ 1861067 h 1951895"/>
              <a:gd name="connsiteX8" fmla="*/ 789390 w 1841341"/>
              <a:gd name="connsiteY8" fmla="*/ 1944198 h 1951895"/>
              <a:gd name="connsiteX9" fmla="*/ 440403 w 1841341"/>
              <a:gd name="connsiteY9" fmla="*/ 1783988 h 1951895"/>
              <a:gd name="connsiteX10" fmla="*/ 172515 w 1841341"/>
              <a:gd name="connsiteY10" fmla="*/ 1475925 h 1951895"/>
              <a:gd name="connsiteX11" fmla="*/ 21688 w 1841341"/>
              <a:gd name="connsiteY11" fmla="*/ 1076077 h 1951895"/>
              <a:gd name="connsiteX12" fmla="*/ 17942 w 1841341"/>
              <a:gd name="connsiteY12" fmla="*/ 657967 h 1951895"/>
              <a:gd name="connsiteX13" fmla="*/ 156475 w 1841341"/>
              <a:gd name="connsiteY13" fmla="*/ 327024 h 1951895"/>
              <a:gd name="connsiteX14" fmla="*/ 402707 w 1841341"/>
              <a:gd name="connsiteY14" fmla="*/ 113619 h 1951895"/>
              <a:gd name="connsiteX15" fmla="*/ 943962 w 1841341"/>
              <a:gd name="connsiteY15" fmla="*/ 1198 h 195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1341" h="1951895">
                <a:moveTo>
                  <a:pt x="943962" y="1198"/>
                </a:moveTo>
                <a:cubicBezTo>
                  <a:pt x="1011149" y="4081"/>
                  <a:pt x="1079921" y="12180"/>
                  <a:pt x="1149516" y="25582"/>
                </a:cubicBezTo>
                <a:cubicBezTo>
                  <a:pt x="1260583" y="46971"/>
                  <a:pt x="1343948" y="94895"/>
                  <a:pt x="1419855" y="180925"/>
                </a:cubicBezTo>
                <a:cubicBezTo>
                  <a:pt x="1499259" y="270915"/>
                  <a:pt x="1564524" y="395723"/>
                  <a:pt x="1633609" y="527878"/>
                </a:cubicBezTo>
                <a:cubicBezTo>
                  <a:pt x="1646334" y="552257"/>
                  <a:pt x="1659519" y="577450"/>
                  <a:pt x="1672914" y="602680"/>
                </a:cubicBezTo>
                <a:cubicBezTo>
                  <a:pt x="1792788" y="828529"/>
                  <a:pt x="1868654" y="991130"/>
                  <a:pt x="1832115" y="1185791"/>
                </a:cubicBezTo>
                <a:cubicBezTo>
                  <a:pt x="1776443" y="1482394"/>
                  <a:pt x="1610980" y="1668181"/>
                  <a:pt x="1278832" y="1806981"/>
                </a:cubicBezTo>
                <a:cubicBezTo>
                  <a:pt x="1235359" y="1825142"/>
                  <a:pt x="1195494" y="1843403"/>
                  <a:pt x="1156963" y="1861067"/>
                </a:cubicBezTo>
                <a:cubicBezTo>
                  <a:pt x="997211" y="1934265"/>
                  <a:pt x="914877" y="1968364"/>
                  <a:pt x="789390" y="1944198"/>
                </a:cubicBezTo>
                <a:cubicBezTo>
                  <a:pt x="664790" y="1920202"/>
                  <a:pt x="547378" y="1866278"/>
                  <a:pt x="440403" y="1783988"/>
                </a:cubicBezTo>
                <a:cubicBezTo>
                  <a:pt x="335760" y="1703473"/>
                  <a:pt x="245599" y="1599808"/>
                  <a:pt x="172515" y="1475925"/>
                </a:cubicBezTo>
                <a:cubicBezTo>
                  <a:pt x="100651" y="1354155"/>
                  <a:pt x="48481" y="1215915"/>
                  <a:pt x="21688" y="1076077"/>
                </a:cubicBezTo>
                <a:cubicBezTo>
                  <a:pt x="-5923" y="932454"/>
                  <a:pt x="-7167" y="791734"/>
                  <a:pt x="17942" y="657967"/>
                </a:cubicBezTo>
                <a:cubicBezTo>
                  <a:pt x="41621" y="531815"/>
                  <a:pt x="88250" y="420494"/>
                  <a:pt x="156475" y="327024"/>
                </a:cubicBezTo>
                <a:cubicBezTo>
                  <a:pt x="220451" y="239434"/>
                  <a:pt x="303307" y="167639"/>
                  <a:pt x="402707" y="113619"/>
                </a:cubicBezTo>
                <a:cubicBezTo>
                  <a:pt x="555118" y="30826"/>
                  <a:pt x="742403" y="-7453"/>
                  <a:pt x="943962" y="1198"/>
                </a:cubicBezTo>
                <a:close/>
              </a:path>
            </a:pathLst>
          </a:custGeom>
          <a:solidFill>
            <a:schemeClr val="accent4"/>
          </a:solidFill>
        </p:spPr>
        <p:txBody>
          <a:bodyPr wrap="square">
            <a:noAutofit/>
          </a:bodyPr>
          <a:lstStyle/>
          <a:p>
            <a:r>
              <a:rPr lang="en-US"/>
              <a:t>Click icon to add picture</a:t>
            </a:r>
            <a:endParaRPr lang="en-US" dirty="0"/>
          </a:p>
        </p:txBody>
      </p:sp>
      <p:sp>
        <p:nvSpPr>
          <p:cNvPr id="36" name="Text Placeholder 14">
            <a:extLst>
              <a:ext uri="{FF2B5EF4-FFF2-40B4-BE49-F238E27FC236}">
                <a16:creationId xmlns:a16="http://schemas.microsoft.com/office/drawing/2014/main" id="{076AFBCF-9AAE-4A07-9BC3-421976742FFB}"/>
              </a:ext>
            </a:extLst>
          </p:cNvPr>
          <p:cNvSpPr>
            <a:spLocks noGrp="1"/>
          </p:cNvSpPr>
          <p:nvPr>
            <p:ph type="body" sz="quarter" idx="17" hasCustomPrompt="1"/>
          </p:nvPr>
        </p:nvSpPr>
        <p:spPr>
          <a:xfrm>
            <a:off x="1333320" y="4906758"/>
            <a:ext cx="1371600" cy="365760"/>
          </a:xfrm>
        </p:spPr>
        <p:txBody>
          <a:bodyPr/>
          <a:lstStyle>
            <a:lvl1pPr algn="ctr">
              <a:lnSpc>
                <a:spcPct val="100000"/>
              </a:lnSpc>
              <a:defRPr sz="1200" b="1"/>
            </a:lvl1pPr>
          </a:lstStyle>
          <a:p>
            <a:pPr lvl="0"/>
            <a:r>
              <a:rPr lang="en-US" dirty="0"/>
              <a:t>Name</a:t>
            </a:r>
          </a:p>
        </p:txBody>
      </p:sp>
      <p:sp>
        <p:nvSpPr>
          <p:cNvPr id="40" name="Text Placeholder 14">
            <a:extLst>
              <a:ext uri="{FF2B5EF4-FFF2-40B4-BE49-F238E27FC236}">
                <a16:creationId xmlns:a16="http://schemas.microsoft.com/office/drawing/2014/main" id="{974AD54E-9176-41F1-A62B-4196EB01E83F}"/>
              </a:ext>
            </a:extLst>
          </p:cNvPr>
          <p:cNvSpPr>
            <a:spLocks noGrp="1"/>
          </p:cNvSpPr>
          <p:nvPr>
            <p:ph type="body" sz="quarter" idx="21" hasCustomPrompt="1"/>
          </p:nvPr>
        </p:nvSpPr>
        <p:spPr>
          <a:xfrm>
            <a:off x="1333320" y="5197840"/>
            <a:ext cx="1371600" cy="697664"/>
          </a:xfrm>
        </p:spPr>
        <p:txBody>
          <a:bodyPr/>
          <a:lstStyle>
            <a:lvl1pPr algn="ctr">
              <a:lnSpc>
                <a:spcPct val="100000"/>
              </a:lnSpc>
              <a:defRPr sz="1000"/>
            </a:lvl1pPr>
          </a:lstStyle>
          <a:p>
            <a:pPr lvl="0"/>
            <a:r>
              <a:rPr lang="en-US" dirty="0"/>
              <a:t>Title</a:t>
            </a:r>
          </a:p>
        </p:txBody>
      </p:sp>
      <p:sp>
        <p:nvSpPr>
          <p:cNvPr id="29" name="Picture Placeholder 28">
            <a:extLst>
              <a:ext uri="{FF2B5EF4-FFF2-40B4-BE49-F238E27FC236}">
                <a16:creationId xmlns:a16="http://schemas.microsoft.com/office/drawing/2014/main" id="{3B6D0A3F-7049-4D75-83D4-CC7FFEC1792E}"/>
              </a:ext>
            </a:extLst>
          </p:cNvPr>
          <p:cNvSpPr>
            <a:spLocks noGrp="1"/>
          </p:cNvSpPr>
          <p:nvPr>
            <p:ph type="pic" sz="quarter" idx="14"/>
          </p:nvPr>
        </p:nvSpPr>
        <p:spPr>
          <a:xfrm>
            <a:off x="3673803" y="2374487"/>
            <a:ext cx="1927641" cy="1862790"/>
          </a:xfrm>
          <a:custGeom>
            <a:avLst/>
            <a:gdLst>
              <a:gd name="connsiteX0" fmla="*/ 930108 w 1927641"/>
              <a:gd name="connsiteY0" fmla="*/ 0 h 1862790"/>
              <a:gd name="connsiteX1" fmla="*/ 1465794 w 1927641"/>
              <a:gd name="connsiteY1" fmla="*/ 261567 h 1862790"/>
              <a:gd name="connsiteX2" fmla="*/ 1530987 w 1927641"/>
              <a:gd name="connsiteY2" fmla="*/ 313506 h 1862790"/>
              <a:gd name="connsiteX3" fmla="*/ 1827495 w 1927641"/>
              <a:gd name="connsiteY3" fmla="*/ 585028 h 1862790"/>
              <a:gd name="connsiteX4" fmla="*/ 1927641 w 1927641"/>
              <a:gd name="connsiteY4" fmla="*/ 876627 h 1862790"/>
              <a:gd name="connsiteX5" fmla="*/ 1702819 w 1927641"/>
              <a:gd name="connsiteY5" fmla="*/ 1587653 h 1862790"/>
              <a:gd name="connsiteX6" fmla="*/ 1449910 w 1927641"/>
              <a:gd name="connsiteY6" fmla="*/ 1788391 h 1862790"/>
              <a:gd name="connsiteX7" fmla="*/ 1103141 w 1927641"/>
              <a:gd name="connsiteY7" fmla="*/ 1862790 h 1862790"/>
              <a:gd name="connsiteX8" fmla="*/ 698418 w 1927641"/>
              <a:gd name="connsiteY8" fmla="*/ 1782734 h 1862790"/>
              <a:gd name="connsiteX9" fmla="*/ 338868 w 1927641"/>
              <a:gd name="connsiteY9" fmla="*/ 1562811 h 1862790"/>
              <a:gd name="connsiteX10" fmla="*/ 90178 w 1927641"/>
              <a:gd name="connsiteY10" fmla="*/ 1245689 h 1862790"/>
              <a:gd name="connsiteX11" fmla="*/ 0 w 1927641"/>
              <a:gd name="connsiteY11" fmla="*/ 876627 h 1862790"/>
              <a:gd name="connsiteX12" fmla="*/ 149248 w 1927641"/>
              <a:gd name="connsiteY12" fmla="*/ 533940 h 1862790"/>
              <a:gd name="connsiteX13" fmla="*/ 224450 w 1927641"/>
              <a:gd name="connsiteY13" fmla="*/ 425169 h 1862790"/>
              <a:gd name="connsiteX14" fmla="*/ 930108 w 1927641"/>
              <a:gd name="connsiteY14" fmla="*/ 0 h 186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7641" h="1862790">
                <a:moveTo>
                  <a:pt x="930108" y="0"/>
                </a:moveTo>
                <a:cubicBezTo>
                  <a:pt x="1125684" y="0"/>
                  <a:pt x="1269183" y="103581"/>
                  <a:pt x="1465794" y="261567"/>
                </a:cubicBezTo>
                <a:cubicBezTo>
                  <a:pt x="1487758" y="279220"/>
                  <a:pt x="1509724" y="296661"/>
                  <a:pt x="1530987" y="313506"/>
                </a:cubicBezTo>
                <a:cubicBezTo>
                  <a:pt x="1646231" y="404920"/>
                  <a:pt x="1755063" y="491273"/>
                  <a:pt x="1827495" y="585028"/>
                </a:cubicBezTo>
                <a:cubicBezTo>
                  <a:pt x="1896741" y="674655"/>
                  <a:pt x="1927641" y="764581"/>
                  <a:pt x="1927641" y="876627"/>
                </a:cubicBezTo>
                <a:cubicBezTo>
                  <a:pt x="1927641" y="1157465"/>
                  <a:pt x="1847806" y="1409971"/>
                  <a:pt x="1702819" y="1587653"/>
                </a:cubicBezTo>
                <a:cubicBezTo>
                  <a:pt x="1631877" y="1674559"/>
                  <a:pt x="1546788" y="1742110"/>
                  <a:pt x="1449910" y="1788391"/>
                </a:cubicBezTo>
                <a:cubicBezTo>
                  <a:pt x="1346536" y="1837735"/>
                  <a:pt x="1229885" y="1862790"/>
                  <a:pt x="1103141" y="1862790"/>
                </a:cubicBezTo>
                <a:cubicBezTo>
                  <a:pt x="968744" y="1862790"/>
                  <a:pt x="832527" y="1835863"/>
                  <a:pt x="698418" y="1782734"/>
                </a:cubicBezTo>
                <a:cubicBezTo>
                  <a:pt x="567827" y="1731092"/>
                  <a:pt x="443523" y="1655034"/>
                  <a:pt x="338868" y="1562811"/>
                </a:cubicBezTo>
                <a:cubicBezTo>
                  <a:pt x="232393" y="1469013"/>
                  <a:pt x="148710" y="1362286"/>
                  <a:pt x="90178" y="1245689"/>
                </a:cubicBezTo>
                <a:cubicBezTo>
                  <a:pt x="30362" y="1126497"/>
                  <a:pt x="0" y="1002327"/>
                  <a:pt x="0" y="876627"/>
                </a:cubicBezTo>
                <a:cubicBezTo>
                  <a:pt x="0" y="750033"/>
                  <a:pt x="48440" y="676102"/>
                  <a:pt x="149248" y="533940"/>
                </a:cubicBezTo>
                <a:cubicBezTo>
                  <a:pt x="173571" y="499653"/>
                  <a:pt x="198722" y="464177"/>
                  <a:pt x="224450" y="425169"/>
                </a:cubicBezTo>
                <a:cubicBezTo>
                  <a:pt x="421062" y="127147"/>
                  <a:pt x="632109" y="0"/>
                  <a:pt x="930108" y="0"/>
                </a:cubicBezTo>
                <a:close/>
              </a:path>
            </a:pathLst>
          </a:custGeom>
          <a:solidFill>
            <a:schemeClr val="accent4"/>
          </a:solidFill>
        </p:spPr>
        <p:txBody>
          <a:bodyPr wrap="square">
            <a:noAutofit/>
          </a:bodyPr>
          <a:lstStyle/>
          <a:p>
            <a:r>
              <a:rPr lang="en-US"/>
              <a:t>Click icon to add picture</a:t>
            </a:r>
            <a:endParaRPr lang="en-US" dirty="0"/>
          </a:p>
        </p:txBody>
      </p:sp>
      <p:sp>
        <p:nvSpPr>
          <p:cNvPr id="37" name="Text Placeholder 14">
            <a:extLst>
              <a:ext uri="{FF2B5EF4-FFF2-40B4-BE49-F238E27FC236}">
                <a16:creationId xmlns:a16="http://schemas.microsoft.com/office/drawing/2014/main" id="{63C347DF-C40B-4DFE-8F25-D6E2243F364D}"/>
              </a:ext>
            </a:extLst>
          </p:cNvPr>
          <p:cNvSpPr>
            <a:spLocks noGrp="1"/>
          </p:cNvSpPr>
          <p:nvPr>
            <p:ph type="body" sz="quarter" idx="18" hasCustomPrompt="1"/>
          </p:nvPr>
        </p:nvSpPr>
        <p:spPr>
          <a:xfrm>
            <a:off x="3960535" y="4906758"/>
            <a:ext cx="1371600" cy="365760"/>
          </a:xfrm>
        </p:spPr>
        <p:txBody>
          <a:bodyPr/>
          <a:lstStyle>
            <a:lvl1pPr algn="ctr">
              <a:lnSpc>
                <a:spcPct val="100000"/>
              </a:lnSpc>
              <a:defRPr sz="1200" b="1"/>
            </a:lvl1pPr>
          </a:lstStyle>
          <a:p>
            <a:pPr lvl="0"/>
            <a:r>
              <a:rPr lang="en-US" dirty="0"/>
              <a:t>Name</a:t>
            </a:r>
          </a:p>
        </p:txBody>
      </p:sp>
      <p:sp>
        <p:nvSpPr>
          <p:cNvPr id="41" name="Text Placeholder 14">
            <a:extLst>
              <a:ext uri="{FF2B5EF4-FFF2-40B4-BE49-F238E27FC236}">
                <a16:creationId xmlns:a16="http://schemas.microsoft.com/office/drawing/2014/main" id="{2283ACB1-B0B4-4D7B-9D01-8DCF81D9C047}"/>
              </a:ext>
            </a:extLst>
          </p:cNvPr>
          <p:cNvSpPr>
            <a:spLocks noGrp="1"/>
          </p:cNvSpPr>
          <p:nvPr>
            <p:ph type="body" sz="quarter" idx="22" hasCustomPrompt="1"/>
          </p:nvPr>
        </p:nvSpPr>
        <p:spPr>
          <a:xfrm>
            <a:off x="3960535" y="5197840"/>
            <a:ext cx="1371600" cy="697664"/>
          </a:xfrm>
        </p:spPr>
        <p:txBody>
          <a:bodyPr/>
          <a:lstStyle>
            <a:lvl1pPr algn="ctr">
              <a:lnSpc>
                <a:spcPct val="100000"/>
              </a:lnSpc>
              <a:defRPr sz="1000"/>
            </a:lvl1pPr>
          </a:lstStyle>
          <a:p>
            <a:pPr lvl="0"/>
            <a:r>
              <a:rPr lang="en-US" dirty="0"/>
              <a:t>Title</a:t>
            </a:r>
          </a:p>
        </p:txBody>
      </p:sp>
      <p:sp>
        <p:nvSpPr>
          <p:cNvPr id="32" name="Picture Placeholder 31">
            <a:extLst>
              <a:ext uri="{FF2B5EF4-FFF2-40B4-BE49-F238E27FC236}">
                <a16:creationId xmlns:a16="http://schemas.microsoft.com/office/drawing/2014/main" id="{5B78EE57-147F-4493-A816-173D6D6A9F62}"/>
              </a:ext>
            </a:extLst>
          </p:cNvPr>
          <p:cNvSpPr>
            <a:spLocks noGrp="1"/>
          </p:cNvSpPr>
          <p:nvPr>
            <p:ph type="pic" sz="quarter" idx="15"/>
          </p:nvPr>
        </p:nvSpPr>
        <p:spPr>
          <a:xfrm>
            <a:off x="6332191" y="2374487"/>
            <a:ext cx="1899747" cy="1988131"/>
          </a:xfrm>
          <a:custGeom>
            <a:avLst/>
            <a:gdLst>
              <a:gd name="connsiteX0" fmla="*/ 925844 w 1899747"/>
              <a:gd name="connsiteY0" fmla="*/ 1220 h 1988131"/>
              <a:gd name="connsiteX1" fmla="*/ 1484268 w 1899747"/>
              <a:gd name="connsiteY1" fmla="*/ 115729 h 1988131"/>
              <a:gd name="connsiteX2" fmla="*/ 1738310 w 1899747"/>
              <a:gd name="connsiteY2" fmla="*/ 333096 h 1988131"/>
              <a:gd name="connsiteX3" fmla="*/ 1881237 w 1899747"/>
              <a:gd name="connsiteY3" fmla="*/ 670182 h 1988131"/>
              <a:gd name="connsiteX4" fmla="*/ 1877373 w 1899747"/>
              <a:gd name="connsiteY4" fmla="*/ 1096054 h 1988131"/>
              <a:gd name="connsiteX5" fmla="*/ 1721762 w 1899747"/>
              <a:gd name="connsiteY5" fmla="*/ 1503326 h 1988131"/>
              <a:gd name="connsiteX6" fmla="*/ 1445376 w 1899747"/>
              <a:gd name="connsiteY6" fmla="*/ 1817108 h 1988131"/>
              <a:gd name="connsiteX7" fmla="*/ 1085319 w 1899747"/>
              <a:gd name="connsiteY7" fmla="*/ 1980291 h 1988131"/>
              <a:gd name="connsiteX8" fmla="*/ 706086 w 1899747"/>
              <a:gd name="connsiteY8" fmla="*/ 1895617 h 1988131"/>
              <a:gd name="connsiteX9" fmla="*/ 580352 w 1899747"/>
              <a:gd name="connsiteY9" fmla="*/ 1840527 h 1988131"/>
              <a:gd name="connsiteX10" fmla="*/ 9519 w 1899747"/>
              <a:gd name="connsiteY10" fmla="*/ 1207805 h 1988131"/>
              <a:gd name="connsiteX11" fmla="*/ 173770 w 1899747"/>
              <a:gd name="connsiteY11" fmla="*/ 613870 h 1988131"/>
              <a:gd name="connsiteX12" fmla="*/ 214321 w 1899747"/>
              <a:gd name="connsiteY12" fmla="*/ 537679 h 1988131"/>
              <a:gd name="connsiteX13" fmla="*/ 434855 w 1899747"/>
              <a:gd name="connsiteY13" fmla="*/ 184284 h 1988131"/>
              <a:gd name="connsiteX14" fmla="*/ 713770 w 1899747"/>
              <a:gd name="connsiteY14" fmla="*/ 26058 h 1988131"/>
              <a:gd name="connsiteX15" fmla="*/ 925844 w 1899747"/>
              <a:gd name="connsiteY15" fmla="*/ 1220 h 19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9747" h="1988131">
                <a:moveTo>
                  <a:pt x="925844" y="1220"/>
                </a:moveTo>
                <a:cubicBezTo>
                  <a:pt x="1133796" y="-7591"/>
                  <a:pt x="1327023" y="31400"/>
                  <a:pt x="1484268" y="115729"/>
                </a:cubicBezTo>
                <a:cubicBezTo>
                  <a:pt x="1586821" y="170751"/>
                  <a:pt x="1672305" y="243880"/>
                  <a:pt x="1738310" y="333096"/>
                </a:cubicBezTo>
                <a:cubicBezTo>
                  <a:pt x="1808699" y="428301"/>
                  <a:pt x="1856807" y="541689"/>
                  <a:pt x="1881237" y="670182"/>
                </a:cubicBezTo>
                <a:cubicBezTo>
                  <a:pt x="1907142" y="806433"/>
                  <a:pt x="1905859" y="949765"/>
                  <a:pt x="1877373" y="1096054"/>
                </a:cubicBezTo>
                <a:cubicBezTo>
                  <a:pt x="1849730" y="1238488"/>
                  <a:pt x="1795905" y="1379295"/>
                  <a:pt x="1721762" y="1503326"/>
                </a:cubicBezTo>
                <a:cubicBezTo>
                  <a:pt x="1646358" y="1629508"/>
                  <a:pt x="1553338" y="1735098"/>
                  <a:pt x="1445376" y="1817108"/>
                </a:cubicBezTo>
                <a:cubicBezTo>
                  <a:pt x="1335008" y="1900925"/>
                  <a:pt x="1213872" y="1955850"/>
                  <a:pt x="1085319" y="1980291"/>
                </a:cubicBezTo>
                <a:cubicBezTo>
                  <a:pt x="955852" y="2004906"/>
                  <a:pt x="870906" y="1970174"/>
                  <a:pt x="706086" y="1895617"/>
                </a:cubicBezTo>
                <a:cubicBezTo>
                  <a:pt x="666333" y="1877626"/>
                  <a:pt x="625204" y="1859026"/>
                  <a:pt x="580352" y="1840527"/>
                </a:cubicBezTo>
                <a:cubicBezTo>
                  <a:pt x="237669" y="1699150"/>
                  <a:pt x="66957" y="1509914"/>
                  <a:pt x="9519" y="1207805"/>
                </a:cubicBezTo>
                <a:cubicBezTo>
                  <a:pt x="-28179" y="1009531"/>
                  <a:pt x="50093" y="843911"/>
                  <a:pt x="173770" y="613870"/>
                </a:cubicBezTo>
                <a:cubicBezTo>
                  <a:pt x="187589" y="588170"/>
                  <a:pt x="201192" y="562511"/>
                  <a:pt x="214321" y="537679"/>
                </a:cubicBezTo>
                <a:cubicBezTo>
                  <a:pt x="285598" y="403070"/>
                  <a:pt x="352934" y="275945"/>
                  <a:pt x="434855" y="184284"/>
                </a:cubicBezTo>
                <a:cubicBezTo>
                  <a:pt x="513170" y="96656"/>
                  <a:pt x="599180" y="47844"/>
                  <a:pt x="713770" y="26058"/>
                </a:cubicBezTo>
                <a:cubicBezTo>
                  <a:pt x="785572" y="12407"/>
                  <a:pt x="856526" y="4158"/>
                  <a:pt x="925844" y="1220"/>
                </a:cubicBezTo>
                <a:close/>
              </a:path>
            </a:pathLst>
          </a:custGeom>
          <a:solidFill>
            <a:schemeClr val="accent4"/>
          </a:solidFill>
        </p:spPr>
        <p:txBody>
          <a:bodyPr wrap="square">
            <a:noAutofit/>
          </a:bodyPr>
          <a:lstStyle/>
          <a:p>
            <a:r>
              <a:rPr lang="en-US"/>
              <a:t>Click icon to add picture</a:t>
            </a:r>
            <a:endParaRPr lang="en-US" dirty="0"/>
          </a:p>
        </p:txBody>
      </p:sp>
      <p:sp>
        <p:nvSpPr>
          <p:cNvPr id="38" name="Text Placeholder 14">
            <a:extLst>
              <a:ext uri="{FF2B5EF4-FFF2-40B4-BE49-F238E27FC236}">
                <a16:creationId xmlns:a16="http://schemas.microsoft.com/office/drawing/2014/main" id="{15576746-90F9-4965-B8B6-4FF3DCC5F91B}"/>
              </a:ext>
            </a:extLst>
          </p:cNvPr>
          <p:cNvSpPr>
            <a:spLocks noGrp="1"/>
          </p:cNvSpPr>
          <p:nvPr>
            <p:ph type="body" sz="quarter" idx="19" hasCustomPrompt="1"/>
          </p:nvPr>
        </p:nvSpPr>
        <p:spPr>
          <a:xfrm>
            <a:off x="6604900" y="4906758"/>
            <a:ext cx="1371600" cy="365760"/>
          </a:xfrm>
        </p:spPr>
        <p:txBody>
          <a:bodyPr/>
          <a:lstStyle>
            <a:lvl1pPr algn="ctr">
              <a:lnSpc>
                <a:spcPct val="100000"/>
              </a:lnSpc>
              <a:defRPr sz="1200" b="1"/>
            </a:lvl1pPr>
          </a:lstStyle>
          <a:p>
            <a:pPr lvl="0"/>
            <a:r>
              <a:rPr lang="en-US" dirty="0"/>
              <a:t>Name</a:t>
            </a:r>
          </a:p>
        </p:txBody>
      </p:sp>
      <p:sp>
        <p:nvSpPr>
          <p:cNvPr id="42" name="Text Placeholder 14">
            <a:extLst>
              <a:ext uri="{FF2B5EF4-FFF2-40B4-BE49-F238E27FC236}">
                <a16:creationId xmlns:a16="http://schemas.microsoft.com/office/drawing/2014/main" id="{E55A06C3-F76A-4B9C-AE9C-9F000ECB9CE2}"/>
              </a:ext>
            </a:extLst>
          </p:cNvPr>
          <p:cNvSpPr>
            <a:spLocks noGrp="1"/>
          </p:cNvSpPr>
          <p:nvPr>
            <p:ph type="body" sz="quarter" idx="23" hasCustomPrompt="1"/>
          </p:nvPr>
        </p:nvSpPr>
        <p:spPr>
          <a:xfrm>
            <a:off x="6604900" y="5197840"/>
            <a:ext cx="1371600" cy="697664"/>
          </a:xfrm>
        </p:spPr>
        <p:txBody>
          <a:bodyPr/>
          <a:lstStyle>
            <a:lvl1pPr algn="ctr">
              <a:lnSpc>
                <a:spcPct val="100000"/>
              </a:lnSpc>
              <a:defRPr sz="1000"/>
            </a:lvl1pPr>
          </a:lstStyle>
          <a:p>
            <a:pPr lvl="0"/>
            <a:r>
              <a:rPr lang="en-US" dirty="0"/>
              <a:t>Title</a:t>
            </a:r>
          </a:p>
        </p:txBody>
      </p:sp>
      <p:sp>
        <p:nvSpPr>
          <p:cNvPr id="35" name="Picture Placeholder 34">
            <a:extLst>
              <a:ext uri="{FF2B5EF4-FFF2-40B4-BE49-F238E27FC236}">
                <a16:creationId xmlns:a16="http://schemas.microsoft.com/office/drawing/2014/main" id="{6D98840D-0D60-4A2C-8A1A-707061817FA5}"/>
              </a:ext>
            </a:extLst>
          </p:cNvPr>
          <p:cNvSpPr>
            <a:spLocks noGrp="1"/>
          </p:cNvSpPr>
          <p:nvPr>
            <p:ph type="pic" sz="quarter" idx="16"/>
          </p:nvPr>
        </p:nvSpPr>
        <p:spPr>
          <a:xfrm>
            <a:off x="8960878" y="2373917"/>
            <a:ext cx="1952033" cy="1953149"/>
          </a:xfrm>
          <a:custGeom>
            <a:avLst/>
            <a:gdLst>
              <a:gd name="connsiteX0" fmla="*/ 834934 w 1952033"/>
              <a:gd name="connsiteY0" fmla="*/ 0 h 1953149"/>
              <a:gd name="connsiteX1" fmla="*/ 1244777 w 1952033"/>
              <a:gd name="connsiteY1" fmla="*/ 83940 h 1953149"/>
              <a:gd name="connsiteX2" fmla="*/ 1608877 w 1952033"/>
              <a:gd name="connsiteY2" fmla="*/ 314531 h 1953149"/>
              <a:gd name="connsiteX3" fmla="*/ 1860714 w 1952033"/>
              <a:gd name="connsiteY3" fmla="*/ 647036 h 1953149"/>
              <a:gd name="connsiteX4" fmla="*/ 1952033 w 1952033"/>
              <a:gd name="connsiteY4" fmla="*/ 1033999 h 1953149"/>
              <a:gd name="connsiteX5" fmla="*/ 1800896 w 1952033"/>
              <a:gd name="connsiteY5" fmla="*/ 1393310 h 1953149"/>
              <a:gd name="connsiteX6" fmla="*/ 1724743 w 1952033"/>
              <a:gd name="connsiteY6" fmla="*/ 1507357 h 1953149"/>
              <a:gd name="connsiteX7" fmla="*/ 1010156 w 1952033"/>
              <a:gd name="connsiteY7" fmla="*/ 1953149 h 1953149"/>
              <a:gd name="connsiteX8" fmla="*/ 467692 w 1952033"/>
              <a:gd name="connsiteY8" fmla="*/ 1678894 h 1953149"/>
              <a:gd name="connsiteX9" fmla="*/ 401674 w 1952033"/>
              <a:gd name="connsiteY9" fmla="*/ 1624436 h 1953149"/>
              <a:gd name="connsiteX10" fmla="*/ 101413 w 1952033"/>
              <a:gd name="connsiteY10" fmla="*/ 1339743 h 1953149"/>
              <a:gd name="connsiteX11" fmla="*/ 0 w 1952033"/>
              <a:gd name="connsiteY11" fmla="*/ 1033999 h 1953149"/>
              <a:gd name="connsiteX12" fmla="*/ 227668 w 1952033"/>
              <a:gd name="connsiteY12" fmla="*/ 288483 h 1953149"/>
              <a:gd name="connsiteX13" fmla="*/ 483777 w 1952033"/>
              <a:gd name="connsiteY13" fmla="*/ 78009 h 1953149"/>
              <a:gd name="connsiteX14" fmla="*/ 834934 w 1952033"/>
              <a:gd name="connsiteY14" fmla="*/ 0 h 195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2033" h="1953149">
                <a:moveTo>
                  <a:pt x="834934" y="0"/>
                </a:moveTo>
                <a:cubicBezTo>
                  <a:pt x="971031" y="0"/>
                  <a:pt x="1108972" y="28233"/>
                  <a:pt x="1244777" y="83940"/>
                </a:cubicBezTo>
                <a:cubicBezTo>
                  <a:pt x="1377021" y="138088"/>
                  <a:pt x="1502898" y="217834"/>
                  <a:pt x="1608877" y="314531"/>
                </a:cubicBezTo>
                <a:cubicBezTo>
                  <a:pt x="1716700" y="412878"/>
                  <a:pt x="1801441" y="524782"/>
                  <a:pt x="1860714" y="647036"/>
                </a:cubicBezTo>
                <a:cubicBezTo>
                  <a:pt x="1921287" y="772009"/>
                  <a:pt x="1952033" y="902202"/>
                  <a:pt x="1952033" y="1033999"/>
                </a:cubicBezTo>
                <a:cubicBezTo>
                  <a:pt x="1952033" y="1166735"/>
                  <a:pt x="1902980" y="1244252"/>
                  <a:pt x="1800896" y="1393310"/>
                </a:cubicBezTo>
                <a:cubicBezTo>
                  <a:pt x="1776266" y="1429260"/>
                  <a:pt x="1750797" y="1466457"/>
                  <a:pt x="1724743" y="1507357"/>
                </a:cubicBezTo>
                <a:cubicBezTo>
                  <a:pt x="1525643" y="1819835"/>
                  <a:pt x="1311925" y="1953149"/>
                  <a:pt x="1010156" y="1953149"/>
                </a:cubicBezTo>
                <a:cubicBezTo>
                  <a:pt x="812105" y="1953149"/>
                  <a:pt x="666791" y="1844544"/>
                  <a:pt x="467692" y="1678894"/>
                </a:cubicBezTo>
                <a:cubicBezTo>
                  <a:pt x="445449" y="1660385"/>
                  <a:pt x="423206" y="1642098"/>
                  <a:pt x="401674" y="1624436"/>
                </a:cubicBezTo>
                <a:cubicBezTo>
                  <a:pt x="284972" y="1528587"/>
                  <a:pt x="174762" y="1438046"/>
                  <a:pt x="101413" y="1339743"/>
                </a:cubicBezTo>
                <a:cubicBezTo>
                  <a:pt x="31291" y="1245768"/>
                  <a:pt x="0" y="1151481"/>
                  <a:pt x="0" y="1033999"/>
                </a:cubicBezTo>
                <a:cubicBezTo>
                  <a:pt x="0" y="739540"/>
                  <a:pt x="80846" y="474784"/>
                  <a:pt x="227668" y="288483"/>
                </a:cubicBezTo>
                <a:cubicBezTo>
                  <a:pt x="299507" y="197362"/>
                  <a:pt x="385673" y="126535"/>
                  <a:pt x="483777" y="78009"/>
                </a:cubicBezTo>
                <a:cubicBezTo>
                  <a:pt x="588458" y="26271"/>
                  <a:pt x="706585" y="0"/>
                  <a:pt x="834934" y="0"/>
                </a:cubicBezTo>
                <a:close/>
              </a:path>
            </a:pathLst>
          </a:custGeom>
          <a:solidFill>
            <a:schemeClr val="accent4"/>
          </a:solidFill>
        </p:spPr>
        <p:txBody>
          <a:bodyPr wrap="square">
            <a:noAutofit/>
          </a:bodyPr>
          <a:lstStyle/>
          <a:p>
            <a:r>
              <a:rPr lang="en-US"/>
              <a:t>Click icon to add picture</a:t>
            </a:r>
            <a:endParaRPr lang="en-US" dirty="0"/>
          </a:p>
        </p:txBody>
      </p:sp>
      <p:sp>
        <p:nvSpPr>
          <p:cNvPr id="39" name="Text Placeholder 14">
            <a:extLst>
              <a:ext uri="{FF2B5EF4-FFF2-40B4-BE49-F238E27FC236}">
                <a16:creationId xmlns:a16="http://schemas.microsoft.com/office/drawing/2014/main" id="{354BC573-50DE-493D-9F73-93719350B8AB}"/>
              </a:ext>
            </a:extLst>
          </p:cNvPr>
          <p:cNvSpPr>
            <a:spLocks noGrp="1"/>
          </p:cNvSpPr>
          <p:nvPr>
            <p:ph type="body" sz="quarter" idx="20" hasCustomPrompt="1"/>
          </p:nvPr>
        </p:nvSpPr>
        <p:spPr>
          <a:xfrm>
            <a:off x="9261233" y="4906758"/>
            <a:ext cx="1371600" cy="365760"/>
          </a:xfrm>
        </p:spPr>
        <p:txBody>
          <a:bodyPr/>
          <a:lstStyle>
            <a:lvl1pPr algn="ctr">
              <a:lnSpc>
                <a:spcPct val="100000"/>
              </a:lnSpc>
              <a:defRPr sz="1200" b="1"/>
            </a:lvl1pPr>
          </a:lstStyle>
          <a:p>
            <a:pPr lvl="0"/>
            <a:r>
              <a:rPr lang="en-US" dirty="0"/>
              <a:t>Name</a:t>
            </a:r>
          </a:p>
        </p:txBody>
      </p:sp>
      <p:sp>
        <p:nvSpPr>
          <p:cNvPr id="43" name="Text Placeholder 14">
            <a:extLst>
              <a:ext uri="{FF2B5EF4-FFF2-40B4-BE49-F238E27FC236}">
                <a16:creationId xmlns:a16="http://schemas.microsoft.com/office/drawing/2014/main" id="{068248F1-43F7-4B14-BFFA-442ACAC3E08A}"/>
              </a:ext>
            </a:extLst>
          </p:cNvPr>
          <p:cNvSpPr>
            <a:spLocks noGrp="1"/>
          </p:cNvSpPr>
          <p:nvPr>
            <p:ph type="body" sz="quarter" idx="24" hasCustomPrompt="1"/>
          </p:nvPr>
        </p:nvSpPr>
        <p:spPr>
          <a:xfrm>
            <a:off x="9261233" y="5197840"/>
            <a:ext cx="1371600" cy="697664"/>
          </a:xfrm>
        </p:spPr>
        <p:txBody>
          <a:bodyPr/>
          <a:lstStyle>
            <a:lvl1pPr algn="ctr">
              <a:lnSpc>
                <a:spcPct val="100000"/>
              </a:lnSpc>
              <a:defRPr sz="1000"/>
            </a:lvl1pPr>
          </a:lstStyle>
          <a:p>
            <a:pPr lvl="0"/>
            <a:r>
              <a:rPr lang="en-US" dirty="0"/>
              <a:t>Title</a:t>
            </a:r>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r>
              <a:rPr lang="en-US" dirty="0"/>
              <a:t>2/3/20XX</a:t>
            </a:r>
          </a:p>
        </p:txBody>
      </p:sp>
      <p:sp>
        <p:nvSpPr>
          <p:cNvPr id="27" name="Slide Number Placeholder 31">
            <a:extLst>
              <a:ext uri="{FF2B5EF4-FFF2-40B4-BE49-F238E27FC236}">
                <a16:creationId xmlns:a16="http://schemas.microsoft.com/office/drawing/2014/main" id="{B29A3A0E-4CEE-4592-817D-64879509265C}"/>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4096108695"/>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p:cNvSpPr>
            <a:spLocks noGrp="1"/>
          </p:cNvSpPr>
          <p:nvPr>
            <p:ph type="title"/>
          </p:nvPr>
        </p:nvSpPr>
        <p:spPr>
          <a:xfrm>
            <a:off x="1124712" y="442220"/>
            <a:ext cx="9566098" cy="1345269"/>
          </a:xfrm>
        </p:spPr>
        <p:txBody>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1796944F-19A6-46D1-9D9C-A7570E147ACA}"/>
              </a:ext>
            </a:extLst>
          </p:cNvPr>
          <p:cNvSpPr>
            <a:spLocks noGrp="1"/>
          </p:cNvSpPr>
          <p:nvPr>
            <p:ph type="pic" sz="quarter" idx="13"/>
          </p:nvPr>
        </p:nvSpPr>
        <p:spPr>
          <a:xfrm>
            <a:off x="2170429" y="0"/>
            <a:ext cx="7851142" cy="1239903"/>
          </a:xfrm>
          <a:custGeom>
            <a:avLst/>
            <a:gdLst>
              <a:gd name="connsiteX0" fmla="*/ 609697 w 7851142"/>
              <a:gd name="connsiteY0" fmla="*/ 0 h 1239903"/>
              <a:gd name="connsiteX1" fmla="*/ 7851142 w 7851142"/>
              <a:gd name="connsiteY1" fmla="*/ 0 h 1239903"/>
              <a:gd name="connsiteX2" fmla="*/ 7683059 w 7851142"/>
              <a:gd name="connsiteY2" fmla="*/ 102039 h 1239903"/>
              <a:gd name="connsiteX3" fmla="*/ 7334627 w 7851142"/>
              <a:gd name="connsiteY3" fmla="*/ 257976 h 1239903"/>
              <a:gd name="connsiteX4" fmla="*/ 4349591 w 7851142"/>
              <a:gd name="connsiteY4" fmla="*/ 990399 h 1239903"/>
              <a:gd name="connsiteX5" fmla="*/ 920383 w 7851142"/>
              <a:gd name="connsiteY5" fmla="*/ 175298 h 1239903"/>
              <a:gd name="connsiteX6" fmla="*/ 0 w 7851142"/>
              <a:gd name="connsiteY6" fmla="*/ 0 h 1239903"/>
              <a:gd name="connsiteX7" fmla="*/ 585485 w 7851142"/>
              <a:gd name="connsiteY7" fmla="*/ 0 h 1239903"/>
              <a:gd name="connsiteX8" fmla="*/ 922046 w 7851142"/>
              <a:gd name="connsiteY8" fmla="*/ 189899 h 1239903"/>
              <a:gd name="connsiteX9" fmla="*/ 4351255 w 7851142"/>
              <a:gd name="connsiteY9" fmla="*/ 1005000 h 1239903"/>
              <a:gd name="connsiteX10" fmla="*/ 7336292 w 7851142"/>
              <a:gd name="connsiteY10" fmla="*/ 272577 h 1239903"/>
              <a:gd name="connsiteX11" fmla="*/ 7482334 w 7851142"/>
              <a:gd name="connsiteY11" fmla="*/ 207218 h 1239903"/>
              <a:gd name="connsiteX12" fmla="*/ 7281089 w 7851142"/>
              <a:gd name="connsiteY12" fmla="*/ 310828 h 1239903"/>
              <a:gd name="connsiteX13" fmla="*/ 3968199 w 7851142"/>
              <a:gd name="connsiteY13" fmla="*/ 1201816 h 1239903"/>
              <a:gd name="connsiteX14" fmla="*/ 292676 w 7851142"/>
              <a:gd name="connsiteY14" fmla="*/ 186040 h 123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51142" h="1239903">
                <a:moveTo>
                  <a:pt x="609697" y="0"/>
                </a:moveTo>
                <a:lnTo>
                  <a:pt x="7851142" y="0"/>
                </a:lnTo>
                <a:lnTo>
                  <a:pt x="7683059" y="102039"/>
                </a:lnTo>
                <a:lnTo>
                  <a:pt x="7334627" y="257976"/>
                </a:lnTo>
                <a:cubicBezTo>
                  <a:pt x="6489021" y="610626"/>
                  <a:pt x="5464844" y="863287"/>
                  <a:pt x="4349591" y="990399"/>
                </a:cubicBezTo>
                <a:cubicBezTo>
                  <a:pt x="2776482" y="1169695"/>
                  <a:pt x="1869121" y="709828"/>
                  <a:pt x="920383" y="175298"/>
                </a:cubicBezTo>
                <a:close/>
                <a:moveTo>
                  <a:pt x="0" y="0"/>
                </a:moveTo>
                <a:lnTo>
                  <a:pt x="585485" y="0"/>
                </a:lnTo>
                <a:lnTo>
                  <a:pt x="922046" y="189899"/>
                </a:lnTo>
                <a:cubicBezTo>
                  <a:pt x="1870785" y="724430"/>
                  <a:pt x="2778146" y="1184296"/>
                  <a:pt x="4351255" y="1005000"/>
                </a:cubicBezTo>
                <a:cubicBezTo>
                  <a:pt x="5466508" y="877888"/>
                  <a:pt x="6490686" y="625227"/>
                  <a:pt x="7336292" y="272577"/>
                </a:cubicBezTo>
                <a:lnTo>
                  <a:pt x="7482334" y="207218"/>
                </a:lnTo>
                <a:lnTo>
                  <a:pt x="7281089" y="310828"/>
                </a:lnTo>
                <a:cubicBezTo>
                  <a:pt x="6357879" y="751161"/>
                  <a:pt x="5217641" y="1059409"/>
                  <a:pt x="3968199" y="1201816"/>
                </a:cubicBezTo>
                <a:cubicBezTo>
                  <a:pt x="2289734" y="1393120"/>
                  <a:pt x="1313827" y="834220"/>
                  <a:pt x="292676" y="186040"/>
                </a:cubicBezTo>
                <a:close/>
              </a:path>
            </a:pathLst>
          </a:custGeom>
          <a:solidFill>
            <a:schemeClr val="accent4"/>
          </a:solidFill>
        </p:spPr>
        <p:txBody>
          <a:bodyPr wrap="square">
            <a:noAutofit/>
          </a:bodyPr>
          <a:lstStyle/>
          <a:p>
            <a:r>
              <a:rPr lang="en-US"/>
              <a:t>Click icon to add picture</a:t>
            </a:r>
            <a:endParaRPr lang="en-US" dirty="0"/>
          </a:p>
        </p:txBody>
      </p:sp>
      <p:sp>
        <p:nvSpPr>
          <p:cNvPr id="3" name="Content Placeholder 2"/>
          <p:cNvSpPr>
            <a:spLocks noGrp="1"/>
          </p:cNvSpPr>
          <p:nvPr>
            <p:ph idx="1"/>
          </p:nvPr>
        </p:nvSpPr>
        <p:spPr>
          <a:xfrm>
            <a:off x="1320655" y="2312276"/>
            <a:ext cx="9566098" cy="3651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a:xfrm>
            <a:off x="1124712" y="6170490"/>
            <a:ext cx="5667375" cy="457200"/>
          </a:xfrm>
        </p:spPr>
        <p:txBody>
          <a:bodyPr/>
          <a:lstStyle/>
          <a:p>
            <a:r>
              <a:rPr lang="en-US" dirty="0"/>
              <a:t>Sample Footer Text</a:t>
            </a:r>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r>
              <a:rPr lang="en-US" dirty="0"/>
              <a:t>2/3/20XX</a:t>
            </a:r>
          </a:p>
        </p:txBody>
      </p:sp>
      <p:sp>
        <p:nvSpPr>
          <p:cNvPr id="9" name="Slide Number Placeholder 31">
            <a:extLst>
              <a:ext uri="{FF2B5EF4-FFF2-40B4-BE49-F238E27FC236}">
                <a16:creationId xmlns:a16="http://schemas.microsoft.com/office/drawing/2014/main" id="{63557A7C-6DD4-467A-A5AE-BE8D2761CD6F}"/>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
        <p:nvSpPr>
          <p:cNvPr id="14" name="Freeform: Shape 13">
            <a:extLst>
              <a:ext uri="{FF2B5EF4-FFF2-40B4-BE49-F238E27FC236}">
                <a16:creationId xmlns:a16="http://schemas.microsoft.com/office/drawing/2014/main" id="{EC077E07-D80C-4CE0-AE55-BD2AB13FB52C}"/>
              </a:ext>
              <a:ext uri="{C183D7F6-B498-43B3-948B-1728B52AA6E4}">
                <adec:decorative xmlns:adec="http://schemas.microsoft.com/office/drawing/2017/decorative" val="1"/>
              </a:ext>
            </a:extLst>
          </p:cNvPr>
          <p:cNvSpPr/>
          <p:nvPr userDrawn="1"/>
        </p:nvSpPr>
        <p:spPr>
          <a:xfrm rot="5009863">
            <a:off x="6327232" y="-4031948"/>
            <a:ext cx="1437166" cy="8507948"/>
          </a:xfrm>
          <a:custGeom>
            <a:avLst/>
            <a:gdLst>
              <a:gd name="connsiteX0" fmla="*/ 0 w 974343"/>
              <a:gd name="connsiteY0" fmla="*/ 5768060 h 5768060"/>
              <a:gd name="connsiteX1" fmla="*/ 1859 w 974343"/>
              <a:gd name="connsiteY1" fmla="*/ 5751750 h 5768060"/>
              <a:gd name="connsiteX2" fmla="*/ 152053 w 974343"/>
              <a:gd name="connsiteY2" fmla="*/ 5544534 h 5768060"/>
              <a:gd name="connsiteX3" fmla="*/ 964380 w 974343"/>
              <a:gd name="connsiteY3" fmla="*/ 3297197 h 5768060"/>
              <a:gd name="connsiteX4" fmla="*/ 621280 w 974343"/>
              <a:gd name="connsiteY4" fmla="*/ 981599 h 5768060"/>
              <a:gd name="connsiteX5" fmla="*/ 562350 w 974343"/>
              <a:gd name="connsiteY5" fmla="*/ 834125 h 5768060"/>
              <a:gd name="connsiteX6" fmla="*/ 564561 w 974343"/>
              <a:gd name="connsiteY6" fmla="*/ 814726 h 5768060"/>
              <a:gd name="connsiteX7" fmla="*/ 631243 w 974343"/>
              <a:gd name="connsiteY7" fmla="*/ 981598 h 5768060"/>
              <a:gd name="connsiteX8" fmla="*/ 974343 w 974343"/>
              <a:gd name="connsiteY8" fmla="*/ 3297197 h 5768060"/>
              <a:gd name="connsiteX9" fmla="*/ 162016 w 974343"/>
              <a:gd name="connsiteY9" fmla="*/ 5544534 h 5768060"/>
              <a:gd name="connsiteX10" fmla="*/ 98313 w 974343"/>
              <a:gd name="connsiteY10" fmla="*/ 0 h 5768060"/>
              <a:gd name="connsiteX11" fmla="*/ 107976 w 974343"/>
              <a:gd name="connsiteY11" fmla="*/ 0 h 5768060"/>
              <a:gd name="connsiteX12" fmla="*/ 106851 w 974343"/>
              <a:gd name="connsiteY12" fmla="*/ 9874 h 576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4343" h="5768060">
                <a:moveTo>
                  <a:pt x="0" y="5768060"/>
                </a:moveTo>
                <a:lnTo>
                  <a:pt x="1859" y="5751750"/>
                </a:lnTo>
                <a:lnTo>
                  <a:pt x="152053" y="5544534"/>
                </a:lnTo>
                <a:cubicBezTo>
                  <a:pt x="584951" y="4946502"/>
                  <a:pt x="964380" y="4370609"/>
                  <a:pt x="964380" y="3297197"/>
                </a:cubicBezTo>
                <a:cubicBezTo>
                  <a:pt x="964380" y="2427490"/>
                  <a:pt x="844789" y="1625322"/>
                  <a:pt x="621280" y="981599"/>
                </a:cubicBezTo>
                <a:lnTo>
                  <a:pt x="562350" y="834125"/>
                </a:lnTo>
                <a:lnTo>
                  <a:pt x="564561" y="814726"/>
                </a:lnTo>
                <a:lnTo>
                  <a:pt x="631243" y="981598"/>
                </a:lnTo>
                <a:cubicBezTo>
                  <a:pt x="854752" y="1625322"/>
                  <a:pt x="974343" y="2427490"/>
                  <a:pt x="974343" y="3297197"/>
                </a:cubicBezTo>
                <a:cubicBezTo>
                  <a:pt x="974343" y="4370609"/>
                  <a:pt x="594915" y="4946502"/>
                  <a:pt x="162016" y="5544534"/>
                </a:cubicBezTo>
                <a:close/>
                <a:moveTo>
                  <a:pt x="98313" y="0"/>
                </a:moveTo>
                <a:lnTo>
                  <a:pt x="107976" y="0"/>
                </a:lnTo>
                <a:lnTo>
                  <a:pt x="106851" y="9874"/>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4039411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r>
              <a:rPr lang="en-US" dirty="0"/>
              <a:t>2/3/20XX</a:t>
            </a:r>
            <a:endParaRPr lang="en-US" spc="0" dirty="0"/>
          </a:p>
        </p:txBody>
      </p:sp>
      <p:sp>
        <p:nvSpPr>
          <p:cNvPr id="5" name="Footer Placeholder 4"/>
          <p:cNvSpPr>
            <a:spLocks noGrp="1"/>
          </p:cNvSpPr>
          <p:nvPr>
            <p:ph type="ftr" sz="quarter" idx="3"/>
          </p:nvPr>
        </p:nvSpPr>
        <p:spPr>
          <a:xfrm>
            <a:off x="1124712" y="6170490"/>
            <a:ext cx="5667375"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Sample Footer Text</a:t>
            </a:r>
            <a:endParaRPr lang="en-US" spc="0"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0341668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64" r:id="rId5"/>
    <p:sldLayoutId id="2147483768" r:id="rId6"/>
    <p:sldLayoutId id="2147483775" r:id="rId7"/>
    <p:sldLayoutId id="2147483679" r:id="rId8"/>
    <p:sldLayoutId id="2147483710" r:id="rId9"/>
    <p:sldLayoutId id="2147483776" r:id="rId10"/>
    <p:sldLayoutId id="2147483777" r:id="rId11"/>
    <p:sldLayoutId id="2147483778" r:id="rId12"/>
    <p:sldLayoutId id="2147483761" r:id="rId13"/>
    <p:sldLayoutId id="2147483674" r:id="rId14"/>
    <p:sldLayoutId id="2147483676" r:id="rId15"/>
    <p:sldLayoutId id="2147483678" r:id="rId16"/>
    <p:sldLayoutId id="2147483691" r:id="rId17"/>
    <p:sldLayoutId id="2147483680" r:id="rId18"/>
    <p:sldLayoutId id="2147483681" r:id="rId19"/>
  </p:sldLayoutIdLst>
  <p:hf hdr="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4.xml"/><Relationship Id="rId1" Type="http://schemas.openxmlformats.org/officeDocument/2006/relationships/video" Target="https://www.youtube.com/embed/pe6AKh_tLys?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svg"/><Relationship Id="rId2" Type="http://schemas.openxmlformats.org/officeDocument/2006/relationships/image" Target="../media/image40.jp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23.xml.rels><?xml version="1.0" encoding="UTF-8" standalone="yes"?>
<Relationships xmlns="http://schemas.openxmlformats.org/package/2006/relationships"><Relationship Id="rId8" Type="http://schemas.openxmlformats.org/officeDocument/2006/relationships/image" Target="../media/image51.jpg"/><Relationship Id="rId13" Type="http://schemas.openxmlformats.org/officeDocument/2006/relationships/image" Target="../media/image55.jpg"/><Relationship Id="rId3" Type="http://schemas.openxmlformats.org/officeDocument/2006/relationships/slideLayout" Target="../slideLayouts/slideLayout9.xml"/><Relationship Id="rId7" Type="http://schemas.openxmlformats.org/officeDocument/2006/relationships/image" Target="../media/image50.png"/><Relationship Id="rId12" Type="http://schemas.openxmlformats.org/officeDocument/2006/relationships/image" Target="../media/image5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9.png"/><Relationship Id="rId11" Type="http://schemas.microsoft.com/office/2007/relationships/hdphoto" Target="../media/hdphoto2.wdp"/><Relationship Id="rId5" Type="http://schemas.openxmlformats.org/officeDocument/2006/relationships/image" Target="../media/image48.jpg"/><Relationship Id="rId10" Type="http://schemas.openxmlformats.org/officeDocument/2006/relationships/image" Target="../media/image53.png"/><Relationship Id="rId4" Type="http://schemas.openxmlformats.org/officeDocument/2006/relationships/notesSlide" Target="../notesSlides/notesSlide18.xml"/><Relationship Id="rId9" Type="http://schemas.openxmlformats.org/officeDocument/2006/relationships/image" Target="../media/image52.jpg"/><Relationship Id="rId14" Type="http://schemas.openxmlformats.org/officeDocument/2006/relationships/image" Target="../media/image56.jpg"/></Relationships>
</file>

<file path=ppt/slides/_rels/slide2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60.jp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3" Type="http://schemas.openxmlformats.org/officeDocument/2006/relationships/image" Target="../media/image61.jp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63.jpg"/><Relationship Id="rId11" Type="http://schemas.openxmlformats.org/officeDocument/2006/relationships/image" Target="../media/image68.png"/><Relationship Id="rId5" Type="http://schemas.openxmlformats.org/officeDocument/2006/relationships/image" Target="../media/image60.jpg"/><Relationship Id="rId10" Type="http://schemas.openxmlformats.org/officeDocument/2006/relationships/image" Target="../media/image67.svg"/><Relationship Id="rId4" Type="http://schemas.openxmlformats.org/officeDocument/2006/relationships/image" Target="../media/image62.jpg"/><Relationship Id="rId9" Type="http://schemas.openxmlformats.org/officeDocument/2006/relationships/image" Target="../media/image66.png"/><Relationship Id="rId14" Type="http://schemas.openxmlformats.org/officeDocument/2006/relationships/image" Target="../media/image71.svg"/></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14.xml"/><Relationship Id="rId1" Type="http://schemas.openxmlformats.org/officeDocument/2006/relationships/video" Target="https://www.youtube.com/embed/dPUIjaHkhsc?feature=oembed"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3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2.xml"/><Relationship Id="rId5" Type="http://schemas.openxmlformats.org/officeDocument/2006/relationships/image" Target="../media/image85.jpg"/><Relationship Id="rId4" Type="http://schemas.openxmlformats.org/officeDocument/2006/relationships/image" Target="../media/image84.jpg"/></Relationships>
</file>

<file path=ppt/slides/_rels/slide3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87.jpg"/></Relationships>
</file>

<file path=ppt/slides/_rels/slide34.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91.svg"/><Relationship Id="rId11" Type="http://schemas.openxmlformats.org/officeDocument/2006/relationships/image" Target="../media/image74.jp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14.xml"/><Relationship Id="rId1" Type="http://schemas.openxmlformats.org/officeDocument/2006/relationships/video" Target="https://www.youtube.com/embed/yV7WLrlzbLk?feature=oembed"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104.svg"/><Relationship Id="rId13" Type="http://schemas.openxmlformats.org/officeDocument/2006/relationships/image" Target="../media/image109.png"/><Relationship Id="rId3" Type="http://schemas.openxmlformats.org/officeDocument/2006/relationships/image" Target="../media/image99.jpg"/><Relationship Id="rId7" Type="http://schemas.openxmlformats.org/officeDocument/2006/relationships/image" Target="../media/image103.png"/><Relationship Id="rId12" Type="http://schemas.openxmlformats.org/officeDocument/2006/relationships/image" Target="../media/image108.sv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102.jpg"/><Relationship Id="rId11" Type="http://schemas.openxmlformats.org/officeDocument/2006/relationships/image" Target="../media/image107.png"/><Relationship Id="rId5" Type="http://schemas.openxmlformats.org/officeDocument/2006/relationships/image" Target="../media/image101.jpg"/><Relationship Id="rId10" Type="http://schemas.openxmlformats.org/officeDocument/2006/relationships/image" Target="../media/image106.svg"/><Relationship Id="rId4" Type="http://schemas.openxmlformats.org/officeDocument/2006/relationships/image" Target="../media/image100.jpg"/><Relationship Id="rId9" Type="http://schemas.openxmlformats.org/officeDocument/2006/relationships/image" Target="../media/image105.png"/><Relationship Id="rId14" Type="http://schemas.openxmlformats.org/officeDocument/2006/relationships/image" Target="../media/image110.svg"/></Relationships>
</file>

<file path=ppt/slides/_rels/slide39.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8.gi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video" Target="https://www.youtube.com/embed/wC2f8hMd3-Y?feature=oembed" TargetMode="Externa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8" descr="Tractor spraying crops">
            <a:extLst>
              <a:ext uri="{FF2B5EF4-FFF2-40B4-BE49-F238E27FC236}">
                <a16:creationId xmlns:a16="http://schemas.microsoft.com/office/drawing/2014/main" id="{7B103EA2-F14D-4D47-8BE8-D1C3EDA583F9}"/>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l="13" r="13"/>
          <a:stretch/>
        </p:blipFill>
        <p:spPr>
          <a:xfrm>
            <a:off x="1524" y="0"/>
            <a:ext cx="12188952" cy="6858000"/>
          </a:xfrm>
        </p:spPr>
      </p:pic>
      <p:sp>
        <p:nvSpPr>
          <p:cNvPr id="2" name="Title 1">
            <a:extLst>
              <a:ext uri="{FF2B5EF4-FFF2-40B4-BE49-F238E27FC236}">
                <a16:creationId xmlns:a16="http://schemas.microsoft.com/office/drawing/2014/main" id="{34086996-3F9C-48D9-9B0A-0A2614B992C5}"/>
              </a:ext>
            </a:extLst>
          </p:cNvPr>
          <p:cNvSpPr>
            <a:spLocks noGrp="1"/>
          </p:cNvSpPr>
          <p:nvPr>
            <p:ph type="ctrTitle"/>
          </p:nvPr>
        </p:nvSpPr>
        <p:spPr>
          <a:xfrm>
            <a:off x="6911975" y="1695450"/>
            <a:ext cx="4452938" cy="4029075"/>
          </a:xfrm>
        </p:spPr>
        <p:txBody>
          <a:bodyPr/>
          <a:lstStyle/>
          <a:p>
            <a:r>
              <a:rPr lang="en-US" sz="7200" dirty="0">
                <a:latin typeface="Agency FB" panose="020B0503020202020204" pitchFamily="34" charset="0"/>
                <a:cs typeface="Aharoni" panose="020B0604020202020204" pitchFamily="2" charset="-79"/>
              </a:rPr>
              <a:t> </a:t>
            </a:r>
          </a:p>
        </p:txBody>
      </p:sp>
      <p:sp>
        <p:nvSpPr>
          <p:cNvPr id="16" name="Subtitle 15">
            <a:extLst>
              <a:ext uri="{FF2B5EF4-FFF2-40B4-BE49-F238E27FC236}">
                <a16:creationId xmlns:a16="http://schemas.microsoft.com/office/drawing/2014/main" id="{97E438EC-C32B-4BA7-B7BF-D7C47B983F2F}"/>
              </a:ext>
            </a:extLst>
          </p:cNvPr>
          <p:cNvSpPr>
            <a:spLocks noGrp="1"/>
          </p:cNvSpPr>
          <p:nvPr>
            <p:ph type="body" sz="quarter" idx="14"/>
          </p:nvPr>
        </p:nvSpPr>
        <p:spPr>
          <a:xfrm>
            <a:off x="6705093" y="2033967"/>
            <a:ext cx="4866701" cy="1793664"/>
          </a:xfrm>
        </p:spPr>
        <p:txBody>
          <a:bodyPr>
            <a:normAutofit/>
          </a:bodyPr>
          <a:lstStyle/>
          <a:p>
            <a:r>
              <a:rPr lang="en-US" sz="7200" b="1" dirty="0">
                <a:latin typeface="Agency FB" panose="020B0503020202020204" pitchFamily="34" charset="0"/>
              </a:rPr>
              <a:t>RADiculture</a:t>
            </a:r>
          </a:p>
        </p:txBody>
      </p:sp>
      <p:sp>
        <p:nvSpPr>
          <p:cNvPr id="5" name="Freeform: Shape 4">
            <a:extLst>
              <a:ext uri="{FF2B5EF4-FFF2-40B4-BE49-F238E27FC236}">
                <a16:creationId xmlns:a16="http://schemas.microsoft.com/office/drawing/2014/main" id="{949BEF89-76DD-44A7-ACB9-8CB72C11AEC5}"/>
              </a:ext>
              <a:ext uri="{C183D7F6-B498-43B3-948B-1728B52AA6E4}">
                <adec:decorative xmlns:adec="http://schemas.microsoft.com/office/drawing/2017/decorative" val="1"/>
              </a:ext>
            </a:extLst>
          </p:cNvPr>
          <p:cNvSpPr/>
          <p:nvPr/>
        </p:nvSpPr>
        <p:spPr>
          <a:xfrm rot="21300000" flipH="1">
            <a:off x="6652574" y="1272209"/>
            <a:ext cx="5147826" cy="483924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D051D13E-4B91-4F50-91B2-FF5BCCCDE362}"/>
              </a:ext>
            </a:extLst>
          </p:cNvPr>
          <p:cNvPicPr>
            <a:picLocks noChangeAspect="1"/>
          </p:cNvPicPr>
          <p:nvPr/>
        </p:nvPicPr>
        <p:blipFill>
          <a:blip r:embed="rId3"/>
          <a:stretch>
            <a:fillRect/>
          </a:stretch>
        </p:blipFill>
        <p:spPr>
          <a:xfrm>
            <a:off x="7777848" y="4032500"/>
            <a:ext cx="2766935" cy="1096803"/>
          </a:xfrm>
          <a:prstGeom prst="rect">
            <a:avLst/>
          </a:prstGeom>
        </p:spPr>
      </p:pic>
      <p:sp>
        <p:nvSpPr>
          <p:cNvPr id="8" name="Subtitle 15">
            <a:extLst>
              <a:ext uri="{FF2B5EF4-FFF2-40B4-BE49-F238E27FC236}">
                <a16:creationId xmlns:a16="http://schemas.microsoft.com/office/drawing/2014/main" id="{6D137778-825A-4093-9415-806DF89815D7}"/>
              </a:ext>
            </a:extLst>
          </p:cNvPr>
          <p:cNvSpPr txBox="1">
            <a:spLocks/>
          </p:cNvSpPr>
          <p:nvPr/>
        </p:nvSpPr>
        <p:spPr>
          <a:xfrm>
            <a:off x="6793136" y="3123262"/>
            <a:ext cx="4866701" cy="704369"/>
          </a:xfrm>
          <a:prstGeom prst="rect">
            <a:avLst/>
          </a:prstGeom>
        </p:spPr>
        <p:txBody>
          <a:bodyPr vert="horz" lIns="109728" tIns="109728" rIns="109728" bIns="91440" rtlCol="0">
            <a:noAutofit/>
          </a:bodyPr>
          <a:lstStyle>
            <a:lvl1pPr marL="0" indent="0" algn="ctr" defTabSz="914400" rtl="0" eaLnBrk="1" latinLnBrk="0" hangingPunct="1">
              <a:lnSpc>
                <a:spcPct val="140000"/>
              </a:lnSpc>
              <a:spcBef>
                <a:spcPts val="930"/>
              </a:spcBef>
              <a:buFont typeface="Corbel" panose="020B0503020204020204" pitchFamily="34" charset="0"/>
              <a:buNone/>
              <a:defRPr sz="1800" b="0" kern="1200" spc="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en-US" sz="2600" b="1" dirty="0">
                <a:latin typeface="Agency FB" panose="020B0503020202020204" pitchFamily="34" charset="0"/>
              </a:rPr>
              <a:t>Radioactive Agriculture</a:t>
            </a:r>
          </a:p>
        </p:txBody>
      </p:sp>
    </p:spTree>
    <p:extLst>
      <p:ext uri="{BB962C8B-B14F-4D97-AF65-F5344CB8AC3E}">
        <p14:creationId xmlns:p14="http://schemas.microsoft.com/office/powerpoint/2010/main" val="466565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FD934-968F-46D3-A319-9469CEF4A711}"/>
              </a:ext>
            </a:extLst>
          </p:cNvPr>
          <p:cNvSpPr>
            <a:spLocks noGrp="1"/>
          </p:cNvSpPr>
          <p:nvPr>
            <p:ph type="title"/>
          </p:nvPr>
        </p:nvSpPr>
        <p:spPr>
          <a:xfrm>
            <a:off x="3970050" y="263331"/>
            <a:ext cx="4670949" cy="1345269"/>
          </a:xfrm>
        </p:spPr>
        <p:txBody>
          <a:bodyPr>
            <a:noAutofit/>
          </a:bodyPr>
          <a:lstStyle/>
          <a:p>
            <a:r>
              <a:rPr lang="en-US" sz="8000" dirty="0">
                <a:latin typeface="Agency FB" panose="020B0503020202020204" pitchFamily="34" charset="0"/>
              </a:rPr>
              <a:t>FLASH QUIZ!</a:t>
            </a:r>
          </a:p>
        </p:txBody>
      </p:sp>
      <p:sp>
        <p:nvSpPr>
          <p:cNvPr id="3" name="Content Placeholder 2">
            <a:extLst>
              <a:ext uri="{FF2B5EF4-FFF2-40B4-BE49-F238E27FC236}">
                <a16:creationId xmlns:a16="http://schemas.microsoft.com/office/drawing/2014/main" id="{F68A4ED2-85CA-4CC2-8FE8-262B8976F7B7}"/>
              </a:ext>
            </a:extLst>
          </p:cNvPr>
          <p:cNvSpPr>
            <a:spLocks noGrp="1"/>
          </p:cNvSpPr>
          <p:nvPr>
            <p:ph idx="1"/>
          </p:nvPr>
        </p:nvSpPr>
        <p:spPr>
          <a:xfrm>
            <a:off x="1559558" y="2302116"/>
            <a:ext cx="9491931" cy="3651504"/>
          </a:xfrm>
        </p:spPr>
        <p:txBody>
          <a:bodyPr>
            <a:normAutofit/>
          </a:bodyPr>
          <a:lstStyle/>
          <a:p>
            <a:pPr marL="514350" indent="-514350">
              <a:buAutoNum type="arabicPeriod"/>
            </a:pPr>
            <a:r>
              <a:rPr lang="en-US" sz="2800" dirty="0"/>
              <a:t>What nutrients do plants need to grow?</a:t>
            </a:r>
          </a:p>
          <a:p>
            <a:pPr marL="514350" indent="-514350">
              <a:buAutoNum type="arabicPeriod"/>
            </a:pPr>
            <a:r>
              <a:rPr lang="en-US" sz="2800" dirty="0"/>
              <a:t>Why is too much fertilizer a bad thing?</a:t>
            </a:r>
          </a:p>
          <a:p>
            <a:pPr marL="514350" indent="-514350">
              <a:buAutoNum type="arabicPeriod"/>
            </a:pPr>
            <a:r>
              <a:rPr lang="en-US" sz="2800" dirty="0"/>
              <a:t>What technique can be used to monitor fertilizer?</a:t>
            </a:r>
          </a:p>
          <a:p>
            <a:pPr marL="514350" indent="-514350">
              <a:buAutoNum type="arabicPeriod"/>
            </a:pPr>
            <a:r>
              <a:rPr lang="en-US" sz="2800" dirty="0"/>
              <a:t>Name a radioactive isotope of Phosphorus.</a:t>
            </a:r>
          </a:p>
        </p:txBody>
      </p:sp>
      <p:sp>
        <p:nvSpPr>
          <p:cNvPr id="4" name="Lightning Bolt 3">
            <a:extLst>
              <a:ext uri="{FF2B5EF4-FFF2-40B4-BE49-F238E27FC236}">
                <a16:creationId xmlns:a16="http://schemas.microsoft.com/office/drawing/2014/main" id="{E9E11C21-A456-4B81-8A68-4BBA2D2BB123}"/>
              </a:ext>
            </a:extLst>
          </p:cNvPr>
          <p:cNvSpPr/>
          <p:nvPr/>
        </p:nvSpPr>
        <p:spPr>
          <a:xfrm>
            <a:off x="2623771" y="221583"/>
            <a:ext cx="1463040" cy="1428763"/>
          </a:xfrm>
          <a:prstGeom prst="lightningBolt">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ightning Bolt 4">
            <a:extLst>
              <a:ext uri="{FF2B5EF4-FFF2-40B4-BE49-F238E27FC236}">
                <a16:creationId xmlns:a16="http://schemas.microsoft.com/office/drawing/2014/main" id="{D511B349-8C44-49E9-BB53-B1E2F755E432}"/>
              </a:ext>
            </a:extLst>
          </p:cNvPr>
          <p:cNvSpPr/>
          <p:nvPr/>
        </p:nvSpPr>
        <p:spPr>
          <a:xfrm flipH="1">
            <a:off x="8374330" y="263331"/>
            <a:ext cx="1463039" cy="1428763"/>
          </a:xfrm>
          <a:prstGeom prst="lightningBolt">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400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250" tmFilter="0, 0; .2, .5; .8, .5; 1, 0"/>
                                        <p:tgtEl>
                                          <p:spTgt spid="2"/>
                                        </p:tgtEl>
                                      </p:cBhvr>
                                    </p:animEffect>
                                    <p:animScale>
                                      <p:cBhvr>
                                        <p:cTn id="7" dur="125" autoRev="1" fill="hold"/>
                                        <p:tgtEl>
                                          <p:spTgt spid="2"/>
                                        </p:tgtEl>
                                      </p:cBhvr>
                                      <p:by x="105000" y="105000"/>
                                    </p:animScale>
                                  </p:childTnLst>
                                </p:cTn>
                              </p:par>
                              <p:par>
                                <p:cTn id="8" presetID="26" presetClass="emph" presetSubtype="0" repeatCount="4000" fill="hold" grpId="0" nodeType="withEffect">
                                  <p:stCondLst>
                                    <p:cond delay="0"/>
                                  </p:stCondLst>
                                  <p:childTnLst>
                                    <p:animEffect transition="out" filter="fade">
                                      <p:cBhvr>
                                        <p:cTn id="9" dur="250" tmFilter="0, 0; .2, .5; .8, .5; 1, 0"/>
                                        <p:tgtEl>
                                          <p:spTgt spid="5"/>
                                        </p:tgtEl>
                                      </p:cBhvr>
                                    </p:animEffect>
                                    <p:animScale>
                                      <p:cBhvr>
                                        <p:cTn id="10" dur="125" autoRev="1" fill="hold"/>
                                        <p:tgtEl>
                                          <p:spTgt spid="5"/>
                                        </p:tgtEl>
                                      </p:cBhvr>
                                      <p:by x="105000" y="105000"/>
                                    </p:animScale>
                                  </p:childTnLst>
                                </p:cTn>
                              </p:par>
                              <p:par>
                                <p:cTn id="11" presetID="26" presetClass="emph" presetSubtype="0" repeatCount="4000" fill="hold" grpId="0" nodeType="withEffect">
                                  <p:stCondLst>
                                    <p:cond delay="0"/>
                                  </p:stCondLst>
                                  <p:childTnLst>
                                    <p:animEffect transition="out" filter="fade">
                                      <p:cBhvr>
                                        <p:cTn id="12" dur="250" tmFilter="0, 0; .2, .5; .8, .5; 1, 0"/>
                                        <p:tgtEl>
                                          <p:spTgt spid="4"/>
                                        </p:tgtEl>
                                      </p:cBhvr>
                                    </p:animEffect>
                                    <p:animScale>
                                      <p:cBhvr>
                                        <p:cTn id="13" dur="125" autoRev="1" fill="hold"/>
                                        <p:tgtEl>
                                          <p:spTgt spid="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362">
                                          <p:stCondLst>
                                            <p:cond delay="0"/>
                                          </p:stCondLst>
                                        </p:cTn>
                                        <p:tgtEl>
                                          <p:spTgt spid="3">
                                            <p:txEl>
                                              <p:pRg st="0" end="0"/>
                                            </p:txEl>
                                          </p:spTgt>
                                        </p:tgtEl>
                                      </p:cBhvr>
                                    </p:animEffect>
                                    <p:anim calcmode="lin" valueType="num">
                                      <p:cBhvr>
                                        <p:cTn id="19" dur="1139"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0" dur="415"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1" dur="415" tmFilter="0, 0; 0.125,0.2665; 0.25,0.4; 0.375,0.465; 0.5,0.5;  0.625,0.535; 0.75,0.6; 0.875,0.7335; 1,1">
                                          <p:stCondLst>
                                            <p:cond delay="415"/>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2" dur="207" tmFilter="0, 0; 0.125,0.2665; 0.25,0.4; 0.375,0.465; 0.5,0.5;  0.625,0.535; 0.75,0.6; 0.875,0.7335; 1,1">
                                          <p:stCondLst>
                                            <p:cond delay="828"/>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3" dur="103" tmFilter="0, 0; 0.125,0.2665; 0.25,0.4; 0.375,0.465; 0.5,0.5;  0.625,0.535; 0.75,0.6; 0.875,0.7335; 1,1">
                                          <p:stCondLst>
                                            <p:cond delay="1035"/>
                                          </p:stCondLst>
                                        </p:cTn>
                                        <p:tgtEl>
                                          <p:spTgt spid="3">
                                            <p:txEl>
                                              <p:pRg st="0" end="0"/>
                                            </p:txEl>
                                          </p:spTgt>
                                        </p:tgtEl>
                                        <p:attrNameLst>
                                          <p:attrName>ppt_y</p:attrName>
                                        </p:attrNameLst>
                                      </p:cBhvr>
                                      <p:tavLst>
                                        <p:tav tm="0" fmla="#ppt_y-sin(pi*$)/81">
                                          <p:val>
                                            <p:fltVal val="0"/>
                                          </p:val>
                                        </p:tav>
                                        <p:tav tm="100000">
                                          <p:val>
                                            <p:fltVal val="1"/>
                                          </p:val>
                                        </p:tav>
                                      </p:tavLst>
                                    </p:anim>
                                    <p:animScale>
                                      <p:cBhvr>
                                        <p:cTn id="24" dur="16">
                                          <p:stCondLst>
                                            <p:cond delay="406"/>
                                          </p:stCondLst>
                                        </p:cTn>
                                        <p:tgtEl>
                                          <p:spTgt spid="3">
                                            <p:txEl>
                                              <p:pRg st="0" end="0"/>
                                            </p:txEl>
                                          </p:spTgt>
                                        </p:tgtEl>
                                      </p:cBhvr>
                                      <p:to x="100000" y="60000"/>
                                    </p:animScale>
                                    <p:animScale>
                                      <p:cBhvr>
                                        <p:cTn id="25" dur="104" decel="50000">
                                          <p:stCondLst>
                                            <p:cond delay="423"/>
                                          </p:stCondLst>
                                        </p:cTn>
                                        <p:tgtEl>
                                          <p:spTgt spid="3">
                                            <p:txEl>
                                              <p:pRg st="0" end="0"/>
                                            </p:txEl>
                                          </p:spTgt>
                                        </p:tgtEl>
                                      </p:cBhvr>
                                      <p:to x="100000" y="100000"/>
                                    </p:animScale>
                                    <p:animScale>
                                      <p:cBhvr>
                                        <p:cTn id="26" dur="16">
                                          <p:stCondLst>
                                            <p:cond delay="820"/>
                                          </p:stCondLst>
                                        </p:cTn>
                                        <p:tgtEl>
                                          <p:spTgt spid="3">
                                            <p:txEl>
                                              <p:pRg st="0" end="0"/>
                                            </p:txEl>
                                          </p:spTgt>
                                        </p:tgtEl>
                                      </p:cBhvr>
                                      <p:to x="100000" y="80000"/>
                                    </p:animScale>
                                    <p:animScale>
                                      <p:cBhvr>
                                        <p:cTn id="27" dur="104" decel="50000">
                                          <p:stCondLst>
                                            <p:cond delay="836"/>
                                          </p:stCondLst>
                                        </p:cTn>
                                        <p:tgtEl>
                                          <p:spTgt spid="3">
                                            <p:txEl>
                                              <p:pRg st="0" end="0"/>
                                            </p:txEl>
                                          </p:spTgt>
                                        </p:tgtEl>
                                      </p:cBhvr>
                                      <p:to x="100000" y="100000"/>
                                    </p:animScale>
                                    <p:animScale>
                                      <p:cBhvr>
                                        <p:cTn id="28" dur="16">
                                          <p:stCondLst>
                                            <p:cond delay="1026"/>
                                          </p:stCondLst>
                                        </p:cTn>
                                        <p:tgtEl>
                                          <p:spTgt spid="3">
                                            <p:txEl>
                                              <p:pRg st="0" end="0"/>
                                            </p:txEl>
                                          </p:spTgt>
                                        </p:tgtEl>
                                      </p:cBhvr>
                                      <p:to x="100000" y="90000"/>
                                    </p:animScale>
                                    <p:animScale>
                                      <p:cBhvr>
                                        <p:cTn id="29" dur="104" decel="50000">
                                          <p:stCondLst>
                                            <p:cond delay="1042"/>
                                          </p:stCondLst>
                                        </p:cTn>
                                        <p:tgtEl>
                                          <p:spTgt spid="3">
                                            <p:txEl>
                                              <p:pRg st="0" end="0"/>
                                            </p:txEl>
                                          </p:spTgt>
                                        </p:tgtEl>
                                      </p:cBhvr>
                                      <p:to x="100000" y="100000"/>
                                    </p:animScale>
                                    <p:animScale>
                                      <p:cBhvr>
                                        <p:cTn id="30" dur="16">
                                          <p:stCondLst>
                                            <p:cond delay="1130"/>
                                          </p:stCondLst>
                                        </p:cTn>
                                        <p:tgtEl>
                                          <p:spTgt spid="3">
                                            <p:txEl>
                                              <p:pRg st="0" end="0"/>
                                            </p:txEl>
                                          </p:spTgt>
                                        </p:tgtEl>
                                      </p:cBhvr>
                                      <p:to x="100000" y="95000"/>
                                    </p:animScale>
                                    <p:animScale>
                                      <p:cBhvr>
                                        <p:cTn id="31" dur="104" decel="50000">
                                          <p:stCondLst>
                                            <p:cond delay="1146"/>
                                          </p:stCondLst>
                                        </p:cTn>
                                        <p:tgtEl>
                                          <p:spTgt spid="3">
                                            <p:txEl>
                                              <p:pRg st="0" end="0"/>
                                            </p:txEl>
                                          </p:spTgt>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wipe(down)">
                                      <p:cBhvr>
                                        <p:cTn id="36" dur="362">
                                          <p:stCondLst>
                                            <p:cond delay="0"/>
                                          </p:stCondLst>
                                        </p:cTn>
                                        <p:tgtEl>
                                          <p:spTgt spid="3">
                                            <p:txEl>
                                              <p:pRg st="1" end="1"/>
                                            </p:txEl>
                                          </p:spTgt>
                                        </p:tgtEl>
                                      </p:cBhvr>
                                    </p:animEffect>
                                    <p:anim calcmode="lin" valueType="num">
                                      <p:cBhvr>
                                        <p:cTn id="37" dur="1139"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8" dur="415"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9" dur="415" tmFilter="0, 0; 0.125,0.2665; 0.25,0.4; 0.375,0.465; 0.5,0.5;  0.625,0.535; 0.75,0.6; 0.875,0.7335; 1,1">
                                          <p:stCondLst>
                                            <p:cond delay="415"/>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40" dur="207" tmFilter="0, 0; 0.125,0.2665; 0.25,0.4; 0.375,0.465; 0.5,0.5;  0.625,0.535; 0.75,0.6; 0.875,0.7335; 1,1">
                                          <p:stCondLst>
                                            <p:cond delay="828"/>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41" dur="103" tmFilter="0, 0; 0.125,0.2665; 0.25,0.4; 0.375,0.465; 0.5,0.5;  0.625,0.535; 0.75,0.6; 0.875,0.7335; 1,1">
                                          <p:stCondLst>
                                            <p:cond delay="1035"/>
                                          </p:stCondLst>
                                        </p:cTn>
                                        <p:tgtEl>
                                          <p:spTgt spid="3">
                                            <p:txEl>
                                              <p:pRg st="1" end="1"/>
                                            </p:txEl>
                                          </p:spTgt>
                                        </p:tgtEl>
                                        <p:attrNameLst>
                                          <p:attrName>ppt_y</p:attrName>
                                        </p:attrNameLst>
                                      </p:cBhvr>
                                      <p:tavLst>
                                        <p:tav tm="0" fmla="#ppt_y-sin(pi*$)/81">
                                          <p:val>
                                            <p:fltVal val="0"/>
                                          </p:val>
                                        </p:tav>
                                        <p:tav tm="100000">
                                          <p:val>
                                            <p:fltVal val="1"/>
                                          </p:val>
                                        </p:tav>
                                      </p:tavLst>
                                    </p:anim>
                                    <p:animScale>
                                      <p:cBhvr>
                                        <p:cTn id="42" dur="16">
                                          <p:stCondLst>
                                            <p:cond delay="406"/>
                                          </p:stCondLst>
                                        </p:cTn>
                                        <p:tgtEl>
                                          <p:spTgt spid="3">
                                            <p:txEl>
                                              <p:pRg st="1" end="1"/>
                                            </p:txEl>
                                          </p:spTgt>
                                        </p:tgtEl>
                                      </p:cBhvr>
                                      <p:to x="100000" y="60000"/>
                                    </p:animScale>
                                    <p:animScale>
                                      <p:cBhvr>
                                        <p:cTn id="43" dur="104" decel="50000">
                                          <p:stCondLst>
                                            <p:cond delay="423"/>
                                          </p:stCondLst>
                                        </p:cTn>
                                        <p:tgtEl>
                                          <p:spTgt spid="3">
                                            <p:txEl>
                                              <p:pRg st="1" end="1"/>
                                            </p:txEl>
                                          </p:spTgt>
                                        </p:tgtEl>
                                      </p:cBhvr>
                                      <p:to x="100000" y="100000"/>
                                    </p:animScale>
                                    <p:animScale>
                                      <p:cBhvr>
                                        <p:cTn id="44" dur="16">
                                          <p:stCondLst>
                                            <p:cond delay="820"/>
                                          </p:stCondLst>
                                        </p:cTn>
                                        <p:tgtEl>
                                          <p:spTgt spid="3">
                                            <p:txEl>
                                              <p:pRg st="1" end="1"/>
                                            </p:txEl>
                                          </p:spTgt>
                                        </p:tgtEl>
                                      </p:cBhvr>
                                      <p:to x="100000" y="80000"/>
                                    </p:animScale>
                                    <p:animScale>
                                      <p:cBhvr>
                                        <p:cTn id="45" dur="104" decel="50000">
                                          <p:stCondLst>
                                            <p:cond delay="836"/>
                                          </p:stCondLst>
                                        </p:cTn>
                                        <p:tgtEl>
                                          <p:spTgt spid="3">
                                            <p:txEl>
                                              <p:pRg st="1" end="1"/>
                                            </p:txEl>
                                          </p:spTgt>
                                        </p:tgtEl>
                                      </p:cBhvr>
                                      <p:to x="100000" y="100000"/>
                                    </p:animScale>
                                    <p:animScale>
                                      <p:cBhvr>
                                        <p:cTn id="46" dur="16">
                                          <p:stCondLst>
                                            <p:cond delay="1026"/>
                                          </p:stCondLst>
                                        </p:cTn>
                                        <p:tgtEl>
                                          <p:spTgt spid="3">
                                            <p:txEl>
                                              <p:pRg st="1" end="1"/>
                                            </p:txEl>
                                          </p:spTgt>
                                        </p:tgtEl>
                                      </p:cBhvr>
                                      <p:to x="100000" y="90000"/>
                                    </p:animScale>
                                    <p:animScale>
                                      <p:cBhvr>
                                        <p:cTn id="47" dur="104" decel="50000">
                                          <p:stCondLst>
                                            <p:cond delay="1042"/>
                                          </p:stCondLst>
                                        </p:cTn>
                                        <p:tgtEl>
                                          <p:spTgt spid="3">
                                            <p:txEl>
                                              <p:pRg st="1" end="1"/>
                                            </p:txEl>
                                          </p:spTgt>
                                        </p:tgtEl>
                                      </p:cBhvr>
                                      <p:to x="100000" y="100000"/>
                                    </p:animScale>
                                    <p:animScale>
                                      <p:cBhvr>
                                        <p:cTn id="48" dur="16">
                                          <p:stCondLst>
                                            <p:cond delay="1130"/>
                                          </p:stCondLst>
                                        </p:cTn>
                                        <p:tgtEl>
                                          <p:spTgt spid="3">
                                            <p:txEl>
                                              <p:pRg st="1" end="1"/>
                                            </p:txEl>
                                          </p:spTgt>
                                        </p:tgtEl>
                                      </p:cBhvr>
                                      <p:to x="100000" y="95000"/>
                                    </p:animScale>
                                    <p:animScale>
                                      <p:cBhvr>
                                        <p:cTn id="49" dur="104" decel="50000">
                                          <p:stCondLst>
                                            <p:cond delay="1146"/>
                                          </p:stCondLst>
                                        </p:cTn>
                                        <p:tgtEl>
                                          <p:spTgt spid="3">
                                            <p:txEl>
                                              <p:pRg st="1" end="1"/>
                                            </p:txEl>
                                          </p:spTgt>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3">
                                            <p:txEl>
                                              <p:pRg st="2" end="2"/>
                                            </p:txEl>
                                          </p:spTgt>
                                        </p:tgtEl>
                                        <p:attrNameLst>
                                          <p:attrName>style.visibility</p:attrName>
                                        </p:attrNameLst>
                                      </p:cBhvr>
                                      <p:to>
                                        <p:strVal val="visible"/>
                                      </p:to>
                                    </p:set>
                                    <p:animEffect transition="in" filter="wipe(down)">
                                      <p:cBhvr>
                                        <p:cTn id="54" dur="362">
                                          <p:stCondLst>
                                            <p:cond delay="0"/>
                                          </p:stCondLst>
                                        </p:cTn>
                                        <p:tgtEl>
                                          <p:spTgt spid="3">
                                            <p:txEl>
                                              <p:pRg st="2" end="2"/>
                                            </p:txEl>
                                          </p:spTgt>
                                        </p:tgtEl>
                                      </p:cBhvr>
                                    </p:animEffect>
                                    <p:anim calcmode="lin" valueType="num">
                                      <p:cBhvr>
                                        <p:cTn id="55" dur="1139"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6" dur="415"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7" dur="415" tmFilter="0, 0; 0.125,0.2665; 0.25,0.4; 0.375,0.465; 0.5,0.5;  0.625,0.535; 0.75,0.6; 0.875,0.7335; 1,1">
                                          <p:stCondLst>
                                            <p:cond delay="415"/>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8" dur="207" tmFilter="0, 0; 0.125,0.2665; 0.25,0.4; 0.375,0.465; 0.5,0.5;  0.625,0.535; 0.75,0.6; 0.875,0.7335; 1,1">
                                          <p:stCondLst>
                                            <p:cond delay="828"/>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9" dur="103" tmFilter="0, 0; 0.125,0.2665; 0.25,0.4; 0.375,0.465; 0.5,0.5;  0.625,0.535; 0.75,0.6; 0.875,0.7335; 1,1">
                                          <p:stCondLst>
                                            <p:cond delay="1035"/>
                                          </p:stCondLst>
                                        </p:cTn>
                                        <p:tgtEl>
                                          <p:spTgt spid="3">
                                            <p:txEl>
                                              <p:pRg st="2" end="2"/>
                                            </p:txEl>
                                          </p:spTgt>
                                        </p:tgtEl>
                                        <p:attrNameLst>
                                          <p:attrName>ppt_y</p:attrName>
                                        </p:attrNameLst>
                                      </p:cBhvr>
                                      <p:tavLst>
                                        <p:tav tm="0" fmla="#ppt_y-sin(pi*$)/81">
                                          <p:val>
                                            <p:fltVal val="0"/>
                                          </p:val>
                                        </p:tav>
                                        <p:tav tm="100000">
                                          <p:val>
                                            <p:fltVal val="1"/>
                                          </p:val>
                                        </p:tav>
                                      </p:tavLst>
                                    </p:anim>
                                    <p:animScale>
                                      <p:cBhvr>
                                        <p:cTn id="60" dur="16">
                                          <p:stCondLst>
                                            <p:cond delay="406"/>
                                          </p:stCondLst>
                                        </p:cTn>
                                        <p:tgtEl>
                                          <p:spTgt spid="3">
                                            <p:txEl>
                                              <p:pRg st="2" end="2"/>
                                            </p:txEl>
                                          </p:spTgt>
                                        </p:tgtEl>
                                      </p:cBhvr>
                                      <p:to x="100000" y="60000"/>
                                    </p:animScale>
                                    <p:animScale>
                                      <p:cBhvr>
                                        <p:cTn id="61" dur="104" decel="50000">
                                          <p:stCondLst>
                                            <p:cond delay="423"/>
                                          </p:stCondLst>
                                        </p:cTn>
                                        <p:tgtEl>
                                          <p:spTgt spid="3">
                                            <p:txEl>
                                              <p:pRg st="2" end="2"/>
                                            </p:txEl>
                                          </p:spTgt>
                                        </p:tgtEl>
                                      </p:cBhvr>
                                      <p:to x="100000" y="100000"/>
                                    </p:animScale>
                                    <p:animScale>
                                      <p:cBhvr>
                                        <p:cTn id="62" dur="16">
                                          <p:stCondLst>
                                            <p:cond delay="820"/>
                                          </p:stCondLst>
                                        </p:cTn>
                                        <p:tgtEl>
                                          <p:spTgt spid="3">
                                            <p:txEl>
                                              <p:pRg st="2" end="2"/>
                                            </p:txEl>
                                          </p:spTgt>
                                        </p:tgtEl>
                                      </p:cBhvr>
                                      <p:to x="100000" y="80000"/>
                                    </p:animScale>
                                    <p:animScale>
                                      <p:cBhvr>
                                        <p:cTn id="63" dur="104" decel="50000">
                                          <p:stCondLst>
                                            <p:cond delay="836"/>
                                          </p:stCondLst>
                                        </p:cTn>
                                        <p:tgtEl>
                                          <p:spTgt spid="3">
                                            <p:txEl>
                                              <p:pRg st="2" end="2"/>
                                            </p:txEl>
                                          </p:spTgt>
                                        </p:tgtEl>
                                      </p:cBhvr>
                                      <p:to x="100000" y="100000"/>
                                    </p:animScale>
                                    <p:animScale>
                                      <p:cBhvr>
                                        <p:cTn id="64" dur="16">
                                          <p:stCondLst>
                                            <p:cond delay="1026"/>
                                          </p:stCondLst>
                                        </p:cTn>
                                        <p:tgtEl>
                                          <p:spTgt spid="3">
                                            <p:txEl>
                                              <p:pRg st="2" end="2"/>
                                            </p:txEl>
                                          </p:spTgt>
                                        </p:tgtEl>
                                      </p:cBhvr>
                                      <p:to x="100000" y="90000"/>
                                    </p:animScale>
                                    <p:animScale>
                                      <p:cBhvr>
                                        <p:cTn id="65" dur="104" decel="50000">
                                          <p:stCondLst>
                                            <p:cond delay="1042"/>
                                          </p:stCondLst>
                                        </p:cTn>
                                        <p:tgtEl>
                                          <p:spTgt spid="3">
                                            <p:txEl>
                                              <p:pRg st="2" end="2"/>
                                            </p:txEl>
                                          </p:spTgt>
                                        </p:tgtEl>
                                      </p:cBhvr>
                                      <p:to x="100000" y="100000"/>
                                    </p:animScale>
                                    <p:animScale>
                                      <p:cBhvr>
                                        <p:cTn id="66" dur="16">
                                          <p:stCondLst>
                                            <p:cond delay="1130"/>
                                          </p:stCondLst>
                                        </p:cTn>
                                        <p:tgtEl>
                                          <p:spTgt spid="3">
                                            <p:txEl>
                                              <p:pRg st="2" end="2"/>
                                            </p:txEl>
                                          </p:spTgt>
                                        </p:tgtEl>
                                      </p:cBhvr>
                                      <p:to x="100000" y="95000"/>
                                    </p:animScale>
                                    <p:animScale>
                                      <p:cBhvr>
                                        <p:cTn id="67" dur="104" decel="50000">
                                          <p:stCondLst>
                                            <p:cond delay="1146"/>
                                          </p:stCondLst>
                                        </p:cTn>
                                        <p:tgtEl>
                                          <p:spTgt spid="3">
                                            <p:txEl>
                                              <p:pRg st="2" end="2"/>
                                            </p:txEl>
                                          </p:spTgt>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nodeType="clickEffect">
                                  <p:stCondLst>
                                    <p:cond delay="0"/>
                                  </p:stCondLst>
                                  <p:childTnLst>
                                    <p:set>
                                      <p:cBhvr>
                                        <p:cTn id="71" dur="1" fill="hold">
                                          <p:stCondLst>
                                            <p:cond delay="0"/>
                                          </p:stCondLst>
                                        </p:cTn>
                                        <p:tgtEl>
                                          <p:spTgt spid="3">
                                            <p:txEl>
                                              <p:pRg st="3" end="3"/>
                                            </p:txEl>
                                          </p:spTgt>
                                        </p:tgtEl>
                                        <p:attrNameLst>
                                          <p:attrName>style.visibility</p:attrName>
                                        </p:attrNameLst>
                                      </p:cBhvr>
                                      <p:to>
                                        <p:strVal val="visible"/>
                                      </p:to>
                                    </p:set>
                                    <p:animEffect transition="in" filter="wipe(down)">
                                      <p:cBhvr>
                                        <p:cTn id="72" dur="362">
                                          <p:stCondLst>
                                            <p:cond delay="0"/>
                                          </p:stCondLst>
                                        </p:cTn>
                                        <p:tgtEl>
                                          <p:spTgt spid="3">
                                            <p:txEl>
                                              <p:pRg st="3" end="3"/>
                                            </p:txEl>
                                          </p:spTgt>
                                        </p:tgtEl>
                                      </p:cBhvr>
                                    </p:animEffect>
                                    <p:anim calcmode="lin" valueType="num">
                                      <p:cBhvr>
                                        <p:cTn id="73" dur="1139"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74" dur="415"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75" dur="415" tmFilter="0, 0; 0.125,0.2665; 0.25,0.4; 0.375,0.465; 0.5,0.5;  0.625,0.535; 0.75,0.6; 0.875,0.7335; 1,1">
                                          <p:stCondLst>
                                            <p:cond delay="415"/>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6" dur="207" tmFilter="0, 0; 0.125,0.2665; 0.25,0.4; 0.375,0.465; 0.5,0.5;  0.625,0.535; 0.75,0.6; 0.875,0.7335; 1,1">
                                          <p:stCondLst>
                                            <p:cond delay="828"/>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7" dur="103" tmFilter="0, 0; 0.125,0.2665; 0.25,0.4; 0.375,0.465; 0.5,0.5;  0.625,0.535; 0.75,0.6; 0.875,0.7335; 1,1">
                                          <p:stCondLst>
                                            <p:cond delay="1035"/>
                                          </p:stCondLst>
                                        </p:cTn>
                                        <p:tgtEl>
                                          <p:spTgt spid="3">
                                            <p:txEl>
                                              <p:pRg st="3" end="3"/>
                                            </p:txEl>
                                          </p:spTgt>
                                        </p:tgtEl>
                                        <p:attrNameLst>
                                          <p:attrName>ppt_y</p:attrName>
                                        </p:attrNameLst>
                                      </p:cBhvr>
                                      <p:tavLst>
                                        <p:tav tm="0" fmla="#ppt_y-sin(pi*$)/81">
                                          <p:val>
                                            <p:fltVal val="0"/>
                                          </p:val>
                                        </p:tav>
                                        <p:tav tm="100000">
                                          <p:val>
                                            <p:fltVal val="1"/>
                                          </p:val>
                                        </p:tav>
                                      </p:tavLst>
                                    </p:anim>
                                    <p:animScale>
                                      <p:cBhvr>
                                        <p:cTn id="78" dur="16">
                                          <p:stCondLst>
                                            <p:cond delay="406"/>
                                          </p:stCondLst>
                                        </p:cTn>
                                        <p:tgtEl>
                                          <p:spTgt spid="3">
                                            <p:txEl>
                                              <p:pRg st="3" end="3"/>
                                            </p:txEl>
                                          </p:spTgt>
                                        </p:tgtEl>
                                      </p:cBhvr>
                                      <p:to x="100000" y="60000"/>
                                    </p:animScale>
                                    <p:animScale>
                                      <p:cBhvr>
                                        <p:cTn id="79" dur="104" decel="50000">
                                          <p:stCondLst>
                                            <p:cond delay="423"/>
                                          </p:stCondLst>
                                        </p:cTn>
                                        <p:tgtEl>
                                          <p:spTgt spid="3">
                                            <p:txEl>
                                              <p:pRg st="3" end="3"/>
                                            </p:txEl>
                                          </p:spTgt>
                                        </p:tgtEl>
                                      </p:cBhvr>
                                      <p:to x="100000" y="100000"/>
                                    </p:animScale>
                                    <p:animScale>
                                      <p:cBhvr>
                                        <p:cTn id="80" dur="16">
                                          <p:stCondLst>
                                            <p:cond delay="820"/>
                                          </p:stCondLst>
                                        </p:cTn>
                                        <p:tgtEl>
                                          <p:spTgt spid="3">
                                            <p:txEl>
                                              <p:pRg st="3" end="3"/>
                                            </p:txEl>
                                          </p:spTgt>
                                        </p:tgtEl>
                                      </p:cBhvr>
                                      <p:to x="100000" y="80000"/>
                                    </p:animScale>
                                    <p:animScale>
                                      <p:cBhvr>
                                        <p:cTn id="81" dur="104" decel="50000">
                                          <p:stCondLst>
                                            <p:cond delay="836"/>
                                          </p:stCondLst>
                                        </p:cTn>
                                        <p:tgtEl>
                                          <p:spTgt spid="3">
                                            <p:txEl>
                                              <p:pRg st="3" end="3"/>
                                            </p:txEl>
                                          </p:spTgt>
                                        </p:tgtEl>
                                      </p:cBhvr>
                                      <p:to x="100000" y="100000"/>
                                    </p:animScale>
                                    <p:animScale>
                                      <p:cBhvr>
                                        <p:cTn id="82" dur="16">
                                          <p:stCondLst>
                                            <p:cond delay="1026"/>
                                          </p:stCondLst>
                                        </p:cTn>
                                        <p:tgtEl>
                                          <p:spTgt spid="3">
                                            <p:txEl>
                                              <p:pRg st="3" end="3"/>
                                            </p:txEl>
                                          </p:spTgt>
                                        </p:tgtEl>
                                      </p:cBhvr>
                                      <p:to x="100000" y="90000"/>
                                    </p:animScale>
                                    <p:animScale>
                                      <p:cBhvr>
                                        <p:cTn id="83" dur="104" decel="50000">
                                          <p:stCondLst>
                                            <p:cond delay="1042"/>
                                          </p:stCondLst>
                                        </p:cTn>
                                        <p:tgtEl>
                                          <p:spTgt spid="3">
                                            <p:txEl>
                                              <p:pRg st="3" end="3"/>
                                            </p:txEl>
                                          </p:spTgt>
                                        </p:tgtEl>
                                      </p:cBhvr>
                                      <p:to x="100000" y="100000"/>
                                    </p:animScale>
                                    <p:animScale>
                                      <p:cBhvr>
                                        <p:cTn id="84" dur="16">
                                          <p:stCondLst>
                                            <p:cond delay="1130"/>
                                          </p:stCondLst>
                                        </p:cTn>
                                        <p:tgtEl>
                                          <p:spTgt spid="3">
                                            <p:txEl>
                                              <p:pRg st="3" end="3"/>
                                            </p:txEl>
                                          </p:spTgt>
                                        </p:tgtEl>
                                      </p:cBhvr>
                                      <p:to x="100000" y="95000"/>
                                    </p:animScale>
                                    <p:animScale>
                                      <p:cBhvr>
                                        <p:cTn id="85" dur="104" decel="50000">
                                          <p:stCondLst>
                                            <p:cond delay="1146"/>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29" r="23523"/>
          <a:stretch/>
        </p:blipFill>
        <p:spPr>
          <a:xfrm>
            <a:off x="5062713" y="0"/>
            <a:ext cx="7129287" cy="6858000"/>
          </a:xfrm>
        </p:spPr>
      </p:pic>
      <p:sp>
        <p:nvSpPr>
          <p:cNvPr id="2" name="Title 1">
            <a:extLst>
              <a:ext uri="{FF2B5EF4-FFF2-40B4-BE49-F238E27FC236}">
                <a16:creationId xmlns:a16="http://schemas.microsoft.com/office/drawing/2014/main" id="{3C3D335A-5ECE-43C8-B81D-FB11A0598038}"/>
              </a:ext>
            </a:extLst>
          </p:cNvPr>
          <p:cNvSpPr>
            <a:spLocks noGrp="1"/>
          </p:cNvSpPr>
          <p:nvPr>
            <p:ph type="ctrTitle"/>
          </p:nvPr>
        </p:nvSpPr>
        <p:spPr>
          <a:xfrm>
            <a:off x="1630072" y="1346268"/>
            <a:ext cx="5390487" cy="3066706"/>
          </a:xfrm>
        </p:spPr>
        <p:txBody>
          <a:bodyPr anchor="b">
            <a:normAutofit fontScale="90000"/>
          </a:bodyPr>
          <a:lstStyle/>
          <a:p>
            <a:r>
              <a:rPr lang="en-US" dirty="0"/>
              <a:t>FOOD IRRADIATION</a:t>
            </a:r>
          </a:p>
        </p:txBody>
      </p:sp>
      <p:sp>
        <p:nvSpPr>
          <p:cNvPr id="5" name="Rectangle 4">
            <a:extLst>
              <a:ext uri="{FF2B5EF4-FFF2-40B4-BE49-F238E27FC236}">
                <a16:creationId xmlns:a16="http://schemas.microsoft.com/office/drawing/2014/main" id="{5F77046E-DDC9-41D9-ACBB-0B4CD859542E}"/>
              </a:ext>
            </a:extLst>
          </p:cNvPr>
          <p:cNvSpPr/>
          <p:nvPr/>
        </p:nvSpPr>
        <p:spPr>
          <a:xfrm>
            <a:off x="506990" y="2062479"/>
            <a:ext cx="652743" cy="3170099"/>
          </a:xfrm>
          <a:prstGeom prst="rect">
            <a:avLst/>
          </a:prstGeom>
          <a:noFill/>
        </p:spPr>
        <p:txBody>
          <a:bodyPr wrap="square" lIns="91440" tIns="45720" rIns="91440" bIns="45720">
            <a:spAutoFit/>
          </a:bodyPr>
          <a:lstStyle/>
          <a:p>
            <a:pPr algn="ctr"/>
            <a:r>
              <a:rPr lang="en-US" sz="20000" b="1" cap="none" spc="0" dirty="0">
                <a:ln w="22225">
                  <a:solidFill>
                    <a:schemeClr val="accent6">
                      <a:lumMod val="75000"/>
                    </a:schemeClr>
                  </a:solidFill>
                  <a:prstDash val="solid"/>
                </a:ln>
                <a:solidFill>
                  <a:srgbClr val="FFC000"/>
                </a:solidFill>
                <a:effectLst/>
              </a:rPr>
              <a:t>2</a:t>
            </a:r>
          </a:p>
        </p:txBody>
      </p:sp>
    </p:spTree>
    <p:extLst>
      <p:ext uri="{BB962C8B-B14F-4D97-AF65-F5344CB8AC3E}">
        <p14:creationId xmlns:p14="http://schemas.microsoft.com/office/powerpoint/2010/main" val="101192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C14302F-E955-47D0-A56B-D1D1A6953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73" y="-9274"/>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3" name="Freeform: Shape 72">
            <a:extLst>
              <a:ext uri="{FF2B5EF4-FFF2-40B4-BE49-F238E27FC236}">
                <a16:creationId xmlns:a16="http://schemas.microsoft.com/office/drawing/2014/main" id="{9357B2C6-9928-40E1-B9FF-3ECF31D11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6185" y="0"/>
            <a:ext cx="4013331" cy="2509504"/>
          </a:xfrm>
          <a:custGeom>
            <a:avLst/>
            <a:gdLst>
              <a:gd name="connsiteX0" fmla="*/ 165872 w 4013331"/>
              <a:gd name="connsiteY0" fmla="*/ 0 h 2509504"/>
              <a:gd name="connsiteX1" fmla="*/ 3920309 w 4013331"/>
              <a:gd name="connsiteY1" fmla="*/ 0 h 2509504"/>
              <a:gd name="connsiteX2" fmla="*/ 3944821 w 4013331"/>
              <a:gd name="connsiteY2" fmla="*/ 89161 h 2509504"/>
              <a:gd name="connsiteX3" fmla="*/ 4013331 w 4013331"/>
              <a:gd name="connsiteY3" fmla="*/ 708622 h 2509504"/>
              <a:gd name="connsiteX4" fmla="*/ 3804827 w 4013331"/>
              <a:gd name="connsiteY4" fmla="*/ 1307663 h 2509504"/>
              <a:gd name="connsiteX5" fmla="*/ 3187498 w 4013331"/>
              <a:gd name="connsiteY5" fmla="*/ 1865458 h 2509504"/>
              <a:gd name="connsiteX6" fmla="*/ 3051769 w 4013331"/>
              <a:gd name="connsiteY6" fmla="*/ 1972158 h 2509504"/>
              <a:gd name="connsiteX7" fmla="*/ 1936476 w 4013331"/>
              <a:gd name="connsiteY7" fmla="*/ 2509504 h 2509504"/>
              <a:gd name="connsiteX8" fmla="*/ 467303 w 4013331"/>
              <a:gd name="connsiteY8" fmla="*/ 1636066 h 2509504"/>
              <a:gd name="connsiteX9" fmla="*/ 310732 w 4013331"/>
              <a:gd name="connsiteY9" fmla="*/ 1412615 h 2509504"/>
              <a:gd name="connsiteX10" fmla="*/ 0 w 4013331"/>
              <a:gd name="connsiteY10" fmla="*/ 708622 h 2509504"/>
              <a:gd name="connsiteX11" fmla="*/ 105875 w 4013331"/>
              <a:gd name="connsiteY11" fmla="*/ 135898 h 250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13331" h="2509504">
                <a:moveTo>
                  <a:pt x="165872" y="0"/>
                </a:moveTo>
                <a:lnTo>
                  <a:pt x="3920309" y="0"/>
                </a:lnTo>
                <a:lnTo>
                  <a:pt x="3944821" y="89161"/>
                </a:lnTo>
                <a:cubicBezTo>
                  <a:pt x="3989957" y="284106"/>
                  <a:pt x="4013331" y="492271"/>
                  <a:pt x="4013331" y="708622"/>
                </a:cubicBezTo>
                <a:cubicBezTo>
                  <a:pt x="4013331" y="938801"/>
                  <a:pt x="3948997" y="1123538"/>
                  <a:pt x="3804827" y="1307663"/>
                </a:cubicBezTo>
                <a:cubicBezTo>
                  <a:pt x="3654026" y="1500266"/>
                  <a:pt x="3427436" y="1677663"/>
                  <a:pt x="3187498" y="1865458"/>
                </a:cubicBezTo>
                <a:cubicBezTo>
                  <a:pt x="3143231" y="1900064"/>
                  <a:pt x="3097499" y="1935893"/>
                  <a:pt x="3051769" y="1972158"/>
                </a:cubicBezTo>
                <a:cubicBezTo>
                  <a:pt x="2642425" y="2296716"/>
                  <a:pt x="2343664" y="2509504"/>
                  <a:pt x="1936476" y="2509504"/>
                </a:cubicBezTo>
                <a:cubicBezTo>
                  <a:pt x="1316045" y="2509504"/>
                  <a:pt x="876648" y="2248303"/>
                  <a:pt x="467303" y="1636066"/>
                </a:cubicBezTo>
                <a:cubicBezTo>
                  <a:pt x="413736" y="1555930"/>
                  <a:pt x="361372" y="1483050"/>
                  <a:pt x="310732" y="1412615"/>
                </a:cubicBezTo>
                <a:cubicBezTo>
                  <a:pt x="100850" y="1120566"/>
                  <a:pt x="0" y="968686"/>
                  <a:pt x="0" y="708622"/>
                </a:cubicBezTo>
                <a:cubicBezTo>
                  <a:pt x="0" y="514950"/>
                  <a:pt x="35558" y="323046"/>
                  <a:pt x="105875" y="135898"/>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5" name="Freeform: Shape 74">
            <a:extLst>
              <a:ext uri="{FF2B5EF4-FFF2-40B4-BE49-F238E27FC236}">
                <a16:creationId xmlns:a16="http://schemas.microsoft.com/office/drawing/2014/main" id="{93A31341-2394-42A2-9851-FD91086D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0584" y="1948070"/>
            <a:ext cx="5261264" cy="4909930"/>
          </a:xfrm>
          <a:custGeom>
            <a:avLst/>
            <a:gdLst>
              <a:gd name="connsiteX0" fmla="*/ 2739575 w 5261264"/>
              <a:gd name="connsiteY0" fmla="*/ 1369 h 4909930"/>
              <a:gd name="connsiteX1" fmla="*/ 3931992 w 5261264"/>
              <a:gd name="connsiteY1" fmla="*/ 357115 h 4909930"/>
              <a:gd name="connsiteX2" fmla="*/ 5228644 w 5261264"/>
              <a:gd name="connsiteY2" fmla="*/ 1704869 h 4909930"/>
              <a:gd name="connsiteX3" fmla="*/ 5261264 w 5261264"/>
              <a:gd name="connsiteY3" fmla="*/ 1769901 h 4909930"/>
              <a:gd name="connsiteX4" fmla="*/ 5261264 w 5261264"/>
              <a:gd name="connsiteY4" fmla="*/ 4640262 h 4909930"/>
              <a:gd name="connsiteX5" fmla="*/ 5239287 w 5261264"/>
              <a:gd name="connsiteY5" fmla="*/ 4674079 h 4909930"/>
              <a:gd name="connsiteX6" fmla="*/ 5039558 w 5261264"/>
              <a:gd name="connsiteY6" fmla="*/ 4893028 h 4909930"/>
              <a:gd name="connsiteX7" fmla="*/ 5018342 w 5261264"/>
              <a:gd name="connsiteY7" fmla="*/ 4909930 h 4909930"/>
              <a:gd name="connsiteX8" fmla="*/ 962510 w 5261264"/>
              <a:gd name="connsiteY8" fmla="*/ 4909930 h 4909930"/>
              <a:gd name="connsiteX9" fmla="*/ 821338 w 5261264"/>
              <a:gd name="connsiteY9" fmla="*/ 4707517 h 4909930"/>
              <a:gd name="connsiteX10" fmla="*/ 448558 w 5261264"/>
              <a:gd name="connsiteY10" fmla="*/ 3922606 h 4909930"/>
              <a:gd name="connsiteX11" fmla="*/ 221727 w 5261264"/>
              <a:gd name="connsiteY11" fmla="*/ 1588926 h 4909930"/>
              <a:gd name="connsiteX12" fmla="*/ 2739575 w 5261264"/>
              <a:gd name="connsiteY12" fmla="*/ 1369 h 490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61264" h="4909930">
                <a:moveTo>
                  <a:pt x="2739575" y="1369"/>
                </a:moveTo>
                <a:cubicBezTo>
                  <a:pt x="3132207" y="14841"/>
                  <a:pt x="3535383" y="128133"/>
                  <a:pt x="3931992" y="357115"/>
                </a:cubicBezTo>
                <a:cubicBezTo>
                  <a:pt x="4474996" y="670619"/>
                  <a:pt x="4925124" y="1151857"/>
                  <a:pt x="5228644" y="1704869"/>
                </a:cubicBezTo>
                <a:lnTo>
                  <a:pt x="5261264" y="1769901"/>
                </a:lnTo>
                <a:lnTo>
                  <a:pt x="5261264" y="4640262"/>
                </a:lnTo>
                <a:lnTo>
                  <a:pt x="5239287" y="4674079"/>
                </a:lnTo>
                <a:cubicBezTo>
                  <a:pt x="5177453" y="4758643"/>
                  <a:pt x="5110673" y="4830413"/>
                  <a:pt x="5039558" y="4893028"/>
                </a:cubicBezTo>
                <a:lnTo>
                  <a:pt x="5018342" y="4909930"/>
                </a:lnTo>
                <a:lnTo>
                  <a:pt x="962510" y="4909930"/>
                </a:lnTo>
                <a:lnTo>
                  <a:pt x="821338" y="4707517"/>
                </a:lnTo>
                <a:cubicBezTo>
                  <a:pt x="672683" y="4465717"/>
                  <a:pt x="560617" y="4198197"/>
                  <a:pt x="448558" y="3922606"/>
                </a:cubicBezTo>
                <a:cubicBezTo>
                  <a:pt x="120358" y="3115488"/>
                  <a:pt x="-245146" y="2397572"/>
                  <a:pt x="221727" y="1588926"/>
                </a:cubicBezTo>
                <a:cubicBezTo>
                  <a:pt x="801679" y="584418"/>
                  <a:pt x="1736188" y="-33060"/>
                  <a:pt x="2739575" y="136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B5DAFF15-09E3-425C-9BF0-14CF18E02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5856" y="1391478"/>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9" name="Freeform: Shape 78">
            <a:extLst>
              <a:ext uri="{FF2B5EF4-FFF2-40B4-BE49-F238E27FC236}">
                <a16:creationId xmlns:a16="http://schemas.microsoft.com/office/drawing/2014/main" id="{AED93AAC-6E3F-4BC8-A315-45F6F5D02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3449" y="1550504"/>
            <a:ext cx="5448246" cy="5307496"/>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4D0456D8-C76D-4886-A52C-55C1147C0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88038" y="-9274"/>
            <a:ext cx="4164597" cy="2593830"/>
          </a:xfrm>
          <a:custGeom>
            <a:avLst/>
            <a:gdLst>
              <a:gd name="connsiteX0" fmla="*/ 133289 w 4164597"/>
              <a:gd name="connsiteY0" fmla="*/ 0 h 2593830"/>
              <a:gd name="connsiteX1" fmla="*/ 4092252 w 4164597"/>
              <a:gd name="connsiteY1" fmla="*/ 0 h 2593830"/>
              <a:gd name="connsiteX2" fmla="*/ 4093505 w 4164597"/>
              <a:gd name="connsiteY2" fmla="*/ 4697 h 2593830"/>
              <a:gd name="connsiteX3" fmla="*/ 4164597 w 4164597"/>
              <a:gd name="connsiteY3" fmla="*/ 667356 h 2593830"/>
              <a:gd name="connsiteX4" fmla="*/ 3948235 w 4164597"/>
              <a:gd name="connsiteY4" fmla="*/ 1308175 h 2593830"/>
              <a:gd name="connsiteX5" fmla="*/ 3307638 w 4164597"/>
              <a:gd name="connsiteY5" fmla="*/ 1904868 h 2593830"/>
              <a:gd name="connsiteX6" fmla="*/ 3166793 w 4164597"/>
              <a:gd name="connsiteY6" fmla="*/ 2019010 h 2593830"/>
              <a:gd name="connsiteX7" fmla="*/ 2009464 w 4164597"/>
              <a:gd name="connsiteY7" fmla="*/ 2593830 h 2593830"/>
              <a:gd name="connsiteX8" fmla="*/ 484916 w 4164597"/>
              <a:gd name="connsiteY8" fmla="*/ 1659479 h 2593830"/>
              <a:gd name="connsiteX9" fmla="*/ 322444 w 4164597"/>
              <a:gd name="connsiteY9" fmla="*/ 1420446 h 2593830"/>
              <a:gd name="connsiteX10" fmla="*/ 0 w 4164597"/>
              <a:gd name="connsiteY10" fmla="*/ 667356 h 2593830"/>
              <a:gd name="connsiteX11" fmla="*/ 109866 w 4164597"/>
              <a:gd name="connsiteY11" fmla="*/ 54693 h 259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4597" h="2593830">
                <a:moveTo>
                  <a:pt x="133289" y="0"/>
                </a:moveTo>
                <a:lnTo>
                  <a:pt x="4092252" y="0"/>
                </a:lnTo>
                <a:lnTo>
                  <a:pt x="4093505" y="4697"/>
                </a:lnTo>
                <a:cubicBezTo>
                  <a:pt x="4140342" y="213236"/>
                  <a:pt x="4164597" y="435919"/>
                  <a:pt x="4164597" y="667356"/>
                </a:cubicBezTo>
                <a:cubicBezTo>
                  <a:pt x="4164597" y="913589"/>
                  <a:pt x="4097838" y="1111209"/>
                  <a:pt x="3948235" y="1308175"/>
                </a:cubicBezTo>
                <a:cubicBezTo>
                  <a:pt x="3791750" y="1514209"/>
                  <a:pt x="3556619" y="1703978"/>
                  <a:pt x="3307638" y="1904868"/>
                </a:cubicBezTo>
                <a:cubicBezTo>
                  <a:pt x="3261702" y="1941888"/>
                  <a:pt x="3214247" y="1980217"/>
                  <a:pt x="3166793" y="2019010"/>
                </a:cubicBezTo>
                <a:cubicBezTo>
                  <a:pt x="2742021" y="2366203"/>
                  <a:pt x="2431999" y="2593830"/>
                  <a:pt x="2009464" y="2593830"/>
                </a:cubicBezTo>
                <a:cubicBezTo>
                  <a:pt x="1365648" y="2593830"/>
                  <a:pt x="909688" y="2314413"/>
                  <a:pt x="484916" y="1659479"/>
                </a:cubicBezTo>
                <a:cubicBezTo>
                  <a:pt x="429330" y="1573757"/>
                  <a:pt x="374993" y="1495793"/>
                  <a:pt x="322444" y="1420446"/>
                </a:cubicBezTo>
                <a:cubicBezTo>
                  <a:pt x="104652" y="1108029"/>
                  <a:pt x="0" y="945558"/>
                  <a:pt x="0" y="667356"/>
                </a:cubicBezTo>
                <a:cubicBezTo>
                  <a:pt x="0" y="460178"/>
                  <a:pt x="36898" y="254891"/>
                  <a:pt x="109866" y="54693"/>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83" name="Freeform: Shape 82">
            <a:extLst>
              <a:ext uri="{FF2B5EF4-FFF2-40B4-BE49-F238E27FC236}">
                <a16:creationId xmlns:a16="http://schemas.microsoft.com/office/drawing/2014/main" id="{3DF98296-ED44-4D38-9E49-5470B308A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0125" y="0"/>
            <a:ext cx="4389519" cy="2684308"/>
          </a:xfrm>
          <a:custGeom>
            <a:avLst/>
            <a:gdLst>
              <a:gd name="connsiteX0" fmla="*/ 106190 w 4389519"/>
              <a:gd name="connsiteY0" fmla="*/ 0 h 2684308"/>
              <a:gd name="connsiteX1" fmla="*/ 4339652 w 4389519"/>
              <a:gd name="connsiteY1" fmla="*/ 0 h 2684308"/>
              <a:gd name="connsiteX2" fmla="*/ 4368235 w 4389519"/>
              <a:gd name="connsiteY2" fmla="*/ 183124 h 2684308"/>
              <a:gd name="connsiteX3" fmla="*/ 4376420 w 4389519"/>
              <a:gd name="connsiteY3" fmla="*/ 846236 h 2684308"/>
              <a:gd name="connsiteX4" fmla="*/ 4090147 w 4389519"/>
              <a:gd name="connsiteY4" fmla="*/ 1502099 h 2684308"/>
              <a:gd name="connsiteX5" fmla="*/ 3362552 w 4389519"/>
              <a:gd name="connsiteY5" fmla="*/ 2072468 h 2684308"/>
              <a:gd name="connsiteX6" fmla="*/ 3204152 w 4389519"/>
              <a:gd name="connsiteY6" fmla="*/ 2179892 h 2684308"/>
              <a:gd name="connsiteX7" fmla="*/ 1936072 w 4389519"/>
              <a:gd name="connsiteY7" fmla="*/ 2679731 h 2684308"/>
              <a:gd name="connsiteX8" fmla="*/ 421690 w 4389519"/>
              <a:gd name="connsiteY8" fmla="*/ 1554434 h 2684308"/>
              <a:gd name="connsiteX9" fmla="*/ 273167 w 4389519"/>
              <a:gd name="connsiteY9" fmla="*/ 1287451 h 2684308"/>
              <a:gd name="connsiteX10" fmla="*/ 4118 w 4389519"/>
              <a:gd name="connsiteY10" fmla="*/ 463709 h 2684308"/>
              <a:gd name="connsiteX11" fmla="*/ 61565 w 4389519"/>
              <a:gd name="connsiteY11" fmla="*/ 140457 h 26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684308">
                <a:moveTo>
                  <a:pt x="106190" y="0"/>
                </a:moveTo>
                <a:lnTo>
                  <a:pt x="4339652" y="0"/>
                </a:lnTo>
                <a:lnTo>
                  <a:pt x="4368235" y="183124"/>
                </a:lnTo>
                <a:cubicBezTo>
                  <a:pt x="4393363" y="394800"/>
                  <a:pt x="4396437" y="617440"/>
                  <a:pt x="4376420" y="846236"/>
                </a:cubicBezTo>
                <a:cubicBezTo>
                  <a:pt x="4353703" y="1105885"/>
                  <a:pt x="4265383" y="1308143"/>
                  <a:pt x="4090147" y="1502099"/>
                </a:cubicBezTo>
                <a:cubicBezTo>
                  <a:pt x="3906850" y="1704987"/>
                  <a:pt x="3642485" y="1883499"/>
                  <a:pt x="3362552" y="2072468"/>
                </a:cubicBezTo>
                <a:cubicBezTo>
                  <a:pt x="3310910" y="2107285"/>
                  <a:pt x="3257553" y="2143343"/>
                  <a:pt x="3204152" y="2179892"/>
                </a:cubicBezTo>
                <a:cubicBezTo>
                  <a:pt x="2726165" y="2506987"/>
                  <a:pt x="2379682" y="2718542"/>
                  <a:pt x="1936072" y="2679731"/>
                </a:cubicBezTo>
                <a:cubicBezTo>
                  <a:pt x="1260149" y="2620595"/>
                  <a:pt x="807225" y="2284071"/>
                  <a:pt x="421690" y="1554434"/>
                </a:cubicBezTo>
                <a:cubicBezTo>
                  <a:pt x="371240" y="1458934"/>
                  <a:pt x="321385" y="1371732"/>
                  <a:pt x="273167" y="1287451"/>
                </a:cubicBezTo>
                <a:cubicBezTo>
                  <a:pt x="73334" y="938007"/>
                  <a:pt x="-21548" y="757071"/>
                  <a:pt x="4118" y="463709"/>
                </a:cubicBezTo>
                <a:cubicBezTo>
                  <a:pt x="13675" y="354475"/>
                  <a:pt x="32873" y="246587"/>
                  <a:pt x="61565" y="140457"/>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p:cNvSpPr>
            <a:spLocks noGrp="1"/>
          </p:cNvSpPr>
          <p:nvPr>
            <p:ph type="title"/>
          </p:nvPr>
        </p:nvSpPr>
        <p:spPr>
          <a:xfrm>
            <a:off x="102149" y="1336499"/>
            <a:ext cx="5389822" cy="1318687"/>
          </a:xfrm>
        </p:spPr>
        <p:txBody>
          <a:bodyPr anchor="b">
            <a:noAutofit/>
          </a:bodyPr>
          <a:lstStyle/>
          <a:p>
            <a:pPr>
              <a:lnSpc>
                <a:spcPct val="120000"/>
              </a:lnSpc>
            </a:pPr>
            <a:r>
              <a:rPr lang="en-US" sz="4000" dirty="0"/>
              <a:t>What is Food Irradiation? </a:t>
            </a: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 b="2027"/>
          <a:stretch/>
        </p:blipFill>
        <p:spPr bwMode="auto">
          <a:xfrm>
            <a:off x="4120523" y="-5656"/>
            <a:ext cx="3519432" cy="2284460"/>
          </a:xfrm>
          <a:custGeom>
            <a:avLst/>
            <a:gdLst/>
            <a:ahLst/>
            <a:cxnLst/>
            <a:rect l="l" t="t" r="r" b="b"/>
            <a:pathLst>
              <a:path w="3401415" h="2207855">
                <a:moveTo>
                  <a:pt x="181555" y="0"/>
                </a:moveTo>
                <a:lnTo>
                  <a:pt x="3298827" y="0"/>
                </a:lnTo>
                <a:lnTo>
                  <a:pt x="3311223" y="34797"/>
                </a:lnTo>
                <a:cubicBezTo>
                  <a:pt x="3370461" y="233986"/>
                  <a:pt x="3401415" y="452351"/>
                  <a:pt x="3401415" y="681555"/>
                </a:cubicBezTo>
                <a:cubicBezTo>
                  <a:pt x="3401415" y="876639"/>
                  <a:pt x="3346890" y="1033208"/>
                  <a:pt x="3224702" y="1189259"/>
                </a:cubicBezTo>
                <a:cubicBezTo>
                  <a:pt x="3096894" y="1352496"/>
                  <a:pt x="2904852" y="1502846"/>
                  <a:pt x="2701498" y="1662006"/>
                </a:cubicBezTo>
                <a:cubicBezTo>
                  <a:pt x="2663980" y="1691337"/>
                  <a:pt x="2625221" y="1721703"/>
                  <a:pt x="2586463" y="1752439"/>
                </a:cubicBezTo>
                <a:cubicBezTo>
                  <a:pt x="2239532" y="2027511"/>
                  <a:pt x="1986324" y="2207855"/>
                  <a:pt x="1641219" y="2207855"/>
                </a:cubicBezTo>
                <a:cubicBezTo>
                  <a:pt x="1115386" y="2207855"/>
                  <a:pt x="742984" y="1986480"/>
                  <a:pt x="396053" y="1467590"/>
                </a:cubicBezTo>
                <a:cubicBezTo>
                  <a:pt x="350654" y="1399674"/>
                  <a:pt x="306273" y="1337906"/>
                  <a:pt x="263354" y="1278210"/>
                </a:cubicBezTo>
                <a:cubicBezTo>
                  <a:pt x="85473" y="1030689"/>
                  <a:pt x="0" y="901968"/>
                  <a:pt x="0" y="681555"/>
                </a:cubicBezTo>
                <a:cubicBezTo>
                  <a:pt x="0" y="462698"/>
                  <a:pt x="53576" y="246506"/>
                  <a:pt x="159122" y="38981"/>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a:extLst>
              <a:ext uri="{FF2B5EF4-FFF2-40B4-BE49-F238E27FC236}">
                <a16:creationId xmlns:a16="http://schemas.microsoft.com/office/drawing/2014/main" id="{FB6DAD64-DC28-4E7C-B710-C5935C0528FB}"/>
              </a:ext>
            </a:extLst>
          </p:cNvPr>
          <p:cNvSpPr/>
          <p:nvPr/>
        </p:nvSpPr>
        <p:spPr>
          <a:xfrm>
            <a:off x="489085" y="2994812"/>
            <a:ext cx="1166625" cy="1166625"/>
          </a:xfrm>
          <a:prstGeom prst="ellipse">
            <a:avLst/>
          </a:prstGeom>
          <a:solidFill>
            <a:srgbClr val="002060"/>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Rectangle 6" descr="Fruit bowl">
            <a:extLst>
              <a:ext uri="{FF2B5EF4-FFF2-40B4-BE49-F238E27FC236}">
                <a16:creationId xmlns:a16="http://schemas.microsoft.com/office/drawing/2014/main" id="{C01F046B-9A82-4047-8598-07FBCE4568CB}"/>
              </a:ext>
            </a:extLst>
          </p:cNvPr>
          <p:cNvSpPr/>
          <p:nvPr/>
        </p:nvSpPr>
        <p:spPr>
          <a:xfrm>
            <a:off x="737710" y="3243437"/>
            <a:ext cx="669375" cy="669375"/>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FA94C298-A9D6-4917-BE5A-BF024F141B15}"/>
              </a:ext>
            </a:extLst>
          </p:cNvPr>
          <p:cNvSpPr/>
          <p:nvPr/>
        </p:nvSpPr>
        <p:spPr>
          <a:xfrm>
            <a:off x="116148" y="4524812"/>
            <a:ext cx="1912500" cy="2189355"/>
          </a:xfrm>
          <a:custGeom>
            <a:avLst/>
            <a:gdLst>
              <a:gd name="connsiteX0" fmla="*/ 0 w 1912500"/>
              <a:gd name="connsiteY0" fmla="*/ 0 h 2189355"/>
              <a:gd name="connsiteX1" fmla="*/ 1912500 w 1912500"/>
              <a:gd name="connsiteY1" fmla="*/ 0 h 2189355"/>
              <a:gd name="connsiteX2" fmla="*/ 1912500 w 1912500"/>
              <a:gd name="connsiteY2" fmla="*/ 2189355 h 2189355"/>
              <a:gd name="connsiteX3" fmla="*/ 0 w 1912500"/>
              <a:gd name="connsiteY3" fmla="*/ 2189355 h 2189355"/>
              <a:gd name="connsiteX4" fmla="*/ 0 w 1912500"/>
              <a:gd name="connsiteY4" fmla="*/ 0 h 218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500" h="2189355">
                <a:moveTo>
                  <a:pt x="0" y="0"/>
                </a:moveTo>
                <a:lnTo>
                  <a:pt x="1912500" y="0"/>
                </a:lnTo>
                <a:lnTo>
                  <a:pt x="1912500" y="2189355"/>
                </a:lnTo>
                <a:lnTo>
                  <a:pt x="0" y="21893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50000"/>
              </a:lnSpc>
              <a:spcBef>
                <a:spcPct val="0"/>
              </a:spcBef>
              <a:spcAft>
                <a:spcPct val="35000"/>
              </a:spcAft>
              <a:buNone/>
              <a:defRPr cap="all"/>
            </a:pPr>
            <a:r>
              <a:rPr lang="en-US" sz="1100" b="0" kern="1200" baseline="0" dirty="0"/>
              <a:t>ionizing radiation improves the safety and extends shelf life of foods </a:t>
            </a:r>
            <a:endParaRPr lang="en-US" sz="1100" kern="1200" dirty="0"/>
          </a:p>
        </p:txBody>
      </p:sp>
      <p:sp>
        <p:nvSpPr>
          <p:cNvPr id="9" name="Oval 8">
            <a:extLst>
              <a:ext uri="{FF2B5EF4-FFF2-40B4-BE49-F238E27FC236}">
                <a16:creationId xmlns:a16="http://schemas.microsoft.com/office/drawing/2014/main" id="{D07C5540-A12E-4EBA-8C59-F825B595C8DC}"/>
              </a:ext>
            </a:extLst>
          </p:cNvPr>
          <p:cNvSpPr/>
          <p:nvPr/>
        </p:nvSpPr>
        <p:spPr>
          <a:xfrm>
            <a:off x="2736273" y="2994812"/>
            <a:ext cx="1166625" cy="1166625"/>
          </a:xfrm>
          <a:prstGeom prst="ellipse">
            <a:avLst/>
          </a:prstGeom>
          <a:solidFill>
            <a:srgbClr val="00B050"/>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Rectangle 9" descr="Bug">
            <a:extLst>
              <a:ext uri="{FF2B5EF4-FFF2-40B4-BE49-F238E27FC236}">
                <a16:creationId xmlns:a16="http://schemas.microsoft.com/office/drawing/2014/main" id="{0167B9CA-392B-4682-93CB-04B9B2A2C62C}"/>
              </a:ext>
            </a:extLst>
          </p:cNvPr>
          <p:cNvSpPr/>
          <p:nvPr/>
        </p:nvSpPr>
        <p:spPr>
          <a:xfrm>
            <a:off x="2984898" y="3243437"/>
            <a:ext cx="669375" cy="669375"/>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8F00BCDC-A646-478E-83A4-F80513BCAF66}"/>
              </a:ext>
            </a:extLst>
          </p:cNvPr>
          <p:cNvSpPr/>
          <p:nvPr/>
        </p:nvSpPr>
        <p:spPr>
          <a:xfrm>
            <a:off x="2359024" y="4524812"/>
            <a:ext cx="1916812" cy="2189355"/>
          </a:xfrm>
          <a:custGeom>
            <a:avLst/>
            <a:gdLst>
              <a:gd name="connsiteX0" fmla="*/ 0 w 1912500"/>
              <a:gd name="connsiteY0" fmla="*/ 0 h 2189355"/>
              <a:gd name="connsiteX1" fmla="*/ 1912500 w 1912500"/>
              <a:gd name="connsiteY1" fmla="*/ 0 h 2189355"/>
              <a:gd name="connsiteX2" fmla="*/ 1912500 w 1912500"/>
              <a:gd name="connsiteY2" fmla="*/ 2189355 h 2189355"/>
              <a:gd name="connsiteX3" fmla="*/ 0 w 1912500"/>
              <a:gd name="connsiteY3" fmla="*/ 2189355 h 2189355"/>
              <a:gd name="connsiteX4" fmla="*/ 0 w 1912500"/>
              <a:gd name="connsiteY4" fmla="*/ 0 h 218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500" h="2189355">
                <a:moveTo>
                  <a:pt x="0" y="0"/>
                </a:moveTo>
                <a:lnTo>
                  <a:pt x="1912500" y="0"/>
                </a:lnTo>
                <a:lnTo>
                  <a:pt x="1912500" y="2189355"/>
                </a:lnTo>
                <a:lnTo>
                  <a:pt x="0" y="21893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50000"/>
              </a:lnSpc>
              <a:spcBef>
                <a:spcPct val="0"/>
              </a:spcBef>
              <a:spcAft>
                <a:spcPct val="35000"/>
              </a:spcAft>
              <a:buNone/>
              <a:defRPr cap="all"/>
            </a:pPr>
            <a:r>
              <a:rPr lang="en-US" sz="1100" b="0" kern="1200" baseline="0" dirty="0"/>
              <a:t>It can make food safer by killing microorganisms and insects that can cause food to spoil</a:t>
            </a:r>
          </a:p>
          <a:p>
            <a:pPr marL="0" lvl="0" indent="0" algn="ctr" defTabSz="488950">
              <a:lnSpc>
                <a:spcPct val="150000"/>
              </a:lnSpc>
              <a:spcBef>
                <a:spcPct val="0"/>
              </a:spcBef>
              <a:spcAft>
                <a:spcPct val="35000"/>
              </a:spcAft>
              <a:buNone/>
              <a:defRPr cap="all"/>
            </a:pPr>
            <a:r>
              <a:rPr lang="en-US" sz="1100" b="1" kern="1200" baseline="0" dirty="0"/>
              <a:t>gross!</a:t>
            </a:r>
            <a:endParaRPr lang="en-US" sz="1100" b="1" kern="1200" dirty="0"/>
          </a:p>
        </p:txBody>
      </p:sp>
      <p:sp>
        <p:nvSpPr>
          <p:cNvPr id="12" name="Oval 11">
            <a:extLst>
              <a:ext uri="{FF2B5EF4-FFF2-40B4-BE49-F238E27FC236}">
                <a16:creationId xmlns:a16="http://schemas.microsoft.com/office/drawing/2014/main" id="{A8F23015-1615-424D-BDCB-A2991DC94635}"/>
              </a:ext>
            </a:extLst>
          </p:cNvPr>
          <p:cNvSpPr/>
          <p:nvPr/>
        </p:nvSpPr>
        <p:spPr>
          <a:xfrm>
            <a:off x="4983461" y="2994812"/>
            <a:ext cx="1166625" cy="1166625"/>
          </a:xfrm>
          <a:prstGeom prst="ellipse">
            <a:avLst/>
          </a:prstGeom>
          <a:solidFill>
            <a:srgbClr val="C00000"/>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Rectangle 12" descr="No sign">
            <a:extLst>
              <a:ext uri="{FF2B5EF4-FFF2-40B4-BE49-F238E27FC236}">
                <a16:creationId xmlns:a16="http://schemas.microsoft.com/office/drawing/2014/main" id="{819D3B68-523A-4DAA-A227-5DE4DACEF22E}"/>
              </a:ext>
            </a:extLst>
          </p:cNvPr>
          <p:cNvSpPr/>
          <p:nvPr/>
        </p:nvSpPr>
        <p:spPr>
          <a:xfrm>
            <a:off x="5232086" y="3243437"/>
            <a:ext cx="669375" cy="669375"/>
          </a:xfrm>
          <a:prstGeom prst="rect">
            <a:avLst/>
          </a:prstGeom>
          <a:blipFill>
            <a:blip r:embed="rId8">
              <a:extLs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28A47E36-6717-4120-8AB4-D033FF53CB2E}"/>
              </a:ext>
            </a:extLst>
          </p:cNvPr>
          <p:cNvSpPr/>
          <p:nvPr/>
        </p:nvSpPr>
        <p:spPr>
          <a:xfrm>
            <a:off x="4610523" y="4524812"/>
            <a:ext cx="1912500" cy="2189355"/>
          </a:xfrm>
          <a:custGeom>
            <a:avLst/>
            <a:gdLst>
              <a:gd name="connsiteX0" fmla="*/ 0 w 1912500"/>
              <a:gd name="connsiteY0" fmla="*/ 0 h 2189355"/>
              <a:gd name="connsiteX1" fmla="*/ 1912500 w 1912500"/>
              <a:gd name="connsiteY1" fmla="*/ 0 h 2189355"/>
              <a:gd name="connsiteX2" fmla="*/ 1912500 w 1912500"/>
              <a:gd name="connsiteY2" fmla="*/ 2189355 h 2189355"/>
              <a:gd name="connsiteX3" fmla="*/ 0 w 1912500"/>
              <a:gd name="connsiteY3" fmla="*/ 2189355 h 2189355"/>
              <a:gd name="connsiteX4" fmla="*/ 0 w 1912500"/>
              <a:gd name="connsiteY4" fmla="*/ 0 h 218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500" h="2189355">
                <a:moveTo>
                  <a:pt x="0" y="0"/>
                </a:moveTo>
                <a:lnTo>
                  <a:pt x="1912500" y="0"/>
                </a:lnTo>
                <a:lnTo>
                  <a:pt x="1912500" y="2189355"/>
                </a:lnTo>
                <a:lnTo>
                  <a:pt x="0" y="21893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50000"/>
              </a:lnSpc>
              <a:spcBef>
                <a:spcPct val="0"/>
              </a:spcBef>
              <a:spcAft>
                <a:spcPct val="35000"/>
              </a:spcAft>
              <a:buNone/>
              <a:defRPr cap="all"/>
            </a:pPr>
            <a:r>
              <a:rPr lang="en-US" sz="1100" b="0" kern="1200" baseline="0" dirty="0"/>
              <a:t>Irradiation does </a:t>
            </a:r>
            <a:r>
              <a:rPr lang="en-US" sz="1100" b="1" u="sng" kern="1200" baseline="0" dirty="0"/>
              <a:t>NOT</a:t>
            </a:r>
            <a:r>
              <a:rPr lang="en-US" sz="1100" b="1" kern="1200" baseline="0" dirty="0"/>
              <a:t> </a:t>
            </a:r>
            <a:r>
              <a:rPr lang="en-US" sz="1100" b="0" kern="1200" baseline="0" dirty="0"/>
              <a:t>make foods radioactive, compromise nutritional quality or change the taste, texture or appearance of food  </a:t>
            </a:r>
            <a:endParaRPr lang="en-US" sz="1100" kern="1200" dirty="0"/>
          </a:p>
        </p:txBody>
      </p:sp>
      <p:pic>
        <p:nvPicPr>
          <p:cNvPr id="1026" name="Picture 2" descr="Food Irradiation - Nature and Environment - MOTHER EARTH NEWS"/>
          <p:cNvPicPr>
            <a:picLocks noChangeAspect="1" noChangeArrowheads="1"/>
          </p:cNvPicPr>
          <p:nvPr/>
        </p:nvPicPr>
        <p:blipFill rotWithShape="1">
          <a:blip r:embed="rId10">
            <a:extLst>
              <a:ext uri="{28A0092B-C50C-407E-A947-70E740481C1C}">
                <a14:useLocalDpi xmlns:a14="http://schemas.microsoft.com/office/drawing/2010/main" val="0"/>
              </a:ext>
            </a:extLst>
          </a:blip>
          <a:srcRect l="6734" r="7272" b="1"/>
          <a:stretch/>
        </p:blipFill>
        <p:spPr bwMode="auto">
          <a:xfrm>
            <a:off x="7260960" y="2256519"/>
            <a:ext cx="4930889" cy="4601483"/>
          </a:xfrm>
          <a:custGeom>
            <a:avLst/>
            <a:gdLst/>
            <a:ahLst/>
            <a:cxnLst/>
            <a:rect l="l" t="t" r="r" b="b"/>
            <a:pathLst>
              <a:path w="4930889" h="4601483">
                <a:moveTo>
                  <a:pt x="2486925" y="1243"/>
                </a:moveTo>
                <a:cubicBezTo>
                  <a:pt x="2843347" y="13472"/>
                  <a:pt x="3209341" y="116316"/>
                  <a:pt x="3569374" y="324181"/>
                </a:cubicBezTo>
                <a:cubicBezTo>
                  <a:pt x="4132718" y="649428"/>
                  <a:pt x="4585943" y="1173553"/>
                  <a:pt x="4856238" y="1766524"/>
                </a:cubicBezTo>
                <a:lnTo>
                  <a:pt x="4930889" y="1950930"/>
                </a:lnTo>
                <a:lnTo>
                  <a:pt x="4930888" y="3928933"/>
                </a:lnTo>
                <a:lnTo>
                  <a:pt x="4836868" y="4118750"/>
                </a:lnTo>
                <a:cubicBezTo>
                  <a:pt x="4733861" y="4297163"/>
                  <a:pt x="4611785" y="4422507"/>
                  <a:pt x="4475082" y="4521220"/>
                </a:cubicBezTo>
                <a:lnTo>
                  <a:pt x="4350095" y="4601483"/>
                </a:lnTo>
                <a:lnTo>
                  <a:pt x="997316" y="4601483"/>
                </a:lnTo>
                <a:lnTo>
                  <a:pt x="892840" y="4484501"/>
                </a:lnTo>
                <a:cubicBezTo>
                  <a:pt x="678469" y="4214961"/>
                  <a:pt x="542824" y="3894419"/>
                  <a:pt x="407191" y="3560852"/>
                </a:cubicBezTo>
                <a:cubicBezTo>
                  <a:pt x="109259" y="2828169"/>
                  <a:pt x="-222537" y="2176461"/>
                  <a:pt x="201279" y="1442391"/>
                </a:cubicBezTo>
                <a:cubicBezTo>
                  <a:pt x="727747" y="530521"/>
                  <a:pt x="1576073" y="-30011"/>
                  <a:pt x="2486925" y="124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13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63" name="Rectangle 76">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64" name="Freeform: Shape 78">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65" name="Freeform: Shape 80">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820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66" name="Freeform: Shape 82">
            <a:extLst>
              <a:ext uri="{FF2B5EF4-FFF2-40B4-BE49-F238E27FC236}">
                <a16:creationId xmlns:a16="http://schemas.microsoft.com/office/drawing/2014/main" id="{AC4CE3C4-3600-4353-9FE1-B32D06BEF0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p:cNvSpPr>
            <a:spLocks noGrp="1"/>
          </p:cNvSpPr>
          <p:nvPr>
            <p:ph type="title"/>
          </p:nvPr>
        </p:nvSpPr>
        <p:spPr>
          <a:xfrm>
            <a:off x="470306" y="381183"/>
            <a:ext cx="5185645" cy="1639888"/>
          </a:xfrm>
        </p:spPr>
        <p:txBody>
          <a:bodyPr anchor="b">
            <a:noAutofit/>
          </a:bodyPr>
          <a:lstStyle/>
          <a:p>
            <a:r>
              <a:rPr lang="en-US" sz="4400" dirty="0"/>
              <a:t>How is Food Irradiated?</a:t>
            </a:r>
          </a:p>
        </p:txBody>
      </p:sp>
      <p:sp>
        <p:nvSpPr>
          <p:cNvPr id="3" name="Content Placeholder 2"/>
          <p:cNvSpPr>
            <a:spLocks noGrp="1"/>
          </p:cNvSpPr>
          <p:nvPr>
            <p:ph idx="1"/>
          </p:nvPr>
        </p:nvSpPr>
        <p:spPr>
          <a:xfrm>
            <a:off x="296883" y="2312988"/>
            <a:ext cx="5992600" cy="3651250"/>
          </a:xfrm>
        </p:spPr>
        <p:txBody>
          <a:bodyPr>
            <a:normAutofit fontScale="92500"/>
          </a:bodyPr>
          <a:lstStyle/>
          <a:p>
            <a:r>
              <a:rPr lang="en-US" sz="2400" dirty="0"/>
              <a:t>There are 3 approved sources of radiation</a:t>
            </a:r>
          </a:p>
          <a:p>
            <a:pPr marL="342900" lvl="1" indent="-342900">
              <a:buFont typeface="+mj-lt"/>
              <a:buAutoNum type="arabicPeriod"/>
            </a:pPr>
            <a:r>
              <a:rPr lang="en-US" sz="1800" dirty="0"/>
              <a:t>High energy beta electron beams from an electron accelerator are beamed into food</a:t>
            </a:r>
          </a:p>
          <a:p>
            <a:pPr marL="342900" lvl="1" indent="-342900">
              <a:buFont typeface="+mj-lt"/>
              <a:buAutoNum type="arabicPeriod"/>
            </a:pPr>
            <a:r>
              <a:rPr lang="en-US" sz="1800" dirty="0"/>
              <a:t>Gamma rays from Cobalt-60 and Cesium-137 are commonly used </a:t>
            </a:r>
          </a:p>
          <a:p>
            <a:pPr marL="342900" lvl="1" indent="-342900">
              <a:buFont typeface="+mj-lt"/>
              <a:buAutoNum type="arabicPeriod"/>
            </a:pPr>
            <a:r>
              <a:rPr lang="en-US" sz="1800" dirty="0"/>
              <a:t>X-rays produced by reflecting a high-energy stream of electrons from a heavy metal target into food</a:t>
            </a: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367" r="5379"/>
          <a:stretch/>
        </p:blipFill>
        <p:spPr bwMode="auto">
          <a:xfrm rot="21600000">
            <a:off x="8097935" y="2037752"/>
            <a:ext cx="3954033" cy="2782493"/>
          </a:xfrm>
          <a:prstGeom prst="rect">
            <a:avLst/>
          </a:prstGeom>
          <a:noFill/>
          <a:extLst>
            <a:ext uri="{909E8E84-426E-40DD-AFC4-6F175D3DCCD1}">
              <a14:hiddenFill xmlns:a14="http://schemas.microsoft.com/office/drawing/2010/main">
                <a:solidFill>
                  <a:schemeClr val="accent1"/>
                </a:solidFill>
              </a14:hiddenFill>
            </a:ext>
          </a:extLst>
        </p:spPr>
      </p:pic>
      <p:sp>
        <p:nvSpPr>
          <p:cNvPr id="4" name="AutoShape 2" descr="Food Irradiation Technologies: Principles, Commercial Advantages, And  Limitation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31849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077" name="Picture 5" descr="Welcome to OPCOM - Is your food safety?"/>
          <p:cNvPicPr>
            <a:picLocks noChangeAspect="1" noChangeArrowheads="1"/>
          </p:cNvPicPr>
          <p:nvPr/>
        </p:nvPicPr>
        <p:blipFill rotWithShape="1">
          <a:blip r:embed="rId3">
            <a:extLst>
              <a:ext uri="{28A0092B-C50C-407E-A947-70E740481C1C}">
                <a14:useLocalDpi xmlns:a14="http://schemas.microsoft.com/office/drawing/2010/main" val="0"/>
              </a:ext>
            </a:extLst>
          </a:blip>
          <a:srcRect r="1" b="2207"/>
          <a:stretch/>
        </p:blipFill>
        <p:spPr bwMode="auto">
          <a:xfrm>
            <a:off x="20" y="10"/>
            <a:ext cx="9947062" cy="6857990"/>
          </a:xfrm>
          <a:prstGeom prst="rect">
            <a:avLst/>
          </a:prstGeom>
          <a:extLst>
            <a:ext uri="{909E8E84-426E-40DD-AFC4-6F175D3DCCD1}">
              <a14:hiddenFill xmlns:a14="http://schemas.microsoft.com/office/drawing/2010/main">
                <a:solidFill>
                  <a:srgbClr val="FFFFFF"/>
                </a:solidFill>
              </a14:hiddenFill>
            </a:ext>
          </a:extLst>
        </p:spPr>
      </p:pic>
      <p:sp>
        <p:nvSpPr>
          <p:cNvPr id="76" name="Freeform: Shape 75">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78" name="Freeform: Shape 77">
            <a:extLst>
              <a:ext uri="{FF2B5EF4-FFF2-40B4-BE49-F238E27FC236}">
                <a16:creationId xmlns:a16="http://schemas.microsoft.com/office/drawing/2014/main" id="{8B598134-D292-43E6-9C55-117198046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1834" y="0"/>
            <a:ext cx="4980168" cy="6858000"/>
          </a:xfrm>
          <a:custGeom>
            <a:avLst/>
            <a:gdLst>
              <a:gd name="connsiteX0" fmla="*/ 1623023 w 4901771"/>
              <a:gd name="connsiteY0" fmla="*/ 0 h 6858000"/>
              <a:gd name="connsiteX1" fmla="*/ 2716256 w 4901771"/>
              <a:gd name="connsiteY1" fmla="*/ 0 h 6858000"/>
              <a:gd name="connsiteX2" fmla="*/ 3496422 w 4901771"/>
              <a:gd name="connsiteY2" fmla="*/ 0 h 6858000"/>
              <a:gd name="connsiteX3" fmla="*/ 4544484 w 4901771"/>
              <a:gd name="connsiteY3" fmla="*/ 0 h 6858000"/>
              <a:gd name="connsiteX4" fmla="*/ 4710787 w 4901771"/>
              <a:gd name="connsiteY4" fmla="*/ 0 h 6858000"/>
              <a:gd name="connsiteX5" fmla="*/ 4901771 w 4901771"/>
              <a:gd name="connsiteY5" fmla="*/ 0 h 6858000"/>
              <a:gd name="connsiteX6" fmla="*/ 4901771 w 4901771"/>
              <a:gd name="connsiteY6" fmla="*/ 6858000 h 6858000"/>
              <a:gd name="connsiteX7" fmla="*/ 4710787 w 4901771"/>
              <a:gd name="connsiteY7" fmla="*/ 6858000 h 6858000"/>
              <a:gd name="connsiteX8" fmla="*/ 4544484 w 4901771"/>
              <a:gd name="connsiteY8" fmla="*/ 6858000 h 6858000"/>
              <a:gd name="connsiteX9" fmla="*/ 3496422 w 4901771"/>
              <a:gd name="connsiteY9" fmla="*/ 6858000 h 6858000"/>
              <a:gd name="connsiteX10" fmla="*/ 2716256 w 4901771"/>
              <a:gd name="connsiteY10" fmla="*/ 6858000 h 6858000"/>
              <a:gd name="connsiteX11" fmla="*/ 2502754 w 4901771"/>
              <a:gd name="connsiteY11" fmla="*/ 6858000 h 6858000"/>
              <a:gd name="connsiteX12" fmla="*/ 2390998 w 4901771"/>
              <a:gd name="connsiteY12" fmla="*/ 6780599 h 6858000"/>
              <a:gd name="connsiteX13" fmla="*/ 1874350 w 4901771"/>
              <a:gd name="connsiteY13" fmla="*/ 6374814 h 6858000"/>
              <a:gd name="connsiteX14" fmla="*/ 0 w 4901771"/>
              <a:gd name="connsiteY14" fmla="*/ 3621656 h 6858000"/>
              <a:gd name="connsiteX15" fmla="*/ 1600899 w 4901771"/>
              <a:gd name="connsiteY15"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p:cNvSpPr>
            <a:spLocks noGrp="1"/>
          </p:cNvSpPr>
          <p:nvPr>
            <p:ph type="title"/>
          </p:nvPr>
        </p:nvSpPr>
        <p:spPr>
          <a:xfrm>
            <a:off x="8140523" y="831273"/>
            <a:ext cx="4051172" cy="1343408"/>
          </a:xfrm>
        </p:spPr>
        <p:txBody>
          <a:bodyPr anchor="b">
            <a:noAutofit/>
          </a:bodyPr>
          <a:lstStyle/>
          <a:p>
            <a:r>
              <a:rPr lang="en-US" sz="3600" dirty="0"/>
              <a:t>Why Irradiate Food? </a:t>
            </a:r>
          </a:p>
        </p:txBody>
      </p:sp>
      <p:sp>
        <p:nvSpPr>
          <p:cNvPr id="3" name="Content Placeholder 2"/>
          <p:cNvSpPr>
            <a:spLocks noGrp="1"/>
          </p:cNvSpPr>
          <p:nvPr>
            <p:ph idx="1"/>
          </p:nvPr>
        </p:nvSpPr>
        <p:spPr>
          <a:xfrm>
            <a:off x="7600208" y="2460259"/>
            <a:ext cx="4500747" cy="2503628"/>
          </a:xfrm>
        </p:spPr>
        <p:txBody>
          <a:bodyPr>
            <a:normAutofit fontScale="70000" lnSpcReduction="20000"/>
          </a:bodyPr>
          <a:lstStyle/>
          <a:p>
            <a:r>
              <a:rPr lang="en-US" sz="2800" b="1" u="sng" dirty="0"/>
              <a:t>Prevention of Foodborne Illness </a:t>
            </a:r>
            <a:r>
              <a:rPr lang="en-US" sz="2800" dirty="0"/>
              <a:t>– to effectively eliminate organisms that cause foodborne illness, such as </a:t>
            </a:r>
            <a:r>
              <a:rPr lang="en-US" sz="2800" i="1" dirty="0"/>
              <a:t>Salmonella</a:t>
            </a:r>
            <a:r>
              <a:rPr lang="en-US" sz="2800" dirty="0"/>
              <a:t> and </a:t>
            </a:r>
            <a:r>
              <a:rPr lang="en-US" sz="2800" i="1" dirty="0"/>
              <a:t>Escherichia coli</a:t>
            </a:r>
            <a:r>
              <a:rPr lang="en-US" sz="2800" dirty="0"/>
              <a:t> (</a:t>
            </a:r>
            <a:r>
              <a:rPr lang="en-US" sz="2800" i="1" dirty="0"/>
              <a:t>E. coli</a:t>
            </a:r>
            <a:r>
              <a:rPr lang="en-US" sz="2800" dirty="0"/>
              <a:t>).</a:t>
            </a:r>
          </a:p>
          <a:p>
            <a:endParaRPr lang="en-US" dirty="0"/>
          </a:p>
        </p:txBody>
      </p:sp>
      <p:sp>
        <p:nvSpPr>
          <p:cNvPr id="4" name="AutoShape 2" descr="The Truth About Irradiation and Your Food - Organic Authority"/>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55517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153" name="Rectangle 134">
            <a:extLst>
              <a:ext uri="{FF2B5EF4-FFF2-40B4-BE49-F238E27FC236}">
                <a16:creationId xmlns:a16="http://schemas.microsoft.com/office/drawing/2014/main" id="{49BB7E9A-6937-4BF0-9F51-A20F197B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54" name="Freeform: Shape 136">
            <a:extLst>
              <a:ext uri="{FF2B5EF4-FFF2-40B4-BE49-F238E27FC236}">
                <a16:creationId xmlns:a16="http://schemas.microsoft.com/office/drawing/2014/main" id="{E0939753-89D7-48A8-8441-B9FF25CE8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4167" y="0"/>
            <a:ext cx="5687681" cy="5708856"/>
          </a:xfrm>
          <a:custGeom>
            <a:avLst/>
            <a:gdLst>
              <a:gd name="connsiteX0" fmla="*/ 2787282 w 5687681"/>
              <a:gd name="connsiteY0" fmla="*/ 0 h 5708856"/>
              <a:gd name="connsiteX1" fmla="*/ 3988996 w 5687681"/>
              <a:gd name="connsiteY1" fmla="*/ 0 h 5708856"/>
              <a:gd name="connsiteX2" fmla="*/ 4236253 w 5687681"/>
              <a:gd name="connsiteY2" fmla="*/ 68070 h 5708856"/>
              <a:gd name="connsiteX3" fmla="*/ 4483543 w 5687681"/>
              <a:gd name="connsiteY3" fmla="*/ 168573 h 5708856"/>
              <a:gd name="connsiteX4" fmla="*/ 5265611 w 5687681"/>
              <a:gd name="connsiteY4" fmla="*/ 790441 h 5708856"/>
              <a:gd name="connsiteX5" fmla="*/ 5682608 w 5687681"/>
              <a:gd name="connsiteY5" fmla="*/ 1499885 h 5708856"/>
              <a:gd name="connsiteX6" fmla="*/ 5687681 w 5687681"/>
              <a:gd name="connsiteY6" fmla="*/ 1513862 h 5708856"/>
              <a:gd name="connsiteX7" fmla="*/ 5687681 w 5687681"/>
              <a:gd name="connsiteY7" fmla="*/ 3841322 h 5708856"/>
              <a:gd name="connsiteX8" fmla="*/ 5651147 w 5687681"/>
              <a:gd name="connsiteY8" fmla="*/ 3896489 h 5708856"/>
              <a:gd name="connsiteX9" fmla="*/ 4734255 w 5687681"/>
              <a:gd name="connsiteY9" fmla="*/ 4737639 h 5708856"/>
              <a:gd name="connsiteX10" fmla="*/ 4532663 w 5687681"/>
              <a:gd name="connsiteY10" fmla="*/ 4898543 h 5708856"/>
              <a:gd name="connsiteX11" fmla="*/ 2876165 w 5687681"/>
              <a:gd name="connsiteY11" fmla="*/ 5708856 h 5708856"/>
              <a:gd name="connsiteX12" fmla="*/ 694066 w 5687681"/>
              <a:gd name="connsiteY12" fmla="*/ 4391717 h 5708856"/>
              <a:gd name="connsiteX13" fmla="*/ 461517 w 5687681"/>
              <a:gd name="connsiteY13" fmla="*/ 4054756 h 5708856"/>
              <a:gd name="connsiteX14" fmla="*/ 0 w 5687681"/>
              <a:gd name="connsiteY14" fmla="*/ 2993139 h 5708856"/>
              <a:gd name="connsiteX15" fmla="*/ 278855 w 5687681"/>
              <a:gd name="connsiteY15" fmla="*/ 1849819 h 5708856"/>
              <a:gd name="connsiteX16" fmla="*/ 1047879 w 5687681"/>
              <a:gd name="connsiteY16" fmla="*/ 867400 h 5708856"/>
              <a:gd name="connsiteX17" fmla="*/ 2159714 w 5687681"/>
              <a:gd name="connsiteY17" fmla="*/ 186098 h 5708856"/>
              <a:gd name="connsiteX18" fmla="*/ 2785137 w 5687681"/>
              <a:gd name="connsiteY18" fmla="*/ 372 h 570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7681" h="5708856">
                <a:moveTo>
                  <a:pt x="2787282" y="0"/>
                </a:moveTo>
                <a:lnTo>
                  <a:pt x="3988996" y="0"/>
                </a:lnTo>
                <a:lnTo>
                  <a:pt x="4236253" y="68070"/>
                </a:lnTo>
                <a:cubicBezTo>
                  <a:pt x="4321147" y="96843"/>
                  <a:pt x="4403628" y="130356"/>
                  <a:pt x="4483543" y="168573"/>
                </a:cubicBezTo>
                <a:cubicBezTo>
                  <a:pt x="4783119" y="311949"/>
                  <a:pt x="5046239" y="521215"/>
                  <a:pt x="5265611" y="790441"/>
                </a:cubicBezTo>
                <a:cubicBezTo>
                  <a:pt x="5433740" y="996857"/>
                  <a:pt x="5573537" y="1235870"/>
                  <a:pt x="5682608" y="1499885"/>
                </a:cubicBezTo>
                <a:lnTo>
                  <a:pt x="5687681" y="1513862"/>
                </a:lnTo>
                <a:lnTo>
                  <a:pt x="5687681" y="3841322"/>
                </a:lnTo>
                <a:lnTo>
                  <a:pt x="5651147" y="3896489"/>
                </a:lnTo>
                <a:cubicBezTo>
                  <a:pt x="5427171" y="4186934"/>
                  <a:pt x="5090625" y="4454446"/>
                  <a:pt x="4734255" y="4737639"/>
                </a:cubicBezTo>
                <a:cubicBezTo>
                  <a:pt x="4668506" y="4789825"/>
                  <a:pt x="4600584" y="4843856"/>
                  <a:pt x="4532663" y="4898543"/>
                </a:cubicBezTo>
                <a:cubicBezTo>
                  <a:pt x="3924681" y="5387974"/>
                  <a:pt x="3480945" y="5708856"/>
                  <a:pt x="2876165" y="5708856"/>
                </a:cubicBezTo>
                <a:cubicBezTo>
                  <a:pt x="1954665" y="5708856"/>
                  <a:pt x="1302047" y="5314966"/>
                  <a:pt x="694066" y="4391717"/>
                </a:cubicBezTo>
                <a:cubicBezTo>
                  <a:pt x="614503" y="4270875"/>
                  <a:pt x="536731" y="4160972"/>
                  <a:pt x="461517" y="4054756"/>
                </a:cubicBezTo>
                <a:cubicBezTo>
                  <a:pt x="149788" y="3614348"/>
                  <a:pt x="0" y="3385316"/>
                  <a:pt x="0" y="2993139"/>
                </a:cubicBezTo>
                <a:cubicBezTo>
                  <a:pt x="0" y="2603731"/>
                  <a:pt x="93889" y="2219065"/>
                  <a:pt x="278855" y="1849819"/>
                </a:cubicBezTo>
                <a:cubicBezTo>
                  <a:pt x="459854" y="1488610"/>
                  <a:pt x="718625" y="1157977"/>
                  <a:pt x="1047879" y="867400"/>
                </a:cubicBezTo>
                <a:cubicBezTo>
                  <a:pt x="1371504" y="581701"/>
                  <a:pt x="1755887" y="346080"/>
                  <a:pt x="2159714" y="186098"/>
                </a:cubicBezTo>
                <a:cubicBezTo>
                  <a:pt x="2367064" y="103803"/>
                  <a:pt x="2576044" y="41801"/>
                  <a:pt x="2785137" y="37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55" name="Freeform: Shape 138">
            <a:extLst>
              <a:ext uri="{FF2B5EF4-FFF2-40B4-BE49-F238E27FC236}">
                <a16:creationId xmlns:a16="http://schemas.microsoft.com/office/drawing/2014/main" id="{9F5CCFC5-858F-4B45-9B10-D49DD0280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5450" y="0"/>
            <a:ext cx="5866550" cy="5788550"/>
          </a:xfrm>
          <a:custGeom>
            <a:avLst/>
            <a:gdLst>
              <a:gd name="connsiteX0" fmla="*/ 2331396 w 5798121"/>
              <a:gd name="connsiteY0" fmla="*/ 0 h 5788550"/>
              <a:gd name="connsiteX1" fmla="*/ 4658651 w 5798121"/>
              <a:gd name="connsiteY1" fmla="*/ 0 h 5788550"/>
              <a:gd name="connsiteX2" fmla="*/ 4682835 w 5798121"/>
              <a:gd name="connsiteY2" fmla="*/ 9816 h 5788550"/>
              <a:gd name="connsiteX3" fmla="*/ 5499667 w 5798121"/>
              <a:gd name="connsiteY3" fmla="*/ 658449 h 5788550"/>
              <a:gd name="connsiteX4" fmla="*/ 5665313 w 5798121"/>
              <a:gd name="connsiteY4" fmla="*/ 884789 h 5788550"/>
              <a:gd name="connsiteX5" fmla="*/ 5798121 w 5798121"/>
              <a:gd name="connsiteY5" fmla="*/ 1110681 h 5788550"/>
              <a:gd name="connsiteX6" fmla="*/ 5798121 w 5798121"/>
              <a:gd name="connsiteY6" fmla="*/ 4016954 h 5788550"/>
              <a:gd name="connsiteX7" fmla="*/ 5706359 w 5798121"/>
              <a:gd name="connsiteY7" fmla="*/ 4121532 h 5788550"/>
              <a:gd name="connsiteX8" fmla="*/ 4944692 w 5798121"/>
              <a:gd name="connsiteY8" fmla="*/ 4775532 h 5788550"/>
              <a:gd name="connsiteX9" fmla="*/ 4734137 w 5798121"/>
              <a:gd name="connsiteY9" fmla="*/ 4943362 h 5788550"/>
              <a:gd name="connsiteX10" fmla="*/ 3004009 w 5798121"/>
              <a:gd name="connsiteY10" fmla="*/ 5788550 h 5788550"/>
              <a:gd name="connsiteX11" fmla="*/ 724917 w 5798121"/>
              <a:gd name="connsiteY11" fmla="*/ 4414722 h 5788550"/>
              <a:gd name="connsiteX12" fmla="*/ 482031 w 5798121"/>
              <a:gd name="connsiteY12" fmla="*/ 4063258 h 5788550"/>
              <a:gd name="connsiteX13" fmla="*/ 0 w 5798121"/>
              <a:gd name="connsiteY13" fmla="*/ 2955950 h 5788550"/>
              <a:gd name="connsiteX14" fmla="*/ 291250 w 5798121"/>
              <a:gd name="connsiteY14" fmla="*/ 1763422 h 5788550"/>
              <a:gd name="connsiteX15" fmla="*/ 1094457 w 5798121"/>
              <a:gd name="connsiteY15" fmla="*/ 738720 h 5788550"/>
              <a:gd name="connsiteX16" fmla="*/ 2255713 w 5798121"/>
              <a:gd name="connsiteY16" fmla="*/ 28095 h 578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8121" h="5788550">
                <a:moveTo>
                  <a:pt x="2331396" y="0"/>
                </a:moveTo>
                <a:lnTo>
                  <a:pt x="4658651" y="0"/>
                </a:lnTo>
                <a:lnTo>
                  <a:pt x="4682835" y="9816"/>
                </a:lnTo>
                <a:cubicBezTo>
                  <a:pt x="4995727" y="159362"/>
                  <a:pt x="5270543" y="377635"/>
                  <a:pt x="5499667" y="658449"/>
                </a:cubicBezTo>
                <a:cubicBezTo>
                  <a:pt x="5558201" y="730215"/>
                  <a:pt x="5613447" y="805760"/>
                  <a:pt x="5665313" y="884789"/>
                </a:cubicBezTo>
                <a:lnTo>
                  <a:pt x="5798121" y="1110681"/>
                </a:lnTo>
                <a:lnTo>
                  <a:pt x="5798121" y="4016954"/>
                </a:lnTo>
                <a:lnTo>
                  <a:pt x="5706359" y="4121532"/>
                </a:lnTo>
                <a:cubicBezTo>
                  <a:pt x="5491360" y="4341659"/>
                  <a:pt x="5223849" y="4553996"/>
                  <a:pt x="4944692" y="4775532"/>
                </a:cubicBezTo>
                <a:cubicBezTo>
                  <a:pt x="4876021" y="4829964"/>
                  <a:pt x="4805079" y="4886320"/>
                  <a:pt x="4734137" y="4943362"/>
                </a:cubicBezTo>
                <a:cubicBezTo>
                  <a:pt x="4099133" y="5453857"/>
                  <a:pt x="3635672" y="5788550"/>
                  <a:pt x="3004009" y="5788550"/>
                </a:cubicBezTo>
                <a:cubicBezTo>
                  <a:pt x="2041550" y="5788550"/>
                  <a:pt x="1359922" y="5377707"/>
                  <a:pt x="724917" y="4414722"/>
                </a:cubicBezTo>
                <a:cubicBezTo>
                  <a:pt x="641818" y="4288679"/>
                  <a:pt x="560588" y="4174046"/>
                  <a:pt x="482031" y="4063258"/>
                </a:cubicBezTo>
                <a:cubicBezTo>
                  <a:pt x="156446" y="3603895"/>
                  <a:pt x="0" y="3365006"/>
                  <a:pt x="0" y="2955950"/>
                </a:cubicBezTo>
                <a:cubicBezTo>
                  <a:pt x="0" y="2549782"/>
                  <a:pt x="98062" y="2148559"/>
                  <a:pt x="291250" y="1763422"/>
                </a:cubicBezTo>
                <a:cubicBezTo>
                  <a:pt x="480295" y="1386666"/>
                  <a:pt x="750568" y="1041802"/>
                  <a:pt x="1094457" y="738720"/>
                </a:cubicBezTo>
                <a:cubicBezTo>
                  <a:pt x="1432467" y="440725"/>
                  <a:pt x="1833935" y="194963"/>
                  <a:pt x="2255713" y="28095"/>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p:cNvSpPr>
            <a:spLocks noGrp="1"/>
          </p:cNvSpPr>
          <p:nvPr>
            <p:ph type="title"/>
          </p:nvPr>
        </p:nvSpPr>
        <p:spPr>
          <a:xfrm>
            <a:off x="163328" y="7937"/>
            <a:ext cx="6745184" cy="1822123"/>
          </a:xfrm>
        </p:spPr>
        <p:txBody>
          <a:bodyPr anchor="b">
            <a:noAutofit/>
          </a:bodyPr>
          <a:lstStyle/>
          <a:p>
            <a:r>
              <a:rPr lang="en-US" sz="4400" dirty="0"/>
              <a:t>Why Irradiate Food? </a:t>
            </a:r>
          </a:p>
        </p:txBody>
      </p:sp>
      <p:sp>
        <p:nvSpPr>
          <p:cNvPr id="3" name="Content Placeholder 2"/>
          <p:cNvSpPr>
            <a:spLocks noGrp="1"/>
          </p:cNvSpPr>
          <p:nvPr>
            <p:ph idx="1"/>
          </p:nvPr>
        </p:nvSpPr>
        <p:spPr>
          <a:xfrm>
            <a:off x="684952" y="2476473"/>
            <a:ext cx="5181599" cy="3467518"/>
          </a:xfrm>
        </p:spPr>
        <p:txBody>
          <a:bodyPr anchor="t">
            <a:normAutofit/>
          </a:bodyPr>
          <a:lstStyle/>
          <a:p>
            <a:r>
              <a:rPr lang="en-US" sz="2800" b="1" u="sng" dirty="0"/>
              <a:t>Preservation</a:t>
            </a:r>
            <a:r>
              <a:rPr lang="en-US" sz="2800" dirty="0"/>
              <a:t> – to destroy or inactivate organisms that cause spoilage and decomposition and extend the shelf life of foods</a:t>
            </a:r>
          </a:p>
          <a:p>
            <a:endParaRPr lang="en-US" dirty="0"/>
          </a:p>
        </p:txBody>
      </p:sp>
      <p:sp>
        <p:nvSpPr>
          <p:cNvPr id="6156" name="Freeform: Shape 140">
            <a:extLst>
              <a:ext uri="{FF2B5EF4-FFF2-40B4-BE49-F238E27FC236}">
                <a16:creationId xmlns:a16="http://schemas.microsoft.com/office/drawing/2014/main" id="{2348ECDC-D455-4B71-90F6-2ECC12B79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3734" y="0"/>
            <a:ext cx="5568114" cy="5577748"/>
          </a:xfrm>
          <a:custGeom>
            <a:avLst/>
            <a:gdLst>
              <a:gd name="connsiteX0" fmla="*/ 2959946 w 5568114"/>
              <a:gd name="connsiteY0" fmla="*/ 0 h 5577748"/>
              <a:gd name="connsiteX1" fmla="*/ 3614224 w 5568114"/>
              <a:gd name="connsiteY1" fmla="*/ 0 h 5577748"/>
              <a:gd name="connsiteX2" fmla="*/ 3844432 w 5568114"/>
              <a:gd name="connsiteY2" fmla="*/ 36392 h 5577748"/>
              <a:gd name="connsiteX3" fmla="*/ 4336826 w 5568114"/>
              <a:gd name="connsiteY3" fmla="*/ 203778 h 5577748"/>
              <a:gd name="connsiteX4" fmla="*/ 5093304 w 5568114"/>
              <a:gd name="connsiteY4" fmla="*/ 806978 h 5577748"/>
              <a:gd name="connsiteX5" fmla="*/ 5496656 w 5568114"/>
              <a:gd name="connsiteY5" fmla="*/ 1495125 h 5577748"/>
              <a:gd name="connsiteX6" fmla="*/ 5568114 w 5568114"/>
              <a:gd name="connsiteY6" fmla="*/ 1692569 h 5577748"/>
              <a:gd name="connsiteX7" fmla="*/ 5568114 w 5568114"/>
              <a:gd name="connsiteY7" fmla="*/ 3665503 h 5577748"/>
              <a:gd name="connsiteX8" fmla="*/ 5466225 w 5568114"/>
              <a:gd name="connsiteY8" fmla="*/ 3819786 h 5577748"/>
              <a:gd name="connsiteX9" fmla="*/ 4579336 w 5568114"/>
              <a:gd name="connsiteY9" fmla="*/ 4635686 h 5577748"/>
              <a:gd name="connsiteX10" fmla="*/ 4384340 w 5568114"/>
              <a:gd name="connsiteY10" fmla="*/ 4791760 h 5577748"/>
              <a:gd name="connsiteX11" fmla="*/ 2782048 w 5568114"/>
              <a:gd name="connsiteY11" fmla="*/ 5577748 h 5577748"/>
              <a:gd name="connsiteX12" fmla="*/ 671354 w 5568114"/>
              <a:gd name="connsiteY12" fmla="*/ 4300148 h 5577748"/>
              <a:gd name="connsiteX13" fmla="*/ 446415 w 5568114"/>
              <a:gd name="connsiteY13" fmla="*/ 3973302 h 5577748"/>
              <a:gd name="connsiteX14" fmla="*/ 0 w 5568114"/>
              <a:gd name="connsiteY14" fmla="*/ 2943554 h 5577748"/>
              <a:gd name="connsiteX15" fmla="*/ 269730 w 5568114"/>
              <a:gd name="connsiteY15" fmla="*/ 1834555 h 5577748"/>
              <a:gd name="connsiteX16" fmla="*/ 1013589 w 5568114"/>
              <a:gd name="connsiteY16" fmla="*/ 881627 h 5577748"/>
              <a:gd name="connsiteX17" fmla="*/ 2089042 w 5568114"/>
              <a:gd name="connsiteY17" fmla="*/ 220777 h 5577748"/>
              <a:gd name="connsiteX18" fmla="*/ 2845684 w 5568114"/>
              <a:gd name="connsiteY18" fmla="*/ 14234 h 55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8114" h="5577748">
                <a:moveTo>
                  <a:pt x="2959946" y="0"/>
                </a:moveTo>
                <a:lnTo>
                  <a:pt x="3614224" y="0"/>
                </a:lnTo>
                <a:lnTo>
                  <a:pt x="3844432" y="36392"/>
                </a:lnTo>
                <a:cubicBezTo>
                  <a:pt x="4017699" y="73748"/>
                  <a:pt x="4182227" y="129639"/>
                  <a:pt x="4336826" y="203778"/>
                </a:cubicBezTo>
                <a:cubicBezTo>
                  <a:pt x="4626600" y="342850"/>
                  <a:pt x="4881111" y="545834"/>
                  <a:pt x="5093304" y="806978"/>
                </a:cubicBezTo>
                <a:cubicBezTo>
                  <a:pt x="5255931" y="1007198"/>
                  <a:pt x="5391154" y="1239036"/>
                  <a:pt x="5496656" y="1495125"/>
                </a:cubicBezTo>
                <a:lnTo>
                  <a:pt x="5568114" y="1692569"/>
                </a:lnTo>
                <a:lnTo>
                  <a:pt x="5568114" y="3665503"/>
                </a:lnTo>
                <a:lnTo>
                  <a:pt x="5466225" y="3819786"/>
                </a:lnTo>
                <a:cubicBezTo>
                  <a:pt x="5249576" y="4101511"/>
                  <a:pt x="4924044" y="4360994"/>
                  <a:pt x="4579336" y="4635686"/>
                </a:cubicBezTo>
                <a:cubicBezTo>
                  <a:pt x="4515738" y="4686305"/>
                  <a:pt x="4450038" y="4738713"/>
                  <a:pt x="4384340" y="4791760"/>
                </a:cubicBezTo>
                <a:cubicBezTo>
                  <a:pt x="3796254" y="5266498"/>
                  <a:pt x="3367038" y="5577748"/>
                  <a:pt x="2782048" y="5577748"/>
                </a:cubicBezTo>
                <a:cubicBezTo>
                  <a:pt x="1890703" y="5577748"/>
                  <a:pt x="1259439" y="5195682"/>
                  <a:pt x="671354" y="4300148"/>
                </a:cubicBezTo>
                <a:cubicBezTo>
                  <a:pt x="594395" y="4182934"/>
                  <a:pt x="519167" y="4076330"/>
                  <a:pt x="446415" y="3973302"/>
                </a:cubicBezTo>
                <a:cubicBezTo>
                  <a:pt x="144886" y="3546115"/>
                  <a:pt x="0" y="3323958"/>
                  <a:pt x="0" y="2943554"/>
                </a:cubicBezTo>
                <a:cubicBezTo>
                  <a:pt x="0" y="2565835"/>
                  <a:pt x="90816" y="2192716"/>
                  <a:pt x="269730" y="1834555"/>
                </a:cubicBezTo>
                <a:cubicBezTo>
                  <a:pt x="444806" y="1484188"/>
                  <a:pt x="695109" y="1163480"/>
                  <a:pt x="1013589" y="881627"/>
                </a:cubicBezTo>
                <a:cubicBezTo>
                  <a:pt x="1326624" y="604505"/>
                  <a:pt x="1698428" y="375956"/>
                  <a:pt x="2089042" y="220777"/>
                </a:cubicBezTo>
                <a:cubicBezTo>
                  <a:pt x="2339747" y="120996"/>
                  <a:pt x="2592918" y="51971"/>
                  <a:pt x="2845684" y="1423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6146" name="Picture 2"/>
          <p:cNvPicPr>
            <a:picLocks noChangeAspect="1" noChangeArrowheads="1"/>
          </p:cNvPicPr>
          <p:nvPr/>
        </p:nvPicPr>
        <p:blipFill rotWithShape="1">
          <a:blip r:embed="rId3"/>
          <a:srcRect l="15461" r="33559" b="-2"/>
          <a:stretch/>
        </p:blipFill>
        <p:spPr bwMode="auto">
          <a:xfrm>
            <a:off x="6877878" y="294199"/>
            <a:ext cx="5150794" cy="5001370"/>
          </a:xfrm>
          <a:custGeom>
            <a:avLst/>
            <a:gdLst/>
            <a:ahLst/>
            <a:cxnLst/>
            <a:rect l="l" t="t" r="r" b="b"/>
            <a:pathLst>
              <a:path w="5044104" h="4896924">
                <a:moveTo>
                  <a:pt x="2886613" y="0"/>
                </a:moveTo>
                <a:cubicBezTo>
                  <a:pt x="3218269" y="0"/>
                  <a:pt x="3523512" y="65865"/>
                  <a:pt x="3794011" y="195584"/>
                </a:cubicBezTo>
                <a:cubicBezTo>
                  <a:pt x="4047516" y="317247"/>
                  <a:pt x="4270172" y="494825"/>
                  <a:pt x="4455804" y="723284"/>
                </a:cubicBezTo>
                <a:cubicBezTo>
                  <a:pt x="4835198" y="1190375"/>
                  <a:pt x="5044104" y="1854168"/>
                  <a:pt x="5044104" y="2592438"/>
                </a:cubicBezTo>
                <a:cubicBezTo>
                  <a:pt x="5044104" y="2886985"/>
                  <a:pt x="4963247" y="3123382"/>
                  <a:pt x="4782050" y="3358996"/>
                </a:cubicBezTo>
                <a:cubicBezTo>
                  <a:pt x="4592516" y="3605460"/>
                  <a:pt x="4307730" y="3832465"/>
                  <a:pt x="4006167" y="4072775"/>
                </a:cubicBezTo>
                <a:cubicBezTo>
                  <a:pt x="3950530" y="4117058"/>
                  <a:pt x="3893052" y="4162907"/>
                  <a:pt x="3835576" y="4209314"/>
                </a:cubicBezTo>
                <a:cubicBezTo>
                  <a:pt x="3321099" y="4624632"/>
                  <a:pt x="2945605" y="4896924"/>
                  <a:pt x="2433835" y="4896924"/>
                </a:cubicBezTo>
                <a:cubicBezTo>
                  <a:pt x="1654054" y="4896924"/>
                  <a:pt x="1101803" y="4562680"/>
                  <a:pt x="587325" y="3779234"/>
                </a:cubicBezTo>
                <a:cubicBezTo>
                  <a:pt x="519999" y="3676690"/>
                  <a:pt x="454187" y="3583430"/>
                  <a:pt x="390540" y="3493298"/>
                </a:cubicBezTo>
                <a:cubicBezTo>
                  <a:pt x="126752" y="3119579"/>
                  <a:pt x="0" y="2925228"/>
                  <a:pt x="0" y="2592438"/>
                </a:cubicBezTo>
                <a:cubicBezTo>
                  <a:pt x="0" y="2261996"/>
                  <a:pt x="79450" y="1935577"/>
                  <a:pt x="235969" y="1622244"/>
                </a:cubicBezTo>
                <a:cubicBezTo>
                  <a:pt x="389133" y="1315731"/>
                  <a:pt x="608107" y="1035165"/>
                  <a:pt x="886724" y="788590"/>
                </a:cubicBezTo>
                <a:cubicBezTo>
                  <a:pt x="1160578" y="546153"/>
                  <a:pt x="1485846" y="346211"/>
                  <a:pt x="1827568" y="210454"/>
                </a:cubicBezTo>
                <a:cubicBezTo>
                  <a:pt x="2178491" y="70787"/>
                  <a:pt x="2534934" y="0"/>
                  <a:pt x="2886613" y="0"/>
                </a:cubicBezTo>
                <a:close/>
              </a:path>
            </a:pathLst>
          </a:custGeom>
          <a:noFill/>
          <a:extLst>
            <a:ext uri="{909E8E84-426E-40DD-AFC4-6F175D3DCCD1}">
              <a14:hiddenFill xmlns:a14="http://schemas.microsoft.com/office/drawing/2010/main">
                <a:solidFill>
                  <a:srgbClr val="FFFFFF"/>
                </a:solidFill>
              </a14:hiddenFill>
            </a:ext>
          </a:extLst>
        </p:spPr>
      </p:pic>
      <p:sp>
        <p:nvSpPr>
          <p:cNvPr id="4" name="AutoShape 2" descr="The Truth About Irradiation and Your Food - Organic Authority"/>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23049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593B4D24-F4A8-4141-A20A-E0575D199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p:cNvSpPr>
            <a:spLocks noGrp="1"/>
          </p:cNvSpPr>
          <p:nvPr>
            <p:ph type="title"/>
          </p:nvPr>
        </p:nvSpPr>
        <p:spPr>
          <a:xfrm>
            <a:off x="5382952" y="360898"/>
            <a:ext cx="6685808" cy="962241"/>
          </a:xfrm>
        </p:spPr>
        <p:txBody>
          <a:bodyPr anchor="b">
            <a:noAutofit/>
          </a:bodyPr>
          <a:lstStyle/>
          <a:p>
            <a:r>
              <a:rPr lang="en-US" sz="4400" dirty="0"/>
              <a:t>Why Irradiate Food? </a:t>
            </a:r>
          </a:p>
        </p:txBody>
      </p:sp>
      <p:sp>
        <p:nvSpPr>
          <p:cNvPr id="5125" name="Freeform: Shape 136">
            <a:extLst>
              <a:ext uri="{FF2B5EF4-FFF2-40B4-BE49-F238E27FC236}">
                <a16:creationId xmlns:a16="http://schemas.microsoft.com/office/drawing/2014/main" id="{9F87E4D0-D347-4DA8-81D7-104733308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293" y="1074738"/>
            <a:ext cx="4906732" cy="467981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26" name="Freeform: Shape 138">
            <a:extLst>
              <a:ext uri="{FF2B5EF4-FFF2-40B4-BE49-F238E27FC236}">
                <a16:creationId xmlns:a16="http://schemas.microsoft.com/office/drawing/2014/main" id="{9DC9CEF6-58E1-4D78-BBBE-76F779AD9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555" y="898498"/>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27" name="Freeform: Shape 140">
            <a:extLst>
              <a:ext uri="{FF2B5EF4-FFF2-40B4-BE49-F238E27FC236}">
                <a16:creationId xmlns:a16="http://schemas.microsoft.com/office/drawing/2014/main" id="{47AF1248-67F7-4FEF-8D1D-FE33661A9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266" y="993913"/>
            <a:ext cx="5101442" cy="485195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58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122" name="Picture 2"/>
          <p:cNvPicPr>
            <a:picLocks noChangeAspect="1" noChangeArrowheads="1"/>
          </p:cNvPicPr>
          <p:nvPr/>
        </p:nvPicPr>
        <p:blipFill rotWithShape="1">
          <a:blip r:embed="rId3"/>
          <a:srcRect l="54463" r="975" b="-2"/>
          <a:stretch/>
        </p:blipFill>
        <p:spPr bwMode="auto">
          <a:xfrm>
            <a:off x="1033670" y="1288109"/>
            <a:ext cx="4349282" cy="4221274"/>
          </a:xfrm>
          <a:custGeom>
            <a:avLst/>
            <a:gdLst/>
            <a:ahLst/>
            <a:cxnLst/>
            <a:rect l="l" t="t" r="r" b="b"/>
            <a:pathLst>
              <a:path w="4292584" h="4094066">
                <a:moveTo>
                  <a:pt x="2456537" y="0"/>
                </a:moveTo>
                <a:cubicBezTo>
                  <a:pt x="2738780" y="0"/>
                  <a:pt x="2998545" y="55066"/>
                  <a:pt x="3228742" y="163517"/>
                </a:cubicBezTo>
                <a:cubicBezTo>
                  <a:pt x="3444477" y="265234"/>
                  <a:pt x="3633959" y="413698"/>
                  <a:pt x="3791935" y="604700"/>
                </a:cubicBezTo>
                <a:cubicBezTo>
                  <a:pt x="4114802" y="995211"/>
                  <a:pt x="4292584" y="1550174"/>
                  <a:pt x="4292584" y="2167403"/>
                </a:cubicBezTo>
                <a:cubicBezTo>
                  <a:pt x="4292584" y="2413659"/>
                  <a:pt x="4223774" y="2611299"/>
                  <a:pt x="4069573" y="2808283"/>
                </a:cubicBezTo>
                <a:cubicBezTo>
                  <a:pt x="3908278" y="3014339"/>
                  <a:pt x="3665922" y="3204126"/>
                  <a:pt x="3409289" y="3405037"/>
                </a:cubicBezTo>
                <a:cubicBezTo>
                  <a:pt x="3361941" y="3442060"/>
                  <a:pt x="3313027" y="3480392"/>
                  <a:pt x="3264115" y="3519190"/>
                </a:cubicBezTo>
                <a:cubicBezTo>
                  <a:pt x="2826289" y="3866416"/>
                  <a:pt x="2506740" y="4094066"/>
                  <a:pt x="2071218" y="4094066"/>
                </a:cubicBezTo>
                <a:cubicBezTo>
                  <a:pt x="1407617" y="4094066"/>
                  <a:pt x="937645" y="3814621"/>
                  <a:pt x="499819" y="3159623"/>
                </a:cubicBezTo>
                <a:cubicBezTo>
                  <a:pt x="442524" y="3073891"/>
                  <a:pt x="386517" y="2995921"/>
                  <a:pt x="332353" y="2920566"/>
                </a:cubicBezTo>
                <a:cubicBezTo>
                  <a:pt x="107867" y="2608119"/>
                  <a:pt x="0" y="2445632"/>
                  <a:pt x="0" y="2167403"/>
                </a:cubicBezTo>
                <a:cubicBezTo>
                  <a:pt x="0" y="1891138"/>
                  <a:pt x="67612" y="1618236"/>
                  <a:pt x="200812" y="1356275"/>
                </a:cubicBezTo>
                <a:cubicBezTo>
                  <a:pt x="331156" y="1100015"/>
                  <a:pt x="517505" y="865448"/>
                  <a:pt x="754611" y="659299"/>
                </a:cubicBezTo>
                <a:cubicBezTo>
                  <a:pt x="987664" y="456610"/>
                  <a:pt x="1264470" y="289449"/>
                  <a:pt x="1555279" y="175950"/>
                </a:cubicBezTo>
                <a:cubicBezTo>
                  <a:pt x="1853918" y="59181"/>
                  <a:pt x="2157254" y="0"/>
                  <a:pt x="2456537"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096001" y="1467602"/>
            <a:ext cx="5850576" cy="5135079"/>
          </a:xfrm>
        </p:spPr>
        <p:txBody>
          <a:bodyPr>
            <a:normAutofit lnSpcReduction="10000"/>
          </a:bodyPr>
          <a:lstStyle/>
          <a:p>
            <a:r>
              <a:rPr lang="en-US" sz="2400" b="1" u="sng" dirty="0"/>
              <a:t>Control of Insects </a:t>
            </a:r>
          </a:p>
          <a:p>
            <a:pPr marL="342900" indent="-342900">
              <a:buFont typeface="Arial" panose="020B0604020202020204" pitchFamily="34" charset="0"/>
              <a:buChar char="•"/>
            </a:pPr>
            <a:r>
              <a:rPr lang="en-US" sz="2400" dirty="0"/>
              <a:t>To destroy insects in/on imported tropical fruits.</a:t>
            </a:r>
          </a:p>
          <a:p>
            <a:pPr marL="342900" indent="-342900">
              <a:buFont typeface="Arial" panose="020B0604020202020204" pitchFamily="34" charset="0"/>
              <a:buChar char="•"/>
            </a:pPr>
            <a:r>
              <a:rPr lang="en-US" sz="2400" dirty="0"/>
              <a:t>If non-native insects are allowed into the country, they could kill native plants, insects, or animals</a:t>
            </a:r>
          </a:p>
          <a:p>
            <a:pPr marL="342900" indent="-342900">
              <a:buFont typeface="Arial" panose="020B0604020202020204" pitchFamily="34" charset="0"/>
              <a:buChar char="•"/>
            </a:pPr>
            <a:r>
              <a:rPr lang="en-US" sz="2400" dirty="0"/>
              <a:t>Irradiation also decreases the need for other pest-control practices that may harm the fruit.</a:t>
            </a:r>
          </a:p>
          <a:p>
            <a:endParaRPr lang="en-US" dirty="0"/>
          </a:p>
        </p:txBody>
      </p:sp>
      <p:sp>
        <p:nvSpPr>
          <p:cNvPr id="4" name="AutoShape 2" descr="The Truth About Irradiation and Your Food - Organic Authority"/>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9532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00" name="Rectangle 70">
            <a:extLst>
              <a:ext uri="{FF2B5EF4-FFF2-40B4-BE49-F238E27FC236}">
                <a16:creationId xmlns:a16="http://schemas.microsoft.com/office/drawing/2014/main" id="{49BB7E9A-6937-4BF0-9F51-A20F197B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101" name="Freeform: Shape 72">
            <a:extLst>
              <a:ext uri="{FF2B5EF4-FFF2-40B4-BE49-F238E27FC236}">
                <a16:creationId xmlns:a16="http://schemas.microsoft.com/office/drawing/2014/main" id="{E0939753-89D7-48A8-8441-B9FF25CE8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4167" y="0"/>
            <a:ext cx="5687681" cy="5708856"/>
          </a:xfrm>
          <a:custGeom>
            <a:avLst/>
            <a:gdLst>
              <a:gd name="connsiteX0" fmla="*/ 2787282 w 5687681"/>
              <a:gd name="connsiteY0" fmla="*/ 0 h 5708856"/>
              <a:gd name="connsiteX1" fmla="*/ 3988996 w 5687681"/>
              <a:gd name="connsiteY1" fmla="*/ 0 h 5708856"/>
              <a:gd name="connsiteX2" fmla="*/ 4236253 w 5687681"/>
              <a:gd name="connsiteY2" fmla="*/ 68070 h 5708856"/>
              <a:gd name="connsiteX3" fmla="*/ 4483543 w 5687681"/>
              <a:gd name="connsiteY3" fmla="*/ 168573 h 5708856"/>
              <a:gd name="connsiteX4" fmla="*/ 5265611 w 5687681"/>
              <a:gd name="connsiteY4" fmla="*/ 790441 h 5708856"/>
              <a:gd name="connsiteX5" fmla="*/ 5682608 w 5687681"/>
              <a:gd name="connsiteY5" fmla="*/ 1499885 h 5708856"/>
              <a:gd name="connsiteX6" fmla="*/ 5687681 w 5687681"/>
              <a:gd name="connsiteY6" fmla="*/ 1513862 h 5708856"/>
              <a:gd name="connsiteX7" fmla="*/ 5687681 w 5687681"/>
              <a:gd name="connsiteY7" fmla="*/ 3841322 h 5708856"/>
              <a:gd name="connsiteX8" fmla="*/ 5651147 w 5687681"/>
              <a:gd name="connsiteY8" fmla="*/ 3896489 h 5708856"/>
              <a:gd name="connsiteX9" fmla="*/ 4734255 w 5687681"/>
              <a:gd name="connsiteY9" fmla="*/ 4737639 h 5708856"/>
              <a:gd name="connsiteX10" fmla="*/ 4532663 w 5687681"/>
              <a:gd name="connsiteY10" fmla="*/ 4898543 h 5708856"/>
              <a:gd name="connsiteX11" fmla="*/ 2876165 w 5687681"/>
              <a:gd name="connsiteY11" fmla="*/ 5708856 h 5708856"/>
              <a:gd name="connsiteX12" fmla="*/ 694066 w 5687681"/>
              <a:gd name="connsiteY12" fmla="*/ 4391717 h 5708856"/>
              <a:gd name="connsiteX13" fmla="*/ 461517 w 5687681"/>
              <a:gd name="connsiteY13" fmla="*/ 4054756 h 5708856"/>
              <a:gd name="connsiteX14" fmla="*/ 0 w 5687681"/>
              <a:gd name="connsiteY14" fmla="*/ 2993139 h 5708856"/>
              <a:gd name="connsiteX15" fmla="*/ 278855 w 5687681"/>
              <a:gd name="connsiteY15" fmla="*/ 1849819 h 5708856"/>
              <a:gd name="connsiteX16" fmla="*/ 1047879 w 5687681"/>
              <a:gd name="connsiteY16" fmla="*/ 867400 h 5708856"/>
              <a:gd name="connsiteX17" fmla="*/ 2159714 w 5687681"/>
              <a:gd name="connsiteY17" fmla="*/ 186098 h 5708856"/>
              <a:gd name="connsiteX18" fmla="*/ 2785137 w 5687681"/>
              <a:gd name="connsiteY18" fmla="*/ 372 h 570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7681" h="5708856">
                <a:moveTo>
                  <a:pt x="2787282" y="0"/>
                </a:moveTo>
                <a:lnTo>
                  <a:pt x="3988996" y="0"/>
                </a:lnTo>
                <a:lnTo>
                  <a:pt x="4236253" y="68070"/>
                </a:lnTo>
                <a:cubicBezTo>
                  <a:pt x="4321147" y="96843"/>
                  <a:pt x="4403628" y="130356"/>
                  <a:pt x="4483543" y="168573"/>
                </a:cubicBezTo>
                <a:cubicBezTo>
                  <a:pt x="4783119" y="311949"/>
                  <a:pt x="5046239" y="521215"/>
                  <a:pt x="5265611" y="790441"/>
                </a:cubicBezTo>
                <a:cubicBezTo>
                  <a:pt x="5433740" y="996857"/>
                  <a:pt x="5573537" y="1235870"/>
                  <a:pt x="5682608" y="1499885"/>
                </a:cubicBezTo>
                <a:lnTo>
                  <a:pt x="5687681" y="1513862"/>
                </a:lnTo>
                <a:lnTo>
                  <a:pt x="5687681" y="3841322"/>
                </a:lnTo>
                <a:lnTo>
                  <a:pt x="5651147" y="3896489"/>
                </a:lnTo>
                <a:cubicBezTo>
                  <a:pt x="5427171" y="4186934"/>
                  <a:pt x="5090625" y="4454446"/>
                  <a:pt x="4734255" y="4737639"/>
                </a:cubicBezTo>
                <a:cubicBezTo>
                  <a:pt x="4668506" y="4789825"/>
                  <a:pt x="4600584" y="4843856"/>
                  <a:pt x="4532663" y="4898543"/>
                </a:cubicBezTo>
                <a:cubicBezTo>
                  <a:pt x="3924681" y="5387974"/>
                  <a:pt x="3480945" y="5708856"/>
                  <a:pt x="2876165" y="5708856"/>
                </a:cubicBezTo>
                <a:cubicBezTo>
                  <a:pt x="1954665" y="5708856"/>
                  <a:pt x="1302047" y="5314966"/>
                  <a:pt x="694066" y="4391717"/>
                </a:cubicBezTo>
                <a:cubicBezTo>
                  <a:pt x="614503" y="4270875"/>
                  <a:pt x="536731" y="4160972"/>
                  <a:pt x="461517" y="4054756"/>
                </a:cubicBezTo>
                <a:cubicBezTo>
                  <a:pt x="149788" y="3614348"/>
                  <a:pt x="0" y="3385316"/>
                  <a:pt x="0" y="2993139"/>
                </a:cubicBezTo>
                <a:cubicBezTo>
                  <a:pt x="0" y="2603731"/>
                  <a:pt x="93889" y="2219065"/>
                  <a:pt x="278855" y="1849819"/>
                </a:cubicBezTo>
                <a:cubicBezTo>
                  <a:pt x="459854" y="1488610"/>
                  <a:pt x="718625" y="1157977"/>
                  <a:pt x="1047879" y="867400"/>
                </a:cubicBezTo>
                <a:cubicBezTo>
                  <a:pt x="1371504" y="581701"/>
                  <a:pt x="1755887" y="346080"/>
                  <a:pt x="2159714" y="186098"/>
                </a:cubicBezTo>
                <a:cubicBezTo>
                  <a:pt x="2367064" y="103803"/>
                  <a:pt x="2576044" y="41801"/>
                  <a:pt x="2785137" y="37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102" name="Freeform: Shape 74">
            <a:extLst>
              <a:ext uri="{FF2B5EF4-FFF2-40B4-BE49-F238E27FC236}">
                <a16:creationId xmlns:a16="http://schemas.microsoft.com/office/drawing/2014/main" id="{9F5CCFC5-858F-4B45-9B10-D49DD0280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5450" y="0"/>
            <a:ext cx="5866550" cy="5788550"/>
          </a:xfrm>
          <a:custGeom>
            <a:avLst/>
            <a:gdLst>
              <a:gd name="connsiteX0" fmla="*/ 2331396 w 5798121"/>
              <a:gd name="connsiteY0" fmla="*/ 0 h 5788550"/>
              <a:gd name="connsiteX1" fmla="*/ 4658651 w 5798121"/>
              <a:gd name="connsiteY1" fmla="*/ 0 h 5788550"/>
              <a:gd name="connsiteX2" fmla="*/ 4682835 w 5798121"/>
              <a:gd name="connsiteY2" fmla="*/ 9816 h 5788550"/>
              <a:gd name="connsiteX3" fmla="*/ 5499667 w 5798121"/>
              <a:gd name="connsiteY3" fmla="*/ 658449 h 5788550"/>
              <a:gd name="connsiteX4" fmla="*/ 5665313 w 5798121"/>
              <a:gd name="connsiteY4" fmla="*/ 884789 h 5788550"/>
              <a:gd name="connsiteX5" fmla="*/ 5798121 w 5798121"/>
              <a:gd name="connsiteY5" fmla="*/ 1110681 h 5788550"/>
              <a:gd name="connsiteX6" fmla="*/ 5798121 w 5798121"/>
              <a:gd name="connsiteY6" fmla="*/ 4016954 h 5788550"/>
              <a:gd name="connsiteX7" fmla="*/ 5706359 w 5798121"/>
              <a:gd name="connsiteY7" fmla="*/ 4121532 h 5788550"/>
              <a:gd name="connsiteX8" fmla="*/ 4944692 w 5798121"/>
              <a:gd name="connsiteY8" fmla="*/ 4775532 h 5788550"/>
              <a:gd name="connsiteX9" fmla="*/ 4734137 w 5798121"/>
              <a:gd name="connsiteY9" fmla="*/ 4943362 h 5788550"/>
              <a:gd name="connsiteX10" fmla="*/ 3004009 w 5798121"/>
              <a:gd name="connsiteY10" fmla="*/ 5788550 h 5788550"/>
              <a:gd name="connsiteX11" fmla="*/ 724917 w 5798121"/>
              <a:gd name="connsiteY11" fmla="*/ 4414722 h 5788550"/>
              <a:gd name="connsiteX12" fmla="*/ 482031 w 5798121"/>
              <a:gd name="connsiteY12" fmla="*/ 4063258 h 5788550"/>
              <a:gd name="connsiteX13" fmla="*/ 0 w 5798121"/>
              <a:gd name="connsiteY13" fmla="*/ 2955950 h 5788550"/>
              <a:gd name="connsiteX14" fmla="*/ 291250 w 5798121"/>
              <a:gd name="connsiteY14" fmla="*/ 1763422 h 5788550"/>
              <a:gd name="connsiteX15" fmla="*/ 1094457 w 5798121"/>
              <a:gd name="connsiteY15" fmla="*/ 738720 h 5788550"/>
              <a:gd name="connsiteX16" fmla="*/ 2255713 w 5798121"/>
              <a:gd name="connsiteY16" fmla="*/ 28095 h 578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8121" h="5788550">
                <a:moveTo>
                  <a:pt x="2331396" y="0"/>
                </a:moveTo>
                <a:lnTo>
                  <a:pt x="4658651" y="0"/>
                </a:lnTo>
                <a:lnTo>
                  <a:pt x="4682835" y="9816"/>
                </a:lnTo>
                <a:cubicBezTo>
                  <a:pt x="4995727" y="159362"/>
                  <a:pt x="5270543" y="377635"/>
                  <a:pt x="5499667" y="658449"/>
                </a:cubicBezTo>
                <a:cubicBezTo>
                  <a:pt x="5558201" y="730215"/>
                  <a:pt x="5613447" y="805760"/>
                  <a:pt x="5665313" y="884789"/>
                </a:cubicBezTo>
                <a:lnTo>
                  <a:pt x="5798121" y="1110681"/>
                </a:lnTo>
                <a:lnTo>
                  <a:pt x="5798121" y="4016954"/>
                </a:lnTo>
                <a:lnTo>
                  <a:pt x="5706359" y="4121532"/>
                </a:lnTo>
                <a:cubicBezTo>
                  <a:pt x="5491360" y="4341659"/>
                  <a:pt x="5223849" y="4553996"/>
                  <a:pt x="4944692" y="4775532"/>
                </a:cubicBezTo>
                <a:cubicBezTo>
                  <a:pt x="4876021" y="4829964"/>
                  <a:pt x="4805079" y="4886320"/>
                  <a:pt x="4734137" y="4943362"/>
                </a:cubicBezTo>
                <a:cubicBezTo>
                  <a:pt x="4099133" y="5453857"/>
                  <a:pt x="3635672" y="5788550"/>
                  <a:pt x="3004009" y="5788550"/>
                </a:cubicBezTo>
                <a:cubicBezTo>
                  <a:pt x="2041550" y="5788550"/>
                  <a:pt x="1359922" y="5377707"/>
                  <a:pt x="724917" y="4414722"/>
                </a:cubicBezTo>
                <a:cubicBezTo>
                  <a:pt x="641818" y="4288679"/>
                  <a:pt x="560588" y="4174046"/>
                  <a:pt x="482031" y="4063258"/>
                </a:cubicBezTo>
                <a:cubicBezTo>
                  <a:pt x="156446" y="3603895"/>
                  <a:pt x="0" y="3365006"/>
                  <a:pt x="0" y="2955950"/>
                </a:cubicBezTo>
                <a:cubicBezTo>
                  <a:pt x="0" y="2549782"/>
                  <a:pt x="98062" y="2148559"/>
                  <a:pt x="291250" y="1763422"/>
                </a:cubicBezTo>
                <a:cubicBezTo>
                  <a:pt x="480295" y="1386666"/>
                  <a:pt x="750568" y="1041802"/>
                  <a:pt x="1094457" y="738720"/>
                </a:cubicBezTo>
                <a:cubicBezTo>
                  <a:pt x="1432467" y="440725"/>
                  <a:pt x="1833935" y="194963"/>
                  <a:pt x="2255713" y="28095"/>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p:cNvSpPr>
            <a:spLocks noGrp="1"/>
          </p:cNvSpPr>
          <p:nvPr>
            <p:ph type="title"/>
          </p:nvPr>
        </p:nvSpPr>
        <p:spPr>
          <a:xfrm>
            <a:off x="148000" y="442487"/>
            <a:ext cx="6714398" cy="984783"/>
          </a:xfrm>
        </p:spPr>
        <p:txBody>
          <a:bodyPr anchor="b">
            <a:noAutofit/>
          </a:bodyPr>
          <a:lstStyle/>
          <a:p>
            <a:r>
              <a:rPr lang="en-US" sz="4400" dirty="0"/>
              <a:t>Why Irradiate Food? </a:t>
            </a:r>
          </a:p>
        </p:txBody>
      </p:sp>
      <p:sp>
        <p:nvSpPr>
          <p:cNvPr id="3" name="Content Placeholder 2"/>
          <p:cNvSpPr>
            <a:spLocks noGrp="1"/>
          </p:cNvSpPr>
          <p:nvPr>
            <p:ph idx="1"/>
          </p:nvPr>
        </p:nvSpPr>
        <p:spPr>
          <a:xfrm>
            <a:off x="572002" y="2110230"/>
            <a:ext cx="5181599" cy="3467518"/>
          </a:xfrm>
        </p:spPr>
        <p:txBody>
          <a:bodyPr anchor="t">
            <a:normAutofit/>
          </a:bodyPr>
          <a:lstStyle/>
          <a:p>
            <a:r>
              <a:rPr lang="en-US" sz="2400" b="1" u="sng" dirty="0"/>
              <a:t>Delay of Sprouting and Ripening</a:t>
            </a:r>
            <a:r>
              <a:rPr lang="en-US" sz="2400" dirty="0"/>
              <a:t> – to inhibit sprouting (e.g., potatoes) and delay ripening of fruit to increase longevity.</a:t>
            </a:r>
          </a:p>
        </p:txBody>
      </p:sp>
      <p:sp>
        <p:nvSpPr>
          <p:cNvPr id="4103" name="Freeform: Shape 76">
            <a:extLst>
              <a:ext uri="{FF2B5EF4-FFF2-40B4-BE49-F238E27FC236}">
                <a16:creationId xmlns:a16="http://schemas.microsoft.com/office/drawing/2014/main" id="{2348ECDC-D455-4B71-90F6-2ECC12B79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3734" y="0"/>
            <a:ext cx="5568114" cy="5577748"/>
          </a:xfrm>
          <a:custGeom>
            <a:avLst/>
            <a:gdLst>
              <a:gd name="connsiteX0" fmla="*/ 2959946 w 5568114"/>
              <a:gd name="connsiteY0" fmla="*/ 0 h 5577748"/>
              <a:gd name="connsiteX1" fmla="*/ 3614224 w 5568114"/>
              <a:gd name="connsiteY1" fmla="*/ 0 h 5577748"/>
              <a:gd name="connsiteX2" fmla="*/ 3844432 w 5568114"/>
              <a:gd name="connsiteY2" fmla="*/ 36392 h 5577748"/>
              <a:gd name="connsiteX3" fmla="*/ 4336826 w 5568114"/>
              <a:gd name="connsiteY3" fmla="*/ 203778 h 5577748"/>
              <a:gd name="connsiteX4" fmla="*/ 5093304 w 5568114"/>
              <a:gd name="connsiteY4" fmla="*/ 806978 h 5577748"/>
              <a:gd name="connsiteX5" fmla="*/ 5496656 w 5568114"/>
              <a:gd name="connsiteY5" fmla="*/ 1495125 h 5577748"/>
              <a:gd name="connsiteX6" fmla="*/ 5568114 w 5568114"/>
              <a:gd name="connsiteY6" fmla="*/ 1692569 h 5577748"/>
              <a:gd name="connsiteX7" fmla="*/ 5568114 w 5568114"/>
              <a:gd name="connsiteY7" fmla="*/ 3665503 h 5577748"/>
              <a:gd name="connsiteX8" fmla="*/ 5466225 w 5568114"/>
              <a:gd name="connsiteY8" fmla="*/ 3819786 h 5577748"/>
              <a:gd name="connsiteX9" fmla="*/ 4579336 w 5568114"/>
              <a:gd name="connsiteY9" fmla="*/ 4635686 h 5577748"/>
              <a:gd name="connsiteX10" fmla="*/ 4384340 w 5568114"/>
              <a:gd name="connsiteY10" fmla="*/ 4791760 h 5577748"/>
              <a:gd name="connsiteX11" fmla="*/ 2782048 w 5568114"/>
              <a:gd name="connsiteY11" fmla="*/ 5577748 h 5577748"/>
              <a:gd name="connsiteX12" fmla="*/ 671354 w 5568114"/>
              <a:gd name="connsiteY12" fmla="*/ 4300148 h 5577748"/>
              <a:gd name="connsiteX13" fmla="*/ 446415 w 5568114"/>
              <a:gd name="connsiteY13" fmla="*/ 3973302 h 5577748"/>
              <a:gd name="connsiteX14" fmla="*/ 0 w 5568114"/>
              <a:gd name="connsiteY14" fmla="*/ 2943554 h 5577748"/>
              <a:gd name="connsiteX15" fmla="*/ 269730 w 5568114"/>
              <a:gd name="connsiteY15" fmla="*/ 1834555 h 5577748"/>
              <a:gd name="connsiteX16" fmla="*/ 1013589 w 5568114"/>
              <a:gd name="connsiteY16" fmla="*/ 881627 h 5577748"/>
              <a:gd name="connsiteX17" fmla="*/ 2089042 w 5568114"/>
              <a:gd name="connsiteY17" fmla="*/ 220777 h 5577748"/>
              <a:gd name="connsiteX18" fmla="*/ 2845684 w 5568114"/>
              <a:gd name="connsiteY18" fmla="*/ 14234 h 55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8114" h="5577748">
                <a:moveTo>
                  <a:pt x="2959946" y="0"/>
                </a:moveTo>
                <a:lnTo>
                  <a:pt x="3614224" y="0"/>
                </a:lnTo>
                <a:lnTo>
                  <a:pt x="3844432" y="36392"/>
                </a:lnTo>
                <a:cubicBezTo>
                  <a:pt x="4017699" y="73748"/>
                  <a:pt x="4182227" y="129639"/>
                  <a:pt x="4336826" y="203778"/>
                </a:cubicBezTo>
                <a:cubicBezTo>
                  <a:pt x="4626600" y="342850"/>
                  <a:pt x="4881111" y="545834"/>
                  <a:pt x="5093304" y="806978"/>
                </a:cubicBezTo>
                <a:cubicBezTo>
                  <a:pt x="5255931" y="1007198"/>
                  <a:pt x="5391154" y="1239036"/>
                  <a:pt x="5496656" y="1495125"/>
                </a:cubicBezTo>
                <a:lnTo>
                  <a:pt x="5568114" y="1692569"/>
                </a:lnTo>
                <a:lnTo>
                  <a:pt x="5568114" y="3665503"/>
                </a:lnTo>
                <a:lnTo>
                  <a:pt x="5466225" y="3819786"/>
                </a:lnTo>
                <a:cubicBezTo>
                  <a:pt x="5249576" y="4101511"/>
                  <a:pt x="4924044" y="4360994"/>
                  <a:pt x="4579336" y="4635686"/>
                </a:cubicBezTo>
                <a:cubicBezTo>
                  <a:pt x="4515738" y="4686305"/>
                  <a:pt x="4450038" y="4738713"/>
                  <a:pt x="4384340" y="4791760"/>
                </a:cubicBezTo>
                <a:cubicBezTo>
                  <a:pt x="3796254" y="5266498"/>
                  <a:pt x="3367038" y="5577748"/>
                  <a:pt x="2782048" y="5577748"/>
                </a:cubicBezTo>
                <a:cubicBezTo>
                  <a:pt x="1890703" y="5577748"/>
                  <a:pt x="1259439" y="5195682"/>
                  <a:pt x="671354" y="4300148"/>
                </a:cubicBezTo>
                <a:cubicBezTo>
                  <a:pt x="594395" y="4182934"/>
                  <a:pt x="519167" y="4076330"/>
                  <a:pt x="446415" y="3973302"/>
                </a:cubicBezTo>
                <a:cubicBezTo>
                  <a:pt x="144886" y="3546115"/>
                  <a:pt x="0" y="3323958"/>
                  <a:pt x="0" y="2943554"/>
                </a:cubicBezTo>
                <a:cubicBezTo>
                  <a:pt x="0" y="2565835"/>
                  <a:pt x="90816" y="2192716"/>
                  <a:pt x="269730" y="1834555"/>
                </a:cubicBezTo>
                <a:cubicBezTo>
                  <a:pt x="444806" y="1484188"/>
                  <a:pt x="695109" y="1163480"/>
                  <a:pt x="1013589" y="881627"/>
                </a:cubicBezTo>
                <a:cubicBezTo>
                  <a:pt x="1326624" y="604505"/>
                  <a:pt x="1698428" y="375956"/>
                  <a:pt x="2089042" y="220777"/>
                </a:cubicBezTo>
                <a:cubicBezTo>
                  <a:pt x="2339747" y="120996"/>
                  <a:pt x="2592918" y="51971"/>
                  <a:pt x="2845684" y="1423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098" name="Picture 2"/>
          <p:cNvPicPr>
            <a:picLocks noChangeAspect="1" noChangeArrowheads="1"/>
          </p:cNvPicPr>
          <p:nvPr/>
        </p:nvPicPr>
        <p:blipFill rotWithShape="1">
          <a:blip r:embed="rId3"/>
          <a:srcRect t="2901"/>
          <a:stretch/>
        </p:blipFill>
        <p:spPr bwMode="auto">
          <a:xfrm>
            <a:off x="6877878" y="294199"/>
            <a:ext cx="5150794" cy="5001370"/>
          </a:xfrm>
          <a:custGeom>
            <a:avLst/>
            <a:gdLst/>
            <a:ahLst/>
            <a:cxnLst/>
            <a:rect l="l" t="t" r="r" b="b"/>
            <a:pathLst>
              <a:path w="5044104" h="4896924">
                <a:moveTo>
                  <a:pt x="2886613" y="0"/>
                </a:moveTo>
                <a:cubicBezTo>
                  <a:pt x="3218269" y="0"/>
                  <a:pt x="3523512" y="65865"/>
                  <a:pt x="3794011" y="195584"/>
                </a:cubicBezTo>
                <a:cubicBezTo>
                  <a:pt x="4047516" y="317247"/>
                  <a:pt x="4270172" y="494825"/>
                  <a:pt x="4455804" y="723284"/>
                </a:cubicBezTo>
                <a:cubicBezTo>
                  <a:pt x="4835198" y="1190375"/>
                  <a:pt x="5044104" y="1854168"/>
                  <a:pt x="5044104" y="2592438"/>
                </a:cubicBezTo>
                <a:cubicBezTo>
                  <a:pt x="5044104" y="2886985"/>
                  <a:pt x="4963247" y="3123382"/>
                  <a:pt x="4782050" y="3358996"/>
                </a:cubicBezTo>
                <a:cubicBezTo>
                  <a:pt x="4592516" y="3605460"/>
                  <a:pt x="4307730" y="3832465"/>
                  <a:pt x="4006167" y="4072775"/>
                </a:cubicBezTo>
                <a:cubicBezTo>
                  <a:pt x="3950530" y="4117058"/>
                  <a:pt x="3893052" y="4162907"/>
                  <a:pt x="3835576" y="4209314"/>
                </a:cubicBezTo>
                <a:cubicBezTo>
                  <a:pt x="3321099" y="4624632"/>
                  <a:pt x="2945605" y="4896924"/>
                  <a:pt x="2433835" y="4896924"/>
                </a:cubicBezTo>
                <a:cubicBezTo>
                  <a:pt x="1654054" y="4896924"/>
                  <a:pt x="1101803" y="4562680"/>
                  <a:pt x="587325" y="3779234"/>
                </a:cubicBezTo>
                <a:cubicBezTo>
                  <a:pt x="519999" y="3676690"/>
                  <a:pt x="454187" y="3583430"/>
                  <a:pt x="390540" y="3493298"/>
                </a:cubicBezTo>
                <a:cubicBezTo>
                  <a:pt x="126752" y="3119579"/>
                  <a:pt x="0" y="2925228"/>
                  <a:pt x="0" y="2592438"/>
                </a:cubicBezTo>
                <a:cubicBezTo>
                  <a:pt x="0" y="2261996"/>
                  <a:pt x="79450" y="1935577"/>
                  <a:pt x="235969" y="1622244"/>
                </a:cubicBezTo>
                <a:cubicBezTo>
                  <a:pt x="389133" y="1315731"/>
                  <a:pt x="608107" y="1035165"/>
                  <a:pt x="886724" y="788590"/>
                </a:cubicBezTo>
                <a:cubicBezTo>
                  <a:pt x="1160578" y="546153"/>
                  <a:pt x="1485846" y="346211"/>
                  <a:pt x="1827568" y="210454"/>
                </a:cubicBezTo>
                <a:cubicBezTo>
                  <a:pt x="2178491" y="70787"/>
                  <a:pt x="2534934" y="0"/>
                  <a:pt x="2886613" y="0"/>
                </a:cubicBezTo>
                <a:close/>
              </a:path>
            </a:pathLst>
          </a:custGeom>
          <a:noFill/>
          <a:extLst>
            <a:ext uri="{909E8E84-426E-40DD-AFC4-6F175D3DCCD1}">
              <a14:hiddenFill xmlns:a14="http://schemas.microsoft.com/office/drawing/2010/main">
                <a:solidFill>
                  <a:srgbClr val="FFFFFF"/>
                </a:solidFill>
              </a14:hiddenFill>
            </a:ext>
          </a:extLst>
        </p:spPr>
      </p:pic>
      <p:sp>
        <p:nvSpPr>
          <p:cNvPr id="4" name="AutoShape 2" descr="The Truth About Irradiation and Your Food - Organic Authority"/>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0321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170" name="Picture 2" descr="13,847 Conveyor Belt Illustrations &amp; Clip Art - iStock"/>
          <p:cNvPicPr>
            <a:picLocks noChangeAspect="1" noChangeArrowheads="1"/>
          </p:cNvPicPr>
          <p:nvPr/>
        </p:nvPicPr>
        <p:blipFill rotWithShape="1">
          <a:blip r:embed="rId2">
            <a:extLst>
              <a:ext uri="{28A0092B-C50C-407E-A947-70E740481C1C}">
                <a14:useLocalDpi xmlns:a14="http://schemas.microsoft.com/office/drawing/2010/main" val="0"/>
              </a:ext>
            </a:extLst>
          </a:blip>
          <a:srcRect l="12656" r="15184" b="-1"/>
          <a:stretch/>
        </p:blipFill>
        <p:spPr bwMode="auto">
          <a:xfrm>
            <a:off x="20" y="10"/>
            <a:ext cx="994706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75" name="Freeform: Shape 74">
            <a:extLst>
              <a:ext uri="{FF2B5EF4-FFF2-40B4-BE49-F238E27FC236}">
                <a16:creationId xmlns:a16="http://schemas.microsoft.com/office/drawing/2014/main" id="{8B598134-D292-43E6-9C55-117198046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1834" y="0"/>
            <a:ext cx="4980168" cy="6858000"/>
          </a:xfrm>
          <a:custGeom>
            <a:avLst/>
            <a:gdLst>
              <a:gd name="connsiteX0" fmla="*/ 1623023 w 4901771"/>
              <a:gd name="connsiteY0" fmla="*/ 0 h 6858000"/>
              <a:gd name="connsiteX1" fmla="*/ 2716256 w 4901771"/>
              <a:gd name="connsiteY1" fmla="*/ 0 h 6858000"/>
              <a:gd name="connsiteX2" fmla="*/ 3496422 w 4901771"/>
              <a:gd name="connsiteY2" fmla="*/ 0 h 6858000"/>
              <a:gd name="connsiteX3" fmla="*/ 4544484 w 4901771"/>
              <a:gd name="connsiteY3" fmla="*/ 0 h 6858000"/>
              <a:gd name="connsiteX4" fmla="*/ 4710787 w 4901771"/>
              <a:gd name="connsiteY4" fmla="*/ 0 h 6858000"/>
              <a:gd name="connsiteX5" fmla="*/ 4901771 w 4901771"/>
              <a:gd name="connsiteY5" fmla="*/ 0 h 6858000"/>
              <a:gd name="connsiteX6" fmla="*/ 4901771 w 4901771"/>
              <a:gd name="connsiteY6" fmla="*/ 6858000 h 6858000"/>
              <a:gd name="connsiteX7" fmla="*/ 4710787 w 4901771"/>
              <a:gd name="connsiteY7" fmla="*/ 6858000 h 6858000"/>
              <a:gd name="connsiteX8" fmla="*/ 4544484 w 4901771"/>
              <a:gd name="connsiteY8" fmla="*/ 6858000 h 6858000"/>
              <a:gd name="connsiteX9" fmla="*/ 3496422 w 4901771"/>
              <a:gd name="connsiteY9" fmla="*/ 6858000 h 6858000"/>
              <a:gd name="connsiteX10" fmla="*/ 2716256 w 4901771"/>
              <a:gd name="connsiteY10" fmla="*/ 6858000 h 6858000"/>
              <a:gd name="connsiteX11" fmla="*/ 2502754 w 4901771"/>
              <a:gd name="connsiteY11" fmla="*/ 6858000 h 6858000"/>
              <a:gd name="connsiteX12" fmla="*/ 2390998 w 4901771"/>
              <a:gd name="connsiteY12" fmla="*/ 6780599 h 6858000"/>
              <a:gd name="connsiteX13" fmla="*/ 1874350 w 4901771"/>
              <a:gd name="connsiteY13" fmla="*/ 6374814 h 6858000"/>
              <a:gd name="connsiteX14" fmla="*/ 0 w 4901771"/>
              <a:gd name="connsiteY14" fmla="*/ 3621656 h 6858000"/>
              <a:gd name="connsiteX15" fmla="*/ 1600899 w 4901771"/>
              <a:gd name="connsiteY15"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p:cNvSpPr>
            <a:spLocks noGrp="1"/>
          </p:cNvSpPr>
          <p:nvPr>
            <p:ph type="title"/>
          </p:nvPr>
        </p:nvSpPr>
        <p:spPr>
          <a:xfrm>
            <a:off x="8257570" y="0"/>
            <a:ext cx="4294603" cy="1944371"/>
          </a:xfrm>
        </p:spPr>
        <p:txBody>
          <a:bodyPr anchor="b">
            <a:noAutofit/>
          </a:bodyPr>
          <a:lstStyle/>
          <a:p>
            <a:r>
              <a:rPr lang="en-US" sz="3600" dirty="0"/>
              <a:t>Why Irradiate Food?</a:t>
            </a:r>
          </a:p>
        </p:txBody>
      </p:sp>
      <p:sp>
        <p:nvSpPr>
          <p:cNvPr id="3" name="Content Placeholder 2"/>
          <p:cNvSpPr>
            <a:spLocks noGrp="1"/>
          </p:cNvSpPr>
          <p:nvPr>
            <p:ph idx="1"/>
          </p:nvPr>
        </p:nvSpPr>
        <p:spPr>
          <a:xfrm>
            <a:off x="7500869" y="1944371"/>
            <a:ext cx="4980167" cy="3360716"/>
          </a:xfrm>
        </p:spPr>
        <p:txBody>
          <a:bodyPr>
            <a:noAutofit/>
          </a:bodyPr>
          <a:lstStyle/>
          <a:p>
            <a:pPr>
              <a:lnSpc>
                <a:spcPct val="130000"/>
              </a:lnSpc>
            </a:pPr>
            <a:r>
              <a:rPr lang="en-US" sz="2400" b="1" u="sng" dirty="0"/>
              <a:t>Sterilization</a:t>
            </a:r>
            <a:r>
              <a:rPr lang="en-US" dirty="0"/>
              <a:t> </a:t>
            </a:r>
          </a:p>
          <a:p>
            <a:pPr marL="342900" indent="-342900">
              <a:lnSpc>
                <a:spcPct val="130000"/>
              </a:lnSpc>
              <a:buFont typeface="Arial" panose="020B0604020202020204" pitchFamily="34" charset="0"/>
              <a:buChar char="•"/>
            </a:pPr>
            <a:r>
              <a:rPr lang="en-US" dirty="0"/>
              <a:t>Irradiation can be used to sterilize foods, which can then be stored for </a:t>
            </a:r>
            <a:r>
              <a:rPr lang="en-US" b="1" dirty="0"/>
              <a:t>years</a:t>
            </a:r>
            <a:r>
              <a:rPr lang="en-US" dirty="0"/>
              <a:t> without refrigeration.</a:t>
            </a:r>
          </a:p>
          <a:p>
            <a:pPr marL="342900" indent="-342900">
              <a:lnSpc>
                <a:spcPct val="130000"/>
              </a:lnSpc>
              <a:buFont typeface="Arial" panose="020B0604020202020204" pitchFamily="34" charset="0"/>
              <a:buChar char="•"/>
            </a:pPr>
            <a:r>
              <a:rPr lang="en-US" dirty="0"/>
              <a:t>Sterilized foods are very useful in hospitals for patients with severely impaired immune systems, such as patients with AIDS or undergoing chemotherapy. </a:t>
            </a:r>
          </a:p>
        </p:txBody>
      </p:sp>
    </p:spTree>
    <p:extLst>
      <p:ext uri="{BB962C8B-B14F-4D97-AF65-F5344CB8AC3E}">
        <p14:creationId xmlns:p14="http://schemas.microsoft.com/office/powerpoint/2010/main" val="403898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3" name="Freeform: Shape 22">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5" name="Freeform: Shape 24">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27" name="Rectangle 26">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9" name="Freeform: Shape 28">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C87A50C4-1191-461A-9E09-C8057F2AF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035" y="0"/>
            <a:ext cx="2265453" cy="6858000"/>
          </a:xfrm>
          <a:custGeom>
            <a:avLst/>
            <a:gdLst>
              <a:gd name="connsiteX0" fmla="*/ 1117108 w 2265453"/>
              <a:gd name="connsiteY0" fmla="*/ 0 h 6858000"/>
              <a:gd name="connsiteX1" fmla="*/ 1099628 w 2265453"/>
              <a:gd name="connsiteY1" fmla="*/ 0 h 6858000"/>
              <a:gd name="connsiteX2" fmla="*/ 1175238 w 2265453"/>
              <a:gd name="connsiteY2" fmla="*/ 82371 h 6858000"/>
              <a:gd name="connsiteX3" fmla="*/ 2240276 w 2265453"/>
              <a:gd name="connsiteY3" fmla="*/ 3734791 h 6858000"/>
              <a:gd name="connsiteX4" fmla="*/ 274951 w 2265453"/>
              <a:gd name="connsiteY4" fmla="*/ 6634678 h 6858000"/>
              <a:gd name="connsiteX5" fmla="*/ 12802 w 2265453"/>
              <a:gd name="connsiteY5" fmla="*/ 6848127 h 6858000"/>
              <a:gd name="connsiteX6" fmla="*/ 0 w 2265453"/>
              <a:gd name="connsiteY6" fmla="*/ 6858000 h 6858000"/>
              <a:gd name="connsiteX7" fmla="*/ 19410 w 2265453"/>
              <a:gd name="connsiteY7" fmla="*/ 6858000 h 6858000"/>
              <a:gd name="connsiteX8" fmla="*/ 31082 w 2265453"/>
              <a:gd name="connsiteY8" fmla="*/ 6848998 h 6858000"/>
              <a:gd name="connsiteX9" fmla="*/ 293230 w 2265453"/>
              <a:gd name="connsiteY9" fmla="*/ 6635549 h 6858000"/>
              <a:gd name="connsiteX10" fmla="*/ 2258555 w 2265453"/>
              <a:gd name="connsiteY10" fmla="*/ 3735662 h 6858000"/>
              <a:gd name="connsiteX11" fmla="*/ 1193518 w 2265453"/>
              <a:gd name="connsiteY11" fmla="*/ 83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5453" h="6858000">
                <a:moveTo>
                  <a:pt x="1117108" y="0"/>
                </a:moveTo>
                <a:lnTo>
                  <a:pt x="1099628" y="0"/>
                </a:lnTo>
                <a:lnTo>
                  <a:pt x="1175238" y="82371"/>
                </a:lnTo>
                <a:cubicBezTo>
                  <a:pt x="1926546" y="957940"/>
                  <a:pt x="2303836" y="2277119"/>
                  <a:pt x="2240276" y="3734791"/>
                </a:cubicBezTo>
                <a:cubicBezTo>
                  <a:pt x="2176522" y="5196911"/>
                  <a:pt x="1237280" y="5841173"/>
                  <a:pt x="274951" y="6634678"/>
                </a:cubicBezTo>
                <a:cubicBezTo>
                  <a:pt x="187328" y="6706930"/>
                  <a:pt x="100126" y="6778421"/>
                  <a:pt x="12802" y="6848127"/>
                </a:cubicBezTo>
                <a:lnTo>
                  <a:pt x="0" y="6858000"/>
                </a:lnTo>
                <a:lnTo>
                  <a:pt x="19410" y="6858000"/>
                </a:lnTo>
                <a:lnTo>
                  <a:pt x="31082" y="6848998"/>
                </a:lnTo>
                <a:cubicBezTo>
                  <a:pt x="118405" y="6779292"/>
                  <a:pt x="205608" y="6707801"/>
                  <a:pt x="293230" y="6635549"/>
                </a:cubicBezTo>
                <a:cubicBezTo>
                  <a:pt x="1255560" y="5842045"/>
                  <a:pt x="2194802" y="5197782"/>
                  <a:pt x="2258555" y="3735662"/>
                </a:cubicBezTo>
                <a:cubicBezTo>
                  <a:pt x="2322115" y="2277991"/>
                  <a:pt x="1944825" y="958811"/>
                  <a:pt x="1193518" y="8324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03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5" name="Freeform: Shape 3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reeform: Shape 36">
            <a:extLst>
              <a:ext uri="{FF2B5EF4-FFF2-40B4-BE49-F238E27FC236}">
                <a16:creationId xmlns:a16="http://schemas.microsoft.com/office/drawing/2014/main" id="{46934B3C-D73F-4CD0-95B1-0244D662D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292"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p:cNvSpPr>
            <a:spLocks noGrp="1"/>
          </p:cNvSpPr>
          <p:nvPr>
            <p:ph type="title"/>
          </p:nvPr>
        </p:nvSpPr>
        <p:spPr>
          <a:xfrm>
            <a:off x="1803763" y="5741896"/>
            <a:ext cx="8394306" cy="1116104"/>
          </a:xfrm>
        </p:spPr>
        <p:txBody>
          <a:bodyPr vert="horz" lIns="109728" tIns="109728" rIns="109728" bIns="91440" rtlCol="0" anchor="b">
            <a:noAutofit/>
          </a:bodyPr>
          <a:lstStyle/>
          <a:p>
            <a:pPr algn="ctr">
              <a:lnSpc>
                <a:spcPct val="120000"/>
              </a:lnSpc>
            </a:pPr>
            <a:r>
              <a:rPr lang="en-US" sz="5400" dirty="0">
                <a:solidFill>
                  <a:schemeClr val="tx1">
                    <a:lumMod val="85000"/>
                    <a:lumOff val="15000"/>
                  </a:schemeClr>
                </a:solidFill>
              </a:rPr>
              <a:t>Movie Time!</a:t>
            </a:r>
          </a:p>
        </p:txBody>
      </p:sp>
      <p:pic>
        <p:nvPicPr>
          <p:cNvPr id="6" name="Online Media 5" title="Using Nuclear Science in Food Irradiation">
            <a:hlinkClick r:id="" action="ppaction://media"/>
            <a:extLst>
              <a:ext uri="{FF2B5EF4-FFF2-40B4-BE49-F238E27FC236}">
                <a16:creationId xmlns:a16="http://schemas.microsoft.com/office/drawing/2014/main" id="{22613195-0CCA-4CB2-A795-8A5C1A73CC61}"/>
              </a:ext>
            </a:extLst>
          </p:cNvPr>
          <p:cNvPicPr>
            <a:picLocks noGrp="1" noRot="1" noChangeAspect="1"/>
          </p:cNvPicPr>
          <p:nvPr>
            <p:ph idx="1"/>
            <a:videoFile r:link="rId1"/>
          </p:nvPr>
        </p:nvPicPr>
        <p:blipFill>
          <a:blip r:embed="rId3"/>
          <a:stretch>
            <a:fillRect/>
          </a:stretch>
        </p:blipFill>
        <p:spPr>
          <a:xfrm>
            <a:off x="1099333" y="95662"/>
            <a:ext cx="9993334" cy="5646234"/>
          </a:xfrm>
          <a:prstGeom prst="rect">
            <a:avLst/>
          </a:prstGeom>
        </p:spPr>
      </p:pic>
    </p:spTree>
    <p:extLst>
      <p:ext uri="{BB962C8B-B14F-4D97-AF65-F5344CB8AC3E}">
        <p14:creationId xmlns:p14="http://schemas.microsoft.com/office/powerpoint/2010/main" val="317285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59" name="Straight Connector 58">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1" name="Rectangle 60">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3" name="Freeform: Shape 62">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2156" y="3297832"/>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5" name="Freeform: Shape 64">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Freeform: Shape 66">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9" name="Freeform: Shape 68">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9AFB321-A9BF-467D-90CC-B7D41C7D46F9}"/>
              </a:ext>
            </a:extLst>
          </p:cNvPr>
          <p:cNvSpPr>
            <a:spLocks noGrp="1"/>
          </p:cNvSpPr>
          <p:nvPr>
            <p:ph type="title"/>
          </p:nvPr>
        </p:nvSpPr>
        <p:spPr>
          <a:xfrm>
            <a:off x="504824" y="1255929"/>
            <a:ext cx="5269623" cy="1090296"/>
          </a:xfrm>
        </p:spPr>
        <p:txBody>
          <a:bodyPr vert="horz" lIns="109728" tIns="109728" rIns="109728" bIns="91440" rtlCol="0" anchor="b">
            <a:noAutofit/>
          </a:bodyPr>
          <a:lstStyle/>
          <a:p>
            <a:r>
              <a:rPr lang="en-US" sz="5400" dirty="0"/>
              <a:t>DID YOU KNOW!?</a:t>
            </a:r>
          </a:p>
        </p:txBody>
      </p:sp>
      <p:sp>
        <p:nvSpPr>
          <p:cNvPr id="71" name="Freeform: Shape 70">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87256" y="0"/>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3" name="Freeform: Shape 72">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1772" y="0"/>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5" name="Freeform: Shape 74">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97970"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493" y="3105611"/>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2" name="Picture Placeholder 11" descr="A picture containing person, plant, green, vegetable">
            <a:extLst>
              <a:ext uri="{FF2B5EF4-FFF2-40B4-BE49-F238E27FC236}">
                <a16:creationId xmlns:a16="http://schemas.microsoft.com/office/drawing/2014/main" id="{DEF738F3-3ED1-4807-B7DF-B6B70629C4E5}"/>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t="5707" r="4" b="13191"/>
          <a:stretch/>
        </p:blipFill>
        <p:spPr>
          <a:xfrm>
            <a:off x="5853211" y="791373"/>
            <a:ext cx="2246489" cy="2351005"/>
          </a:xfrm>
          <a:custGeom>
            <a:avLst/>
            <a:gdLst/>
            <a:ahLst/>
            <a:cxnLst/>
            <a:rect l="l" t="t" r="r" b="b"/>
            <a:pathLst>
              <a:path w="2246489" h="2351005">
                <a:moveTo>
                  <a:pt x="1151661" y="1443"/>
                </a:moveTo>
                <a:cubicBezTo>
                  <a:pt x="1233631" y="4917"/>
                  <a:pt x="1317535" y="14671"/>
                  <a:pt x="1402443" y="30814"/>
                </a:cubicBezTo>
                <a:cubicBezTo>
                  <a:pt x="1537948" y="56577"/>
                  <a:pt x="1639656" y="114298"/>
                  <a:pt x="1732265" y="217920"/>
                </a:cubicBezTo>
                <a:cubicBezTo>
                  <a:pt x="1829139" y="326311"/>
                  <a:pt x="1908765" y="476638"/>
                  <a:pt x="1993051" y="635816"/>
                </a:cubicBezTo>
                <a:cubicBezTo>
                  <a:pt x="2008576" y="665180"/>
                  <a:pt x="2024662" y="695523"/>
                  <a:pt x="2041004" y="725913"/>
                </a:cubicBezTo>
                <a:cubicBezTo>
                  <a:pt x="2187254" y="997942"/>
                  <a:pt x="2279812" y="1193790"/>
                  <a:pt x="2235234" y="1428254"/>
                </a:cubicBezTo>
                <a:cubicBezTo>
                  <a:pt x="2167312" y="1785504"/>
                  <a:pt x="1965442" y="2009279"/>
                  <a:pt x="1560212" y="2176460"/>
                </a:cubicBezTo>
                <a:cubicBezTo>
                  <a:pt x="1507174" y="2198335"/>
                  <a:pt x="1458538" y="2220330"/>
                  <a:pt x="1411529" y="2241605"/>
                </a:cubicBezTo>
                <a:cubicBezTo>
                  <a:pt x="1216626" y="2329770"/>
                  <a:pt x="1116176" y="2370842"/>
                  <a:pt x="963078" y="2341734"/>
                </a:cubicBezTo>
                <a:cubicBezTo>
                  <a:pt x="811062" y="2312832"/>
                  <a:pt x="667816" y="2247882"/>
                  <a:pt x="537304" y="2148767"/>
                </a:cubicBezTo>
                <a:cubicBezTo>
                  <a:pt x="409636" y="2051788"/>
                  <a:pt x="299638" y="1926926"/>
                  <a:pt x="210472" y="1777713"/>
                </a:cubicBezTo>
                <a:cubicBezTo>
                  <a:pt x="122796" y="1631044"/>
                  <a:pt x="59147" y="1464537"/>
                  <a:pt x="26459" y="1296106"/>
                </a:cubicBezTo>
                <a:cubicBezTo>
                  <a:pt x="-7227" y="1123116"/>
                  <a:pt x="-8744" y="953623"/>
                  <a:pt x="21889" y="792504"/>
                </a:cubicBezTo>
                <a:cubicBezTo>
                  <a:pt x="50778" y="640558"/>
                  <a:pt x="107667" y="506474"/>
                  <a:pt x="190903" y="393892"/>
                </a:cubicBezTo>
                <a:cubicBezTo>
                  <a:pt x="268956" y="288393"/>
                  <a:pt x="370042" y="201917"/>
                  <a:pt x="491313" y="136852"/>
                </a:cubicBezTo>
                <a:cubicBezTo>
                  <a:pt x="677259" y="37131"/>
                  <a:pt x="905753" y="-8977"/>
                  <a:pt x="1151661" y="1443"/>
                </a:cubicBezTo>
                <a:close/>
              </a:path>
            </a:pathLst>
          </a:custGeom>
        </p:spPr>
      </p:pic>
      <p:pic>
        <p:nvPicPr>
          <p:cNvPr id="25" name="Picture Placeholder 24" descr="A picture containing person, wheel barrow, plants, green, vegetable">
            <a:extLst>
              <a:ext uri="{FF2B5EF4-FFF2-40B4-BE49-F238E27FC236}">
                <a16:creationId xmlns:a16="http://schemas.microsoft.com/office/drawing/2014/main" id="{26B4E439-15BE-4848-B2FE-CFA129F1B159}"/>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r="-2" b="2322"/>
          <a:stretch/>
        </p:blipFill>
        <p:spPr>
          <a:xfrm>
            <a:off x="9109899" y="-9273"/>
            <a:ext cx="3093269" cy="2530405"/>
          </a:xfrm>
          <a:custGeom>
            <a:avLst/>
            <a:gdLst/>
            <a:ahLst/>
            <a:cxnLst/>
            <a:rect l="l" t="t" r="r" b="b"/>
            <a:pathLst>
              <a:path w="3093269" h="2530405">
                <a:moveTo>
                  <a:pt x="60381" y="0"/>
                </a:moveTo>
                <a:lnTo>
                  <a:pt x="3093269" y="0"/>
                </a:lnTo>
                <a:lnTo>
                  <a:pt x="3093269" y="1760938"/>
                </a:lnTo>
                <a:lnTo>
                  <a:pt x="3091357" y="1764934"/>
                </a:lnTo>
                <a:cubicBezTo>
                  <a:pt x="3032651" y="1871844"/>
                  <a:pt x="2962668" y="1970741"/>
                  <a:pt x="2881807" y="2060870"/>
                </a:cubicBezTo>
                <a:cubicBezTo>
                  <a:pt x="2718935" y="2242410"/>
                  <a:pt x="2557541" y="2288971"/>
                  <a:pt x="2236713" y="2369092"/>
                </a:cubicBezTo>
                <a:cubicBezTo>
                  <a:pt x="2159321" y="2388405"/>
                  <a:pt x="2079268" y="2408405"/>
                  <a:pt x="1993879" y="2432762"/>
                </a:cubicBezTo>
                <a:cubicBezTo>
                  <a:pt x="1341447" y="2618793"/>
                  <a:pt x="889107" y="2542063"/>
                  <a:pt x="481384" y="2176267"/>
                </a:cubicBezTo>
                <a:cubicBezTo>
                  <a:pt x="213794" y="1936193"/>
                  <a:pt x="150722" y="1611509"/>
                  <a:pt x="84978" y="1143609"/>
                </a:cubicBezTo>
                <a:cubicBezTo>
                  <a:pt x="77638" y="1091332"/>
                  <a:pt x="70023" y="1039358"/>
                  <a:pt x="62604" y="989101"/>
                </a:cubicBezTo>
                <a:cubicBezTo>
                  <a:pt x="22537" y="716545"/>
                  <a:pt x="-15270" y="459119"/>
                  <a:pt x="6250" y="235762"/>
                </a:cubicBezTo>
                <a:cubicBezTo>
                  <a:pt x="11393" y="182380"/>
                  <a:pt x="19838" y="131912"/>
                  <a:pt x="31866" y="83728"/>
                </a:cubicBezTo>
                <a:close/>
              </a:path>
            </a:pathLst>
          </a:custGeom>
        </p:spPr>
      </p:pic>
      <p:sp>
        <p:nvSpPr>
          <p:cNvPr id="79" name="Freeform: Shape 78">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814" y="3406834"/>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69CF77C5-9F6B-451C-B03D-A5E55E0DAC90}"/>
              </a:ext>
            </a:extLst>
          </p:cNvPr>
          <p:cNvSpPr>
            <a:spLocks noGrp="1"/>
          </p:cNvSpPr>
          <p:nvPr>
            <p:ph idx="1"/>
          </p:nvPr>
        </p:nvSpPr>
        <p:spPr>
          <a:xfrm>
            <a:off x="358466" y="2469043"/>
            <a:ext cx="5909961" cy="2142918"/>
          </a:xfrm>
        </p:spPr>
        <p:txBody>
          <a:bodyPr vert="horz" lIns="109728" tIns="109728" rIns="109728" bIns="91440" rtlCol="0">
            <a:noAutofit/>
          </a:bodyPr>
          <a:lstStyle/>
          <a:p>
            <a:pPr>
              <a:lnSpc>
                <a:spcPct val="130000"/>
              </a:lnSpc>
            </a:pPr>
            <a:r>
              <a:rPr lang="en-US" sz="2800" spc="150" dirty="0"/>
              <a:t>Nuclear technology and radiation are used in agriculture every day!</a:t>
            </a:r>
          </a:p>
          <a:p>
            <a:pPr>
              <a:lnSpc>
                <a:spcPct val="130000"/>
              </a:lnSpc>
            </a:pPr>
            <a:endParaRPr lang="en-US" sz="1400" spc="150" dirty="0"/>
          </a:p>
          <a:p>
            <a:pPr>
              <a:lnSpc>
                <a:spcPct val="130000"/>
              </a:lnSpc>
            </a:pPr>
            <a:r>
              <a:rPr lang="en-US" sz="2800" spc="150" dirty="0"/>
              <a:t>In fact, you probably ate something today that was made possible by radiation!</a:t>
            </a:r>
          </a:p>
        </p:txBody>
      </p:sp>
      <p:pic>
        <p:nvPicPr>
          <p:cNvPr id="18" name="Picture Placeholder 17">
            <a:extLst>
              <a:ext uri="{FF2B5EF4-FFF2-40B4-BE49-F238E27FC236}">
                <a16:creationId xmlns:a16="http://schemas.microsoft.com/office/drawing/2014/main" id="{59596EF7-C31A-47EF-8885-44BE94DB196E}"/>
              </a:ext>
            </a:extLst>
          </p:cNvPr>
          <p:cNvPicPr>
            <a:picLocks noGrp="1" noChangeAspect="1"/>
          </p:cNvPicPr>
          <p:nvPr>
            <p:ph type="pic" sz="quarter" idx="15"/>
          </p:nvPr>
        </p:nvPicPr>
        <p:blipFill rotWithShape="1">
          <a:blip r:embed="rId5"/>
          <a:srcRect r="-1" b="9865"/>
          <a:stretch/>
        </p:blipFill>
        <p:spPr>
          <a:xfrm>
            <a:off x="6807199" y="3656546"/>
            <a:ext cx="5185262" cy="3201454"/>
          </a:xfrm>
          <a:custGeom>
            <a:avLst/>
            <a:gdLst/>
            <a:ahLst/>
            <a:cxnLst/>
            <a:rect l="l" t="t" r="r" b="b"/>
            <a:pathLst>
              <a:path w="5185262" h="3201454">
                <a:moveTo>
                  <a:pt x="2395657" y="533"/>
                </a:moveTo>
                <a:cubicBezTo>
                  <a:pt x="2853132" y="-10568"/>
                  <a:pt x="3320085" y="151875"/>
                  <a:pt x="3853824" y="495130"/>
                </a:cubicBezTo>
                <a:cubicBezTo>
                  <a:pt x="3965587" y="567021"/>
                  <a:pt x="4071620" y="630367"/>
                  <a:pt x="4174137" y="691568"/>
                </a:cubicBezTo>
                <a:cubicBezTo>
                  <a:pt x="4599096" y="945381"/>
                  <a:pt x="4810106" y="1082014"/>
                  <a:pt x="4963571" y="1412493"/>
                </a:cubicBezTo>
                <a:cubicBezTo>
                  <a:pt x="5115952" y="1740640"/>
                  <a:pt x="5190392" y="2100122"/>
                  <a:pt x="5184988" y="2480884"/>
                </a:cubicBezTo>
                <a:cubicBezTo>
                  <a:pt x="5182321" y="2667133"/>
                  <a:pt x="5160907" y="2854257"/>
                  <a:pt x="5121020" y="3040915"/>
                </a:cubicBezTo>
                <a:lnTo>
                  <a:pt x="5078712" y="3201454"/>
                </a:lnTo>
                <a:lnTo>
                  <a:pt x="5755" y="3201454"/>
                </a:lnTo>
                <a:lnTo>
                  <a:pt x="0" y="3006621"/>
                </a:lnTo>
                <a:cubicBezTo>
                  <a:pt x="4041" y="2932436"/>
                  <a:pt x="14231" y="2856537"/>
                  <a:pt x="30450" y="2777898"/>
                </a:cubicBezTo>
                <a:cubicBezTo>
                  <a:pt x="98304" y="2448859"/>
                  <a:pt x="266355" y="2096783"/>
                  <a:pt x="444335" y="1724033"/>
                </a:cubicBezTo>
                <a:cubicBezTo>
                  <a:pt x="477196" y="1655314"/>
                  <a:pt x="511097" y="1584223"/>
                  <a:pt x="544740" y="1512578"/>
                </a:cubicBezTo>
                <a:cubicBezTo>
                  <a:pt x="845919" y="871350"/>
                  <a:pt x="1079952" y="433962"/>
                  <a:pt x="1570060" y="206371"/>
                </a:cubicBezTo>
                <a:cubicBezTo>
                  <a:pt x="1850099" y="76329"/>
                  <a:pt x="2121172" y="7193"/>
                  <a:pt x="2395657" y="533"/>
                </a:cubicBezTo>
                <a:close/>
              </a:path>
            </a:pathLst>
          </a:custGeom>
        </p:spPr>
      </p:pic>
      <p:sp>
        <p:nvSpPr>
          <p:cNvPr id="29" name="Slide Number Placeholder 28">
            <a:extLst>
              <a:ext uri="{FF2B5EF4-FFF2-40B4-BE49-F238E27FC236}">
                <a16:creationId xmlns:a16="http://schemas.microsoft.com/office/drawing/2014/main" id="{EB7FA994-B153-45E4-B5FD-FF6CABD2DBFF}"/>
              </a:ext>
            </a:extLst>
          </p:cNvPr>
          <p:cNvSpPr>
            <a:spLocks noGrp="1"/>
          </p:cNvSpPr>
          <p:nvPr>
            <p:ph type="sldNum" sz="quarter" idx="12"/>
          </p:nvPr>
        </p:nvSpPr>
        <p:spPr>
          <a:xfrm>
            <a:off x="10853744" y="6170490"/>
            <a:ext cx="1188720" cy="457200"/>
          </a:xfrm>
        </p:spPr>
        <p:txBody>
          <a:bodyPr vert="horz" lIns="109728" tIns="109728" rIns="109728" bIns="91440" rtlCol="0" anchor="b">
            <a:normAutofit/>
          </a:bodyPr>
          <a:lstStyle/>
          <a:p>
            <a:pPr algn="l">
              <a:spcAft>
                <a:spcPts val="600"/>
              </a:spcAft>
            </a:pPr>
            <a:fld id="{FAEF9944-A4F6-4C59-AEBD-678D6480B8EA}" type="slidenum">
              <a:rPr lang="en-US">
                <a:solidFill>
                  <a:srgbClr val="FFFFFF"/>
                </a:solidFill>
              </a:rPr>
              <a:pPr algn="l">
                <a:spcAft>
                  <a:spcPts val="600"/>
                </a:spcAft>
              </a:pPr>
              <a:t>2</a:t>
            </a:fld>
            <a:endParaRPr lang="en-US">
              <a:solidFill>
                <a:srgbClr val="FFFFFF"/>
              </a:solidFill>
            </a:endParaRPr>
          </a:p>
        </p:txBody>
      </p:sp>
    </p:spTree>
    <p:extLst>
      <p:ext uri="{BB962C8B-B14F-4D97-AF65-F5344CB8AC3E}">
        <p14:creationId xmlns:p14="http://schemas.microsoft.com/office/powerpoint/2010/main" val="3777878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FD934-968F-46D3-A319-9469CEF4A711}"/>
              </a:ext>
            </a:extLst>
          </p:cNvPr>
          <p:cNvSpPr>
            <a:spLocks noGrp="1"/>
          </p:cNvSpPr>
          <p:nvPr>
            <p:ph type="title"/>
          </p:nvPr>
        </p:nvSpPr>
        <p:spPr>
          <a:xfrm>
            <a:off x="3970050" y="263331"/>
            <a:ext cx="4670949" cy="1345269"/>
          </a:xfrm>
        </p:spPr>
        <p:txBody>
          <a:bodyPr>
            <a:noAutofit/>
          </a:bodyPr>
          <a:lstStyle/>
          <a:p>
            <a:r>
              <a:rPr lang="en-US" sz="8000" dirty="0">
                <a:latin typeface="Agency FB" panose="020B0503020202020204" pitchFamily="34" charset="0"/>
              </a:rPr>
              <a:t>FLASH QUIZ!</a:t>
            </a:r>
          </a:p>
        </p:txBody>
      </p:sp>
      <p:sp>
        <p:nvSpPr>
          <p:cNvPr id="3" name="Content Placeholder 2">
            <a:extLst>
              <a:ext uri="{FF2B5EF4-FFF2-40B4-BE49-F238E27FC236}">
                <a16:creationId xmlns:a16="http://schemas.microsoft.com/office/drawing/2014/main" id="{F68A4ED2-85CA-4CC2-8FE8-262B8976F7B7}"/>
              </a:ext>
            </a:extLst>
          </p:cNvPr>
          <p:cNvSpPr>
            <a:spLocks noGrp="1"/>
          </p:cNvSpPr>
          <p:nvPr>
            <p:ph idx="1"/>
          </p:nvPr>
        </p:nvSpPr>
        <p:spPr>
          <a:xfrm>
            <a:off x="848812" y="2432745"/>
            <a:ext cx="10913423" cy="3651504"/>
          </a:xfrm>
        </p:spPr>
        <p:txBody>
          <a:bodyPr>
            <a:normAutofit fontScale="92500"/>
          </a:bodyPr>
          <a:lstStyle/>
          <a:p>
            <a:pPr marL="514350" indent="-514350">
              <a:buAutoNum type="arabicPeriod"/>
            </a:pPr>
            <a:r>
              <a:rPr lang="en-US" sz="2800" dirty="0"/>
              <a:t>What are three benefits of food irradiation?</a:t>
            </a:r>
          </a:p>
          <a:p>
            <a:pPr marL="514350" indent="-514350">
              <a:buAutoNum type="arabicPeriod"/>
            </a:pPr>
            <a:r>
              <a:rPr lang="en-US" sz="2800" dirty="0"/>
              <a:t>Why don’t we want non-native insects to enter the country?</a:t>
            </a:r>
          </a:p>
          <a:p>
            <a:pPr marL="514350" indent="-514350">
              <a:buAutoNum type="arabicPeriod"/>
            </a:pPr>
            <a:r>
              <a:rPr lang="en-US" sz="2800" dirty="0"/>
              <a:t>Does food irradiation make food radioactive?</a:t>
            </a:r>
          </a:p>
          <a:p>
            <a:pPr marL="514350" indent="-514350">
              <a:buAutoNum type="arabicPeriod"/>
            </a:pPr>
            <a:r>
              <a:rPr lang="en-US" sz="2800" dirty="0"/>
              <a:t>Does food irradiation change the way our food looks or tastes?</a:t>
            </a:r>
          </a:p>
        </p:txBody>
      </p:sp>
      <p:sp>
        <p:nvSpPr>
          <p:cNvPr id="4" name="Lightning Bolt 3">
            <a:extLst>
              <a:ext uri="{FF2B5EF4-FFF2-40B4-BE49-F238E27FC236}">
                <a16:creationId xmlns:a16="http://schemas.microsoft.com/office/drawing/2014/main" id="{E9E11C21-A456-4B81-8A68-4BBA2D2BB123}"/>
              </a:ext>
            </a:extLst>
          </p:cNvPr>
          <p:cNvSpPr/>
          <p:nvPr/>
        </p:nvSpPr>
        <p:spPr>
          <a:xfrm>
            <a:off x="2623771" y="221583"/>
            <a:ext cx="1463040" cy="1428763"/>
          </a:xfrm>
          <a:prstGeom prst="lightningBolt">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ightning Bolt 4">
            <a:extLst>
              <a:ext uri="{FF2B5EF4-FFF2-40B4-BE49-F238E27FC236}">
                <a16:creationId xmlns:a16="http://schemas.microsoft.com/office/drawing/2014/main" id="{D511B349-8C44-49E9-BB53-B1E2F755E432}"/>
              </a:ext>
            </a:extLst>
          </p:cNvPr>
          <p:cNvSpPr/>
          <p:nvPr/>
        </p:nvSpPr>
        <p:spPr>
          <a:xfrm flipH="1">
            <a:off x="8374330" y="263331"/>
            <a:ext cx="1463039" cy="1428763"/>
          </a:xfrm>
          <a:prstGeom prst="lightningBolt">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70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250" tmFilter="0, 0; .2, .5; .8, .5; 1, 0"/>
                                        <p:tgtEl>
                                          <p:spTgt spid="2"/>
                                        </p:tgtEl>
                                      </p:cBhvr>
                                    </p:animEffect>
                                    <p:animScale>
                                      <p:cBhvr>
                                        <p:cTn id="7" dur="125" autoRev="1" fill="hold"/>
                                        <p:tgtEl>
                                          <p:spTgt spid="2"/>
                                        </p:tgtEl>
                                      </p:cBhvr>
                                      <p:by x="105000" y="105000"/>
                                    </p:animScale>
                                  </p:childTnLst>
                                </p:cTn>
                              </p:par>
                              <p:par>
                                <p:cTn id="8" presetID="26" presetClass="emph" presetSubtype="0" repeatCount="4000" fill="hold" grpId="0" nodeType="withEffect">
                                  <p:stCondLst>
                                    <p:cond delay="0"/>
                                  </p:stCondLst>
                                  <p:childTnLst>
                                    <p:animEffect transition="out" filter="fade">
                                      <p:cBhvr>
                                        <p:cTn id="9" dur="250" tmFilter="0, 0; .2, .5; .8, .5; 1, 0"/>
                                        <p:tgtEl>
                                          <p:spTgt spid="5"/>
                                        </p:tgtEl>
                                      </p:cBhvr>
                                    </p:animEffect>
                                    <p:animScale>
                                      <p:cBhvr>
                                        <p:cTn id="10" dur="125" autoRev="1" fill="hold"/>
                                        <p:tgtEl>
                                          <p:spTgt spid="5"/>
                                        </p:tgtEl>
                                      </p:cBhvr>
                                      <p:by x="105000" y="105000"/>
                                    </p:animScale>
                                  </p:childTnLst>
                                </p:cTn>
                              </p:par>
                              <p:par>
                                <p:cTn id="11" presetID="26" presetClass="emph" presetSubtype="0" repeatCount="4000" fill="hold" grpId="0" nodeType="withEffect">
                                  <p:stCondLst>
                                    <p:cond delay="0"/>
                                  </p:stCondLst>
                                  <p:childTnLst>
                                    <p:animEffect transition="out" filter="fade">
                                      <p:cBhvr>
                                        <p:cTn id="12" dur="250" tmFilter="0, 0; .2, .5; .8, .5; 1, 0"/>
                                        <p:tgtEl>
                                          <p:spTgt spid="4"/>
                                        </p:tgtEl>
                                      </p:cBhvr>
                                    </p:animEffect>
                                    <p:animScale>
                                      <p:cBhvr>
                                        <p:cTn id="13" dur="125" autoRev="1" fill="hold"/>
                                        <p:tgtEl>
                                          <p:spTgt spid="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362">
                                          <p:stCondLst>
                                            <p:cond delay="0"/>
                                          </p:stCondLst>
                                        </p:cTn>
                                        <p:tgtEl>
                                          <p:spTgt spid="3">
                                            <p:txEl>
                                              <p:pRg st="0" end="0"/>
                                            </p:txEl>
                                          </p:spTgt>
                                        </p:tgtEl>
                                      </p:cBhvr>
                                    </p:animEffect>
                                    <p:anim calcmode="lin" valueType="num">
                                      <p:cBhvr>
                                        <p:cTn id="19" dur="1139"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0" dur="415"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1" dur="415" tmFilter="0, 0; 0.125,0.2665; 0.25,0.4; 0.375,0.465; 0.5,0.5;  0.625,0.535; 0.75,0.6; 0.875,0.7335; 1,1">
                                          <p:stCondLst>
                                            <p:cond delay="415"/>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2" dur="207" tmFilter="0, 0; 0.125,0.2665; 0.25,0.4; 0.375,0.465; 0.5,0.5;  0.625,0.535; 0.75,0.6; 0.875,0.7335; 1,1">
                                          <p:stCondLst>
                                            <p:cond delay="828"/>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3" dur="103" tmFilter="0, 0; 0.125,0.2665; 0.25,0.4; 0.375,0.465; 0.5,0.5;  0.625,0.535; 0.75,0.6; 0.875,0.7335; 1,1">
                                          <p:stCondLst>
                                            <p:cond delay="1035"/>
                                          </p:stCondLst>
                                        </p:cTn>
                                        <p:tgtEl>
                                          <p:spTgt spid="3">
                                            <p:txEl>
                                              <p:pRg st="0" end="0"/>
                                            </p:txEl>
                                          </p:spTgt>
                                        </p:tgtEl>
                                        <p:attrNameLst>
                                          <p:attrName>ppt_y</p:attrName>
                                        </p:attrNameLst>
                                      </p:cBhvr>
                                      <p:tavLst>
                                        <p:tav tm="0" fmla="#ppt_y-sin(pi*$)/81">
                                          <p:val>
                                            <p:fltVal val="0"/>
                                          </p:val>
                                        </p:tav>
                                        <p:tav tm="100000">
                                          <p:val>
                                            <p:fltVal val="1"/>
                                          </p:val>
                                        </p:tav>
                                      </p:tavLst>
                                    </p:anim>
                                    <p:animScale>
                                      <p:cBhvr>
                                        <p:cTn id="24" dur="16">
                                          <p:stCondLst>
                                            <p:cond delay="406"/>
                                          </p:stCondLst>
                                        </p:cTn>
                                        <p:tgtEl>
                                          <p:spTgt spid="3">
                                            <p:txEl>
                                              <p:pRg st="0" end="0"/>
                                            </p:txEl>
                                          </p:spTgt>
                                        </p:tgtEl>
                                      </p:cBhvr>
                                      <p:to x="100000" y="60000"/>
                                    </p:animScale>
                                    <p:animScale>
                                      <p:cBhvr>
                                        <p:cTn id="25" dur="104" decel="50000">
                                          <p:stCondLst>
                                            <p:cond delay="423"/>
                                          </p:stCondLst>
                                        </p:cTn>
                                        <p:tgtEl>
                                          <p:spTgt spid="3">
                                            <p:txEl>
                                              <p:pRg st="0" end="0"/>
                                            </p:txEl>
                                          </p:spTgt>
                                        </p:tgtEl>
                                      </p:cBhvr>
                                      <p:to x="100000" y="100000"/>
                                    </p:animScale>
                                    <p:animScale>
                                      <p:cBhvr>
                                        <p:cTn id="26" dur="16">
                                          <p:stCondLst>
                                            <p:cond delay="820"/>
                                          </p:stCondLst>
                                        </p:cTn>
                                        <p:tgtEl>
                                          <p:spTgt spid="3">
                                            <p:txEl>
                                              <p:pRg st="0" end="0"/>
                                            </p:txEl>
                                          </p:spTgt>
                                        </p:tgtEl>
                                      </p:cBhvr>
                                      <p:to x="100000" y="80000"/>
                                    </p:animScale>
                                    <p:animScale>
                                      <p:cBhvr>
                                        <p:cTn id="27" dur="104" decel="50000">
                                          <p:stCondLst>
                                            <p:cond delay="836"/>
                                          </p:stCondLst>
                                        </p:cTn>
                                        <p:tgtEl>
                                          <p:spTgt spid="3">
                                            <p:txEl>
                                              <p:pRg st="0" end="0"/>
                                            </p:txEl>
                                          </p:spTgt>
                                        </p:tgtEl>
                                      </p:cBhvr>
                                      <p:to x="100000" y="100000"/>
                                    </p:animScale>
                                    <p:animScale>
                                      <p:cBhvr>
                                        <p:cTn id="28" dur="16">
                                          <p:stCondLst>
                                            <p:cond delay="1026"/>
                                          </p:stCondLst>
                                        </p:cTn>
                                        <p:tgtEl>
                                          <p:spTgt spid="3">
                                            <p:txEl>
                                              <p:pRg st="0" end="0"/>
                                            </p:txEl>
                                          </p:spTgt>
                                        </p:tgtEl>
                                      </p:cBhvr>
                                      <p:to x="100000" y="90000"/>
                                    </p:animScale>
                                    <p:animScale>
                                      <p:cBhvr>
                                        <p:cTn id="29" dur="104" decel="50000">
                                          <p:stCondLst>
                                            <p:cond delay="1042"/>
                                          </p:stCondLst>
                                        </p:cTn>
                                        <p:tgtEl>
                                          <p:spTgt spid="3">
                                            <p:txEl>
                                              <p:pRg st="0" end="0"/>
                                            </p:txEl>
                                          </p:spTgt>
                                        </p:tgtEl>
                                      </p:cBhvr>
                                      <p:to x="100000" y="100000"/>
                                    </p:animScale>
                                    <p:animScale>
                                      <p:cBhvr>
                                        <p:cTn id="30" dur="16">
                                          <p:stCondLst>
                                            <p:cond delay="1130"/>
                                          </p:stCondLst>
                                        </p:cTn>
                                        <p:tgtEl>
                                          <p:spTgt spid="3">
                                            <p:txEl>
                                              <p:pRg st="0" end="0"/>
                                            </p:txEl>
                                          </p:spTgt>
                                        </p:tgtEl>
                                      </p:cBhvr>
                                      <p:to x="100000" y="95000"/>
                                    </p:animScale>
                                    <p:animScale>
                                      <p:cBhvr>
                                        <p:cTn id="31" dur="104" decel="50000">
                                          <p:stCondLst>
                                            <p:cond delay="1146"/>
                                          </p:stCondLst>
                                        </p:cTn>
                                        <p:tgtEl>
                                          <p:spTgt spid="3">
                                            <p:txEl>
                                              <p:pRg st="0" end="0"/>
                                            </p:txEl>
                                          </p:spTgt>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wipe(down)">
                                      <p:cBhvr>
                                        <p:cTn id="36" dur="362">
                                          <p:stCondLst>
                                            <p:cond delay="0"/>
                                          </p:stCondLst>
                                        </p:cTn>
                                        <p:tgtEl>
                                          <p:spTgt spid="3">
                                            <p:txEl>
                                              <p:pRg st="1" end="1"/>
                                            </p:txEl>
                                          </p:spTgt>
                                        </p:tgtEl>
                                      </p:cBhvr>
                                    </p:animEffect>
                                    <p:anim calcmode="lin" valueType="num">
                                      <p:cBhvr>
                                        <p:cTn id="37" dur="1139"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8" dur="415"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9" dur="415" tmFilter="0, 0; 0.125,0.2665; 0.25,0.4; 0.375,0.465; 0.5,0.5;  0.625,0.535; 0.75,0.6; 0.875,0.7335; 1,1">
                                          <p:stCondLst>
                                            <p:cond delay="415"/>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40" dur="207" tmFilter="0, 0; 0.125,0.2665; 0.25,0.4; 0.375,0.465; 0.5,0.5;  0.625,0.535; 0.75,0.6; 0.875,0.7335; 1,1">
                                          <p:stCondLst>
                                            <p:cond delay="828"/>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41" dur="103" tmFilter="0, 0; 0.125,0.2665; 0.25,0.4; 0.375,0.465; 0.5,0.5;  0.625,0.535; 0.75,0.6; 0.875,0.7335; 1,1">
                                          <p:stCondLst>
                                            <p:cond delay="1035"/>
                                          </p:stCondLst>
                                        </p:cTn>
                                        <p:tgtEl>
                                          <p:spTgt spid="3">
                                            <p:txEl>
                                              <p:pRg st="1" end="1"/>
                                            </p:txEl>
                                          </p:spTgt>
                                        </p:tgtEl>
                                        <p:attrNameLst>
                                          <p:attrName>ppt_y</p:attrName>
                                        </p:attrNameLst>
                                      </p:cBhvr>
                                      <p:tavLst>
                                        <p:tav tm="0" fmla="#ppt_y-sin(pi*$)/81">
                                          <p:val>
                                            <p:fltVal val="0"/>
                                          </p:val>
                                        </p:tav>
                                        <p:tav tm="100000">
                                          <p:val>
                                            <p:fltVal val="1"/>
                                          </p:val>
                                        </p:tav>
                                      </p:tavLst>
                                    </p:anim>
                                    <p:animScale>
                                      <p:cBhvr>
                                        <p:cTn id="42" dur="16">
                                          <p:stCondLst>
                                            <p:cond delay="406"/>
                                          </p:stCondLst>
                                        </p:cTn>
                                        <p:tgtEl>
                                          <p:spTgt spid="3">
                                            <p:txEl>
                                              <p:pRg st="1" end="1"/>
                                            </p:txEl>
                                          </p:spTgt>
                                        </p:tgtEl>
                                      </p:cBhvr>
                                      <p:to x="100000" y="60000"/>
                                    </p:animScale>
                                    <p:animScale>
                                      <p:cBhvr>
                                        <p:cTn id="43" dur="104" decel="50000">
                                          <p:stCondLst>
                                            <p:cond delay="423"/>
                                          </p:stCondLst>
                                        </p:cTn>
                                        <p:tgtEl>
                                          <p:spTgt spid="3">
                                            <p:txEl>
                                              <p:pRg st="1" end="1"/>
                                            </p:txEl>
                                          </p:spTgt>
                                        </p:tgtEl>
                                      </p:cBhvr>
                                      <p:to x="100000" y="100000"/>
                                    </p:animScale>
                                    <p:animScale>
                                      <p:cBhvr>
                                        <p:cTn id="44" dur="16">
                                          <p:stCondLst>
                                            <p:cond delay="820"/>
                                          </p:stCondLst>
                                        </p:cTn>
                                        <p:tgtEl>
                                          <p:spTgt spid="3">
                                            <p:txEl>
                                              <p:pRg st="1" end="1"/>
                                            </p:txEl>
                                          </p:spTgt>
                                        </p:tgtEl>
                                      </p:cBhvr>
                                      <p:to x="100000" y="80000"/>
                                    </p:animScale>
                                    <p:animScale>
                                      <p:cBhvr>
                                        <p:cTn id="45" dur="104" decel="50000">
                                          <p:stCondLst>
                                            <p:cond delay="836"/>
                                          </p:stCondLst>
                                        </p:cTn>
                                        <p:tgtEl>
                                          <p:spTgt spid="3">
                                            <p:txEl>
                                              <p:pRg st="1" end="1"/>
                                            </p:txEl>
                                          </p:spTgt>
                                        </p:tgtEl>
                                      </p:cBhvr>
                                      <p:to x="100000" y="100000"/>
                                    </p:animScale>
                                    <p:animScale>
                                      <p:cBhvr>
                                        <p:cTn id="46" dur="16">
                                          <p:stCondLst>
                                            <p:cond delay="1026"/>
                                          </p:stCondLst>
                                        </p:cTn>
                                        <p:tgtEl>
                                          <p:spTgt spid="3">
                                            <p:txEl>
                                              <p:pRg st="1" end="1"/>
                                            </p:txEl>
                                          </p:spTgt>
                                        </p:tgtEl>
                                      </p:cBhvr>
                                      <p:to x="100000" y="90000"/>
                                    </p:animScale>
                                    <p:animScale>
                                      <p:cBhvr>
                                        <p:cTn id="47" dur="104" decel="50000">
                                          <p:stCondLst>
                                            <p:cond delay="1042"/>
                                          </p:stCondLst>
                                        </p:cTn>
                                        <p:tgtEl>
                                          <p:spTgt spid="3">
                                            <p:txEl>
                                              <p:pRg st="1" end="1"/>
                                            </p:txEl>
                                          </p:spTgt>
                                        </p:tgtEl>
                                      </p:cBhvr>
                                      <p:to x="100000" y="100000"/>
                                    </p:animScale>
                                    <p:animScale>
                                      <p:cBhvr>
                                        <p:cTn id="48" dur="16">
                                          <p:stCondLst>
                                            <p:cond delay="1130"/>
                                          </p:stCondLst>
                                        </p:cTn>
                                        <p:tgtEl>
                                          <p:spTgt spid="3">
                                            <p:txEl>
                                              <p:pRg st="1" end="1"/>
                                            </p:txEl>
                                          </p:spTgt>
                                        </p:tgtEl>
                                      </p:cBhvr>
                                      <p:to x="100000" y="95000"/>
                                    </p:animScale>
                                    <p:animScale>
                                      <p:cBhvr>
                                        <p:cTn id="49" dur="104" decel="50000">
                                          <p:stCondLst>
                                            <p:cond delay="1146"/>
                                          </p:stCondLst>
                                        </p:cTn>
                                        <p:tgtEl>
                                          <p:spTgt spid="3">
                                            <p:txEl>
                                              <p:pRg st="1" end="1"/>
                                            </p:txEl>
                                          </p:spTgt>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3">
                                            <p:txEl>
                                              <p:pRg st="2" end="2"/>
                                            </p:txEl>
                                          </p:spTgt>
                                        </p:tgtEl>
                                        <p:attrNameLst>
                                          <p:attrName>style.visibility</p:attrName>
                                        </p:attrNameLst>
                                      </p:cBhvr>
                                      <p:to>
                                        <p:strVal val="visible"/>
                                      </p:to>
                                    </p:set>
                                    <p:animEffect transition="in" filter="wipe(down)">
                                      <p:cBhvr>
                                        <p:cTn id="54" dur="362">
                                          <p:stCondLst>
                                            <p:cond delay="0"/>
                                          </p:stCondLst>
                                        </p:cTn>
                                        <p:tgtEl>
                                          <p:spTgt spid="3">
                                            <p:txEl>
                                              <p:pRg st="2" end="2"/>
                                            </p:txEl>
                                          </p:spTgt>
                                        </p:tgtEl>
                                      </p:cBhvr>
                                    </p:animEffect>
                                    <p:anim calcmode="lin" valueType="num">
                                      <p:cBhvr>
                                        <p:cTn id="55" dur="1139"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6" dur="415"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7" dur="415" tmFilter="0, 0; 0.125,0.2665; 0.25,0.4; 0.375,0.465; 0.5,0.5;  0.625,0.535; 0.75,0.6; 0.875,0.7335; 1,1">
                                          <p:stCondLst>
                                            <p:cond delay="415"/>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8" dur="207" tmFilter="0, 0; 0.125,0.2665; 0.25,0.4; 0.375,0.465; 0.5,0.5;  0.625,0.535; 0.75,0.6; 0.875,0.7335; 1,1">
                                          <p:stCondLst>
                                            <p:cond delay="828"/>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9" dur="103" tmFilter="0, 0; 0.125,0.2665; 0.25,0.4; 0.375,0.465; 0.5,0.5;  0.625,0.535; 0.75,0.6; 0.875,0.7335; 1,1">
                                          <p:stCondLst>
                                            <p:cond delay="1035"/>
                                          </p:stCondLst>
                                        </p:cTn>
                                        <p:tgtEl>
                                          <p:spTgt spid="3">
                                            <p:txEl>
                                              <p:pRg st="2" end="2"/>
                                            </p:txEl>
                                          </p:spTgt>
                                        </p:tgtEl>
                                        <p:attrNameLst>
                                          <p:attrName>ppt_y</p:attrName>
                                        </p:attrNameLst>
                                      </p:cBhvr>
                                      <p:tavLst>
                                        <p:tav tm="0" fmla="#ppt_y-sin(pi*$)/81">
                                          <p:val>
                                            <p:fltVal val="0"/>
                                          </p:val>
                                        </p:tav>
                                        <p:tav tm="100000">
                                          <p:val>
                                            <p:fltVal val="1"/>
                                          </p:val>
                                        </p:tav>
                                      </p:tavLst>
                                    </p:anim>
                                    <p:animScale>
                                      <p:cBhvr>
                                        <p:cTn id="60" dur="16">
                                          <p:stCondLst>
                                            <p:cond delay="406"/>
                                          </p:stCondLst>
                                        </p:cTn>
                                        <p:tgtEl>
                                          <p:spTgt spid="3">
                                            <p:txEl>
                                              <p:pRg st="2" end="2"/>
                                            </p:txEl>
                                          </p:spTgt>
                                        </p:tgtEl>
                                      </p:cBhvr>
                                      <p:to x="100000" y="60000"/>
                                    </p:animScale>
                                    <p:animScale>
                                      <p:cBhvr>
                                        <p:cTn id="61" dur="104" decel="50000">
                                          <p:stCondLst>
                                            <p:cond delay="423"/>
                                          </p:stCondLst>
                                        </p:cTn>
                                        <p:tgtEl>
                                          <p:spTgt spid="3">
                                            <p:txEl>
                                              <p:pRg st="2" end="2"/>
                                            </p:txEl>
                                          </p:spTgt>
                                        </p:tgtEl>
                                      </p:cBhvr>
                                      <p:to x="100000" y="100000"/>
                                    </p:animScale>
                                    <p:animScale>
                                      <p:cBhvr>
                                        <p:cTn id="62" dur="16">
                                          <p:stCondLst>
                                            <p:cond delay="820"/>
                                          </p:stCondLst>
                                        </p:cTn>
                                        <p:tgtEl>
                                          <p:spTgt spid="3">
                                            <p:txEl>
                                              <p:pRg st="2" end="2"/>
                                            </p:txEl>
                                          </p:spTgt>
                                        </p:tgtEl>
                                      </p:cBhvr>
                                      <p:to x="100000" y="80000"/>
                                    </p:animScale>
                                    <p:animScale>
                                      <p:cBhvr>
                                        <p:cTn id="63" dur="104" decel="50000">
                                          <p:stCondLst>
                                            <p:cond delay="836"/>
                                          </p:stCondLst>
                                        </p:cTn>
                                        <p:tgtEl>
                                          <p:spTgt spid="3">
                                            <p:txEl>
                                              <p:pRg st="2" end="2"/>
                                            </p:txEl>
                                          </p:spTgt>
                                        </p:tgtEl>
                                      </p:cBhvr>
                                      <p:to x="100000" y="100000"/>
                                    </p:animScale>
                                    <p:animScale>
                                      <p:cBhvr>
                                        <p:cTn id="64" dur="16">
                                          <p:stCondLst>
                                            <p:cond delay="1026"/>
                                          </p:stCondLst>
                                        </p:cTn>
                                        <p:tgtEl>
                                          <p:spTgt spid="3">
                                            <p:txEl>
                                              <p:pRg st="2" end="2"/>
                                            </p:txEl>
                                          </p:spTgt>
                                        </p:tgtEl>
                                      </p:cBhvr>
                                      <p:to x="100000" y="90000"/>
                                    </p:animScale>
                                    <p:animScale>
                                      <p:cBhvr>
                                        <p:cTn id="65" dur="104" decel="50000">
                                          <p:stCondLst>
                                            <p:cond delay="1042"/>
                                          </p:stCondLst>
                                        </p:cTn>
                                        <p:tgtEl>
                                          <p:spTgt spid="3">
                                            <p:txEl>
                                              <p:pRg st="2" end="2"/>
                                            </p:txEl>
                                          </p:spTgt>
                                        </p:tgtEl>
                                      </p:cBhvr>
                                      <p:to x="100000" y="100000"/>
                                    </p:animScale>
                                    <p:animScale>
                                      <p:cBhvr>
                                        <p:cTn id="66" dur="16">
                                          <p:stCondLst>
                                            <p:cond delay="1130"/>
                                          </p:stCondLst>
                                        </p:cTn>
                                        <p:tgtEl>
                                          <p:spTgt spid="3">
                                            <p:txEl>
                                              <p:pRg st="2" end="2"/>
                                            </p:txEl>
                                          </p:spTgt>
                                        </p:tgtEl>
                                      </p:cBhvr>
                                      <p:to x="100000" y="95000"/>
                                    </p:animScale>
                                    <p:animScale>
                                      <p:cBhvr>
                                        <p:cTn id="67" dur="104" decel="50000">
                                          <p:stCondLst>
                                            <p:cond delay="1146"/>
                                          </p:stCondLst>
                                        </p:cTn>
                                        <p:tgtEl>
                                          <p:spTgt spid="3">
                                            <p:txEl>
                                              <p:pRg st="2" end="2"/>
                                            </p:txEl>
                                          </p:spTgt>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nodeType="clickEffect">
                                  <p:stCondLst>
                                    <p:cond delay="0"/>
                                  </p:stCondLst>
                                  <p:childTnLst>
                                    <p:set>
                                      <p:cBhvr>
                                        <p:cTn id="71" dur="1" fill="hold">
                                          <p:stCondLst>
                                            <p:cond delay="0"/>
                                          </p:stCondLst>
                                        </p:cTn>
                                        <p:tgtEl>
                                          <p:spTgt spid="3">
                                            <p:txEl>
                                              <p:pRg st="3" end="3"/>
                                            </p:txEl>
                                          </p:spTgt>
                                        </p:tgtEl>
                                        <p:attrNameLst>
                                          <p:attrName>style.visibility</p:attrName>
                                        </p:attrNameLst>
                                      </p:cBhvr>
                                      <p:to>
                                        <p:strVal val="visible"/>
                                      </p:to>
                                    </p:set>
                                    <p:animEffect transition="in" filter="wipe(down)">
                                      <p:cBhvr>
                                        <p:cTn id="72" dur="362">
                                          <p:stCondLst>
                                            <p:cond delay="0"/>
                                          </p:stCondLst>
                                        </p:cTn>
                                        <p:tgtEl>
                                          <p:spTgt spid="3">
                                            <p:txEl>
                                              <p:pRg st="3" end="3"/>
                                            </p:txEl>
                                          </p:spTgt>
                                        </p:tgtEl>
                                      </p:cBhvr>
                                    </p:animEffect>
                                    <p:anim calcmode="lin" valueType="num">
                                      <p:cBhvr>
                                        <p:cTn id="73" dur="1139"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74" dur="415"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75" dur="415" tmFilter="0, 0; 0.125,0.2665; 0.25,0.4; 0.375,0.465; 0.5,0.5;  0.625,0.535; 0.75,0.6; 0.875,0.7335; 1,1">
                                          <p:stCondLst>
                                            <p:cond delay="415"/>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6" dur="207" tmFilter="0, 0; 0.125,0.2665; 0.25,0.4; 0.375,0.465; 0.5,0.5;  0.625,0.535; 0.75,0.6; 0.875,0.7335; 1,1">
                                          <p:stCondLst>
                                            <p:cond delay="828"/>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7" dur="103" tmFilter="0, 0; 0.125,0.2665; 0.25,0.4; 0.375,0.465; 0.5,0.5;  0.625,0.535; 0.75,0.6; 0.875,0.7335; 1,1">
                                          <p:stCondLst>
                                            <p:cond delay="1035"/>
                                          </p:stCondLst>
                                        </p:cTn>
                                        <p:tgtEl>
                                          <p:spTgt spid="3">
                                            <p:txEl>
                                              <p:pRg st="3" end="3"/>
                                            </p:txEl>
                                          </p:spTgt>
                                        </p:tgtEl>
                                        <p:attrNameLst>
                                          <p:attrName>ppt_y</p:attrName>
                                        </p:attrNameLst>
                                      </p:cBhvr>
                                      <p:tavLst>
                                        <p:tav tm="0" fmla="#ppt_y-sin(pi*$)/81">
                                          <p:val>
                                            <p:fltVal val="0"/>
                                          </p:val>
                                        </p:tav>
                                        <p:tav tm="100000">
                                          <p:val>
                                            <p:fltVal val="1"/>
                                          </p:val>
                                        </p:tav>
                                      </p:tavLst>
                                    </p:anim>
                                    <p:animScale>
                                      <p:cBhvr>
                                        <p:cTn id="78" dur="16">
                                          <p:stCondLst>
                                            <p:cond delay="406"/>
                                          </p:stCondLst>
                                        </p:cTn>
                                        <p:tgtEl>
                                          <p:spTgt spid="3">
                                            <p:txEl>
                                              <p:pRg st="3" end="3"/>
                                            </p:txEl>
                                          </p:spTgt>
                                        </p:tgtEl>
                                      </p:cBhvr>
                                      <p:to x="100000" y="60000"/>
                                    </p:animScale>
                                    <p:animScale>
                                      <p:cBhvr>
                                        <p:cTn id="79" dur="104" decel="50000">
                                          <p:stCondLst>
                                            <p:cond delay="423"/>
                                          </p:stCondLst>
                                        </p:cTn>
                                        <p:tgtEl>
                                          <p:spTgt spid="3">
                                            <p:txEl>
                                              <p:pRg st="3" end="3"/>
                                            </p:txEl>
                                          </p:spTgt>
                                        </p:tgtEl>
                                      </p:cBhvr>
                                      <p:to x="100000" y="100000"/>
                                    </p:animScale>
                                    <p:animScale>
                                      <p:cBhvr>
                                        <p:cTn id="80" dur="16">
                                          <p:stCondLst>
                                            <p:cond delay="820"/>
                                          </p:stCondLst>
                                        </p:cTn>
                                        <p:tgtEl>
                                          <p:spTgt spid="3">
                                            <p:txEl>
                                              <p:pRg st="3" end="3"/>
                                            </p:txEl>
                                          </p:spTgt>
                                        </p:tgtEl>
                                      </p:cBhvr>
                                      <p:to x="100000" y="80000"/>
                                    </p:animScale>
                                    <p:animScale>
                                      <p:cBhvr>
                                        <p:cTn id="81" dur="104" decel="50000">
                                          <p:stCondLst>
                                            <p:cond delay="836"/>
                                          </p:stCondLst>
                                        </p:cTn>
                                        <p:tgtEl>
                                          <p:spTgt spid="3">
                                            <p:txEl>
                                              <p:pRg st="3" end="3"/>
                                            </p:txEl>
                                          </p:spTgt>
                                        </p:tgtEl>
                                      </p:cBhvr>
                                      <p:to x="100000" y="100000"/>
                                    </p:animScale>
                                    <p:animScale>
                                      <p:cBhvr>
                                        <p:cTn id="82" dur="16">
                                          <p:stCondLst>
                                            <p:cond delay="1026"/>
                                          </p:stCondLst>
                                        </p:cTn>
                                        <p:tgtEl>
                                          <p:spTgt spid="3">
                                            <p:txEl>
                                              <p:pRg st="3" end="3"/>
                                            </p:txEl>
                                          </p:spTgt>
                                        </p:tgtEl>
                                      </p:cBhvr>
                                      <p:to x="100000" y="90000"/>
                                    </p:animScale>
                                    <p:animScale>
                                      <p:cBhvr>
                                        <p:cTn id="83" dur="104" decel="50000">
                                          <p:stCondLst>
                                            <p:cond delay="1042"/>
                                          </p:stCondLst>
                                        </p:cTn>
                                        <p:tgtEl>
                                          <p:spTgt spid="3">
                                            <p:txEl>
                                              <p:pRg st="3" end="3"/>
                                            </p:txEl>
                                          </p:spTgt>
                                        </p:tgtEl>
                                      </p:cBhvr>
                                      <p:to x="100000" y="100000"/>
                                    </p:animScale>
                                    <p:animScale>
                                      <p:cBhvr>
                                        <p:cTn id="84" dur="16">
                                          <p:stCondLst>
                                            <p:cond delay="1130"/>
                                          </p:stCondLst>
                                        </p:cTn>
                                        <p:tgtEl>
                                          <p:spTgt spid="3">
                                            <p:txEl>
                                              <p:pRg st="3" end="3"/>
                                            </p:txEl>
                                          </p:spTgt>
                                        </p:tgtEl>
                                      </p:cBhvr>
                                      <p:to x="100000" y="95000"/>
                                    </p:animScale>
                                    <p:animScale>
                                      <p:cBhvr>
                                        <p:cTn id="85" dur="104" decel="50000">
                                          <p:stCondLst>
                                            <p:cond delay="1146"/>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Picture Placeholder 8" descr="Seedling growing in soil in the sunlight ">
            <a:extLst>
              <a:ext uri="{FF2B5EF4-FFF2-40B4-BE49-F238E27FC236}">
                <a16:creationId xmlns:a16="http://schemas.microsoft.com/office/drawing/2014/main" id="{9D65E70B-E8A9-48A3-919D-4859EBE8776D}"/>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val="0"/>
              </a:ext>
            </a:extLst>
          </a:blip>
          <a:srcRect/>
          <a:stretch/>
        </p:blipFill>
        <p:spPr/>
      </p:pic>
      <p:sp>
        <p:nvSpPr>
          <p:cNvPr id="63" name="Title 62">
            <a:extLst>
              <a:ext uri="{FF2B5EF4-FFF2-40B4-BE49-F238E27FC236}">
                <a16:creationId xmlns:a16="http://schemas.microsoft.com/office/drawing/2014/main" id="{9F278136-1732-4E41-8B33-CE377A68B022}"/>
              </a:ext>
            </a:extLst>
          </p:cNvPr>
          <p:cNvSpPr>
            <a:spLocks noGrp="1"/>
          </p:cNvSpPr>
          <p:nvPr>
            <p:ph type="title"/>
          </p:nvPr>
        </p:nvSpPr>
        <p:spPr>
          <a:xfrm>
            <a:off x="7260958" y="2062479"/>
            <a:ext cx="4931041" cy="4795521"/>
          </a:xfrm>
        </p:spPr>
        <p:txBody>
          <a:bodyPr/>
          <a:lstStyle/>
          <a:p>
            <a:r>
              <a:rPr lang="en-US" sz="5600" noProof="0" dirty="0"/>
              <a:t> </a:t>
            </a:r>
            <a:endParaRPr lang="en-US" sz="5600" dirty="0"/>
          </a:p>
        </p:txBody>
      </p:sp>
      <p:sp>
        <p:nvSpPr>
          <p:cNvPr id="6" name="Footer Placeholder 5">
            <a:extLst>
              <a:ext uri="{FF2B5EF4-FFF2-40B4-BE49-F238E27FC236}">
                <a16:creationId xmlns:a16="http://schemas.microsoft.com/office/drawing/2014/main" id="{43C2401C-2C89-406F-BCBF-51446162CF06}"/>
              </a:ext>
            </a:extLst>
          </p:cNvPr>
          <p:cNvSpPr>
            <a:spLocks noGrp="1"/>
          </p:cNvSpPr>
          <p:nvPr>
            <p:ph type="ftr" sz="quarter" idx="11"/>
          </p:nvPr>
        </p:nvSpPr>
        <p:spPr/>
        <p:txBody>
          <a:bodyPr/>
          <a:lstStyle/>
          <a:p>
            <a:r>
              <a:rPr lang="en-US"/>
              <a:t>Sample Footer Text</a:t>
            </a:r>
            <a:endParaRPr lang="en-US" dirty="0"/>
          </a:p>
        </p:txBody>
      </p:sp>
      <p:sp>
        <p:nvSpPr>
          <p:cNvPr id="45" name="Slide Number Placeholder 31">
            <a:extLst>
              <a:ext uri="{FF2B5EF4-FFF2-40B4-BE49-F238E27FC236}">
                <a16:creationId xmlns:a16="http://schemas.microsoft.com/office/drawing/2014/main" id="{730E543D-2A60-4460-8F1A-5EEDD4210320}"/>
              </a:ext>
            </a:extLst>
          </p:cNvPr>
          <p:cNvSpPr>
            <a:spLocks noGrp="1"/>
          </p:cNvSpPr>
          <p:nvPr>
            <p:ph type="sldNum" sz="quarter" idx="12"/>
          </p:nvPr>
        </p:nvSpPr>
        <p:spPr>
          <a:xfrm>
            <a:off x="11268560" y="6409481"/>
            <a:ext cx="775429" cy="457200"/>
          </a:xfrm>
        </p:spPr>
        <p:txBody>
          <a:bodyPr vert="horz" lIns="109728" tIns="109728" rIns="109728" bIns="91440" rtlCol="0" anchor="b">
            <a:normAutofit/>
          </a:bodyPr>
          <a:lstStyle>
            <a:lvl1pPr algn="ctr">
              <a:defRPr>
                <a:solidFill>
                  <a:schemeClr val="tx1">
                    <a:lumMod val="75000"/>
                    <a:lumOff val="25000"/>
                  </a:schemeClr>
                </a:solidFill>
                <a:effectLst/>
              </a:defRPr>
            </a:lvl1pPr>
          </a:lstStyle>
          <a:p>
            <a:fld id="{FAEF9944-A4F6-4C59-AEBD-678D6480B8EA}" type="slidenum">
              <a:rPr lang="en-US" smtClean="0"/>
              <a:pPr/>
              <a:t>21</a:t>
            </a:fld>
            <a:endParaRPr lang="en-US" dirty="0"/>
          </a:p>
        </p:txBody>
      </p:sp>
      <p:sp>
        <p:nvSpPr>
          <p:cNvPr id="86" name="Freeform: Shape 85">
            <a:extLst>
              <a:ext uri="{FF2B5EF4-FFF2-40B4-BE49-F238E27FC236}">
                <a16:creationId xmlns:a16="http://schemas.microsoft.com/office/drawing/2014/main" id="{3BDE575A-F63B-4C74-9797-1CA462CFEA06}"/>
              </a:ext>
              <a:ext uri="{C183D7F6-B498-43B3-948B-1728B52AA6E4}">
                <adec:decorative xmlns:adec="http://schemas.microsoft.com/office/drawing/2017/decorative" val="1"/>
              </a:ext>
            </a:extLst>
          </p:cNvPr>
          <p:cNvSpPr/>
          <p:nvPr/>
        </p:nvSpPr>
        <p:spPr>
          <a:xfrm>
            <a:off x="6781549" y="1757155"/>
            <a:ext cx="5448246" cy="5148470"/>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Rectangle 10">
            <a:extLst>
              <a:ext uri="{FF2B5EF4-FFF2-40B4-BE49-F238E27FC236}">
                <a16:creationId xmlns:a16="http://schemas.microsoft.com/office/drawing/2014/main" id="{95339A4C-E3CF-4E6D-8D12-87BACCF468DB}"/>
              </a:ext>
            </a:extLst>
          </p:cNvPr>
          <p:cNvSpPr/>
          <p:nvPr/>
        </p:nvSpPr>
        <p:spPr>
          <a:xfrm>
            <a:off x="9339859" y="1843949"/>
            <a:ext cx="652743" cy="3170099"/>
          </a:xfrm>
          <a:prstGeom prst="rect">
            <a:avLst/>
          </a:prstGeom>
          <a:noFill/>
        </p:spPr>
        <p:txBody>
          <a:bodyPr wrap="square" lIns="91440" tIns="45720" rIns="91440" bIns="45720">
            <a:spAutoFit/>
          </a:bodyPr>
          <a:lstStyle/>
          <a:p>
            <a:pPr algn="ctr"/>
            <a:r>
              <a:rPr lang="en-US" sz="20000" b="1" cap="none" spc="0" dirty="0">
                <a:ln w="22225">
                  <a:solidFill>
                    <a:schemeClr val="accent6">
                      <a:lumMod val="75000"/>
                    </a:schemeClr>
                  </a:solidFill>
                  <a:prstDash val="solid"/>
                </a:ln>
                <a:solidFill>
                  <a:srgbClr val="FFC000"/>
                </a:solidFill>
                <a:effectLst/>
              </a:rPr>
              <a:t>3</a:t>
            </a:r>
          </a:p>
        </p:txBody>
      </p:sp>
      <p:sp>
        <p:nvSpPr>
          <p:cNvPr id="7" name="TextBox 6">
            <a:extLst>
              <a:ext uri="{FF2B5EF4-FFF2-40B4-BE49-F238E27FC236}">
                <a16:creationId xmlns:a16="http://schemas.microsoft.com/office/drawing/2014/main" id="{3528CC95-B35D-472B-BBEB-DDCE99F59227}"/>
              </a:ext>
            </a:extLst>
          </p:cNvPr>
          <p:cNvSpPr txBox="1"/>
          <p:nvPr/>
        </p:nvSpPr>
        <p:spPr>
          <a:xfrm>
            <a:off x="7707699" y="4181697"/>
            <a:ext cx="4037557" cy="2585323"/>
          </a:xfrm>
          <a:prstGeom prst="rect">
            <a:avLst/>
          </a:prstGeom>
          <a:noFill/>
        </p:spPr>
        <p:txBody>
          <a:bodyPr wrap="square" rtlCol="0">
            <a:spAutoFit/>
          </a:bodyPr>
          <a:lstStyle/>
          <a:p>
            <a:pPr algn="ctr"/>
            <a:r>
              <a:rPr lang="en-US" sz="5400" b="1" dirty="0">
                <a:solidFill>
                  <a:schemeClr val="tx1">
                    <a:lumMod val="75000"/>
                    <a:lumOff val="25000"/>
                  </a:schemeClr>
                </a:solidFill>
              </a:rPr>
              <a:t>Mutation</a:t>
            </a:r>
          </a:p>
          <a:p>
            <a:pPr algn="ctr"/>
            <a:r>
              <a:rPr lang="en-US" sz="5400" b="1" dirty="0">
                <a:solidFill>
                  <a:schemeClr val="tx1">
                    <a:lumMod val="75000"/>
                    <a:lumOff val="25000"/>
                  </a:schemeClr>
                </a:solidFill>
              </a:rPr>
              <a:t>Plant</a:t>
            </a:r>
          </a:p>
          <a:p>
            <a:pPr algn="ctr"/>
            <a:r>
              <a:rPr lang="en-US" sz="5400" b="1" dirty="0">
                <a:solidFill>
                  <a:schemeClr val="tx1">
                    <a:lumMod val="75000"/>
                    <a:lumOff val="25000"/>
                  </a:schemeClr>
                </a:solidFill>
              </a:rPr>
              <a:t>Breeding</a:t>
            </a:r>
          </a:p>
        </p:txBody>
      </p:sp>
    </p:spTree>
    <p:extLst>
      <p:ext uri="{BB962C8B-B14F-4D97-AF65-F5344CB8AC3E}">
        <p14:creationId xmlns:p14="http://schemas.microsoft.com/office/powerpoint/2010/main" val="1050085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2" name="Rectangle 51">
            <a:extLst>
              <a:ext uri="{FF2B5EF4-FFF2-40B4-BE49-F238E27FC236}">
                <a16:creationId xmlns:a16="http://schemas.microsoft.com/office/drawing/2014/main" id="{AC14302F-E955-47D0-A56B-D1D1A6953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73" y="-9274"/>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 name="Title 6">
            <a:extLst>
              <a:ext uri="{FF2B5EF4-FFF2-40B4-BE49-F238E27FC236}">
                <a16:creationId xmlns:a16="http://schemas.microsoft.com/office/drawing/2014/main" id="{B41B9B0D-416F-4632-8530-27002FB8B981}"/>
              </a:ext>
            </a:extLst>
          </p:cNvPr>
          <p:cNvSpPr>
            <a:spLocks noGrp="1"/>
          </p:cNvSpPr>
          <p:nvPr>
            <p:ph type="title"/>
          </p:nvPr>
        </p:nvSpPr>
        <p:spPr>
          <a:xfrm>
            <a:off x="244809" y="445742"/>
            <a:ext cx="7605918" cy="766419"/>
          </a:xfrm>
        </p:spPr>
        <p:txBody>
          <a:bodyPr vert="horz" lIns="109728" tIns="109728" rIns="109728" bIns="91440" rtlCol="0" anchor="b">
            <a:noAutofit/>
          </a:bodyPr>
          <a:lstStyle/>
          <a:p>
            <a:r>
              <a:rPr lang="en-US" sz="6600" dirty="0"/>
              <a:t>Plant Breeding</a:t>
            </a:r>
          </a:p>
        </p:txBody>
      </p:sp>
      <p:sp>
        <p:nvSpPr>
          <p:cNvPr id="54" name="Freeform: Shape 53">
            <a:extLst>
              <a:ext uri="{FF2B5EF4-FFF2-40B4-BE49-F238E27FC236}">
                <a16:creationId xmlns:a16="http://schemas.microsoft.com/office/drawing/2014/main" id="{338E15C2-FFE3-4AD9-B8E8-4B895DB2E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87256" y="0"/>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6" name="Freeform: Shape 55">
            <a:extLst>
              <a:ext uri="{FF2B5EF4-FFF2-40B4-BE49-F238E27FC236}">
                <a16:creationId xmlns:a16="http://schemas.microsoft.com/office/drawing/2014/main" id="{A45FD7F6-BF7B-4588-AE38-90035891A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1772" y="0"/>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8" name="Freeform: Shape 57">
            <a:extLst>
              <a:ext uri="{FF2B5EF4-FFF2-40B4-BE49-F238E27FC236}">
                <a16:creationId xmlns:a16="http://schemas.microsoft.com/office/drawing/2014/main" id="{CA287970-7F13-4D1F-AF7F-E0B649F25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97970"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2" name="Picture Placeholder 11">
            <a:extLst>
              <a:ext uri="{FF2B5EF4-FFF2-40B4-BE49-F238E27FC236}">
                <a16:creationId xmlns:a16="http://schemas.microsoft.com/office/drawing/2014/main" id="{710A1955-F4D9-4D6A-8F17-5F7D9DC77210}"/>
              </a:ext>
            </a:extLst>
          </p:cNvPr>
          <p:cNvPicPr>
            <a:picLocks noGrp="1" noChangeAspect="1"/>
          </p:cNvPicPr>
          <p:nvPr>
            <p:ph type="pic" sz="quarter" idx="14"/>
          </p:nvPr>
        </p:nvPicPr>
        <p:blipFill rotWithShape="1">
          <a:blip r:embed="rId2"/>
          <a:srcRect l="17332" r="11158" b="3"/>
          <a:stretch/>
        </p:blipFill>
        <p:spPr>
          <a:xfrm>
            <a:off x="9109901" y="-9271"/>
            <a:ext cx="3093269" cy="2530405"/>
          </a:xfrm>
          <a:custGeom>
            <a:avLst/>
            <a:gdLst/>
            <a:ahLst/>
            <a:cxnLst/>
            <a:rect l="l" t="t" r="r" b="b"/>
            <a:pathLst>
              <a:path w="3093269" h="2530405">
                <a:moveTo>
                  <a:pt x="60381" y="0"/>
                </a:moveTo>
                <a:lnTo>
                  <a:pt x="3093269" y="0"/>
                </a:lnTo>
                <a:lnTo>
                  <a:pt x="3093269" y="1760938"/>
                </a:lnTo>
                <a:lnTo>
                  <a:pt x="3091357" y="1764934"/>
                </a:lnTo>
                <a:cubicBezTo>
                  <a:pt x="3032651" y="1871844"/>
                  <a:pt x="2962668" y="1970741"/>
                  <a:pt x="2881807" y="2060870"/>
                </a:cubicBezTo>
                <a:cubicBezTo>
                  <a:pt x="2718935" y="2242410"/>
                  <a:pt x="2557541" y="2288971"/>
                  <a:pt x="2236713" y="2369092"/>
                </a:cubicBezTo>
                <a:cubicBezTo>
                  <a:pt x="2159321" y="2388405"/>
                  <a:pt x="2079268" y="2408405"/>
                  <a:pt x="1993879" y="2432762"/>
                </a:cubicBezTo>
                <a:cubicBezTo>
                  <a:pt x="1341447" y="2618793"/>
                  <a:pt x="889107" y="2542063"/>
                  <a:pt x="481384" y="2176267"/>
                </a:cubicBezTo>
                <a:cubicBezTo>
                  <a:pt x="213794" y="1936193"/>
                  <a:pt x="150722" y="1611509"/>
                  <a:pt x="84978" y="1143609"/>
                </a:cubicBezTo>
                <a:cubicBezTo>
                  <a:pt x="77638" y="1091332"/>
                  <a:pt x="70023" y="1039358"/>
                  <a:pt x="62604" y="989101"/>
                </a:cubicBezTo>
                <a:cubicBezTo>
                  <a:pt x="22537" y="716545"/>
                  <a:pt x="-15270" y="459119"/>
                  <a:pt x="6250" y="235762"/>
                </a:cubicBezTo>
                <a:cubicBezTo>
                  <a:pt x="11393" y="182380"/>
                  <a:pt x="19838" y="131912"/>
                  <a:pt x="31866" y="83728"/>
                </a:cubicBezTo>
                <a:close/>
              </a:path>
            </a:pathLst>
          </a:custGeom>
        </p:spPr>
      </p:pic>
      <p:sp>
        <p:nvSpPr>
          <p:cNvPr id="60" name="Freeform: Shape 59">
            <a:extLst>
              <a:ext uri="{FF2B5EF4-FFF2-40B4-BE49-F238E27FC236}">
                <a16:creationId xmlns:a16="http://schemas.microsoft.com/office/drawing/2014/main" id="{F03296FF-275D-4B43-B5B2-F04190E05E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2156" y="3297832"/>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CE2CF453-4871-4F22-8746-957F757DA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493" y="3105611"/>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4" name="Freeform: Shape 63">
            <a:extLst>
              <a:ext uri="{FF2B5EF4-FFF2-40B4-BE49-F238E27FC236}">
                <a16:creationId xmlns:a16="http://schemas.microsoft.com/office/drawing/2014/main" id="{3705B420-CA19-4291-B5C3-B6AA91968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814" y="3406834"/>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 name="Picture Placeholder 9">
            <a:extLst>
              <a:ext uri="{FF2B5EF4-FFF2-40B4-BE49-F238E27FC236}">
                <a16:creationId xmlns:a16="http://schemas.microsoft.com/office/drawing/2014/main" id="{CAA82CD4-07C1-403F-9463-C28AF924A8E1}"/>
              </a:ext>
            </a:extLst>
          </p:cNvPr>
          <p:cNvPicPr>
            <a:picLocks noGrp="1" noChangeAspect="1"/>
          </p:cNvPicPr>
          <p:nvPr>
            <p:ph type="pic" sz="quarter" idx="13"/>
          </p:nvPr>
        </p:nvPicPr>
        <p:blipFill rotWithShape="1">
          <a:blip r:embed="rId3"/>
          <a:srcRect r="-1" b="7502"/>
          <a:stretch/>
        </p:blipFill>
        <p:spPr>
          <a:xfrm>
            <a:off x="6807197" y="3656544"/>
            <a:ext cx="5185262" cy="3201454"/>
          </a:xfrm>
          <a:custGeom>
            <a:avLst/>
            <a:gdLst/>
            <a:ahLst/>
            <a:cxnLst/>
            <a:rect l="l" t="t" r="r" b="b"/>
            <a:pathLst>
              <a:path w="5185262" h="3201454">
                <a:moveTo>
                  <a:pt x="2395657" y="533"/>
                </a:moveTo>
                <a:cubicBezTo>
                  <a:pt x="2853132" y="-10568"/>
                  <a:pt x="3320085" y="151875"/>
                  <a:pt x="3853824" y="495130"/>
                </a:cubicBezTo>
                <a:cubicBezTo>
                  <a:pt x="3965587" y="567021"/>
                  <a:pt x="4071620" y="630367"/>
                  <a:pt x="4174137" y="691568"/>
                </a:cubicBezTo>
                <a:cubicBezTo>
                  <a:pt x="4599096" y="945381"/>
                  <a:pt x="4810106" y="1082014"/>
                  <a:pt x="4963571" y="1412493"/>
                </a:cubicBezTo>
                <a:cubicBezTo>
                  <a:pt x="5115952" y="1740640"/>
                  <a:pt x="5190392" y="2100122"/>
                  <a:pt x="5184988" y="2480884"/>
                </a:cubicBezTo>
                <a:cubicBezTo>
                  <a:pt x="5182321" y="2667133"/>
                  <a:pt x="5160907" y="2854257"/>
                  <a:pt x="5121020" y="3040915"/>
                </a:cubicBezTo>
                <a:lnTo>
                  <a:pt x="5078712" y="3201454"/>
                </a:lnTo>
                <a:lnTo>
                  <a:pt x="5755" y="3201454"/>
                </a:lnTo>
                <a:lnTo>
                  <a:pt x="0" y="3006621"/>
                </a:lnTo>
                <a:cubicBezTo>
                  <a:pt x="4041" y="2932436"/>
                  <a:pt x="14231" y="2856537"/>
                  <a:pt x="30450" y="2777898"/>
                </a:cubicBezTo>
                <a:cubicBezTo>
                  <a:pt x="98304" y="2448859"/>
                  <a:pt x="266355" y="2096783"/>
                  <a:pt x="444335" y="1724033"/>
                </a:cubicBezTo>
                <a:cubicBezTo>
                  <a:pt x="477196" y="1655314"/>
                  <a:pt x="511097" y="1584223"/>
                  <a:pt x="544740" y="1512578"/>
                </a:cubicBezTo>
                <a:cubicBezTo>
                  <a:pt x="845919" y="871350"/>
                  <a:pt x="1079952" y="433962"/>
                  <a:pt x="1570060" y="206371"/>
                </a:cubicBezTo>
                <a:cubicBezTo>
                  <a:pt x="1850099" y="76329"/>
                  <a:pt x="2121172" y="7193"/>
                  <a:pt x="2395657" y="533"/>
                </a:cubicBezTo>
                <a:close/>
              </a:path>
            </a:pathLst>
          </a:custGeom>
        </p:spPr>
      </p:pic>
      <p:sp>
        <p:nvSpPr>
          <p:cNvPr id="5" name="Date Placeholder 4">
            <a:extLst>
              <a:ext uri="{FF2B5EF4-FFF2-40B4-BE49-F238E27FC236}">
                <a16:creationId xmlns:a16="http://schemas.microsoft.com/office/drawing/2014/main" id="{F8D4E9D1-0E12-4CA2-B5D3-036A7529ACC6}"/>
              </a:ext>
            </a:extLst>
          </p:cNvPr>
          <p:cNvSpPr>
            <a:spLocks noGrp="1"/>
          </p:cNvSpPr>
          <p:nvPr>
            <p:ph type="dt" sz="half" idx="10"/>
          </p:nvPr>
        </p:nvSpPr>
        <p:spPr>
          <a:xfrm>
            <a:off x="7850727" y="6170491"/>
            <a:ext cx="2840083" cy="457200"/>
          </a:xfrm>
        </p:spPr>
        <p:txBody>
          <a:bodyPr vert="horz" lIns="109728" tIns="109728" rIns="109728" bIns="91440" rtlCol="0" anchor="ctr">
            <a:normAutofit/>
          </a:bodyPr>
          <a:lstStyle/>
          <a:p>
            <a:pPr>
              <a:spcAft>
                <a:spcPts val="600"/>
              </a:spcAft>
            </a:pPr>
            <a:r>
              <a:rPr lang="en-US" spc="150">
                <a:solidFill>
                  <a:srgbClr val="FFFFFF"/>
                </a:solidFill>
              </a:rPr>
              <a:t>2/3/20XX</a:t>
            </a:r>
          </a:p>
        </p:txBody>
      </p:sp>
      <p:sp>
        <p:nvSpPr>
          <p:cNvPr id="45" name="Slide Number Placeholder 31">
            <a:extLst>
              <a:ext uri="{FF2B5EF4-FFF2-40B4-BE49-F238E27FC236}">
                <a16:creationId xmlns:a16="http://schemas.microsoft.com/office/drawing/2014/main" id="{33815EDF-8F7C-4409-9266-EF1F240D99FC}"/>
              </a:ext>
            </a:extLst>
          </p:cNvPr>
          <p:cNvSpPr>
            <a:spLocks noGrp="1"/>
          </p:cNvSpPr>
          <p:nvPr>
            <p:ph type="sldNum" sz="quarter" idx="12"/>
          </p:nvPr>
        </p:nvSpPr>
        <p:spPr>
          <a:xfrm>
            <a:off x="10853744" y="6170490"/>
            <a:ext cx="1188720" cy="457200"/>
          </a:xfrm>
        </p:spPr>
        <p:txBody>
          <a:bodyPr vert="horz" lIns="109728" tIns="109728" rIns="109728" bIns="91440" rtlCol="0" anchor="b">
            <a:normAutofit/>
          </a:bodyPr>
          <a:lstStyle>
            <a:lvl1pPr>
              <a:defRPr>
                <a:solidFill>
                  <a:schemeClr val="tx1">
                    <a:lumMod val="75000"/>
                    <a:lumOff val="25000"/>
                  </a:schemeClr>
                </a:solidFill>
                <a:effectLst/>
              </a:defRPr>
            </a:lvl1pPr>
          </a:lstStyle>
          <a:p>
            <a:pPr algn="l">
              <a:spcAft>
                <a:spcPts val="600"/>
              </a:spcAft>
            </a:pPr>
            <a:fld id="{FAEF9944-A4F6-4C59-AEBD-678D6480B8EA}" type="slidenum">
              <a:rPr lang="en-US">
                <a:solidFill>
                  <a:srgbClr val="FFFFFF"/>
                </a:solidFill>
              </a:rPr>
              <a:pPr algn="l">
                <a:spcAft>
                  <a:spcPts val="600"/>
                </a:spcAft>
              </a:pPr>
              <a:t>22</a:t>
            </a:fld>
            <a:endParaRPr lang="en-US">
              <a:solidFill>
                <a:srgbClr val="FFFFFF"/>
              </a:solidFill>
            </a:endParaRPr>
          </a:p>
        </p:txBody>
      </p:sp>
      <p:grpSp>
        <p:nvGrpSpPr>
          <p:cNvPr id="28" name="Group 27">
            <a:extLst>
              <a:ext uri="{FF2B5EF4-FFF2-40B4-BE49-F238E27FC236}">
                <a16:creationId xmlns:a16="http://schemas.microsoft.com/office/drawing/2014/main" id="{05C2096C-2FB1-4BE4-9578-B6669B024B40}"/>
              </a:ext>
            </a:extLst>
          </p:cNvPr>
          <p:cNvGrpSpPr/>
          <p:nvPr/>
        </p:nvGrpSpPr>
        <p:grpSpPr>
          <a:xfrm>
            <a:off x="1939627" y="1061990"/>
            <a:ext cx="6215931" cy="1737360"/>
            <a:chOff x="35622" y="1358744"/>
            <a:chExt cx="6215931" cy="1737360"/>
          </a:xfrm>
        </p:grpSpPr>
        <p:sp>
          <p:nvSpPr>
            <p:cNvPr id="13" name="Freeform: Shape 12">
              <a:extLst>
                <a:ext uri="{FF2B5EF4-FFF2-40B4-BE49-F238E27FC236}">
                  <a16:creationId xmlns:a16="http://schemas.microsoft.com/office/drawing/2014/main" id="{B23F6222-2083-42E3-A64E-CBF0F436A463}"/>
                </a:ext>
              </a:extLst>
            </p:cNvPr>
            <p:cNvSpPr/>
            <p:nvPr/>
          </p:nvSpPr>
          <p:spPr>
            <a:xfrm>
              <a:off x="1487725" y="1621237"/>
              <a:ext cx="4763828" cy="1208668"/>
            </a:xfrm>
            <a:custGeom>
              <a:avLst/>
              <a:gdLst>
                <a:gd name="connsiteX0" fmla="*/ 0 w 4302760"/>
                <a:gd name="connsiteY0" fmla="*/ 0 h 1208666"/>
                <a:gd name="connsiteX1" fmla="*/ 3698427 w 4302760"/>
                <a:gd name="connsiteY1" fmla="*/ 0 h 1208666"/>
                <a:gd name="connsiteX2" fmla="*/ 4302760 w 4302760"/>
                <a:gd name="connsiteY2" fmla="*/ 604333 h 1208666"/>
                <a:gd name="connsiteX3" fmla="*/ 3698427 w 4302760"/>
                <a:gd name="connsiteY3" fmla="*/ 1208666 h 1208666"/>
                <a:gd name="connsiteX4" fmla="*/ 0 w 4302760"/>
                <a:gd name="connsiteY4" fmla="*/ 1208666 h 1208666"/>
                <a:gd name="connsiteX5" fmla="*/ 0 w 4302760"/>
                <a:gd name="connsiteY5" fmla="*/ 0 h 120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2760" h="1208666">
                  <a:moveTo>
                    <a:pt x="4302760" y="1208665"/>
                  </a:moveTo>
                  <a:lnTo>
                    <a:pt x="604333" y="1208665"/>
                  </a:lnTo>
                  <a:lnTo>
                    <a:pt x="0" y="604333"/>
                  </a:lnTo>
                  <a:lnTo>
                    <a:pt x="604333" y="1"/>
                  </a:lnTo>
                  <a:lnTo>
                    <a:pt x="4302760" y="1"/>
                  </a:lnTo>
                  <a:lnTo>
                    <a:pt x="4302760" y="1208665"/>
                  </a:lnTo>
                  <a:close/>
                </a:path>
              </a:pathLst>
            </a:custGeom>
            <a:solidFill>
              <a:srgbClr val="00B050"/>
            </a:solidFill>
            <a:ln>
              <a:solidFill>
                <a:schemeClr val="tx1">
                  <a:lumMod val="75000"/>
                  <a:lumOff val="2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5154" tIns="53341" rIns="99568" bIns="53341" numCol="1" spcCol="1270" anchor="ctr" anchorCtr="0">
              <a:noAutofit/>
            </a:bodyPr>
            <a:lstStyle/>
            <a:p>
              <a:pPr marL="0" lvl="0" indent="0" algn="ctr" defTabSz="622300">
                <a:lnSpc>
                  <a:spcPct val="150000"/>
                </a:lnSpc>
                <a:spcBef>
                  <a:spcPct val="0"/>
                </a:spcBef>
                <a:spcAft>
                  <a:spcPct val="35000"/>
                </a:spcAft>
                <a:buNone/>
              </a:pPr>
              <a:r>
                <a:rPr lang="en-US" kern="1200" dirty="0">
                  <a:solidFill>
                    <a:schemeClr val="tx1">
                      <a:lumMod val="75000"/>
                      <a:lumOff val="25000"/>
                    </a:schemeClr>
                  </a:solidFill>
                </a:rPr>
                <a:t>The science of making plants with specific, desirable traits</a:t>
              </a:r>
            </a:p>
          </p:txBody>
        </p:sp>
        <p:grpSp>
          <p:nvGrpSpPr>
            <p:cNvPr id="25" name="Group 24">
              <a:extLst>
                <a:ext uri="{FF2B5EF4-FFF2-40B4-BE49-F238E27FC236}">
                  <a16:creationId xmlns:a16="http://schemas.microsoft.com/office/drawing/2014/main" id="{FDF4622C-AD6B-4899-AC80-3D0AB9D0961C}"/>
                </a:ext>
              </a:extLst>
            </p:cNvPr>
            <p:cNvGrpSpPr/>
            <p:nvPr/>
          </p:nvGrpSpPr>
          <p:grpSpPr>
            <a:xfrm>
              <a:off x="35622" y="1358744"/>
              <a:ext cx="1737360" cy="1737360"/>
              <a:chOff x="35622" y="1358744"/>
              <a:chExt cx="1737360" cy="1737360"/>
            </a:xfrm>
          </p:grpSpPr>
          <p:sp>
            <p:nvSpPr>
              <p:cNvPr id="37" name="Oval 36">
                <a:extLst>
                  <a:ext uri="{FF2B5EF4-FFF2-40B4-BE49-F238E27FC236}">
                    <a16:creationId xmlns:a16="http://schemas.microsoft.com/office/drawing/2014/main" id="{8E415A73-790E-4531-A7D5-F5E68C222FBB}"/>
                  </a:ext>
                </a:extLst>
              </p:cNvPr>
              <p:cNvSpPr/>
              <p:nvPr/>
            </p:nvSpPr>
            <p:spPr>
              <a:xfrm>
                <a:off x="35622" y="1358744"/>
                <a:ext cx="1737360" cy="1737360"/>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B4E11210-4372-4D7B-8278-E1A66A63ADE9}"/>
                  </a:ext>
                </a:extLst>
              </p:cNvPr>
              <p:cNvSpPr/>
              <p:nvPr/>
            </p:nvSpPr>
            <p:spPr>
              <a:xfrm>
                <a:off x="128439" y="1447177"/>
                <a:ext cx="1554480" cy="1556787"/>
              </a:xfrm>
              <a:prstGeom prst="ellipse">
                <a:avLst/>
              </a:prstGeom>
              <a:solidFill>
                <a:srgbClr val="00B0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descr="DNA">
                <a:extLst>
                  <a:ext uri="{FF2B5EF4-FFF2-40B4-BE49-F238E27FC236}">
                    <a16:creationId xmlns:a16="http://schemas.microsoft.com/office/drawing/2014/main" id="{D75B3A1A-1292-4ADA-8729-4976C358A318}"/>
                  </a:ext>
                </a:extLst>
              </p:cNvPr>
              <p:cNvSpPr/>
              <p:nvPr/>
            </p:nvSpPr>
            <p:spPr>
              <a:xfrm>
                <a:off x="301498" y="1621238"/>
                <a:ext cx="1208666" cy="1208666"/>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grpSp>
        <p:nvGrpSpPr>
          <p:cNvPr id="31" name="Group 30">
            <a:extLst>
              <a:ext uri="{FF2B5EF4-FFF2-40B4-BE49-F238E27FC236}">
                <a16:creationId xmlns:a16="http://schemas.microsoft.com/office/drawing/2014/main" id="{6DABCDB8-36C2-41E5-B884-4BB6B379F863}"/>
              </a:ext>
            </a:extLst>
          </p:cNvPr>
          <p:cNvGrpSpPr/>
          <p:nvPr/>
        </p:nvGrpSpPr>
        <p:grpSpPr>
          <a:xfrm>
            <a:off x="931253" y="2937402"/>
            <a:ext cx="6215931" cy="1737360"/>
            <a:chOff x="35622" y="2983050"/>
            <a:chExt cx="6215931" cy="1737360"/>
          </a:xfrm>
        </p:grpSpPr>
        <p:sp>
          <p:nvSpPr>
            <p:cNvPr id="15" name="Freeform: Shape 14">
              <a:extLst>
                <a:ext uri="{FF2B5EF4-FFF2-40B4-BE49-F238E27FC236}">
                  <a16:creationId xmlns:a16="http://schemas.microsoft.com/office/drawing/2014/main" id="{B93423F0-75FC-4D1D-A27A-A57C4B9F90DC}"/>
                </a:ext>
              </a:extLst>
            </p:cNvPr>
            <p:cNvSpPr/>
            <p:nvPr/>
          </p:nvSpPr>
          <p:spPr>
            <a:xfrm>
              <a:off x="1472025" y="3248670"/>
              <a:ext cx="4779528" cy="1208667"/>
            </a:xfrm>
            <a:custGeom>
              <a:avLst/>
              <a:gdLst>
                <a:gd name="connsiteX0" fmla="*/ 0 w 4302760"/>
                <a:gd name="connsiteY0" fmla="*/ 0 h 1208666"/>
                <a:gd name="connsiteX1" fmla="*/ 3698427 w 4302760"/>
                <a:gd name="connsiteY1" fmla="*/ 0 h 1208666"/>
                <a:gd name="connsiteX2" fmla="*/ 4302760 w 4302760"/>
                <a:gd name="connsiteY2" fmla="*/ 604333 h 1208666"/>
                <a:gd name="connsiteX3" fmla="*/ 3698427 w 4302760"/>
                <a:gd name="connsiteY3" fmla="*/ 1208666 h 1208666"/>
                <a:gd name="connsiteX4" fmla="*/ 0 w 4302760"/>
                <a:gd name="connsiteY4" fmla="*/ 1208666 h 1208666"/>
                <a:gd name="connsiteX5" fmla="*/ 0 w 4302760"/>
                <a:gd name="connsiteY5" fmla="*/ 0 h 120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2760" h="1208666">
                  <a:moveTo>
                    <a:pt x="4302760" y="1208665"/>
                  </a:moveTo>
                  <a:lnTo>
                    <a:pt x="604333" y="1208665"/>
                  </a:lnTo>
                  <a:lnTo>
                    <a:pt x="0" y="604333"/>
                  </a:lnTo>
                  <a:lnTo>
                    <a:pt x="604333" y="1"/>
                  </a:lnTo>
                  <a:lnTo>
                    <a:pt x="4302760" y="1"/>
                  </a:lnTo>
                  <a:lnTo>
                    <a:pt x="4302760" y="1208665"/>
                  </a:lnTo>
                  <a:close/>
                </a:path>
              </a:pathLst>
            </a:custGeom>
            <a:solidFill>
              <a:srgbClr val="FFC000"/>
            </a:solidFill>
            <a:ln>
              <a:solidFill>
                <a:schemeClr val="tx1">
                  <a:lumMod val="75000"/>
                  <a:lumOff val="2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5154" tIns="53341" rIns="99568" bIns="53340" numCol="1" spcCol="1270" anchor="ctr" anchorCtr="0">
              <a:noAutofit/>
            </a:bodyPr>
            <a:lstStyle/>
            <a:p>
              <a:pPr marL="0" lvl="0" indent="0" algn="ctr" defTabSz="622300">
                <a:lnSpc>
                  <a:spcPct val="150000"/>
                </a:lnSpc>
                <a:spcBef>
                  <a:spcPct val="0"/>
                </a:spcBef>
                <a:spcAft>
                  <a:spcPct val="35000"/>
                </a:spcAft>
                <a:buNone/>
              </a:pPr>
              <a:r>
                <a:rPr lang="en-US" dirty="0">
                  <a:solidFill>
                    <a:schemeClr val="tx1">
                      <a:lumMod val="75000"/>
                      <a:lumOff val="25000"/>
                    </a:schemeClr>
                  </a:solidFill>
                </a:rPr>
                <a:t>M</a:t>
              </a:r>
              <a:r>
                <a:rPr lang="en-US" kern="1200" dirty="0">
                  <a:solidFill>
                    <a:schemeClr val="tx1">
                      <a:lumMod val="75000"/>
                      <a:lumOff val="25000"/>
                    </a:schemeClr>
                  </a:solidFill>
                </a:rPr>
                <a:t>ake new fruits, new vegetables, or new varieties of plants</a:t>
              </a:r>
            </a:p>
          </p:txBody>
        </p:sp>
        <p:grpSp>
          <p:nvGrpSpPr>
            <p:cNvPr id="26" name="Group 25">
              <a:extLst>
                <a:ext uri="{FF2B5EF4-FFF2-40B4-BE49-F238E27FC236}">
                  <a16:creationId xmlns:a16="http://schemas.microsoft.com/office/drawing/2014/main" id="{27FFFF3F-FB64-4739-A99B-2DE6D4F82C6F}"/>
                </a:ext>
              </a:extLst>
            </p:cNvPr>
            <p:cNvGrpSpPr/>
            <p:nvPr/>
          </p:nvGrpSpPr>
          <p:grpSpPr>
            <a:xfrm>
              <a:off x="35622" y="2983050"/>
              <a:ext cx="1737360" cy="1737360"/>
              <a:chOff x="35622" y="2983050"/>
              <a:chExt cx="1737360" cy="1737360"/>
            </a:xfrm>
          </p:grpSpPr>
          <p:sp>
            <p:nvSpPr>
              <p:cNvPr id="38" name="Oval 37">
                <a:extLst>
                  <a:ext uri="{FF2B5EF4-FFF2-40B4-BE49-F238E27FC236}">
                    <a16:creationId xmlns:a16="http://schemas.microsoft.com/office/drawing/2014/main" id="{9D064DFD-773E-4DF7-BD33-44D7E1CD9C9D}"/>
                  </a:ext>
                </a:extLst>
              </p:cNvPr>
              <p:cNvSpPr/>
              <p:nvPr/>
            </p:nvSpPr>
            <p:spPr>
              <a:xfrm>
                <a:off x="35622" y="2983050"/>
                <a:ext cx="1737360" cy="1737360"/>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C588332B-8EA1-4C73-ADC7-C3CF8C1280CD}"/>
                  </a:ext>
                </a:extLst>
              </p:cNvPr>
              <p:cNvGrpSpPr/>
              <p:nvPr/>
            </p:nvGrpSpPr>
            <p:grpSpPr>
              <a:xfrm>
                <a:off x="128703" y="3074611"/>
                <a:ext cx="1554480" cy="1556787"/>
                <a:chOff x="294959" y="3074611"/>
                <a:chExt cx="1554480" cy="1556787"/>
              </a:xfrm>
            </p:grpSpPr>
            <p:sp>
              <p:nvSpPr>
                <p:cNvPr id="29" name="Oval 28">
                  <a:extLst>
                    <a:ext uri="{FF2B5EF4-FFF2-40B4-BE49-F238E27FC236}">
                      <a16:creationId xmlns:a16="http://schemas.microsoft.com/office/drawing/2014/main" id="{EB3291F1-EA14-40AB-BD98-EF71061109E4}"/>
                    </a:ext>
                  </a:extLst>
                </p:cNvPr>
                <p:cNvSpPr/>
                <p:nvPr/>
              </p:nvSpPr>
              <p:spPr>
                <a:xfrm>
                  <a:off x="294959" y="3074611"/>
                  <a:ext cx="1554480" cy="1556787"/>
                </a:xfrm>
                <a:prstGeom prst="ellipse">
                  <a:avLst/>
                </a:prstGeom>
                <a:solidFill>
                  <a:srgbClr val="FFC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descr="Flower without stem">
                  <a:extLst>
                    <a:ext uri="{FF2B5EF4-FFF2-40B4-BE49-F238E27FC236}">
                      <a16:creationId xmlns:a16="http://schemas.microsoft.com/office/drawing/2014/main" id="{98B174AA-720F-4954-912A-BB37B0B25E4E}"/>
                    </a:ext>
                  </a:extLst>
                </p:cNvPr>
                <p:cNvSpPr/>
                <p:nvPr/>
              </p:nvSpPr>
              <p:spPr>
                <a:xfrm>
                  <a:off x="467602" y="3248671"/>
                  <a:ext cx="1208666" cy="1208666"/>
                </a:xfrm>
                <a:prstGeom prst="ellipse">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grpSp>
      <p:grpSp>
        <p:nvGrpSpPr>
          <p:cNvPr id="32" name="Group 31">
            <a:extLst>
              <a:ext uri="{FF2B5EF4-FFF2-40B4-BE49-F238E27FC236}">
                <a16:creationId xmlns:a16="http://schemas.microsoft.com/office/drawing/2014/main" id="{AFE69EB6-DDCF-4A5E-B4E4-E9EDEA66A886}"/>
              </a:ext>
            </a:extLst>
          </p:cNvPr>
          <p:cNvGrpSpPr/>
          <p:nvPr/>
        </p:nvGrpSpPr>
        <p:grpSpPr>
          <a:xfrm>
            <a:off x="62573" y="4812764"/>
            <a:ext cx="6196534" cy="1737360"/>
            <a:chOff x="35469" y="4611587"/>
            <a:chExt cx="6196534" cy="1737360"/>
          </a:xfrm>
        </p:grpSpPr>
        <p:sp>
          <p:nvSpPr>
            <p:cNvPr id="17" name="Freeform: Shape 16">
              <a:extLst>
                <a:ext uri="{FF2B5EF4-FFF2-40B4-BE49-F238E27FC236}">
                  <a16:creationId xmlns:a16="http://schemas.microsoft.com/office/drawing/2014/main" id="{9D32F1DD-9130-46C0-AF51-F30A21A2D514}"/>
                </a:ext>
              </a:extLst>
            </p:cNvPr>
            <p:cNvSpPr/>
            <p:nvPr/>
          </p:nvSpPr>
          <p:spPr>
            <a:xfrm>
              <a:off x="1487724" y="4875934"/>
              <a:ext cx="4744279" cy="1208667"/>
            </a:xfrm>
            <a:custGeom>
              <a:avLst/>
              <a:gdLst>
                <a:gd name="connsiteX0" fmla="*/ 0 w 4302760"/>
                <a:gd name="connsiteY0" fmla="*/ 0 h 1208666"/>
                <a:gd name="connsiteX1" fmla="*/ 3698427 w 4302760"/>
                <a:gd name="connsiteY1" fmla="*/ 0 h 1208666"/>
                <a:gd name="connsiteX2" fmla="*/ 4302760 w 4302760"/>
                <a:gd name="connsiteY2" fmla="*/ 604333 h 1208666"/>
                <a:gd name="connsiteX3" fmla="*/ 3698427 w 4302760"/>
                <a:gd name="connsiteY3" fmla="*/ 1208666 h 1208666"/>
                <a:gd name="connsiteX4" fmla="*/ 0 w 4302760"/>
                <a:gd name="connsiteY4" fmla="*/ 1208666 h 1208666"/>
                <a:gd name="connsiteX5" fmla="*/ 0 w 4302760"/>
                <a:gd name="connsiteY5" fmla="*/ 0 h 120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2760" h="1208666">
                  <a:moveTo>
                    <a:pt x="4302760" y="1208665"/>
                  </a:moveTo>
                  <a:lnTo>
                    <a:pt x="604333" y="1208665"/>
                  </a:lnTo>
                  <a:lnTo>
                    <a:pt x="0" y="604333"/>
                  </a:lnTo>
                  <a:lnTo>
                    <a:pt x="604333" y="1"/>
                  </a:lnTo>
                  <a:lnTo>
                    <a:pt x="4302760" y="1"/>
                  </a:lnTo>
                  <a:lnTo>
                    <a:pt x="4302760" y="1208665"/>
                  </a:lnTo>
                  <a:close/>
                </a:path>
              </a:pathLst>
            </a:custGeom>
            <a:solidFill>
              <a:srgbClr val="00B0F0"/>
            </a:solidFill>
            <a:ln>
              <a:solidFill>
                <a:schemeClr val="tx1">
                  <a:lumMod val="75000"/>
                  <a:lumOff val="2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5154" tIns="53341" rIns="99568" bIns="53340" numCol="1" spcCol="1270" anchor="ctr" anchorCtr="0">
              <a:noAutofit/>
            </a:bodyPr>
            <a:lstStyle/>
            <a:p>
              <a:pPr marL="0" lvl="0" indent="0" algn="ctr" defTabSz="622300">
                <a:lnSpc>
                  <a:spcPct val="150000"/>
                </a:lnSpc>
                <a:spcBef>
                  <a:spcPct val="0"/>
                </a:spcBef>
                <a:spcAft>
                  <a:spcPct val="35000"/>
                </a:spcAft>
                <a:buNone/>
              </a:pPr>
              <a:r>
                <a:rPr lang="en-US" kern="1200" dirty="0">
                  <a:solidFill>
                    <a:schemeClr val="tx1">
                      <a:lumMod val="75000"/>
                      <a:lumOff val="25000"/>
                    </a:schemeClr>
                  </a:solidFill>
                </a:rPr>
                <a:t>Scientists can intervene in the plant life cycle to help speed up what would happen in nature </a:t>
              </a:r>
            </a:p>
          </p:txBody>
        </p:sp>
        <p:grpSp>
          <p:nvGrpSpPr>
            <p:cNvPr id="27" name="Group 26">
              <a:extLst>
                <a:ext uri="{FF2B5EF4-FFF2-40B4-BE49-F238E27FC236}">
                  <a16:creationId xmlns:a16="http://schemas.microsoft.com/office/drawing/2014/main" id="{942751E7-9329-476F-8B16-D7D366AB0A0A}"/>
                </a:ext>
              </a:extLst>
            </p:cNvPr>
            <p:cNvGrpSpPr/>
            <p:nvPr/>
          </p:nvGrpSpPr>
          <p:grpSpPr>
            <a:xfrm>
              <a:off x="35469" y="4611587"/>
              <a:ext cx="1737360" cy="1737360"/>
              <a:chOff x="35469" y="4611587"/>
              <a:chExt cx="1737360" cy="1737360"/>
            </a:xfrm>
          </p:grpSpPr>
          <p:sp>
            <p:nvSpPr>
              <p:cNvPr id="39" name="Oval 38">
                <a:extLst>
                  <a:ext uri="{FF2B5EF4-FFF2-40B4-BE49-F238E27FC236}">
                    <a16:creationId xmlns:a16="http://schemas.microsoft.com/office/drawing/2014/main" id="{6B32BC62-B26A-46B4-B074-E421616D416E}"/>
                  </a:ext>
                </a:extLst>
              </p:cNvPr>
              <p:cNvSpPr/>
              <p:nvPr/>
            </p:nvSpPr>
            <p:spPr>
              <a:xfrm>
                <a:off x="35469" y="4611587"/>
                <a:ext cx="1737360" cy="1737360"/>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35730F54-47BF-4EC6-92CA-D059B04F779D}"/>
                  </a:ext>
                </a:extLst>
              </p:cNvPr>
              <p:cNvGrpSpPr/>
              <p:nvPr/>
            </p:nvGrpSpPr>
            <p:grpSpPr>
              <a:xfrm>
                <a:off x="127062" y="4702045"/>
                <a:ext cx="1554480" cy="1556787"/>
                <a:chOff x="293318" y="4702045"/>
                <a:chExt cx="1554480" cy="1556787"/>
              </a:xfrm>
            </p:grpSpPr>
            <p:sp>
              <p:nvSpPr>
                <p:cNvPr id="30" name="Oval 29">
                  <a:extLst>
                    <a:ext uri="{FF2B5EF4-FFF2-40B4-BE49-F238E27FC236}">
                      <a16:creationId xmlns:a16="http://schemas.microsoft.com/office/drawing/2014/main" id="{BAE11C08-F19C-44C4-A287-F1DAD74508BA}"/>
                    </a:ext>
                  </a:extLst>
                </p:cNvPr>
                <p:cNvSpPr/>
                <p:nvPr/>
              </p:nvSpPr>
              <p:spPr>
                <a:xfrm>
                  <a:off x="293318" y="4702045"/>
                  <a:ext cx="1554480" cy="1556787"/>
                </a:xfrm>
                <a:prstGeom prst="ellipse">
                  <a:avLst/>
                </a:prstGeom>
                <a:solidFill>
                  <a:srgbClr val="00B0F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descr="Test tubes">
                  <a:extLst>
                    <a:ext uri="{FF2B5EF4-FFF2-40B4-BE49-F238E27FC236}">
                      <a16:creationId xmlns:a16="http://schemas.microsoft.com/office/drawing/2014/main" id="{81099C16-F0CB-4678-946A-B26892240898}"/>
                    </a:ext>
                  </a:extLst>
                </p:cNvPr>
                <p:cNvSpPr/>
                <p:nvPr/>
              </p:nvSpPr>
              <p:spPr>
                <a:xfrm>
                  <a:off x="466225" y="4894642"/>
                  <a:ext cx="1208666" cy="1208666"/>
                </a:xfrm>
                <a:prstGeom prst="ellipse">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grpSp>
    </p:spTree>
    <p:extLst>
      <p:ext uri="{BB962C8B-B14F-4D97-AF65-F5344CB8AC3E}">
        <p14:creationId xmlns:p14="http://schemas.microsoft.com/office/powerpoint/2010/main" val="193365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6C73442-5B7D-47F2-B1EA-322A6E11AE77}"/>
              </a:ext>
            </a:extLst>
          </p:cNvPr>
          <p:cNvPicPr>
            <a:picLocks noGrp="1" noChangeAspect="1"/>
          </p:cNvPicPr>
          <p:nvPr>
            <p:ph type="pic" sz="quarter" idx="13"/>
          </p:nvPr>
        </p:nvPicPr>
        <p:blipFill>
          <a:blip r:embed="rId5"/>
          <a:srcRect/>
          <a:stretch/>
        </p:blipFill>
        <p:spPr>
          <a:xfrm>
            <a:off x="2000113" y="-22345"/>
            <a:ext cx="8162271" cy="1239903"/>
          </a:xfrm>
        </p:spPr>
      </p:pic>
      <p:sp>
        <p:nvSpPr>
          <p:cNvPr id="27" name="Freeform: Shape 26">
            <a:extLst>
              <a:ext uri="{FF2B5EF4-FFF2-40B4-BE49-F238E27FC236}">
                <a16:creationId xmlns:a16="http://schemas.microsoft.com/office/drawing/2014/main" id="{4C018B88-0E0F-44EB-A38C-B4B25CF90344}"/>
              </a:ext>
            </a:extLst>
          </p:cNvPr>
          <p:cNvSpPr/>
          <p:nvPr/>
        </p:nvSpPr>
        <p:spPr>
          <a:xfrm>
            <a:off x="477063" y="2157360"/>
            <a:ext cx="10537832" cy="1163936"/>
          </a:xfrm>
          <a:custGeom>
            <a:avLst/>
            <a:gdLst>
              <a:gd name="connsiteX0" fmla="*/ 0 w 10537832"/>
              <a:gd name="connsiteY0" fmla="*/ 290984 h 1163936"/>
              <a:gd name="connsiteX1" fmla="*/ 9955864 w 10537832"/>
              <a:gd name="connsiteY1" fmla="*/ 290984 h 1163936"/>
              <a:gd name="connsiteX2" fmla="*/ 9955864 w 10537832"/>
              <a:gd name="connsiteY2" fmla="*/ 0 h 1163936"/>
              <a:gd name="connsiteX3" fmla="*/ 10537832 w 10537832"/>
              <a:gd name="connsiteY3" fmla="*/ 581968 h 1163936"/>
              <a:gd name="connsiteX4" fmla="*/ 9955864 w 10537832"/>
              <a:gd name="connsiteY4" fmla="*/ 1163936 h 1163936"/>
              <a:gd name="connsiteX5" fmla="*/ 9955864 w 10537832"/>
              <a:gd name="connsiteY5" fmla="*/ 872952 h 1163936"/>
              <a:gd name="connsiteX6" fmla="*/ 0 w 10537832"/>
              <a:gd name="connsiteY6" fmla="*/ 872952 h 1163936"/>
              <a:gd name="connsiteX7" fmla="*/ 0 w 10537832"/>
              <a:gd name="connsiteY7" fmla="*/ 290984 h 116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37832" h="1163936">
                <a:moveTo>
                  <a:pt x="0" y="290984"/>
                </a:moveTo>
                <a:lnTo>
                  <a:pt x="9955864" y="290984"/>
                </a:lnTo>
                <a:lnTo>
                  <a:pt x="9955864" y="0"/>
                </a:lnTo>
                <a:lnTo>
                  <a:pt x="10537832" y="581968"/>
                </a:lnTo>
                <a:lnTo>
                  <a:pt x="9955864" y="1163936"/>
                </a:lnTo>
                <a:lnTo>
                  <a:pt x="9955864" y="872952"/>
                </a:lnTo>
                <a:lnTo>
                  <a:pt x="0" y="872952"/>
                </a:lnTo>
                <a:lnTo>
                  <a:pt x="0" y="290984"/>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382424" rIns="544984" bIns="538032" numCol="1" spcCol="1270" anchor="ctr" anchorCtr="0">
            <a:noAutofit/>
          </a:bodyPr>
          <a:lstStyle/>
          <a:p>
            <a:pPr marL="0" lvl="0" indent="0" algn="l" defTabSz="1066800">
              <a:lnSpc>
                <a:spcPct val="90000"/>
              </a:lnSpc>
              <a:spcBef>
                <a:spcPct val="0"/>
              </a:spcBef>
              <a:spcAft>
                <a:spcPct val="35000"/>
              </a:spcAft>
              <a:buNone/>
            </a:pPr>
            <a:r>
              <a:rPr lang="en-US" sz="2400" kern="1200" dirty="0"/>
              <a:t>Algal Ancestors</a:t>
            </a:r>
          </a:p>
        </p:txBody>
      </p:sp>
      <p:sp>
        <p:nvSpPr>
          <p:cNvPr id="28" name="Freeform: Shape 27">
            <a:extLst>
              <a:ext uri="{FF2B5EF4-FFF2-40B4-BE49-F238E27FC236}">
                <a16:creationId xmlns:a16="http://schemas.microsoft.com/office/drawing/2014/main" id="{6997B196-ED66-4862-A05A-19A5640AA3FF}"/>
              </a:ext>
            </a:extLst>
          </p:cNvPr>
          <p:cNvSpPr/>
          <p:nvPr/>
        </p:nvSpPr>
        <p:spPr>
          <a:xfrm>
            <a:off x="1612444" y="2747730"/>
            <a:ext cx="9402451" cy="1031954"/>
          </a:xfrm>
          <a:custGeom>
            <a:avLst/>
            <a:gdLst>
              <a:gd name="connsiteX0" fmla="*/ 0 w 9402451"/>
              <a:gd name="connsiteY0" fmla="*/ 257989 h 1031954"/>
              <a:gd name="connsiteX1" fmla="*/ 8886474 w 9402451"/>
              <a:gd name="connsiteY1" fmla="*/ 257989 h 1031954"/>
              <a:gd name="connsiteX2" fmla="*/ 8886474 w 9402451"/>
              <a:gd name="connsiteY2" fmla="*/ 0 h 1031954"/>
              <a:gd name="connsiteX3" fmla="*/ 9402451 w 9402451"/>
              <a:gd name="connsiteY3" fmla="*/ 515977 h 1031954"/>
              <a:gd name="connsiteX4" fmla="*/ 8886474 w 9402451"/>
              <a:gd name="connsiteY4" fmla="*/ 1031954 h 1031954"/>
              <a:gd name="connsiteX5" fmla="*/ 8886474 w 9402451"/>
              <a:gd name="connsiteY5" fmla="*/ 773966 h 1031954"/>
              <a:gd name="connsiteX6" fmla="*/ 0 w 9402451"/>
              <a:gd name="connsiteY6" fmla="*/ 773966 h 1031954"/>
              <a:gd name="connsiteX7" fmla="*/ 0 w 9402451"/>
              <a:gd name="connsiteY7" fmla="*/ 257989 h 103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02451" h="1031954">
                <a:moveTo>
                  <a:pt x="0" y="257989"/>
                </a:moveTo>
                <a:lnTo>
                  <a:pt x="8886474" y="257989"/>
                </a:lnTo>
                <a:lnTo>
                  <a:pt x="8886474" y="0"/>
                </a:lnTo>
                <a:lnTo>
                  <a:pt x="9402451" y="515977"/>
                </a:lnTo>
                <a:lnTo>
                  <a:pt x="8886474" y="1031954"/>
                </a:lnTo>
                <a:lnTo>
                  <a:pt x="8886474" y="773966"/>
                </a:lnTo>
                <a:lnTo>
                  <a:pt x="0" y="773966"/>
                </a:lnTo>
                <a:lnTo>
                  <a:pt x="0" y="257989"/>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349429" rIns="511988" bIns="505036" numCol="1" spcCol="1270" anchor="ctr" anchorCtr="0">
            <a:noAutofit/>
          </a:bodyPr>
          <a:lstStyle/>
          <a:p>
            <a:pPr marL="0" lvl="0" indent="0" algn="l" defTabSz="1066800">
              <a:lnSpc>
                <a:spcPct val="90000"/>
              </a:lnSpc>
              <a:spcBef>
                <a:spcPct val="0"/>
              </a:spcBef>
              <a:spcAft>
                <a:spcPct val="35000"/>
              </a:spcAft>
              <a:buNone/>
            </a:pPr>
            <a:r>
              <a:rPr lang="en-US" sz="2400" kern="1200" dirty="0"/>
              <a:t>Mosses</a:t>
            </a:r>
          </a:p>
        </p:txBody>
      </p:sp>
      <p:sp>
        <p:nvSpPr>
          <p:cNvPr id="29" name="Freeform: Shape 28">
            <a:extLst>
              <a:ext uri="{FF2B5EF4-FFF2-40B4-BE49-F238E27FC236}">
                <a16:creationId xmlns:a16="http://schemas.microsoft.com/office/drawing/2014/main" id="{6216AC65-6D7A-458C-B7C6-F194B4A9E380}"/>
              </a:ext>
            </a:extLst>
          </p:cNvPr>
          <p:cNvSpPr/>
          <p:nvPr/>
        </p:nvSpPr>
        <p:spPr>
          <a:xfrm>
            <a:off x="2170449" y="3185234"/>
            <a:ext cx="8834442" cy="1171406"/>
          </a:xfrm>
          <a:custGeom>
            <a:avLst/>
            <a:gdLst>
              <a:gd name="connsiteX0" fmla="*/ 0 w 8834442"/>
              <a:gd name="connsiteY0" fmla="*/ 292852 h 1171406"/>
              <a:gd name="connsiteX1" fmla="*/ 8248739 w 8834442"/>
              <a:gd name="connsiteY1" fmla="*/ 292852 h 1171406"/>
              <a:gd name="connsiteX2" fmla="*/ 8248739 w 8834442"/>
              <a:gd name="connsiteY2" fmla="*/ 0 h 1171406"/>
              <a:gd name="connsiteX3" fmla="*/ 8834442 w 8834442"/>
              <a:gd name="connsiteY3" fmla="*/ 585703 h 1171406"/>
              <a:gd name="connsiteX4" fmla="*/ 8248739 w 8834442"/>
              <a:gd name="connsiteY4" fmla="*/ 1171406 h 1171406"/>
              <a:gd name="connsiteX5" fmla="*/ 8248739 w 8834442"/>
              <a:gd name="connsiteY5" fmla="*/ 878555 h 1171406"/>
              <a:gd name="connsiteX6" fmla="*/ 0 w 8834442"/>
              <a:gd name="connsiteY6" fmla="*/ 878555 h 1171406"/>
              <a:gd name="connsiteX7" fmla="*/ 0 w 8834442"/>
              <a:gd name="connsiteY7" fmla="*/ 292852 h 117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34442" h="1171406">
                <a:moveTo>
                  <a:pt x="0" y="292852"/>
                </a:moveTo>
                <a:lnTo>
                  <a:pt x="8248739" y="292852"/>
                </a:lnTo>
                <a:lnTo>
                  <a:pt x="8248739" y="0"/>
                </a:lnTo>
                <a:lnTo>
                  <a:pt x="8834442" y="585703"/>
                </a:lnTo>
                <a:lnTo>
                  <a:pt x="8248739" y="1171406"/>
                </a:lnTo>
                <a:lnTo>
                  <a:pt x="8248739" y="878555"/>
                </a:lnTo>
                <a:lnTo>
                  <a:pt x="0" y="878555"/>
                </a:lnTo>
                <a:lnTo>
                  <a:pt x="0" y="292852"/>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384292" rIns="546851" bIns="539899" numCol="1" spcCol="1270" anchor="ctr" anchorCtr="0">
            <a:noAutofit/>
          </a:bodyPr>
          <a:lstStyle/>
          <a:p>
            <a:pPr marL="0" lvl="0" indent="0" algn="l" defTabSz="1066800">
              <a:lnSpc>
                <a:spcPct val="90000"/>
              </a:lnSpc>
              <a:spcBef>
                <a:spcPct val="0"/>
              </a:spcBef>
              <a:spcAft>
                <a:spcPct val="35000"/>
              </a:spcAft>
              <a:buNone/>
            </a:pPr>
            <a:r>
              <a:rPr lang="en-US" sz="2400" kern="1200" dirty="0"/>
              <a:t>Ferns</a:t>
            </a:r>
          </a:p>
        </p:txBody>
      </p:sp>
      <p:sp>
        <p:nvSpPr>
          <p:cNvPr id="30" name="Freeform: Shape 29">
            <a:extLst>
              <a:ext uri="{FF2B5EF4-FFF2-40B4-BE49-F238E27FC236}">
                <a16:creationId xmlns:a16="http://schemas.microsoft.com/office/drawing/2014/main" id="{FFC58108-106E-4EDA-AF73-9EFBD32E3FB6}"/>
              </a:ext>
            </a:extLst>
          </p:cNvPr>
          <p:cNvSpPr/>
          <p:nvPr/>
        </p:nvSpPr>
        <p:spPr>
          <a:xfrm>
            <a:off x="4040163" y="3662501"/>
            <a:ext cx="6974835" cy="1145541"/>
          </a:xfrm>
          <a:custGeom>
            <a:avLst/>
            <a:gdLst>
              <a:gd name="connsiteX0" fmla="*/ 0 w 6974835"/>
              <a:gd name="connsiteY0" fmla="*/ 286385 h 1145541"/>
              <a:gd name="connsiteX1" fmla="*/ 6402065 w 6974835"/>
              <a:gd name="connsiteY1" fmla="*/ 286385 h 1145541"/>
              <a:gd name="connsiteX2" fmla="*/ 6402065 w 6974835"/>
              <a:gd name="connsiteY2" fmla="*/ 0 h 1145541"/>
              <a:gd name="connsiteX3" fmla="*/ 6974835 w 6974835"/>
              <a:gd name="connsiteY3" fmla="*/ 572771 h 1145541"/>
              <a:gd name="connsiteX4" fmla="*/ 6402065 w 6974835"/>
              <a:gd name="connsiteY4" fmla="*/ 1145541 h 1145541"/>
              <a:gd name="connsiteX5" fmla="*/ 6402065 w 6974835"/>
              <a:gd name="connsiteY5" fmla="*/ 859156 h 1145541"/>
              <a:gd name="connsiteX6" fmla="*/ 0 w 6974835"/>
              <a:gd name="connsiteY6" fmla="*/ 859156 h 1145541"/>
              <a:gd name="connsiteX7" fmla="*/ 0 w 6974835"/>
              <a:gd name="connsiteY7" fmla="*/ 286385 h 114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74835" h="1145541">
                <a:moveTo>
                  <a:pt x="0" y="286385"/>
                </a:moveTo>
                <a:lnTo>
                  <a:pt x="6402065" y="286385"/>
                </a:lnTo>
                <a:lnTo>
                  <a:pt x="6402065" y="0"/>
                </a:lnTo>
                <a:lnTo>
                  <a:pt x="6974835" y="572771"/>
                </a:lnTo>
                <a:lnTo>
                  <a:pt x="6402065" y="1145541"/>
                </a:lnTo>
                <a:lnTo>
                  <a:pt x="6402065" y="859156"/>
                </a:lnTo>
                <a:lnTo>
                  <a:pt x="0" y="859156"/>
                </a:lnTo>
                <a:lnTo>
                  <a:pt x="0" y="286385"/>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377825" rIns="540385" bIns="533433" numCol="1" spcCol="1270" anchor="ctr" anchorCtr="0">
            <a:noAutofit/>
          </a:bodyPr>
          <a:lstStyle/>
          <a:p>
            <a:pPr marL="0" lvl="0" indent="0" algn="l" defTabSz="1066800">
              <a:lnSpc>
                <a:spcPct val="90000"/>
              </a:lnSpc>
              <a:spcBef>
                <a:spcPct val="0"/>
              </a:spcBef>
              <a:spcAft>
                <a:spcPct val="35000"/>
              </a:spcAft>
              <a:buNone/>
            </a:pPr>
            <a:r>
              <a:rPr lang="en-US" sz="2400" kern="1200" dirty="0"/>
              <a:t>Conifers</a:t>
            </a:r>
          </a:p>
        </p:txBody>
      </p:sp>
      <p:sp>
        <p:nvSpPr>
          <p:cNvPr id="31" name="Freeform: Shape 30">
            <a:extLst>
              <a:ext uri="{FF2B5EF4-FFF2-40B4-BE49-F238E27FC236}">
                <a16:creationId xmlns:a16="http://schemas.microsoft.com/office/drawing/2014/main" id="{28C318A4-9740-4C20-A784-BA43124022B6}"/>
              </a:ext>
            </a:extLst>
          </p:cNvPr>
          <p:cNvSpPr/>
          <p:nvPr/>
        </p:nvSpPr>
        <p:spPr>
          <a:xfrm>
            <a:off x="7894323" y="4179099"/>
            <a:ext cx="3095157" cy="1121109"/>
          </a:xfrm>
          <a:custGeom>
            <a:avLst/>
            <a:gdLst>
              <a:gd name="connsiteX0" fmla="*/ 0 w 4179623"/>
              <a:gd name="connsiteY0" fmla="*/ 280277 h 1121109"/>
              <a:gd name="connsiteX1" fmla="*/ 3619069 w 4179623"/>
              <a:gd name="connsiteY1" fmla="*/ 280277 h 1121109"/>
              <a:gd name="connsiteX2" fmla="*/ 3619069 w 4179623"/>
              <a:gd name="connsiteY2" fmla="*/ 0 h 1121109"/>
              <a:gd name="connsiteX3" fmla="*/ 4179623 w 4179623"/>
              <a:gd name="connsiteY3" fmla="*/ 560555 h 1121109"/>
              <a:gd name="connsiteX4" fmla="*/ 3619069 w 4179623"/>
              <a:gd name="connsiteY4" fmla="*/ 1121109 h 1121109"/>
              <a:gd name="connsiteX5" fmla="*/ 3619069 w 4179623"/>
              <a:gd name="connsiteY5" fmla="*/ 840832 h 1121109"/>
              <a:gd name="connsiteX6" fmla="*/ 0 w 4179623"/>
              <a:gd name="connsiteY6" fmla="*/ 840832 h 1121109"/>
              <a:gd name="connsiteX7" fmla="*/ 0 w 4179623"/>
              <a:gd name="connsiteY7" fmla="*/ 280277 h 11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9623" h="1121109">
                <a:moveTo>
                  <a:pt x="0" y="280277"/>
                </a:moveTo>
                <a:lnTo>
                  <a:pt x="3619069" y="280277"/>
                </a:lnTo>
                <a:lnTo>
                  <a:pt x="3619069" y="0"/>
                </a:lnTo>
                <a:lnTo>
                  <a:pt x="4179623" y="560555"/>
                </a:lnTo>
                <a:lnTo>
                  <a:pt x="3619069" y="1121109"/>
                </a:lnTo>
                <a:lnTo>
                  <a:pt x="3619069" y="840832"/>
                </a:lnTo>
                <a:lnTo>
                  <a:pt x="0" y="840832"/>
                </a:lnTo>
                <a:lnTo>
                  <a:pt x="0" y="280277"/>
                </a:ln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371717" rIns="534277" bIns="527325" numCol="1" spcCol="1270" anchor="ctr" anchorCtr="0">
            <a:noAutofit/>
          </a:bodyPr>
          <a:lstStyle/>
          <a:p>
            <a:pPr marL="0" lvl="0" indent="0" algn="l" defTabSz="1066800">
              <a:lnSpc>
                <a:spcPct val="90000"/>
              </a:lnSpc>
              <a:spcBef>
                <a:spcPct val="0"/>
              </a:spcBef>
              <a:spcAft>
                <a:spcPct val="35000"/>
              </a:spcAft>
              <a:buNone/>
            </a:pPr>
            <a:r>
              <a:rPr lang="en-US" sz="2400" kern="1200" dirty="0"/>
              <a:t>Flowering Plants</a:t>
            </a:r>
          </a:p>
        </p:txBody>
      </p:sp>
      <p:sp>
        <p:nvSpPr>
          <p:cNvPr id="7" name="Slide Number Placeholder 6">
            <a:extLst>
              <a:ext uri="{FF2B5EF4-FFF2-40B4-BE49-F238E27FC236}">
                <a16:creationId xmlns:a16="http://schemas.microsoft.com/office/drawing/2014/main" id="{E156D079-2475-468D-8A5A-28646379B306}"/>
              </a:ext>
            </a:extLst>
          </p:cNvPr>
          <p:cNvSpPr>
            <a:spLocks noGrp="1"/>
          </p:cNvSpPr>
          <p:nvPr>
            <p:ph type="sldNum" sz="quarter" idx="12"/>
          </p:nvPr>
        </p:nvSpPr>
        <p:spPr>
          <a:xfrm>
            <a:off x="4566371" y="6407184"/>
            <a:ext cx="3029758" cy="457200"/>
          </a:xfrm>
        </p:spPr>
        <p:txBody>
          <a:bodyPr/>
          <a:lstStyle/>
          <a:p>
            <a:pPr algn="ctr"/>
            <a:r>
              <a:rPr lang="en-US" dirty="0"/>
              <a:t>Millions of Years Ago</a:t>
            </a:r>
          </a:p>
        </p:txBody>
      </p:sp>
      <p:sp>
        <p:nvSpPr>
          <p:cNvPr id="11" name="Title 1">
            <a:extLst>
              <a:ext uri="{FF2B5EF4-FFF2-40B4-BE49-F238E27FC236}">
                <a16:creationId xmlns:a16="http://schemas.microsoft.com/office/drawing/2014/main" id="{5E81B1C6-B8DA-4195-8ED3-618E9F3CBA1E}"/>
              </a:ext>
            </a:extLst>
          </p:cNvPr>
          <p:cNvSpPr>
            <a:spLocks noGrp="1"/>
          </p:cNvSpPr>
          <p:nvPr>
            <p:ph type="title"/>
          </p:nvPr>
        </p:nvSpPr>
        <p:spPr>
          <a:xfrm>
            <a:off x="1312951" y="918826"/>
            <a:ext cx="9566098" cy="1239904"/>
          </a:xfrm>
        </p:spPr>
        <p:txBody>
          <a:bodyPr>
            <a:normAutofit/>
          </a:bodyPr>
          <a:lstStyle/>
          <a:p>
            <a:r>
              <a:rPr lang="en-US" sz="5400" dirty="0"/>
              <a:t>The Evolution of Plants</a:t>
            </a:r>
          </a:p>
        </p:txBody>
      </p:sp>
      <p:sp>
        <p:nvSpPr>
          <p:cNvPr id="12" name="Rectangle 11">
            <a:extLst>
              <a:ext uri="{FF2B5EF4-FFF2-40B4-BE49-F238E27FC236}">
                <a16:creationId xmlns:a16="http://schemas.microsoft.com/office/drawing/2014/main" id="{A802AF58-BED7-49D8-B9CA-BD34B4047100}"/>
              </a:ext>
            </a:extLst>
          </p:cNvPr>
          <p:cNvSpPr/>
          <p:nvPr/>
        </p:nvSpPr>
        <p:spPr>
          <a:xfrm>
            <a:off x="501445" y="5427161"/>
            <a:ext cx="10513451" cy="452774"/>
          </a:xfrm>
          <a:prstGeom prst="rect">
            <a:avLst/>
          </a:prstGeom>
          <a:gradFill>
            <a:gsLst>
              <a:gs pos="0">
                <a:srgbClr val="FFFF00"/>
              </a:gs>
              <a:gs pos="100000">
                <a:srgbClr val="FF0000"/>
              </a:gs>
            </a:gsLst>
            <a:lin ang="108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D455302F-AF27-473D-874E-325C59103291}"/>
              </a:ext>
            </a:extLst>
          </p:cNvPr>
          <p:cNvCxnSpPr>
            <a:stCxn id="12" idx="1"/>
          </p:cNvCxnSpPr>
          <p:nvPr/>
        </p:nvCxnSpPr>
        <p:spPr>
          <a:xfrm>
            <a:off x="501445" y="5653548"/>
            <a:ext cx="0" cy="5208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815452-4CED-4C33-B41F-CAFDB0D97808}"/>
              </a:ext>
            </a:extLst>
          </p:cNvPr>
          <p:cNvCxnSpPr>
            <a:cxnSpLocks/>
          </p:cNvCxnSpPr>
          <p:nvPr/>
        </p:nvCxnSpPr>
        <p:spPr>
          <a:xfrm>
            <a:off x="11014896" y="2340077"/>
            <a:ext cx="0" cy="38002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460B43-32A2-454F-9EAB-A5B59514C97D}"/>
              </a:ext>
            </a:extLst>
          </p:cNvPr>
          <p:cNvCxnSpPr>
            <a:cxnSpLocks/>
          </p:cNvCxnSpPr>
          <p:nvPr/>
        </p:nvCxnSpPr>
        <p:spPr>
          <a:xfrm>
            <a:off x="6081251" y="5879935"/>
            <a:ext cx="0" cy="2604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D77F0A8-E3B8-44FB-85A7-256DAF94AE71}"/>
              </a:ext>
            </a:extLst>
          </p:cNvPr>
          <p:cNvCxnSpPr>
            <a:cxnSpLocks/>
          </p:cNvCxnSpPr>
          <p:nvPr/>
        </p:nvCxnSpPr>
        <p:spPr>
          <a:xfrm>
            <a:off x="8760541" y="5879935"/>
            <a:ext cx="0" cy="2604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B07849F-1A72-432F-A6CA-0F98281A91CE}"/>
              </a:ext>
            </a:extLst>
          </p:cNvPr>
          <p:cNvCxnSpPr>
            <a:cxnSpLocks/>
          </p:cNvCxnSpPr>
          <p:nvPr/>
        </p:nvCxnSpPr>
        <p:spPr>
          <a:xfrm>
            <a:off x="3121741" y="5879935"/>
            <a:ext cx="0" cy="2604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Slide Number Placeholder 6">
            <a:extLst>
              <a:ext uri="{FF2B5EF4-FFF2-40B4-BE49-F238E27FC236}">
                <a16:creationId xmlns:a16="http://schemas.microsoft.com/office/drawing/2014/main" id="{1833A879-3BC1-44D9-9270-82B1151AF4DC}"/>
              </a:ext>
            </a:extLst>
          </p:cNvPr>
          <p:cNvSpPr txBox="1">
            <a:spLocks/>
          </p:cNvSpPr>
          <p:nvPr/>
        </p:nvSpPr>
        <p:spPr>
          <a:xfrm>
            <a:off x="113730" y="6106322"/>
            <a:ext cx="775429" cy="457200"/>
          </a:xfrm>
          <a:prstGeom prst="rect">
            <a:avLst/>
          </a:prstGeom>
        </p:spPr>
        <p:txBody>
          <a:bodyPr vert="horz" lIns="109728" tIns="109728" rIns="109728" bIns="91440" rtlCol="0" anchor="b"/>
          <a:lstStyle>
            <a:defPPr>
              <a:defRPr lang="en-US"/>
            </a:defPPr>
            <a:lvl1pPr marL="0" algn="ctr" defTabSz="914400" rtl="0" eaLnBrk="1" latinLnBrk="0" hangingPunct="1">
              <a:defRPr sz="1600" b="1" kern="1200" baseline="0">
                <a:solidFill>
                  <a:schemeClr val="tx1">
                    <a:lumMod val="75000"/>
                    <a:lumOff val="25000"/>
                  </a:schemeClr>
                </a:solidFill>
                <a:effectLst/>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500</a:t>
            </a:r>
          </a:p>
        </p:txBody>
      </p:sp>
      <p:sp>
        <p:nvSpPr>
          <p:cNvPr id="21" name="Slide Number Placeholder 6">
            <a:extLst>
              <a:ext uri="{FF2B5EF4-FFF2-40B4-BE49-F238E27FC236}">
                <a16:creationId xmlns:a16="http://schemas.microsoft.com/office/drawing/2014/main" id="{84F53DE0-1A0A-4BED-9D05-3EFCBD024003}"/>
              </a:ext>
            </a:extLst>
          </p:cNvPr>
          <p:cNvSpPr txBox="1">
            <a:spLocks/>
          </p:cNvSpPr>
          <p:nvPr/>
        </p:nvSpPr>
        <p:spPr>
          <a:xfrm>
            <a:off x="2728386" y="6106322"/>
            <a:ext cx="775429" cy="457200"/>
          </a:xfrm>
          <a:prstGeom prst="rect">
            <a:avLst/>
          </a:prstGeom>
        </p:spPr>
        <p:txBody>
          <a:bodyPr vert="horz" lIns="109728" tIns="109728" rIns="109728" bIns="91440" rtlCol="0" anchor="b"/>
          <a:lstStyle>
            <a:defPPr>
              <a:defRPr lang="en-US"/>
            </a:defPPr>
            <a:lvl1pPr marL="0" algn="ctr" defTabSz="914400" rtl="0" eaLnBrk="1" latinLnBrk="0" hangingPunct="1">
              <a:defRPr sz="1600" b="1" kern="1200" baseline="0">
                <a:solidFill>
                  <a:schemeClr val="tx1">
                    <a:lumMod val="75000"/>
                    <a:lumOff val="25000"/>
                  </a:schemeClr>
                </a:solidFill>
                <a:effectLst/>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350</a:t>
            </a:r>
          </a:p>
        </p:txBody>
      </p:sp>
      <p:sp>
        <p:nvSpPr>
          <p:cNvPr id="22" name="Slide Number Placeholder 6">
            <a:extLst>
              <a:ext uri="{FF2B5EF4-FFF2-40B4-BE49-F238E27FC236}">
                <a16:creationId xmlns:a16="http://schemas.microsoft.com/office/drawing/2014/main" id="{54887FE8-4AB9-457C-93F1-AA79CA159E96}"/>
              </a:ext>
            </a:extLst>
          </p:cNvPr>
          <p:cNvSpPr txBox="1">
            <a:spLocks/>
          </p:cNvSpPr>
          <p:nvPr/>
        </p:nvSpPr>
        <p:spPr>
          <a:xfrm>
            <a:off x="5693536" y="6106322"/>
            <a:ext cx="775429" cy="457200"/>
          </a:xfrm>
          <a:prstGeom prst="rect">
            <a:avLst/>
          </a:prstGeom>
        </p:spPr>
        <p:txBody>
          <a:bodyPr vert="horz" lIns="109728" tIns="109728" rIns="109728" bIns="91440" rtlCol="0" anchor="b"/>
          <a:lstStyle>
            <a:defPPr>
              <a:defRPr lang="en-US"/>
            </a:defPPr>
            <a:lvl1pPr marL="0" algn="ctr" defTabSz="914400" rtl="0" eaLnBrk="1" latinLnBrk="0" hangingPunct="1">
              <a:defRPr sz="1600" b="1" kern="1200" baseline="0">
                <a:solidFill>
                  <a:schemeClr val="tx1">
                    <a:lumMod val="75000"/>
                    <a:lumOff val="25000"/>
                  </a:schemeClr>
                </a:solidFill>
                <a:effectLst/>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200</a:t>
            </a:r>
          </a:p>
        </p:txBody>
      </p:sp>
      <p:sp>
        <p:nvSpPr>
          <p:cNvPr id="23" name="Slide Number Placeholder 6">
            <a:extLst>
              <a:ext uri="{FF2B5EF4-FFF2-40B4-BE49-F238E27FC236}">
                <a16:creationId xmlns:a16="http://schemas.microsoft.com/office/drawing/2014/main" id="{A1D4DCD2-08DA-49E8-815C-0CB31CDD811C}"/>
              </a:ext>
            </a:extLst>
          </p:cNvPr>
          <p:cNvSpPr txBox="1">
            <a:spLocks/>
          </p:cNvSpPr>
          <p:nvPr/>
        </p:nvSpPr>
        <p:spPr>
          <a:xfrm>
            <a:off x="8372826" y="6103496"/>
            <a:ext cx="775429" cy="457200"/>
          </a:xfrm>
          <a:prstGeom prst="rect">
            <a:avLst/>
          </a:prstGeom>
        </p:spPr>
        <p:txBody>
          <a:bodyPr vert="horz" lIns="109728" tIns="109728" rIns="109728" bIns="91440" rtlCol="0" anchor="b"/>
          <a:lstStyle>
            <a:defPPr>
              <a:defRPr lang="en-US"/>
            </a:defPPr>
            <a:lvl1pPr marL="0" algn="ctr" defTabSz="914400" rtl="0" eaLnBrk="1" latinLnBrk="0" hangingPunct="1">
              <a:defRPr sz="1600" b="1" kern="1200" baseline="0">
                <a:solidFill>
                  <a:schemeClr val="tx1">
                    <a:lumMod val="75000"/>
                    <a:lumOff val="25000"/>
                  </a:schemeClr>
                </a:solidFill>
                <a:effectLst/>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100</a:t>
            </a:r>
          </a:p>
        </p:txBody>
      </p:sp>
      <p:sp>
        <p:nvSpPr>
          <p:cNvPr id="24" name="Slide Number Placeholder 6">
            <a:extLst>
              <a:ext uri="{FF2B5EF4-FFF2-40B4-BE49-F238E27FC236}">
                <a16:creationId xmlns:a16="http://schemas.microsoft.com/office/drawing/2014/main" id="{898F1712-64A6-4027-8A1F-6586570AC6AF}"/>
              </a:ext>
            </a:extLst>
          </p:cNvPr>
          <p:cNvSpPr txBox="1">
            <a:spLocks/>
          </p:cNvSpPr>
          <p:nvPr/>
        </p:nvSpPr>
        <p:spPr>
          <a:xfrm>
            <a:off x="10475530" y="6072276"/>
            <a:ext cx="1078732" cy="457200"/>
          </a:xfrm>
          <a:prstGeom prst="rect">
            <a:avLst/>
          </a:prstGeom>
        </p:spPr>
        <p:txBody>
          <a:bodyPr vert="horz" lIns="109728" tIns="109728" rIns="109728" bIns="91440" rtlCol="0" anchor="b"/>
          <a:lstStyle>
            <a:defPPr>
              <a:defRPr lang="en-US"/>
            </a:defPPr>
            <a:lvl1pPr marL="0" algn="ctr" defTabSz="914400" rtl="0" eaLnBrk="1" latinLnBrk="0" hangingPunct="1">
              <a:defRPr sz="1600" b="1" kern="1200" baseline="0">
                <a:solidFill>
                  <a:schemeClr val="tx1">
                    <a:lumMod val="75000"/>
                    <a:lumOff val="25000"/>
                  </a:schemeClr>
                </a:solidFill>
                <a:effectLst/>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TODAY!</a:t>
            </a:r>
          </a:p>
        </p:txBody>
      </p:sp>
      <p:pic>
        <p:nvPicPr>
          <p:cNvPr id="44" name="Monster Alien Roar Aggressive">
            <a:hlinkClick r:id="" action="ppaction://media"/>
            <a:extLst>
              <a:ext uri="{FF2B5EF4-FFF2-40B4-BE49-F238E27FC236}">
                <a16:creationId xmlns:a16="http://schemas.microsoft.com/office/drawing/2014/main" id="{50F72729-DDC6-44AA-83DC-5D85A137509A}"/>
              </a:ext>
            </a:extLst>
          </p:cNvPr>
          <p:cNvPicPr>
            <a:picLocks noChangeAspect="1"/>
          </p:cNvPicPr>
          <p:nvPr>
            <a:audioFile r:link="rId1"/>
            <p:extLst>
              <p:ext uri="{DAA4B4D4-6D71-4841-9C94-3DE7FCFB9230}">
                <p14:media xmlns:p14="http://schemas.microsoft.com/office/powerpoint/2010/main" r:embed="rId2">
                  <p14:trim st="136" end="4993.2"/>
                </p14:media>
              </p:ext>
            </p:extLst>
          </p:nvPr>
        </p:nvPicPr>
        <p:blipFill>
          <a:blip r:embed="rId6"/>
          <a:stretch>
            <a:fillRect/>
          </a:stretch>
        </p:blipFill>
        <p:spPr>
          <a:xfrm>
            <a:off x="11660187" y="-531813"/>
            <a:ext cx="531813" cy="531813"/>
          </a:xfrm>
          <a:prstGeom prst="rect">
            <a:avLst/>
          </a:prstGeom>
        </p:spPr>
      </p:pic>
      <p:pic>
        <p:nvPicPr>
          <p:cNvPr id="48" name="Picture 47">
            <a:extLst>
              <a:ext uri="{FF2B5EF4-FFF2-40B4-BE49-F238E27FC236}">
                <a16:creationId xmlns:a16="http://schemas.microsoft.com/office/drawing/2014/main" id="{BC8BD451-7803-4326-BEFE-681AF46293A2}"/>
              </a:ext>
            </a:extLst>
          </p:cNvPr>
          <p:cNvPicPr>
            <a:picLocks noChangeAspect="1"/>
          </p:cNvPicPr>
          <p:nvPr/>
        </p:nvPicPr>
        <p:blipFill>
          <a:blip r:embed="rId7"/>
          <a:stretch>
            <a:fillRect/>
          </a:stretch>
        </p:blipFill>
        <p:spPr>
          <a:xfrm>
            <a:off x="10237158" y="5088556"/>
            <a:ext cx="790007" cy="790007"/>
          </a:xfrm>
          <a:prstGeom prst="rect">
            <a:avLst/>
          </a:prstGeom>
        </p:spPr>
      </p:pic>
      <p:sp>
        <p:nvSpPr>
          <p:cNvPr id="50" name="Slide Number Placeholder 6">
            <a:extLst>
              <a:ext uri="{FF2B5EF4-FFF2-40B4-BE49-F238E27FC236}">
                <a16:creationId xmlns:a16="http://schemas.microsoft.com/office/drawing/2014/main" id="{39C116A4-DF8A-47C2-A565-81816AD17CF1}"/>
              </a:ext>
            </a:extLst>
          </p:cNvPr>
          <p:cNvSpPr txBox="1">
            <a:spLocks/>
          </p:cNvSpPr>
          <p:nvPr/>
        </p:nvSpPr>
        <p:spPr>
          <a:xfrm>
            <a:off x="5213650" y="5495941"/>
            <a:ext cx="1735199" cy="457200"/>
          </a:xfrm>
          <a:prstGeom prst="rect">
            <a:avLst/>
          </a:prstGeom>
        </p:spPr>
        <p:txBody>
          <a:bodyPr vert="horz" lIns="109728" tIns="109728" rIns="109728" bIns="91440" rtlCol="0" anchor="b"/>
          <a:lstStyle>
            <a:defPPr>
              <a:defRPr lang="en-US"/>
            </a:defPPr>
            <a:lvl1pPr marL="0" algn="ctr" defTabSz="914400" rtl="0" eaLnBrk="1" latinLnBrk="0" hangingPunct="1">
              <a:defRPr sz="1600" b="1" kern="1200" baseline="0">
                <a:solidFill>
                  <a:schemeClr val="tx1">
                    <a:lumMod val="75000"/>
                    <a:lumOff val="25000"/>
                  </a:schemeClr>
                </a:solidFill>
                <a:effectLst/>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dirty="0">
                <a:latin typeface="Agency FB" panose="020B0503020202020204" pitchFamily="34" charset="0"/>
              </a:rPr>
              <a:t>Mesozoic</a:t>
            </a:r>
          </a:p>
        </p:txBody>
      </p:sp>
      <p:sp>
        <p:nvSpPr>
          <p:cNvPr id="51" name="Slide Number Placeholder 6">
            <a:extLst>
              <a:ext uri="{FF2B5EF4-FFF2-40B4-BE49-F238E27FC236}">
                <a16:creationId xmlns:a16="http://schemas.microsoft.com/office/drawing/2014/main" id="{E2E6AC01-F1F8-4E70-B10B-09FB7159B1DB}"/>
              </a:ext>
            </a:extLst>
          </p:cNvPr>
          <p:cNvSpPr txBox="1">
            <a:spLocks/>
          </p:cNvSpPr>
          <p:nvPr/>
        </p:nvSpPr>
        <p:spPr>
          <a:xfrm>
            <a:off x="8994481" y="5498133"/>
            <a:ext cx="1735199" cy="457200"/>
          </a:xfrm>
          <a:prstGeom prst="rect">
            <a:avLst/>
          </a:prstGeom>
        </p:spPr>
        <p:txBody>
          <a:bodyPr vert="horz" lIns="109728" tIns="109728" rIns="109728" bIns="91440" rtlCol="0" anchor="b"/>
          <a:lstStyle>
            <a:defPPr>
              <a:defRPr lang="en-US"/>
            </a:defPPr>
            <a:lvl1pPr marL="0" algn="ctr" defTabSz="914400" rtl="0" eaLnBrk="1" latinLnBrk="0" hangingPunct="1">
              <a:defRPr sz="1600" b="1" kern="1200" baseline="0">
                <a:solidFill>
                  <a:schemeClr val="tx1">
                    <a:lumMod val="75000"/>
                    <a:lumOff val="25000"/>
                  </a:schemeClr>
                </a:solidFill>
                <a:effectLst/>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dirty="0">
                <a:latin typeface="Agency FB" panose="020B0503020202020204" pitchFamily="34" charset="0"/>
              </a:rPr>
              <a:t>Cenozoic</a:t>
            </a:r>
          </a:p>
        </p:txBody>
      </p:sp>
      <p:sp>
        <p:nvSpPr>
          <p:cNvPr id="49" name="Slide Number Placeholder 6">
            <a:extLst>
              <a:ext uri="{FF2B5EF4-FFF2-40B4-BE49-F238E27FC236}">
                <a16:creationId xmlns:a16="http://schemas.microsoft.com/office/drawing/2014/main" id="{1A945E28-04A9-4D12-A21D-3CA8C1F264BF}"/>
              </a:ext>
            </a:extLst>
          </p:cNvPr>
          <p:cNvSpPr txBox="1">
            <a:spLocks/>
          </p:cNvSpPr>
          <p:nvPr/>
        </p:nvSpPr>
        <p:spPr>
          <a:xfrm>
            <a:off x="597715" y="5518906"/>
            <a:ext cx="1735199" cy="457200"/>
          </a:xfrm>
          <a:prstGeom prst="rect">
            <a:avLst/>
          </a:prstGeom>
        </p:spPr>
        <p:txBody>
          <a:bodyPr vert="horz" lIns="109728" tIns="109728" rIns="109728" bIns="91440" rtlCol="0" anchor="b"/>
          <a:lstStyle>
            <a:defPPr>
              <a:defRPr lang="en-US"/>
            </a:defPPr>
            <a:lvl1pPr marL="0" algn="ctr" defTabSz="914400" rtl="0" eaLnBrk="1" latinLnBrk="0" hangingPunct="1">
              <a:defRPr sz="1600" b="1" kern="1200" baseline="0">
                <a:solidFill>
                  <a:schemeClr val="tx1">
                    <a:lumMod val="75000"/>
                    <a:lumOff val="25000"/>
                  </a:schemeClr>
                </a:solidFill>
                <a:effectLst/>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dirty="0">
                <a:latin typeface="Agency FB" panose="020B0503020202020204" pitchFamily="34" charset="0"/>
              </a:rPr>
              <a:t>Paleozoic</a:t>
            </a:r>
          </a:p>
        </p:txBody>
      </p:sp>
      <p:pic>
        <p:nvPicPr>
          <p:cNvPr id="41" name="Picture 40">
            <a:extLst>
              <a:ext uri="{FF2B5EF4-FFF2-40B4-BE49-F238E27FC236}">
                <a16:creationId xmlns:a16="http://schemas.microsoft.com/office/drawing/2014/main" id="{87F0C5D8-E767-4227-9879-486AE84D53A2}"/>
              </a:ext>
            </a:extLst>
          </p:cNvPr>
          <p:cNvPicPr>
            <a:picLocks noChangeAspect="1"/>
          </p:cNvPicPr>
          <p:nvPr/>
        </p:nvPicPr>
        <p:blipFill rotWithShape="1">
          <a:blip r:embed="rId8"/>
          <a:srcRect l="23333" r="14796"/>
          <a:stretch/>
        </p:blipFill>
        <p:spPr>
          <a:xfrm>
            <a:off x="1291168" y="2868429"/>
            <a:ext cx="3493401" cy="2924003"/>
          </a:xfrm>
          <a:prstGeom prst="ellipse">
            <a:avLst/>
          </a:prstGeom>
        </p:spPr>
      </p:pic>
      <p:pic>
        <p:nvPicPr>
          <p:cNvPr id="46" name="Picture 45" descr="A bee on a purple flower&#10;&#10;Description automatically generated">
            <a:extLst>
              <a:ext uri="{FF2B5EF4-FFF2-40B4-BE49-F238E27FC236}">
                <a16:creationId xmlns:a16="http://schemas.microsoft.com/office/drawing/2014/main" id="{4DE7B18D-C9E7-4526-8A6A-D5F190D7F640}"/>
              </a:ext>
            </a:extLst>
          </p:cNvPr>
          <p:cNvPicPr>
            <a:picLocks noChangeAspect="1"/>
          </p:cNvPicPr>
          <p:nvPr/>
        </p:nvPicPr>
        <p:blipFill>
          <a:blip r:embed="rId9"/>
          <a:stretch>
            <a:fillRect/>
          </a:stretch>
        </p:blipFill>
        <p:spPr>
          <a:xfrm>
            <a:off x="3556309" y="2037217"/>
            <a:ext cx="4540011" cy="3405008"/>
          </a:xfrm>
          <a:prstGeom prst="ellipse">
            <a:avLst/>
          </a:prstGeom>
        </p:spPr>
      </p:pic>
      <p:pic>
        <p:nvPicPr>
          <p:cNvPr id="43" name="Picture 42" descr="A picture containing dog, reptile, brown, dinosaur&#10;&#10;Description automatically generated">
            <a:extLst>
              <a:ext uri="{FF2B5EF4-FFF2-40B4-BE49-F238E27FC236}">
                <a16:creationId xmlns:a16="http://schemas.microsoft.com/office/drawing/2014/main" id="{976C05EF-C7D6-4E13-8AFA-58004E4E765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113" b="89901" l="5698" r="95000">
                        <a14:foregroundMark x1="9651" y1="40728" x2="5698" y2="43709"/>
                        <a14:foregroundMark x1="31512" y1="80298" x2="30233" y2="80132"/>
                        <a14:foregroundMark x1="28023" y1="81126" x2="26628" y2="79967"/>
                        <a14:foregroundMark x1="79651" y1="8278" x2="82209" y2="8940"/>
                        <a14:foregroundMark x1="91279" y1="10099" x2="95000" y2="14073"/>
                      </a14:backgroundRemoval>
                    </a14:imgEffect>
                  </a14:imgLayer>
                </a14:imgProps>
              </a:ext>
            </a:extLst>
          </a:blip>
          <a:stretch>
            <a:fillRect/>
          </a:stretch>
        </p:blipFill>
        <p:spPr>
          <a:xfrm>
            <a:off x="3851065" y="2100318"/>
            <a:ext cx="5590836" cy="3926587"/>
          </a:xfrm>
          <a:prstGeom prst="rect">
            <a:avLst/>
          </a:prstGeom>
        </p:spPr>
      </p:pic>
      <p:pic>
        <p:nvPicPr>
          <p:cNvPr id="33" name="Picture 32">
            <a:extLst>
              <a:ext uri="{FF2B5EF4-FFF2-40B4-BE49-F238E27FC236}">
                <a16:creationId xmlns:a16="http://schemas.microsoft.com/office/drawing/2014/main" id="{16A5E739-7A2F-464F-965B-C60B79E06A23}"/>
              </a:ext>
            </a:extLst>
          </p:cNvPr>
          <p:cNvPicPr>
            <a:picLocks noChangeAspect="1"/>
          </p:cNvPicPr>
          <p:nvPr/>
        </p:nvPicPr>
        <p:blipFill>
          <a:blip r:embed="rId12"/>
          <a:stretch>
            <a:fillRect/>
          </a:stretch>
        </p:blipFill>
        <p:spPr>
          <a:xfrm>
            <a:off x="2371160" y="2459592"/>
            <a:ext cx="3124834" cy="3264717"/>
          </a:xfrm>
          <a:prstGeom prst="ellipse">
            <a:avLst/>
          </a:prstGeom>
        </p:spPr>
      </p:pic>
      <p:pic>
        <p:nvPicPr>
          <p:cNvPr id="35" name="Picture 34">
            <a:extLst>
              <a:ext uri="{FF2B5EF4-FFF2-40B4-BE49-F238E27FC236}">
                <a16:creationId xmlns:a16="http://schemas.microsoft.com/office/drawing/2014/main" id="{66BC05CA-BF9F-4B35-89EC-008776D1FDAF}"/>
              </a:ext>
            </a:extLst>
          </p:cNvPr>
          <p:cNvPicPr>
            <a:picLocks noChangeAspect="1"/>
          </p:cNvPicPr>
          <p:nvPr/>
        </p:nvPicPr>
        <p:blipFill>
          <a:blip r:embed="rId13"/>
          <a:stretch>
            <a:fillRect/>
          </a:stretch>
        </p:blipFill>
        <p:spPr>
          <a:xfrm>
            <a:off x="4011701" y="2225488"/>
            <a:ext cx="3210104" cy="3210104"/>
          </a:xfrm>
          <a:prstGeom prst="ellipse">
            <a:avLst/>
          </a:prstGeom>
        </p:spPr>
      </p:pic>
      <p:pic>
        <p:nvPicPr>
          <p:cNvPr id="37" name="Picture 36">
            <a:extLst>
              <a:ext uri="{FF2B5EF4-FFF2-40B4-BE49-F238E27FC236}">
                <a16:creationId xmlns:a16="http://schemas.microsoft.com/office/drawing/2014/main" id="{86E14FCF-9B4B-4035-AD1B-C640DEBA7A15}"/>
              </a:ext>
            </a:extLst>
          </p:cNvPr>
          <p:cNvPicPr>
            <a:picLocks noChangeAspect="1"/>
          </p:cNvPicPr>
          <p:nvPr/>
        </p:nvPicPr>
        <p:blipFill>
          <a:blip r:embed="rId14"/>
          <a:stretch>
            <a:fillRect/>
          </a:stretch>
        </p:blipFill>
        <p:spPr>
          <a:xfrm>
            <a:off x="4096971" y="2215064"/>
            <a:ext cx="3876778" cy="3169715"/>
          </a:xfrm>
          <a:prstGeom prst="ellipse">
            <a:avLst/>
          </a:prstGeom>
        </p:spPr>
      </p:pic>
    </p:spTree>
    <p:extLst>
      <p:ext uri="{BB962C8B-B14F-4D97-AF65-F5344CB8AC3E}">
        <p14:creationId xmlns:p14="http://schemas.microsoft.com/office/powerpoint/2010/main" val="94033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fltVal val="0"/>
                                          </p:val>
                                        </p:tav>
                                        <p:tav tm="100000">
                                          <p:val>
                                            <p:strVal val="#ppt_w"/>
                                          </p:val>
                                        </p:tav>
                                      </p:tavLst>
                                    </p:anim>
                                    <p:anim calcmode="lin" valueType="num">
                                      <p:cBhvr>
                                        <p:cTn id="12" dur="500" fill="hold"/>
                                        <p:tgtEl>
                                          <p:spTgt spid="33"/>
                                        </p:tgtEl>
                                        <p:attrNameLst>
                                          <p:attrName>ppt_h</p:attrName>
                                        </p:attrNameLst>
                                      </p:cBhvr>
                                      <p:tavLst>
                                        <p:tav tm="0">
                                          <p:val>
                                            <p:fltVal val="0"/>
                                          </p:val>
                                        </p:tav>
                                        <p:tav tm="100000">
                                          <p:val>
                                            <p:strVal val="#ppt_h"/>
                                          </p:val>
                                        </p:tav>
                                      </p:tavLst>
                                    </p:anim>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33"/>
                                        </p:tgtEl>
                                        <p:attrNameLst>
                                          <p:attrName>ppt_x</p:attrName>
                                        </p:attrNameLst>
                                      </p:cBhvr>
                                      <p:tavLst>
                                        <p:tav tm="0">
                                          <p:val>
                                            <p:strVal val="ppt_x"/>
                                          </p:val>
                                        </p:tav>
                                        <p:tav tm="100000">
                                          <p:val>
                                            <p:strVal val="ppt_x"/>
                                          </p:val>
                                        </p:tav>
                                      </p:tavLst>
                                    </p:anim>
                                    <p:anim calcmode="lin" valueType="num">
                                      <p:cBhvr additive="base">
                                        <p:cTn id="18" dur="500"/>
                                        <p:tgtEl>
                                          <p:spTgt spid="33"/>
                                        </p:tgtEl>
                                        <p:attrNameLst>
                                          <p:attrName>ppt_y</p:attrName>
                                        </p:attrNameLst>
                                      </p:cBhvr>
                                      <p:tavLst>
                                        <p:tav tm="0">
                                          <p:val>
                                            <p:strVal val="ppt_y"/>
                                          </p:val>
                                        </p:tav>
                                        <p:tav tm="100000">
                                          <p:val>
                                            <p:strVal val="1+ppt_h/2"/>
                                          </p:val>
                                        </p:tav>
                                      </p:tavLst>
                                    </p:anim>
                                    <p:set>
                                      <p:cBhvr>
                                        <p:cTn id="19" dur="1" fill="hold">
                                          <p:stCondLst>
                                            <p:cond delay="499"/>
                                          </p:stCondLst>
                                        </p:cTn>
                                        <p:tgtEl>
                                          <p:spTgt spid="33"/>
                                        </p:tgtEl>
                                        <p:attrNameLst>
                                          <p:attrName>style.visibility</p:attrName>
                                        </p:attrNameLst>
                                      </p:cBhvr>
                                      <p:to>
                                        <p:strVal val="hidden"/>
                                      </p:to>
                                    </p:se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1000"/>
                            </p:stCondLst>
                            <p:childTnLst>
                              <p:par>
                                <p:cTn id="25" presetID="15" presetClass="entr" presetSubtype="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1000" fill="hold"/>
                                        <p:tgtEl>
                                          <p:spTgt spid="35"/>
                                        </p:tgtEl>
                                        <p:attrNameLst>
                                          <p:attrName>ppt_w</p:attrName>
                                        </p:attrNameLst>
                                      </p:cBhvr>
                                      <p:tavLst>
                                        <p:tav tm="0">
                                          <p:val>
                                            <p:fltVal val="0"/>
                                          </p:val>
                                        </p:tav>
                                        <p:tav tm="100000">
                                          <p:val>
                                            <p:strVal val="#ppt_w"/>
                                          </p:val>
                                        </p:tav>
                                      </p:tavLst>
                                    </p:anim>
                                    <p:anim calcmode="lin" valueType="num">
                                      <p:cBhvr>
                                        <p:cTn id="28" dur="1000" fill="hold"/>
                                        <p:tgtEl>
                                          <p:spTgt spid="35"/>
                                        </p:tgtEl>
                                        <p:attrNameLst>
                                          <p:attrName>ppt_h</p:attrName>
                                        </p:attrNameLst>
                                      </p:cBhvr>
                                      <p:tavLst>
                                        <p:tav tm="0">
                                          <p:val>
                                            <p:fltVal val="0"/>
                                          </p:val>
                                        </p:tav>
                                        <p:tav tm="100000">
                                          <p:val>
                                            <p:strVal val="#ppt_h"/>
                                          </p:val>
                                        </p:tav>
                                      </p:tavLst>
                                    </p:anim>
                                    <p:anim calcmode="lin" valueType="num">
                                      <p:cBhvr>
                                        <p:cTn id="29" dur="1000" fill="hold"/>
                                        <p:tgtEl>
                                          <p:spTgt spid="35"/>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35"/>
                                        </p:tgtEl>
                                        <p:attrNameLst>
                                          <p:attrName>ppt_x</p:attrName>
                                        </p:attrNameLst>
                                      </p:cBhvr>
                                      <p:tavLst>
                                        <p:tav tm="0">
                                          <p:val>
                                            <p:strVal val="ppt_x"/>
                                          </p:val>
                                        </p:tav>
                                        <p:tav tm="100000">
                                          <p:val>
                                            <p:strVal val="ppt_x"/>
                                          </p:val>
                                        </p:tav>
                                      </p:tavLst>
                                    </p:anim>
                                    <p:anim calcmode="lin" valueType="num">
                                      <p:cBhvr additive="base">
                                        <p:cTn id="35" dur="500"/>
                                        <p:tgtEl>
                                          <p:spTgt spid="35"/>
                                        </p:tgtEl>
                                        <p:attrNameLst>
                                          <p:attrName>ppt_y</p:attrName>
                                        </p:attrNameLst>
                                      </p:cBhvr>
                                      <p:tavLst>
                                        <p:tav tm="0">
                                          <p:val>
                                            <p:strVal val="ppt_y"/>
                                          </p:val>
                                        </p:tav>
                                        <p:tav tm="100000">
                                          <p:val>
                                            <p:strVal val="1+ppt_h/2"/>
                                          </p:val>
                                        </p:tav>
                                      </p:tavLst>
                                    </p:anim>
                                    <p:set>
                                      <p:cBhvr>
                                        <p:cTn id="36" dur="1" fill="hold">
                                          <p:stCondLst>
                                            <p:cond delay="499"/>
                                          </p:stCondLst>
                                        </p:cTn>
                                        <p:tgtEl>
                                          <p:spTgt spid="35"/>
                                        </p:tgtEl>
                                        <p:attrNameLst>
                                          <p:attrName>style.visibility</p:attrName>
                                        </p:attrNameLst>
                                      </p:cBhvr>
                                      <p:to>
                                        <p:strVal val="hidden"/>
                                      </p:to>
                                    </p:se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childTnLst>
                          </p:cTn>
                        </p:par>
                        <p:par>
                          <p:cTn id="41" fill="hold">
                            <p:stCondLst>
                              <p:cond delay="1000"/>
                            </p:stCondLst>
                            <p:childTnLst>
                              <p:par>
                                <p:cTn id="42" presetID="25" presetClass="entr" presetSubtype="0" fill="hold" nodeType="after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p:cTn id="44"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47" dur="1000" fill="hold"/>
                                        <p:tgtEl>
                                          <p:spTgt spid="37"/>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nodeType="clickEffect">
                                  <p:stCondLst>
                                    <p:cond delay="0"/>
                                  </p:stCondLst>
                                  <p:childTnLst>
                                    <p:anim calcmode="lin" valueType="num">
                                      <p:cBhvr additive="base">
                                        <p:cTn id="55" dur="500"/>
                                        <p:tgtEl>
                                          <p:spTgt spid="37"/>
                                        </p:tgtEl>
                                        <p:attrNameLst>
                                          <p:attrName>ppt_x</p:attrName>
                                        </p:attrNameLst>
                                      </p:cBhvr>
                                      <p:tavLst>
                                        <p:tav tm="0">
                                          <p:val>
                                            <p:strVal val="ppt_x"/>
                                          </p:val>
                                        </p:tav>
                                        <p:tav tm="100000">
                                          <p:val>
                                            <p:strVal val="ppt_x"/>
                                          </p:val>
                                        </p:tav>
                                      </p:tavLst>
                                    </p:anim>
                                    <p:anim calcmode="lin" valueType="num">
                                      <p:cBhvr additive="base">
                                        <p:cTn id="56" dur="500"/>
                                        <p:tgtEl>
                                          <p:spTgt spid="37"/>
                                        </p:tgtEl>
                                        <p:attrNameLst>
                                          <p:attrName>ppt_y</p:attrName>
                                        </p:attrNameLst>
                                      </p:cBhvr>
                                      <p:tavLst>
                                        <p:tav tm="0">
                                          <p:val>
                                            <p:strVal val="ppt_y"/>
                                          </p:val>
                                        </p:tav>
                                        <p:tav tm="100000">
                                          <p:val>
                                            <p:strVal val="1+ppt_h/2"/>
                                          </p:val>
                                        </p:tav>
                                      </p:tavLst>
                                    </p:anim>
                                    <p:set>
                                      <p:cBhvr>
                                        <p:cTn id="57" dur="1" fill="hold">
                                          <p:stCondLst>
                                            <p:cond delay="499"/>
                                          </p:stCondLst>
                                        </p:cTn>
                                        <p:tgtEl>
                                          <p:spTgt spid="37"/>
                                        </p:tgtEl>
                                        <p:attrNameLst>
                                          <p:attrName>style.visibility</p:attrName>
                                        </p:attrNameLst>
                                      </p:cBhvr>
                                      <p:to>
                                        <p:strVal val="hidden"/>
                                      </p:to>
                                    </p:se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left)">
                                      <p:cBhvr>
                                        <p:cTn id="61" dur="500"/>
                                        <p:tgtEl>
                                          <p:spTgt spid="30"/>
                                        </p:tgtEl>
                                      </p:cBhvr>
                                    </p:animEffect>
                                  </p:childTnLst>
                                </p:cTn>
                              </p:par>
                            </p:childTnLst>
                          </p:cTn>
                        </p:par>
                        <p:par>
                          <p:cTn id="62" fill="hold">
                            <p:stCondLst>
                              <p:cond delay="1000"/>
                            </p:stCondLst>
                            <p:childTnLst>
                              <p:par>
                                <p:cTn id="63" presetID="31" presetClass="entr" presetSubtype="0" fill="hold" nodeType="afterEffect">
                                  <p:stCondLst>
                                    <p:cond delay="0"/>
                                  </p:stCondLst>
                                  <p:childTnLst>
                                    <p:set>
                                      <p:cBhvr>
                                        <p:cTn id="64" dur="1" fill="hold">
                                          <p:stCondLst>
                                            <p:cond delay="0"/>
                                          </p:stCondLst>
                                        </p:cTn>
                                        <p:tgtEl>
                                          <p:spTgt spid="41"/>
                                        </p:tgtEl>
                                        <p:attrNameLst>
                                          <p:attrName>style.visibility</p:attrName>
                                        </p:attrNameLst>
                                      </p:cBhvr>
                                      <p:to>
                                        <p:strVal val="visible"/>
                                      </p:to>
                                    </p:set>
                                    <p:anim calcmode="lin" valueType="num">
                                      <p:cBhvr>
                                        <p:cTn id="65" dur="1000" fill="hold"/>
                                        <p:tgtEl>
                                          <p:spTgt spid="41"/>
                                        </p:tgtEl>
                                        <p:attrNameLst>
                                          <p:attrName>ppt_w</p:attrName>
                                        </p:attrNameLst>
                                      </p:cBhvr>
                                      <p:tavLst>
                                        <p:tav tm="0">
                                          <p:val>
                                            <p:fltVal val="0"/>
                                          </p:val>
                                        </p:tav>
                                        <p:tav tm="100000">
                                          <p:val>
                                            <p:strVal val="#ppt_w"/>
                                          </p:val>
                                        </p:tav>
                                      </p:tavLst>
                                    </p:anim>
                                    <p:anim calcmode="lin" valueType="num">
                                      <p:cBhvr>
                                        <p:cTn id="66" dur="1000" fill="hold"/>
                                        <p:tgtEl>
                                          <p:spTgt spid="41"/>
                                        </p:tgtEl>
                                        <p:attrNameLst>
                                          <p:attrName>ppt_h</p:attrName>
                                        </p:attrNameLst>
                                      </p:cBhvr>
                                      <p:tavLst>
                                        <p:tav tm="0">
                                          <p:val>
                                            <p:fltVal val="0"/>
                                          </p:val>
                                        </p:tav>
                                        <p:tav tm="100000">
                                          <p:val>
                                            <p:strVal val="#ppt_h"/>
                                          </p:val>
                                        </p:tav>
                                      </p:tavLst>
                                    </p:anim>
                                    <p:anim calcmode="lin" valueType="num">
                                      <p:cBhvr>
                                        <p:cTn id="67" dur="1000" fill="hold"/>
                                        <p:tgtEl>
                                          <p:spTgt spid="41"/>
                                        </p:tgtEl>
                                        <p:attrNameLst>
                                          <p:attrName>style.rotation</p:attrName>
                                        </p:attrNameLst>
                                      </p:cBhvr>
                                      <p:tavLst>
                                        <p:tav tm="0">
                                          <p:val>
                                            <p:fltVal val="90"/>
                                          </p:val>
                                        </p:tav>
                                        <p:tav tm="100000">
                                          <p:val>
                                            <p:fltVal val="0"/>
                                          </p:val>
                                        </p:tav>
                                      </p:tavLst>
                                    </p:anim>
                                    <p:animEffect transition="in" filter="fade">
                                      <p:cBhvr>
                                        <p:cTn id="68" dur="10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1"/>
                                        </p:tgtEl>
                                        <p:attrNameLst>
                                          <p:attrName>ppt_x</p:attrName>
                                        </p:attrNameLst>
                                      </p:cBhvr>
                                      <p:tavLst>
                                        <p:tav tm="0">
                                          <p:val>
                                            <p:strVal val="ppt_x"/>
                                          </p:val>
                                        </p:tav>
                                        <p:tav tm="100000">
                                          <p:val>
                                            <p:strVal val="ppt_x"/>
                                          </p:val>
                                        </p:tav>
                                      </p:tavLst>
                                    </p:anim>
                                    <p:anim calcmode="lin" valueType="num">
                                      <p:cBhvr additive="base">
                                        <p:cTn id="73" dur="500"/>
                                        <p:tgtEl>
                                          <p:spTgt spid="41"/>
                                        </p:tgtEl>
                                        <p:attrNameLst>
                                          <p:attrName>ppt_y</p:attrName>
                                        </p:attrNameLst>
                                      </p:cBhvr>
                                      <p:tavLst>
                                        <p:tav tm="0">
                                          <p:val>
                                            <p:strVal val="ppt_y"/>
                                          </p:val>
                                        </p:tav>
                                        <p:tav tm="100000">
                                          <p:val>
                                            <p:strVal val="1+ppt_h/2"/>
                                          </p:val>
                                        </p:tav>
                                      </p:tavLst>
                                    </p:anim>
                                    <p:set>
                                      <p:cBhvr>
                                        <p:cTn id="74" dur="1" fill="hold">
                                          <p:stCondLst>
                                            <p:cond delay="499"/>
                                          </p:stCondLst>
                                        </p:cTn>
                                        <p:tgtEl>
                                          <p:spTgt spid="41"/>
                                        </p:tgtEl>
                                        <p:attrNameLst>
                                          <p:attrName>style.visibility</p:attrName>
                                        </p:attrNameLst>
                                      </p:cBhvr>
                                      <p:to>
                                        <p:strVal val="hidden"/>
                                      </p:to>
                                    </p:set>
                                  </p:childTnLst>
                                </p:cTn>
                              </p:par>
                            </p:childTnLst>
                          </p:cTn>
                        </p:par>
                        <p:par>
                          <p:cTn id="75" fill="hold">
                            <p:stCondLst>
                              <p:cond delay="500"/>
                            </p:stCondLst>
                            <p:childTnLst>
                              <p:par>
                                <p:cTn id="76" presetID="49" presetClass="entr" presetSubtype="0" decel="100000" fill="hold" nodeType="afterEffect">
                                  <p:stCondLst>
                                    <p:cond delay="0"/>
                                  </p:stCondLst>
                                  <p:childTnLst>
                                    <p:set>
                                      <p:cBhvr>
                                        <p:cTn id="77" dur="1" fill="hold">
                                          <p:stCondLst>
                                            <p:cond delay="0"/>
                                          </p:stCondLst>
                                        </p:cTn>
                                        <p:tgtEl>
                                          <p:spTgt spid="43"/>
                                        </p:tgtEl>
                                        <p:attrNameLst>
                                          <p:attrName>style.visibility</p:attrName>
                                        </p:attrNameLst>
                                      </p:cBhvr>
                                      <p:to>
                                        <p:strVal val="visible"/>
                                      </p:to>
                                    </p:set>
                                    <p:anim calcmode="lin" valueType="num">
                                      <p:cBhvr>
                                        <p:cTn id="78" dur="500" fill="hold"/>
                                        <p:tgtEl>
                                          <p:spTgt spid="43"/>
                                        </p:tgtEl>
                                        <p:attrNameLst>
                                          <p:attrName>ppt_w</p:attrName>
                                        </p:attrNameLst>
                                      </p:cBhvr>
                                      <p:tavLst>
                                        <p:tav tm="0">
                                          <p:val>
                                            <p:fltVal val="0"/>
                                          </p:val>
                                        </p:tav>
                                        <p:tav tm="100000">
                                          <p:val>
                                            <p:strVal val="#ppt_w"/>
                                          </p:val>
                                        </p:tav>
                                      </p:tavLst>
                                    </p:anim>
                                    <p:anim calcmode="lin" valueType="num">
                                      <p:cBhvr>
                                        <p:cTn id="79" dur="500" fill="hold"/>
                                        <p:tgtEl>
                                          <p:spTgt spid="43"/>
                                        </p:tgtEl>
                                        <p:attrNameLst>
                                          <p:attrName>ppt_h</p:attrName>
                                        </p:attrNameLst>
                                      </p:cBhvr>
                                      <p:tavLst>
                                        <p:tav tm="0">
                                          <p:val>
                                            <p:fltVal val="0"/>
                                          </p:val>
                                        </p:tav>
                                        <p:tav tm="100000">
                                          <p:val>
                                            <p:strVal val="#ppt_h"/>
                                          </p:val>
                                        </p:tav>
                                      </p:tavLst>
                                    </p:anim>
                                    <p:anim calcmode="lin" valueType="num">
                                      <p:cBhvr>
                                        <p:cTn id="80" dur="500" fill="hold"/>
                                        <p:tgtEl>
                                          <p:spTgt spid="43"/>
                                        </p:tgtEl>
                                        <p:attrNameLst>
                                          <p:attrName>style.rotation</p:attrName>
                                        </p:attrNameLst>
                                      </p:cBhvr>
                                      <p:tavLst>
                                        <p:tav tm="0">
                                          <p:val>
                                            <p:fltVal val="360"/>
                                          </p:val>
                                        </p:tav>
                                        <p:tav tm="100000">
                                          <p:val>
                                            <p:fltVal val="0"/>
                                          </p:val>
                                        </p:tav>
                                      </p:tavLst>
                                    </p:anim>
                                    <p:animEffect transition="in" filter="fade">
                                      <p:cBhvr>
                                        <p:cTn id="81" dur="500"/>
                                        <p:tgtEl>
                                          <p:spTgt spid="43"/>
                                        </p:tgtEl>
                                      </p:cBhvr>
                                    </p:animEffect>
                                  </p:childTnLst>
                                </p:cTn>
                              </p:par>
                              <p:par>
                                <p:cTn id="82" presetID="1" presetClass="mediacall" presetSubtype="0" fill="hold" nodeType="withEffect">
                                  <p:stCondLst>
                                    <p:cond delay="0"/>
                                  </p:stCondLst>
                                  <p:childTnLst>
                                    <p:cmd type="call" cmd="playFrom(0.0)">
                                      <p:cBhvr>
                                        <p:cTn id="83" dur="2812" fill="hold"/>
                                        <p:tgtEl>
                                          <p:spTgt spid="44"/>
                                        </p:tgtEl>
                                      </p:cBhvr>
                                    </p:cmd>
                                  </p:childTnLst>
                                </p:cTn>
                              </p:par>
                            </p:childTnLst>
                          </p:cTn>
                        </p:par>
                        <p:par>
                          <p:cTn id="84" fill="hold">
                            <p:stCondLst>
                              <p:cond delay="3312"/>
                            </p:stCondLst>
                            <p:childTnLst>
                              <p:par>
                                <p:cTn id="85" presetID="31" presetClass="exit" presetSubtype="0" fill="hold" nodeType="afterEffect">
                                  <p:stCondLst>
                                    <p:cond delay="0"/>
                                  </p:stCondLst>
                                  <p:childTnLst>
                                    <p:anim calcmode="lin" valueType="num">
                                      <p:cBhvr>
                                        <p:cTn id="86" dur="1000"/>
                                        <p:tgtEl>
                                          <p:spTgt spid="43"/>
                                        </p:tgtEl>
                                        <p:attrNameLst>
                                          <p:attrName>ppt_w</p:attrName>
                                        </p:attrNameLst>
                                      </p:cBhvr>
                                      <p:tavLst>
                                        <p:tav tm="0">
                                          <p:val>
                                            <p:strVal val="ppt_w"/>
                                          </p:val>
                                        </p:tav>
                                        <p:tav tm="100000">
                                          <p:val>
                                            <p:fltVal val="0"/>
                                          </p:val>
                                        </p:tav>
                                      </p:tavLst>
                                    </p:anim>
                                    <p:anim calcmode="lin" valueType="num">
                                      <p:cBhvr>
                                        <p:cTn id="87" dur="1000"/>
                                        <p:tgtEl>
                                          <p:spTgt spid="43"/>
                                        </p:tgtEl>
                                        <p:attrNameLst>
                                          <p:attrName>ppt_h</p:attrName>
                                        </p:attrNameLst>
                                      </p:cBhvr>
                                      <p:tavLst>
                                        <p:tav tm="0">
                                          <p:val>
                                            <p:strVal val="ppt_h"/>
                                          </p:val>
                                        </p:tav>
                                        <p:tav tm="100000">
                                          <p:val>
                                            <p:fltVal val="0"/>
                                          </p:val>
                                        </p:tav>
                                      </p:tavLst>
                                    </p:anim>
                                    <p:anim calcmode="lin" valueType="num">
                                      <p:cBhvr>
                                        <p:cTn id="88" dur="1000"/>
                                        <p:tgtEl>
                                          <p:spTgt spid="43"/>
                                        </p:tgtEl>
                                        <p:attrNameLst>
                                          <p:attrName>style.rotation</p:attrName>
                                        </p:attrNameLst>
                                      </p:cBhvr>
                                      <p:tavLst>
                                        <p:tav tm="0">
                                          <p:val>
                                            <p:fltVal val="0"/>
                                          </p:val>
                                        </p:tav>
                                        <p:tav tm="100000">
                                          <p:val>
                                            <p:fltVal val="90"/>
                                          </p:val>
                                        </p:tav>
                                      </p:tavLst>
                                    </p:anim>
                                    <p:animEffect transition="out" filter="fade">
                                      <p:cBhvr>
                                        <p:cTn id="89" dur="1000"/>
                                        <p:tgtEl>
                                          <p:spTgt spid="43"/>
                                        </p:tgtEl>
                                      </p:cBhvr>
                                    </p:animEffect>
                                    <p:set>
                                      <p:cBhvr>
                                        <p:cTn id="90" dur="1" fill="hold">
                                          <p:stCondLst>
                                            <p:cond delay="999"/>
                                          </p:stCondLst>
                                        </p:cTn>
                                        <p:tgtEl>
                                          <p:spTgt spid="4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wipe(left)">
                                      <p:cBhvr>
                                        <p:cTn id="95" dur="500"/>
                                        <p:tgtEl>
                                          <p:spTgt spid="31"/>
                                        </p:tgtEl>
                                      </p:cBhvr>
                                    </p:animEffect>
                                  </p:childTnLst>
                                </p:cTn>
                              </p:par>
                            </p:childTnLst>
                          </p:cTn>
                        </p:par>
                        <p:par>
                          <p:cTn id="96" fill="hold">
                            <p:stCondLst>
                              <p:cond delay="500"/>
                            </p:stCondLst>
                            <p:childTnLst>
                              <p:par>
                                <p:cTn id="97" presetID="30" presetClass="entr" presetSubtype="0" fill="hold" nodeType="afterEffect">
                                  <p:stCondLst>
                                    <p:cond delay="0"/>
                                  </p:stCondLst>
                                  <p:childTnLst>
                                    <p:set>
                                      <p:cBhvr>
                                        <p:cTn id="98" dur="1" fill="hold">
                                          <p:stCondLst>
                                            <p:cond delay="0"/>
                                          </p:stCondLst>
                                        </p:cTn>
                                        <p:tgtEl>
                                          <p:spTgt spid="46"/>
                                        </p:tgtEl>
                                        <p:attrNameLst>
                                          <p:attrName>style.visibility</p:attrName>
                                        </p:attrNameLst>
                                      </p:cBhvr>
                                      <p:to>
                                        <p:strVal val="visible"/>
                                      </p:to>
                                    </p:set>
                                    <p:animEffect transition="in" filter="fade">
                                      <p:cBhvr>
                                        <p:cTn id="99" dur="800" decel="100000"/>
                                        <p:tgtEl>
                                          <p:spTgt spid="46"/>
                                        </p:tgtEl>
                                      </p:cBhvr>
                                    </p:animEffect>
                                    <p:anim calcmode="lin" valueType="num">
                                      <p:cBhvr>
                                        <p:cTn id="100" dur="800" decel="100000" fill="hold"/>
                                        <p:tgtEl>
                                          <p:spTgt spid="46"/>
                                        </p:tgtEl>
                                        <p:attrNameLst>
                                          <p:attrName>style.rotation</p:attrName>
                                        </p:attrNameLst>
                                      </p:cBhvr>
                                      <p:tavLst>
                                        <p:tav tm="0">
                                          <p:val>
                                            <p:fltVal val="-90"/>
                                          </p:val>
                                        </p:tav>
                                        <p:tav tm="100000">
                                          <p:val>
                                            <p:fltVal val="0"/>
                                          </p:val>
                                        </p:tav>
                                      </p:tavLst>
                                    </p:anim>
                                    <p:anim calcmode="lin" valueType="num">
                                      <p:cBhvr>
                                        <p:cTn id="101" dur="800" decel="100000" fill="hold"/>
                                        <p:tgtEl>
                                          <p:spTgt spid="46"/>
                                        </p:tgtEl>
                                        <p:attrNameLst>
                                          <p:attrName>ppt_x</p:attrName>
                                        </p:attrNameLst>
                                      </p:cBhvr>
                                      <p:tavLst>
                                        <p:tav tm="0">
                                          <p:val>
                                            <p:strVal val="#ppt_x+0.4"/>
                                          </p:val>
                                        </p:tav>
                                        <p:tav tm="100000">
                                          <p:val>
                                            <p:strVal val="#ppt_x-0.05"/>
                                          </p:val>
                                        </p:tav>
                                      </p:tavLst>
                                    </p:anim>
                                    <p:anim calcmode="lin" valueType="num">
                                      <p:cBhvr>
                                        <p:cTn id="102" dur="800" decel="100000" fill="hold"/>
                                        <p:tgtEl>
                                          <p:spTgt spid="46"/>
                                        </p:tgtEl>
                                        <p:attrNameLst>
                                          <p:attrName>ppt_y</p:attrName>
                                        </p:attrNameLst>
                                      </p:cBhvr>
                                      <p:tavLst>
                                        <p:tav tm="0">
                                          <p:val>
                                            <p:strVal val="#ppt_y-0.4"/>
                                          </p:val>
                                        </p:tav>
                                        <p:tav tm="100000">
                                          <p:val>
                                            <p:strVal val="#ppt_y+0.1"/>
                                          </p:val>
                                        </p:tav>
                                      </p:tavLst>
                                    </p:anim>
                                    <p:anim calcmode="lin" valueType="num">
                                      <p:cBhvr>
                                        <p:cTn id="103" dur="200" accel="100000" fill="hold">
                                          <p:stCondLst>
                                            <p:cond delay="800"/>
                                          </p:stCondLst>
                                        </p:cTn>
                                        <p:tgtEl>
                                          <p:spTgt spid="46"/>
                                        </p:tgtEl>
                                        <p:attrNameLst>
                                          <p:attrName>ppt_x</p:attrName>
                                        </p:attrNameLst>
                                      </p:cBhvr>
                                      <p:tavLst>
                                        <p:tav tm="0">
                                          <p:val>
                                            <p:strVal val="#ppt_x-0.05"/>
                                          </p:val>
                                        </p:tav>
                                        <p:tav tm="100000">
                                          <p:val>
                                            <p:strVal val="#ppt_x"/>
                                          </p:val>
                                        </p:tav>
                                      </p:tavLst>
                                    </p:anim>
                                    <p:anim calcmode="lin" valueType="num">
                                      <p:cBhvr>
                                        <p:cTn id="104" dur="200" accel="100000" fill="hold">
                                          <p:stCondLst>
                                            <p:cond delay="800"/>
                                          </p:stCondLst>
                                        </p:cTn>
                                        <p:tgtEl>
                                          <p:spTgt spid="46"/>
                                        </p:tgtEl>
                                        <p:attrNameLst>
                                          <p:attrName>ppt_y</p:attrName>
                                        </p:attrNameLst>
                                      </p:cBhvr>
                                      <p:tavLst>
                                        <p:tav tm="0">
                                          <p:val>
                                            <p:strVal val="#ppt_y+0.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xit" presetSubtype="4" fill="hold" nodeType="clickEffect">
                                  <p:stCondLst>
                                    <p:cond delay="0"/>
                                  </p:stCondLst>
                                  <p:childTnLst>
                                    <p:anim calcmode="lin" valueType="num">
                                      <p:cBhvr additive="base">
                                        <p:cTn id="108" dur="500"/>
                                        <p:tgtEl>
                                          <p:spTgt spid="46"/>
                                        </p:tgtEl>
                                        <p:attrNameLst>
                                          <p:attrName>ppt_x</p:attrName>
                                        </p:attrNameLst>
                                      </p:cBhvr>
                                      <p:tavLst>
                                        <p:tav tm="0">
                                          <p:val>
                                            <p:strVal val="ppt_x"/>
                                          </p:val>
                                        </p:tav>
                                        <p:tav tm="100000">
                                          <p:val>
                                            <p:strVal val="ppt_x"/>
                                          </p:val>
                                        </p:tav>
                                      </p:tavLst>
                                    </p:anim>
                                    <p:anim calcmode="lin" valueType="num">
                                      <p:cBhvr additive="base">
                                        <p:cTn id="109" dur="500"/>
                                        <p:tgtEl>
                                          <p:spTgt spid="46"/>
                                        </p:tgtEl>
                                        <p:attrNameLst>
                                          <p:attrName>ppt_y</p:attrName>
                                        </p:attrNameLst>
                                      </p:cBhvr>
                                      <p:tavLst>
                                        <p:tav tm="0">
                                          <p:val>
                                            <p:strVal val="ppt_y"/>
                                          </p:val>
                                        </p:tav>
                                        <p:tav tm="100000">
                                          <p:val>
                                            <p:strVal val="1+ppt_h/2"/>
                                          </p:val>
                                        </p:tav>
                                      </p:tavLst>
                                    </p:anim>
                                    <p:set>
                                      <p:cBhvr>
                                        <p:cTn id="110" dur="1" fill="hold">
                                          <p:stCondLst>
                                            <p:cond delay="499"/>
                                          </p:stCondLst>
                                        </p:cTn>
                                        <p:tgtEl>
                                          <p:spTgt spid="46"/>
                                        </p:tgtEl>
                                        <p:attrNameLst>
                                          <p:attrName>style.visibility</p:attrName>
                                        </p:attrNameLst>
                                      </p:cBhvr>
                                      <p:to>
                                        <p:strVal val="hidden"/>
                                      </p:to>
                                    </p:set>
                                  </p:childTnLst>
                                </p:cTn>
                              </p:par>
                            </p:childTnLst>
                          </p:cTn>
                        </p:par>
                        <p:par>
                          <p:cTn id="111" fill="hold">
                            <p:stCondLst>
                              <p:cond delay="500"/>
                            </p:stCondLst>
                            <p:childTnLst>
                              <p:par>
                                <p:cTn id="112" presetID="45" presetClass="entr" presetSubtype="0" fill="hold" nodeType="afterEffect">
                                  <p:stCondLst>
                                    <p:cond delay="0"/>
                                  </p:stCondLst>
                                  <p:childTnLst>
                                    <p:set>
                                      <p:cBhvr>
                                        <p:cTn id="113" dur="1" fill="hold">
                                          <p:stCondLst>
                                            <p:cond delay="0"/>
                                          </p:stCondLst>
                                        </p:cTn>
                                        <p:tgtEl>
                                          <p:spTgt spid="48"/>
                                        </p:tgtEl>
                                        <p:attrNameLst>
                                          <p:attrName>style.visibility</p:attrName>
                                        </p:attrNameLst>
                                      </p:cBhvr>
                                      <p:to>
                                        <p:strVal val="visible"/>
                                      </p:to>
                                    </p:set>
                                    <p:animEffect transition="in" filter="fade">
                                      <p:cBhvr>
                                        <p:cTn id="114" dur="2000"/>
                                        <p:tgtEl>
                                          <p:spTgt spid="48"/>
                                        </p:tgtEl>
                                      </p:cBhvr>
                                    </p:animEffect>
                                    <p:anim calcmode="lin" valueType="num">
                                      <p:cBhvr>
                                        <p:cTn id="115" dur="2000" fill="hold"/>
                                        <p:tgtEl>
                                          <p:spTgt spid="48"/>
                                        </p:tgtEl>
                                        <p:attrNameLst>
                                          <p:attrName>ppt_w</p:attrName>
                                        </p:attrNameLst>
                                      </p:cBhvr>
                                      <p:tavLst>
                                        <p:tav tm="0" fmla="#ppt_w*sin(2.5*pi*$)">
                                          <p:val>
                                            <p:fltVal val="0"/>
                                          </p:val>
                                        </p:tav>
                                        <p:tav tm="100000">
                                          <p:val>
                                            <p:fltVal val="1"/>
                                          </p:val>
                                        </p:tav>
                                      </p:tavLst>
                                    </p:anim>
                                    <p:anim calcmode="lin" valueType="num">
                                      <p:cBhvr>
                                        <p:cTn id="116" dur="2000" fill="hold"/>
                                        <p:tgtEl>
                                          <p:spTgt spid="4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7" fill="hold" display="0">
                  <p:stCondLst>
                    <p:cond delay="indefinite"/>
                  </p:stCondLst>
                  <p:endCondLst>
                    <p:cond evt="onStopAudio" delay="0">
                      <p:tgtEl>
                        <p:sldTgt/>
                      </p:tgtEl>
                    </p:cond>
                  </p:endCondLst>
                </p:cTn>
                <p:tgtEl>
                  <p:spTgt spid="44"/>
                </p:tgtEl>
              </p:cMediaNode>
            </p:audio>
          </p:childTnLst>
        </p:cTn>
      </p:par>
    </p:tnLst>
    <p:bldLst>
      <p:bldP spid="27" grpId="0" animBg="1"/>
      <p:bldP spid="28" grpId="0" animBg="1"/>
      <p:bldP spid="29" grpId="0" animBg="1"/>
      <p:bldP spid="30"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3" name="Freeform: Shape 22">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5" name="Freeform: Shape 24">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27" name="Rectangle 26">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6" name="Picture Placeholder 5" descr="A picture containing background pattern&#10;&#10;Description automatically generated">
            <a:extLst>
              <a:ext uri="{FF2B5EF4-FFF2-40B4-BE49-F238E27FC236}">
                <a16:creationId xmlns:a16="http://schemas.microsoft.com/office/drawing/2014/main" id="{90D7E6DD-65D0-450C-81B5-10787A7FB503}"/>
              </a:ext>
            </a:extLst>
          </p:cNvPr>
          <p:cNvPicPr>
            <a:picLocks noGrp="1" noChangeAspect="1"/>
          </p:cNvPicPr>
          <p:nvPr>
            <p:ph type="pic" sz="quarter" idx="14"/>
          </p:nvPr>
        </p:nvPicPr>
        <p:blipFill rotWithShape="1">
          <a:blip r:embed="rId2"/>
          <a:srcRect t="45762" b="12462"/>
          <a:stretch/>
        </p:blipFill>
        <p:spPr>
          <a:xfrm>
            <a:off x="3068" y="10"/>
            <a:ext cx="12188932" cy="6857990"/>
          </a:xfrm>
          <a:prstGeom prst="rect">
            <a:avLst/>
          </a:prstGeom>
        </p:spPr>
      </p:pic>
      <p:sp>
        <p:nvSpPr>
          <p:cNvPr id="29" name="Freeform: Shape 28">
            <a:extLst>
              <a:ext uri="{FF2B5EF4-FFF2-40B4-BE49-F238E27FC236}">
                <a16:creationId xmlns:a16="http://schemas.microsoft.com/office/drawing/2014/main" id="{8CC700D5-9809-43F4-89D5-7DBBCB0D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086" y="1519577"/>
            <a:ext cx="4875255" cy="4344028"/>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C7163242-6303-46DC-BAC1-2A204F061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06005" y="1664838"/>
            <a:ext cx="4581293" cy="405909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805C4C40-D70E-4C4F-B228-98A0A6132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00000" flipH="1">
            <a:off x="747085" y="1272209"/>
            <a:ext cx="5147826" cy="483924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6F1E2118-90F1-4E4F-BFB2-6A3FEA5E1735}"/>
              </a:ext>
            </a:extLst>
          </p:cNvPr>
          <p:cNvSpPr>
            <a:spLocks noGrp="1"/>
          </p:cNvSpPr>
          <p:nvPr>
            <p:ph type="ctrTitle"/>
          </p:nvPr>
        </p:nvSpPr>
        <p:spPr>
          <a:xfrm>
            <a:off x="1495177" y="2710057"/>
            <a:ext cx="3691581" cy="2186393"/>
          </a:xfrm>
        </p:spPr>
        <p:txBody>
          <a:bodyPr vert="horz" lIns="109728" tIns="109728" rIns="109728" bIns="91440" rtlCol="0" anchor="b">
            <a:normAutofit fontScale="90000"/>
          </a:bodyPr>
          <a:lstStyle/>
          <a:p>
            <a:pPr algn="ctr">
              <a:lnSpc>
                <a:spcPct val="120000"/>
              </a:lnSpc>
            </a:pPr>
            <a:r>
              <a:rPr lang="en-US" sz="4000" spc="150" dirty="0">
                <a:solidFill>
                  <a:schemeClr val="bg1"/>
                </a:solidFill>
              </a:rPr>
              <a:t>Radiation can help speed up this process!</a:t>
            </a:r>
          </a:p>
        </p:txBody>
      </p:sp>
    </p:spTree>
    <p:extLst>
      <p:ext uri="{BB962C8B-B14F-4D97-AF65-F5344CB8AC3E}">
        <p14:creationId xmlns:p14="http://schemas.microsoft.com/office/powerpoint/2010/main" val="1006565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5D322FC6-9915-4D77-8D52-6124E4F0647A}"/>
              </a:ext>
            </a:extLst>
          </p:cNvPr>
          <p:cNvPicPr>
            <a:picLocks noGrp="1" noChangeAspect="1"/>
          </p:cNvPicPr>
          <p:nvPr>
            <p:ph type="pic" sz="quarter" idx="13"/>
          </p:nvPr>
        </p:nvPicPr>
        <p:blipFill rotWithShape="1">
          <a:blip r:embed="rId3"/>
          <a:srcRect l="31186"/>
          <a:stretch/>
        </p:blipFill>
        <p:spPr>
          <a:xfrm>
            <a:off x="0" y="0"/>
            <a:ext cx="2527476" cy="3329609"/>
          </a:xfrm>
        </p:spPr>
      </p:pic>
      <p:pic>
        <p:nvPicPr>
          <p:cNvPr id="13" name="Picture Placeholder 12">
            <a:extLst>
              <a:ext uri="{FF2B5EF4-FFF2-40B4-BE49-F238E27FC236}">
                <a16:creationId xmlns:a16="http://schemas.microsoft.com/office/drawing/2014/main" id="{55F31EB6-8750-42AB-8812-C127515FC6B8}"/>
              </a:ext>
            </a:extLst>
          </p:cNvPr>
          <p:cNvPicPr>
            <a:picLocks noGrp="1" noChangeAspect="1"/>
          </p:cNvPicPr>
          <p:nvPr>
            <p:ph type="pic" sz="quarter" idx="15"/>
          </p:nvPr>
        </p:nvPicPr>
        <p:blipFill>
          <a:blip r:embed="rId4"/>
          <a:srcRect l="20962" r="20962"/>
          <a:stretch>
            <a:fillRect/>
          </a:stretch>
        </p:blipFill>
        <p:spPr/>
      </p:pic>
      <p:pic>
        <p:nvPicPr>
          <p:cNvPr id="15" name="Picture Placeholder 14" descr="A picture containing grass, outdoor, person, plant&#10;&#10;Description automatically generated">
            <a:extLst>
              <a:ext uri="{FF2B5EF4-FFF2-40B4-BE49-F238E27FC236}">
                <a16:creationId xmlns:a16="http://schemas.microsoft.com/office/drawing/2014/main" id="{7A76BA12-93E7-45F9-B21D-BD6B49E147F5}"/>
              </a:ext>
            </a:extLst>
          </p:cNvPr>
          <p:cNvPicPr>
            <a:picLocks noGrp="1" noChangeAspect="1"/>
          </p:cNvPicPr>
          <p:nvPr>
            <p:ph type="pic" sz="quarter" idx="14"/>
          </p:nvPr>
        </p:nvPicPr>
        <p:blipFill>
          <a:blip r:embed="rId5"/>
          <a:srcRect l="9720" r="9720"/>
          <a:stretch>
            <a:fillRect/>
          </a:stretch>
        </p:blipFill>
        <p:spPr/>
      </p:pic>
      <p:sp>
        <p:nvSpPr>
          <p:cNvPr id="20" name="Freeform: Shape 19">
            <a:extLst>
              <a:ext uri="{FF2B5EF4-FFF2-40B4-BE49-F238E27FC236}">
                <a16:creationId xmlns:a16="http://schemas.microsoft.com/office/drawing/2014/main" id="{8279AC90-2F03-4028-B176-422C4FE4B822}"/>
              </a:ext>
            </a:extLst>
          </p:cNvPr>
          <p:cNvSpPr/>
          <p:nvPr/>
        </p:nvSpPr>
        <p:spPr>
          <a:xfrm>
            <a:off x="6096001" y="164334"/>
            <a:ext cx="1205296" cy="1721852"/>
          </a:xfrm>
          <a:custGeom>
            <a:avLst/>
            <a:gdLst>
              <a:gd name="connsiteX0" fmla="*/ 0 w 1721852"/>
              <a:gd name="connsiteY0" fmla="*/ 0 h 1205296"/>
              <a:gd name="connsiteX1" fmla="*/ 1119204 w 1721852"/>
              <a:gd name="connsiteY1" fmla="*/ 0 h 1205296"/>
              <a:gd name="connsiteX2" fmla="*/ 1721852 w 1721852"/>
              <a:gd name="connsiteY2" fmla="*/ 602648 h 1205296"/>
              <a:gd name="connsiteX3" fmla="*/ 1119204 w 1721852"/>
              <a:gd name="connsiteY3" fmla="*/ 1205296 h 1205296"/>
              <a:gd name="connsiteX4" fmla="*/ 0 w 1721852"/>
              <a:gd name="connsiteY4" fmla="*/ 1205296 h 1205296"/>
              <a:gd name="connsiteX5" fmla="*/ 602648 w 1721852"/>
              <a:gd name="connsiteY5" fmla="*/ 602648 h 1205296"/>
              <a:gd name="connsiteX6" fmla="*/ 0 w 1721852"/>
              <a:gd name="connsiteY6" fmla="*/ 0 h 120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852" h="1205296">
                <a:moveTo>
                  <a:pt x="1721852" y="0"/>
                </a:moveTo>
                <a:lnTo>
                  <a:pt x="1721852" y="783443"/>
                </a:lnTo>
                <a:lnTo>
                  <a:pt x="860926" y="1205296"/>
                </a:lnTo>
                <a:lnTo>
                  <a:pt x="0" y="783443"/>
                </a:lnTo>
                <a:lnTo>
                  <a:pt x="0" y="0"/>
                </a:lnTo>
                <a:lnTo>
                  <a:pt x="860926" y="421853"/>
                </a:lnTo>
                <a:lnTo>
                  <a:pt x="1721852" y="0"/>
                </a:lnTo>
                <a:close/>
              </a:path>
            </a:pathLst>
          </a:custGeom>
          <a:solidFill>
            <a:srgbClr val="92D05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335" tIns="615983" rIns="13335" bIns="615983" numCol="1" spcCol="1270" anchor="ctr" anchorCtr="0">
            <a:noAutofit/>
          </a:bodyPr>
          <a:lstStyle/>
          <a:p>
            <a:pPr marL="0" lvl="0" indent="0" algn="ctr" defTabSz="933450">
              <a:lnSpc>
                <a:spcPct val="90000"/>
              </a:lnSpc>
              <a:spcBef>
                <a:spcPct val="0"/>
              </a:spcBef>
              <a:spcAft>
                <a:spcPct val="35000"/>
              </a:spcAft>
              <a:buNone/>
            </a:pPr>
            <a:r>
              <a:rPr lang="en-US" sz="2100" kern="1200" dirty="0"/>
              <a:t>Step 1</a:t>
            </a:r>
          </a:p>
        </p:txBody>
      </p:sp>
      <p:sp>
        <p:nvSpPr>
          <p:cNvPr id="21" name="Freeform: Shape 20">
            <a:extLst>
              <a:ext uri="{FF2B5EF4-FFF2-40B4-BE49-F238E27FC236}">
                <a16:creationId xmlns:a16="http://schemas.microsoft.com/office/drawing/2014/main" id="{786EB09B-D9D1-4E83-96E9-D5A7D584AA17}"/>
              </a:ext>
            </a:extLst>
          </p:cNvPr>
          <p:cNvSpPr/>
          <p:nvPr/>
        </p:nvSpPr>
        <p:spPr>
          <a:xfrm>
            <a:off x="7301296" y="164334"/>
            <a:ext cx="4764808" cy="1119205"/>
          </a:xfrm>
          <a:custGeom>
            <a:avLst/>
            <a:gdLst>
              <a:gd name="connsiteX0" fmla="*/ 186538 w 1119204"/>
              <a:gd name="connsiteY0" fmla="*/ 0 h 4764807"/>
              <a:gd name="connsiteX1" fmla="*/ 932666 w 1119204"/>
              <a:gd name="connsiteY1" fmla="*/ 0 h 4764807"/>
              <a:gd name="connsiteX2" fmla="*/ 1119204 w 1119204"/>
              <a:gd name="connsiteY2" fmla="*/ 186538 h 4764807"/>
              <a:gd name="connsiteX3" fmla="*/ 1119204 w 1119204"/>
              <a:gd name="connsiteY3" fmla="*/ 4764807 h 4764807"/>
              <a:gd name="connsiteX4" fmla="*/ 1119204 w 1119204"/>
              <a:gd name="connsiteY4" fmla="*/ 4764807 h 4764807"/>
              <a:gd name="connsiteX5" fmla="*/ 0 w 1119204"/>
              <a:gd name="connsiteY5" fmla="*/ 4764807 h 4764807"/>
              <a:gd name="connsiteX6" fmla="*/ 0 w 1119204"/>
              <a:gd name="connsiteY6" fmla="*/ 4764807 h 4764807"/>
              <a:gd name="connsiteX7" fmla="*/ 0 w 1119204"/>
              <a:gd name="connsiteY7" fmla="*/ 186538 h 4764807"/>
              <a:gd name="connsiteX8" fmla="*/ 186538 w 1119204"/>
              <a:gd name="connsiteY8" fmla="*/ 0 h 476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04" h="4764807">
                <a:moveTo>
                  <a:pt x="1119204" y="794153"/>
                </a:moveTo>
                <a:lnTo>
                  <a:pt x="1119204" y="3970654"/>
                </a:lnTo>
                <a:cubicBezTo>
                  <a:pt x="1119204" y="4409251"/>
                  <a:pt x="1099587" y="4764805"/>
                  <a:pt x="1075388" y="4764805"/>
                </a:cubicBezTo>
                <a:lnTo>
                  <a:pt x="0" y="4764805"/>
                </a:lnTo>
                <a:lnTo>
                  <a:pt x="0" y="4764805"/>
                </a:lnTo>
                <a:lnTo>
                  <a:pt x="0" y="2"/>
                </a:lnTo>
                <a:lnTo>
                  <a:pt x="0" y="2"/>
                </a:lnTo>
                <a:lnTo>
                  <a:pt x="1075388" y="2"/>
                </a:lnTo>
                <a:cubicBezTo>
                  <a:pt x="1099587" y="2"/>
                  <a:pt x="1119204" y="355556"/>
                  <a:pt x="1119204" y="794153"/>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63525" rIns="63525" bIns="63526" numCol="1" spcCol="1270" anchor="ctr" anchorCtr="0">
            <a:noAutofit/>
          </a:bodyPr>
          <a:lstStyle/>
          <a:p>
            <a:pPr marL="114300" lvl="1" indent="-114300" algn="l" defTabSz="622300">
              <a:lnSpc>
                <a:spcPct val="90000"/>
              </a:lnSpc>
              <a:spcBef>
                <a:spcPct val="0"/>
              </a:spcBef>
              <a:spcAft>
                <a:spcPct val="15000"/>
              </a:spcAft>
              <a:buNone/>
            </a:pPr>
            <a:r>
              <a:rPr lang="en-US" sz="1400" kern="1200" dirty="0"/>
              <a:t>	Plant breeders expose plants or seeds to radiation.</a:t>
            </a:r>
          </a:p>
        </p:txBody>
      </p:sp>
      <p:sp>
        <p:nvSpPr>
          <p:cNvPr id="22" name="Freeform: Shape 21">
            <a:extLst>
              <a:ext uri="{FF2B5EF4-FFF2-40B4-BE49-F238E27FC236}">
                <a16:creationId xmlns:a16="http://schemas.microsoft.com/office/drawing/2014/main" id="{20D5DCE9-2332-4E7D-8291-DE1B9D4F1ECE}"/>
              </a:ext>
            </a:extLst>
          </p:cNvPr>
          <p:cNvSpPr/>
          <p:nvPr/>
        </p:nvSpPr>
        <p:spPr>
          <a:xfrm>
            <a:off x="6096001" y="1743635"/>
            <a:ext cx="1205296" cy="1721852"/>
          </a:xfrm>
          <a:custGeom>
            <a:avLst/>
            <a:gdLst>
              <a:gd name="connsiteX0" fmla="*/ 0 w 1721852"/>
              <a:gd name="connsiteY0" fmla="*/ 0 h 1205296"/>
              <a:gd name="connsiteX1" fmla="*/ 1119204 w 1721852"/>
              <a:gd name="connsiteY1" fmla="*/ 0 h 1205296"/>
              <a:gd name="connsiteX2" fmla="*/ 1721852 w 1721852"/>
              <a:gd name="connsiteY2" fmla="*/ 602648 h 1205296"/>
              <a:gd name="connsiteX3" fmla="*/ 1119204 w 1721852"/>
              <a:gd name="connsiteY3" fmla="*/ 1205296 h 1205296"/>
              <a:gd name="connsiteX4" fmla="*/ 0 w 1721852"/>
              <a:gd name="connsiteY4" fmla="*/ 1205296 h 1205296"/>
              <a:gd name="connsiteX5" fmla="*/ 602648 w 1721852"/>
              <a:gd name="connsiteY5" fmla="*/ 602648 h 1205296"/>
              <a:gd name="connsiteX6" fmla="*/ 0 w 1721852"/>
              <a:gd name="connsiteY6" fmla="*/ 0 h 120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852" h="1205296">
                <a:moveTo>
                  <a:pt x="1721852" y="0"/>
                </a:moveTo>
                <a:lnTo>
                  <a:pt x="1721852" y="783443"/>
                </a:lnTo>
                <a:lnTo>
                  <a:pt x="860926" y="1205296"/>
                </a:lnTo>
                <a:lnTo>
                  <a:pt x="0" y="783443"/>
                </a:lnTo>
                <a:lnTo>
                  <a:pt x="0" y="0"/>
                </a:lnTo>
                <a:lnTo>
                  <a:pt x="860926" y="421853"/>
                </a:lnTo>
                <a:lnTo>
                  <a:pt x="1721852" y="0"/>
                </a:lnTo>
                <a:close/>
              </a:path>
            </a:pathLst>
          </a:custGeom>
          <a:solidFill>
            <a:srgbClr val="00B0F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335" tIns="615983" rIns="13335" bIns="615983" numCol="1" spcCol="1270" anchor="ctr" anchorCtr="0">
            <a:noAutofit/>
          </a:bodyPr>
          <a:lstStyle/>
          <a:p>
            <a:pPr marL="0" lvl="0" indent="0" algn="ctr" defTabSz="933450">
              <a:lnSpc>
                <a:spcPct val="90000"/>
              </a:lnSpc>
              <a:spcBef>
                <a:spcPct val="0"/>
              </a:spcBef>
              <a:spcAft>
                <a:spcPct val="35000"/>
              </a:spcAft>
              <a:buNone/>
            </a:pPr>
            <a:r>
              <a:rPr lang="en-US" sz="2100" kern="1200" dirty="0"/>
              <a:t>Step 2</a:t>
            </a:r>
          </a:p>
        </p:txBody>
      </p:sp>
      <p:sp>
        <p:nvSpPr>
          <p:cNvPr id="23" name="Freeform: Shape 22">
            <a:extLst>
              <a:ext uri="{FF2B5EF4-FFF2-40B4-BE49-F238E27FC236}">
                <a16:creationId xmlns:a16="http://schemas.microsoft.com/office/drawing/2014/main" id="{F81D848B-F92A-4BEC-92F3-68DCF803119F}"/>
              </a:ext>
            </a:extLst>
          </p:cNvPr>
          <p:cNvSpPr/>
          <p:nvPr/>
        </p:nvSpPr>
        <p:spPr>
          <a:xfrm>
            <a:off x="7301296" y="1743636"/>
            <a:ext cx="4764808" cy="1119205"/>
          </a:xfrm>
          <a:custGeom>
            <a:avLst/>
            <a:gdLst>
              <a:gd name="connsiteX0" fmla="*/ 186538 w 1119204"/>
              <a:gd name="connsiteY0" fmla="*/ 0 h 4764807"/>
              <a:gd name="connsiteX1" fmla="*/ 932666 w 1119204"/>
              <a:gd name="connsiteY1" fmla="*/ 0 h 4764807"/>
              <a:gd name="connsiteX2" fmla="*/ 1119204 w 1119204"/>
              <a:gd name="connsiteY2" fmla="*/ 186538 h 4764807"/>
              <a:gd name="connsiteX3" fmla="*/ 1119204 w 1119204"/>
              <a:gd name="connsiteY3" fmla="*/ 4764807 h 4764807"/>
              <a:gd name="connsiteX4" fmla="*/ 1119204 w 1119204"/>
              <a:gd name="connsiteY4" fmla="*/ 4764807 h 4764807"/>
              <a:gd name="connsiteX5" fmla="*/ 0 w 1119204"/>
              <a:gd name="connsiteY5" fmla="*/ 4764807 h 4764807"/>
              <a:gd name="connsiteX6" fmla="*/ 0 w 1119204"/>
              <a:gd name="connsiteY6" fmla="*/ 4764807 h 4764807"/>
              <a:gd name="connsiteX7" fmla="*/ 0 w 1119204"/>
              <a:gd name="connsiteY7" fmla="*/ 186538 h 4764807"/>
              <a:gd name="connsiteX8" fmla="*/ 186538 w 1119204"/>
              <a:gd name="connsiteY8" fmla="*/ 0 h 476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04" h="4764807">
                <a:moveTo>
                  <a:pt x="1119204" y="794153"/>
                </a:moveTo>
                <a:lnTo>
                  <a:pt x="1119204" y="3970654"/>
                </a:lnTo>
                <a:cubicBezTo>
                  <a:pt x="1119204" y="4409251"/>
                  <a:pt x="1099587" y="4764805"/>
                  <a:pt x="1075388" y="4764805"/>
                </a:cubicBezTo>
                <a:lnTo>
                  <a:pt x="0" y="4764805"/>
                </a:lnTo>
                <a:lnTo>
                  <a:pt x="0" y="4764805"/>
                </a:lnTo>
                <a:lnTo>
                  <a:pt x="0" y="2"/>
                </a:lnTo>
                <a:lnTo>
                  <a:pt x="0" y="2"/>
                </a:lnTo>
                <a:lnTo>
                  <a:pt x="1075388" y="2"/>
                </a:lnTo>
                <a:cubicBezTo>
                  <a:pt x="1099587" y="2"/>
                  <a:pt x="1119204" y="355556"/>
                  <a:pt x="1119204" y="794153"/>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63525" rIns="63525" bIns="63526" numCol="1" spcCol="1270" anchor="ctr" anchorCtr="0">
            <a:noAutofit/>
          </a:bodyPr>
          <a:lstStyle/>
          <a:p>
            <a:pPr marL="114300" lvl="1" indent="-114300" algn="l" defTabSz="622300">
              <a:lnSpc>
                <a:spcPct val="150000"/>
              </a:lnSpc>
              <a:spcBef>
                <a:spcPct val="0"/>
              </a:spcBef>
              <a:spcAft>
                <a:spcPct val="15000"/>
              </a:spcAft>
              <a:buNone/>
            </a:pPr>
            <a:r>
              <a:rPr lang="en-US" sz="1400" kern="1200" dirty="0"/>
              <a:t>	The radiation causes the plants or seeds to randomly change (these changes would have happened in nature over a long period of time).</a:t>
            </a:r>
          </a:p>
        </p:txBody>
      </p:sp>
      <p:sp>
        <p:nvSpPr>
          <p:cNvPr id="24" name="Freeform: Shape 23">
            <a:extLst>
              <a:ext uri="{FF2B5EF4-FFF2-40B4-BE49-F238E27FC236}">
                <a16:creationId xmlns:a16="http://schemas.microsoft.com/office/drawing/2014/main" id="{E1EB3F1F-8B59-4056-AC18-BE53BD263392}"/>
              </a:ext>
            </a:extLst>
          </p:cNvPr>
          <p:cNvSpPr/>
          <p:nvPr/>
        </p:nvSpPr>
        <p:spPr>
          <a:xfrm>
            <a:off x="6096001" y="3322936"/>
            <a:ext cx="1205296" cy="1721852"/>
          </a:xfrm>
          <a:custGeom>
            <a:avLst/>
            <a:gdLst>
              <a:gd name="connsiteX0" fmla="*/ 0 w 1721852"/>
              <a:gd name="connsiteY0" fmla="*/ 0 h 1205296"/>
              <a:gd name="connsiteX1" fmla="*/ 1119204 w 1721852"/>
              <a:gd name="connsiteY1" fmla="*/ 0 h 1205296"/>
              <a:gd name="connsiteX2" fmla="*/ 1721852 w 1721852"/>
              <a:gd name="connsiteY2" fmla="*/ 602648 h 1205296"/>
              <a:gd name="connsiteX3" fmla="*/ 1119204 w 1721852"/>
              <a:gd name="connsiteY3" fmla="*/ 1205296 h 1205296"/>
              <a:gd name="connsiteX4" fmla="*/ 0 w 1721852"/>
              <a:gd name="connsiteY4" fmla="*/ 1205296 h 1205296"/>
              <a:gd name="connsiteX5" fmla="*/ 602648 w 1721852"/>
              <a:gd name="connsiteY5" fmla="*/ 602648 h 1205296"/>
              <a:gd name="connsiteX6" fmla="*/ 0 w 1721852"/>
              <a:gd name="connsiteY6" fmla="*/ 0 h 120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852" h="1205296">
                <a:moveTo>
                  <a:pt x="1721852" y="0"/>
                </a:moveTo>
                <a:lnTo>
                  <a:pt x="1721852" y="783443"/>
                </a:lnTo>
                <a:lnTo>
                  <a:pt x="860926" y="1205296"/>
                </a:lnTo>
                <a:lnTo>
                  <a:pt x="0" y="783443"/>
                </a:lnTo>
                <a:lnTo>
                  <a:pt x="0" y="0"/>
                </a:lnTo>
                <a:lnTo>
                  <a:pt x="860926" y="421853"/>
                </a:lnTo>
                <a:lnTo>
                  <a:pt x="1721852" y="0"/>
                </a:lnTo>
                <a:close/>
              </a:path>
            </a:pathLst>
          </a:cu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335" tIns="615983" rIns="13335" bIns="615983" numCol="1" spcCol="1270" anchor="ctr" anchorCtr="0">
            <a:noAutofit/>
          </a:bodyPr>
          <a:lstStyle/>
          <a:p>
            <a:pPr marL="0" lvl="0" indent="0" algn="ctr" defTabSz="933450">
              <a:lnSpc>
                <a:spcPct val="90000"/>
              </a:lnSpc>
              <a:spcBef>
                <a:spcPct val="0"/>
              </a:spcBef>
              <a:spcAft>
                <a:spcPct val="35000"/>
              </a:spcAft>
              <a:buNone/>
            </a:pPr>
            <a:r>
              <a:rPr lang="en-US" sz="2100" kern="1200" dirty="0"/>
              <a:t>Step 3</a:t>
            </a:r>
          </a:p>
        </p:txBody>
      </p:sp>
      <p:sp>
        <p:nvSpPr>
          <p:cNvPr id="25" name="Freeform: Shape 24">
            <a:extLst>
              <a:ext uri="{FF2B5EF4-FFF2-40B4-BE49-F238E27FC236}">
                <a16:creationId xmlns:a16="http://schemas.microsoft.com/office/drawing/2014/main" id="{9AF9E0ED-29E1-4840-AB9B-22935111EDA4}"/>
              </a:ext>
            </a:extLst>
          </p:cNvPr>
          <p:cNvSpPr/>
          <p:nvPr/>
        </p:nvSpPr>
        <p:spPr>
          <a:xfrm>
            <a:off x="7301296" y="3322936"/>
            <a:ext cx="4764808" cy="1119205"/>
          </a:xfrm>
          <a:custGeom>
            <a:avLst/>
            <a:gdLst>
              <a:gd name="connsiteX0" fmla="*/ 186538 w 1119204"/>
              <a:gd name="connsiteY0" fmla="*/ 0 h 4764807"/>
              <a:gd name="connsiteX1" fmla="*/ 932666 w 1119204"/>
              <a:gd name="connsiteY1" fmla="*/ 0 h 4764807"/>
              <a:gd name="connsiteX2" fmla="*/ 1119204 w 1119204"/>
              <a:gd name="connsiteY2" fmla="*/ 186538 h 4764807"/>
              <a:gd name="connsiteX3" fmla="*/ 1119204 w 1119204"/>
              <a:gd name="connsiteY3" fmla="*/ 4764807 h 4764807"/>
              <a:gd name="connsiteX4" fmla="*/ 1119204 w 1119204"/>
              <a:gd name="connsiteY4" fmla="*/ 4764807 h 4764807"/>
              <a:gd name="connsiteX5" fmla="*/ 0 w 1119204"/>
              <a:gd name="connsiteY5" fmla="*/ 4764807 h 4764807"/>
              <a:gd name="connsiteX6" fmla="*/ 0 w 1119204"/>
              <a:gd name="connsiteY6" fmla="*/ 4764807 h 4764807"/>
              <a:gd name="connsiteX7" fmla="*/ 0 w 1119204"/>
              <a:gd name="connsiteY7" fmla="*/ 186538 h 4764807"/>
              <a:gd name="connsiteX8" fmla="*/ 186538 w 1119204"/>
              <a:gd name="connsiteY8" fmla="*/ 0 h 476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04" h="4764807">
                <a:moveTo>
                  <a:pt x="1119204" y="794153"/>
                </a:moveTo>
                <a:lnTo>
                  <a:pt x="1119204" y="3970654"/>
                </a:lnTo>
                <a:cubicBezTo>
                  <a:pt x="1119204" y="4409251"/>
                  <a:pt x="1099587" y="4764805"/>
                  <a:pt x="1075388" y="4764805"/>
                </a:cubicBezTo>
                <a:lnTo>
                  <a:pt x="0" y="4764805"/>
                </a:lnTo>
                <a:lnTo>
                  <a:pt x="0" y="4764805"/>
                </a:lnTo>
                <a:lnTo>
                  <a:pt x="0" y="2"/>
                </a:lnTo>
                <a:lnTo>
                  <a:pt x="0" y="2"/>
                </a:lnTo>
                <a:lnTo>
                  <a:pt x="1075388" y="2"/>
                </a:lnTo>
                <a:cubicBezTo>
                  <a:pt x="1099587" y="2"/>
                  <a:pt x="1119204" y="355556"/>
                  <a:pt x="1119204" y="794153"/>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63526" rIns="63525" bIns="63525" numCol="1" spcCol="1270" anchor="ctr" anchorCtr="0">
            <a:noAutofit/>
          </a:bodyPr>
          <a:lstStyle/>
          <a:p>
            <a:pPr marL="114300" lvl="1" indent="-114300" algn="l" defTabSz="622300">
              <a:lnSpc>
                <a:spcPct val="150000"/>
              </a:lnSpc>
              <a:spcBef>
                <a:spcPct val="0"/>
              </a:spcBef>
              <a:spcAft>
                <a:spcPct val="15000"/>
              </a:spcAft>
              <a:buNone/>
            </a:pPr>
            <a:r>
              <a:rPr lang="en-US" sz="1400" kern="1200" dirty="0"/>
              <a:t>	Some of the changes are desirable, and some are not.  Plant breeders will keep the plants that show desirable traits and dispose of the others.</a:t>
            </a:r>
          </a:p>
        </p:txBody>
      </p:sp>
      <p:sp>
        <p:nvSpPr>
          <p:cNvPr id="26" name="Freeform: Shape 25">
            <a:extLst>
              <a:ext uri="{FF2B5EF4-FFF2-40B4-BE49-F238E27FC236}">
                <a16:creationId xmlns:a16="http://schemas.microsoft.com/office/drawing/2014/main" id="{58CD5901-8494-45B0-9340-1D8011259589}"/>
              </a:ext>
            </a:extLst>
          </p:cNvPr>
          <p:cNvSpPr/>
          <p:nvPr/>
        </p:nvSpPr>
        <p:spPr>
          <a:xfrm>
            <a:off x="6096001" y="4902237"/>
            <a:ext cx="1205296" cy="1721852"/>
          </a:xfrm>
          <a:custGeom>
            <a:avLst/>
            <a:gdLst>
              <a:gd name="connsiteX0" fmla="*/ 0 w 1721852"/>
              <a:gd name="connsiteY0" fmla="*/ 0 h 1205296"/>
              <a:gd name="connsiteX1" fmla="*/ 1119204 w 1721852"/>
              <a:gd name="connsiteY1" fmla="*/ 0 h 1205296"/>
              <a:gd name="connsiteX2" fmla="*/ 1721852 w 1721852"/>
              <a:gd name="connsiteY2" fmla="*/ 602648 h 1205296"/>
              <a:gd name="connsiteX3" fmla="*/ 1119204 w 1721852"/>
              <a:gd name="connsiteY3" fmla="*/ 1205296 h 1205296"/>
              <a:gd name="connsiteX4" fmla="*/ 0 w 1721852"/>
              <a:gd name="connsiteY4" fmla="*/ 1205296 h 1205296"/>
              <a:gd name="connsiteX5" fmla="*/ 602648 w 1721852"/>
              <a:gd name="connsiteY5" fmla="*/ 602648 h 1205296"/>
              <a:gd name="connsiteX6" fmla="*/ 0 w 1721852"/>
              <a:gd name="connsiteY6" fmla="*/ 0 h 120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852" h="1205296">
                <a:moveTo>
                  <a:pt x="1721852" y="0"/>
                </a:moveTo>
                <a:lnTo>
                  <a:pt x="1721852" y="783443"/>
                </a:lnTo>
                <a:lnTo>
                  <a:pt x="860926" y="1205296"/>
                </a:lnTo>
                <a:lnTo>
                  <a:pt x="0" y="783443"/>
                </a:lnTo>
                <a:lnTo>
                  <a:pt x="0" y="0"/>
                </a:lnTo>
                <a:lnTo>
                  <a:pt x="860926" y="421853"/>
                </a:lnTo>
                <a:lnTo>
                  <a:pt x="1721852" y="0"/>
                </a:lnTo>
                <a:close/>
              </a:path>
            </a:pathLst>
          </a:custGeom>
          <a:solidFill>
            <a:srgbClr val="C0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335" tIns="615983" rIns="13335" bIns="615983" numCol="1" spcCol="1270" anchor="ctr" anchorCtr="0">
            <a:noAutofit/>
          </a:bodyPr>
          <a:lstStyle/>
          <a:p>
            <a:pPr marL="0" lvl="0" indent="0" algn="ctr" defTabSz="933450">
              <a:lnSpc>
                <a:spcPct val="90000"/>
              </a:lnSpc>
              <a:spcBef>
                <a:spcPct val="0"/>
              </a:spcBef>
              <a:spcAft>
                <a:spcPct val="35000"/>
              </a:spcAft>
              <a:buNone/>
            </a:pPr>
            <a:r>
              <a:rPr lang="en-US" sz="2100" kern="1200" dirty="0"/>
              <a:t>Step 4</a:t>
            </a:r>
          </a:p>
        </p:txBody>
      </p:sp>
      <p:sp>
        <p:nvSpPr>
          <p:cNvPr id="27" name="Freeform: Shape 26">
            <a:extLst>
              <a:ext uri="{FF2B5EF4-FFF2-40B4-BE49-F238E27FC236}">
                <a16:creationId xmlns:a16="http://schemas.microsoft.com/office/drawing/2014/main" id="{B6252D0E-0CC7-4C0B-946F-F28F64EC90E3}"/>
              </a:ext>
            </a:extLst>
          </p:cNvPr>
          <p:cNvSpPr/>
          <p:nvPr/>
        </p:nvSpPr>
        <p:spPr>
          <a:xfrm>
            <a:off x="7301296" y="4902237"/>
            <a:ext cx="4764808" cy="1119205"/>
          </a:xfrm>
          <a:custGeom>
            <a:avLst/>
            <a:gdLst>
              <a:gd name="connsiteX0" fmla="*/ 186538 w 1119204"/>
              <a:gd name="connsiteY0" fmla="*/ 0 h 4764807"/>
              <a:gd name="connsiteX1" fmla="*/ 932666 w 1119204"/>
              <a:gd name="connsiteY1" fmla="*/ 0 h 4764807"/>
              <a:gd name="connsiteX2" fmla="*/ 1119204 w 1119204"/>
              <a:gd name="connsiteY2" fmla="*/ 186538 h 4764807"/>
              <a:gd name="connsiteX3" fmla="*/ 1119204 w 1119204"/>
              <a:gd name="connsiteY3" fmla="*/ 4764807 h 4764807"/>
              <a:gd name="connsiteX4" fmla="*/ 1119204 w 1119204"/>
              <a:gd name="connsiteY4" fmla="*/ 4764807 h 4764807"/>
              <a:gd name="connsiteX5" fmla="*/ 0 w 1119204"/>
              <a:gd name="connsiteY5" fmla="*/ 4764807 h 4764807"/>
              <a:gd name="connsiteX6" fmla="*/ 0 w 1119204"/>
              <a:gd name="connsiteY6" fmla="*/ 4764807 h 4764807"/>
              <a:gd name="connsiteX7" fmla="*/ 0 w 1119204"/>
              <a:gd name="connsiteY7" fmla="*/ 186538 h 4764807"/>
              <a:gd name="connsiteX8" fmla="*/ 186538 w 1119204"/>
              <a:gd name="connsiteY8" fmla="*/ 0 h 476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204" h="4764807">
                <a:moveTo>
                  <a:pt x="1119204" y="794153"/>
                </a:moveTo>
                <a:lnTo>
                  <a:pt x="1119204" y="3970654"/>
                </a:lnTo>
                <a:cubicBezTo>
                  <a:pt x="1119204" y="4409251"/>
                  <a:pt x="1099587" y="4764805"/>
                  <a:pt x="1075388" y="4764805"/>
                </a:cubicBezTo>
                <a:lnTo>
                  <a:pt x="0" y="4764805"/>
                </a:lnTo>
                <a:lnTo>
                  <a:pt x="0" y="4764805"/>
                </a:lnTo>
                <a:lnTo>
                  <a:pt x="0" y="2"/>
                </a:lnTo>
                <a:lnTo>
                  <a:pt x="0" y="2"/>
                </a:lnTo>
                <a:lnTo>
                  <a:pt x="1075388" y="2"/>
                </a:lnTo>
                <a:cubicBezTo>
                  <a:pt x="1099587" y="2"/>
                  <a:pt x="1119204" y="355556"/>
                  <a:pt x="1119204" y="794153"/>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63526" rIns="63525" bIns="63525" numCol="1" spcCol="1270" anchor="ctr" anchorCtr="0">
            <a:noAutofit/>
          </a:bodyPr>
          <a:lstStyle/>
          <a:p>
            <a:pPr marL="114300" lvl="1" indent="-114300" algn="l" defTabSz="622300">
              <a:lnSpc>
                <a:spcPct val="150000"/>
              </a:lnSpc>
              <a:spcBef>
                <a:spcPct val="0"/>
              </a:spcBef>
              <a:spcAft>
                <a:spcPct val="15000"/>
              </a:spcAft>
              <a:buNone/>
            </a:pPr>
            <a:r>
              <a:rPr lang="en-US" sz="1400" kern="1200" dirty="0"/>
              <a:t>	Plant breeders will use these new plants to breed additional plants just like it!</a:t>
            </a:r>
          </a:p>
        </p:txBody>
      </p:sp>
      <p:sp>
        <p:nvSpPr>
          <p:cNvPr id="9" name="Slide Number Placeholder 8">
            <a:extLst>
              <a:ext uri="{FF2B5EF4-FFF2-40B4-BE49-F238E27FC236}">
                <a16:creationId xmlns:a16="http://schemas.microsoft.com/office/drawing/2014/main" id="{207A2FFF-2F8F-4834-82E2-E31AC2DAAEE3}"/>
              </a:ext>
            </a:extLst>
          </p:cNvPr>
          <p:cNvSpPr>
            <a:spLocks noGrp="1"/>
          </p:cNvSpPr>
          <p:nvPr>
            <p:ph type="sldNum" sz="quarter" idx="12"/>
          </p:nvPr>
        </p:nvSpPr>
        <p:spPr/>
        <p:txBody>
          <a:bodyPr/>
          <a:lstStyle/>
          <a:p>
            <a:pPr algn="ctr"/>
            <a:fld id="{FAEF9944-A4F6-4C59-AEBD-678D6480B8EA}" type="slidenum">
              <a:rPr lang="en-US" smtClean="0"/>
              <a:pPr algn="ctr"/>
              <a:t>25</a:t>
            </a:fld>
            <a:endParaRPr lang="en-US" dirty="0"/>
          </a:p>
        </p:txBody>
      </p:sp>
    </p:spTree>
    <p:extLst>
      <p:ext uri="{BB962C8B-B14F-4D97-AF65-F5344CB8AC3E}">
        <p14:creationId xmlns:p14="http://schemas.microsoft.com/office/powerpoint/2010/main" val="261299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9260-CBB9-4E62-8457-BB8FB0E33B9C}"/>
              </a:ext>
            </a:extLst>
          </p:cNvPr>
          <p:cNvSpPr>
            <a:spLocks noGrp="1"/>
          </p:cNvSpPr>
          <p:nvPr>
            <p:ph type="ctrTitle"/>
          </p:nvPr>
        </p:nvSpPr>
        <p:spPr>
          <a:xfrm>
            <a:off x="111211" y="-30777"/>
            <a:ext cx="6571584" cy="2445026"/>
          </a:xfrm>
        </p:spPr>
        <p:txBody>
          <a:bodyPr>
            <a:noAutofit/>
          </a:bodyPr>
          <a:lstStyle/>
          <a:p>
            <a:r>
              <a:rPr lang="en-US" sz="4000" dirty="0"/>
              <a:t>What benefits can we get from mutation plant breeding?</a:t>
            </a:r>
          </a:p>
        </p:txBody>
      </p:sp>
      <p:pic>
        <p:nvPicPr>
          <p:cNvPr id="16" name="Picture Placeholder 15">
            <a:extLst>
              <a:ext uri="{FF2B5EF4-FFF2-40B4-BE49-F238E27FC236}">
                <a16:creationId xmlns:a16="http://schemas.microsoft.com/office/drawing/2014/main" id="{9DAF0D3D-9293-4117-8749-FE0D838DEA78}"/>
              </a:ext>
            </a:extLst>
          </p:cNvPr>
          <p:cNvPicPr>
            <a:picLocks noGrp="1" noChangeAspect="1"/>
          </p:cNvPicPr>
          <p:nvPr>
            <p:ph type="pic" sz="quarter" idx="14"/>
          </p:nvPr>
        </p:nvPicPr>
        <p:blipFill rotWithShape="1">
          <a:blip r:embed="rId3"/>
          <a:srcRect l="19622" r="29110"/>
          <a:stretch/>
        </p:blipFill>
        <p:spPr>
          <a:xfrm>
            <a:off x="9512300" y="0"/>
            <a:ext cx="2679700" cy="3483864"/>
          </a:xfrm>
        </p:spPr>
      </p:pic>
      <p:pic>
        <p:nvPicPr>
          <p:cNvPr id="24" name="Picture Placeholder 23" descr="A picture containing corn, food, indoor&#10;&#10;Description automatically generated">
            <a:extLst>
              <a:ext uri="{FF2B5EF4-FFF2-40B4-BE49-F238E27FC236}">
                <a16:creationId xmlns:a16="http://schemas.microsoft.com/office/drawing/2014/main" id="{9D139F49-7F51-4581-941A-DD6BA0991585}"/>
              </a:ext>
            </a:extLst>
          </p:cNvPr>
          <p:cNvPicPr>
            <a:picLocks noGrp="1" noChangeAspect="1"/>
          </p:cNvPicPr>
          <p:nvPr>
            <p:ph type="pic" sz="quarter" idx="15"/>
          </p:nvPr>
        </p:nvPicPr>
        <p:blipFill rotWithShape="1">
          <a:blip r:embed="rId4"/>
          <a:srcRect l="680" t="137" r="21020" b="-137"/>
          <a:stretch/>
        </p:blipFill>
        <p:spPr>
          <a:xfrm>
            <a:off x="6382115" y="3531870"/>
            <a:ext cx="3084612" cy="3326130"/>
          </a:xfrm>
        </p:spPr>
      </p:pic>
      <p:pic>
        <p:nvPicPr>
          <p:cNvPr id="14" name="Picture Placeholder 13" descr="A picture containing grass, outdoor, person, plant&#10;&#10;Description automatically generated">
            <a:extLst>
              <a:ext uri="{FF2B5EF4-FFF2-40B4-BE49-F238E27FC236}">
                <a16:creationId xmlns:a16="http://schemas.microsoft.com/office/drawing/2014/main" id="{65C75B73-7750-4B86-BAB3-72B1B4E2DEDC}"/>
              </a:ext>
            </a:extLst>
          </p:cNvPr>
          <p:cNvPicPr>
            <a:picLocks noGrp="1" noChangeAspect="1"/>
          </p:cNvPicPr>
          <p:nvPr>
            <p:ph type="pic" sz="quarter" idx="16"/>
          </p:nvPr>
        </p:nvPicPr>
        <p:blipFill rotWithShape="1">
          <a:blip r:embed="rId5"/>
          <a:srcRect l="27709" r="27709"/>
          <a:stretch/>
        </p:blipFill>
        <p:spPr>
          <a:xfrm>
            <a:off x="9512300" y="3531870"/>
            <a:ext cx="2679700" cy="3326130"/>
          </a:xfrm>
        </p:spPr>
      </p:pic>
      <p:sp>
        <p:nvSpPr>
          <p:cNvPr id="10" name="Slide Number Placeholder 9">
            <a:extLst>
              <a:ext uri="{FF2B5EF4-FFF2-40B4-BE49-F238E27FC236}">
                <a16:creationId xmlns:a16="http://schemas.microsoft.com/office/drawing/2014/main" id="{D0B41FDC-95F0-46F2-86E6-57F3A1C6CE50}"/>
              </a:ext>
            </a:extLst>
          </p:cNvPr>
          <p:cNvSpPr>
            <a:spLocks noGrp="1"/>
          </p:cNvSpPr>
          <p:nvPr>
            <p:ph type="sldNum" sz="quarter" idx="12"/>
          </p:nvPr>
        </p:nvSpPr>
        <p:spPr/>
        <p:txBody>
          <a:bodyPr/>
          <a:lstStyle/>
          <a:p>
            <a:fld id="{FAEF9944-A4F6-4C59-AEBD-678D6480B8EA}" type="slidenum">
              <a:rPr lang="en-US" smtClean="0"/>
              <a:pPr/>
              <a:t>26</a:t>
            </a:fld>
            <a:endParaRPr lang="en-US" dirty="0"/>
          </a:p>
        </p:txBody>
      </p:sp>
      <p:pic>
        <p:nvPicPr>
          <p:cNvPr id="22" name="Picture Placeholder 21">
            <a:extLst>
              <a:ext uri="{FF2B5EF4-FFF2-40B4-BE49-F238E27FC236}">
                <a16:creationId xmlns:a16="http://schemas.microsoft.com/office/drawing/2014/main" id="{A9413068-01E9-4169-8AD8-28B7ABECADEF}"/>
              </a:ext>
            </a:extLst>
          </p:cNvPr>
          <p:cNvPicPr>
            <a:picLocks noGrp="1" noChangeAspect="1"/>
          </p:cNvPicPr>
          <p:nvPr>
            <p:ph type="pic" sz="quarter" idx="13"/>
          </p:nvPr>
        </p:nvPicPr>
        <p:blipFill>
          <a:blip r:embed="rId6"/>
          <a:srcRect l="20452" r="20452"/>
          <a:stretch>
            <a:fillRect/>
          </a:stretch>
        </p:blipFill>
        <p:spPr/>
      </p:pic>
      <p:grpSp>
        <p:nvGrpSpPr>
          <p:cNvPr id="65" name="Group 64">
            <a:extLst>
              <a:ext uri="{FF2B5EF4-FFF2-40B4-BE49-F238E27FC236}">
                <a16:creationId xmlns:a16="http://schemas.microsoft.com/office/drawing/2014/main" id="{561F4735-1A9A-4DE6-ACA1-D11261EBF043}"/>
              </a:ext>
            </a:extLst>
          </p:cNvPr>
          <p:cNvGrpSpPr/>
          <p:nvPr/>
        </p:nvGrpSpPr>
        <p:grpSpPr>
          <a:xfrm>
            <a:off x="544143" y="2656361"/>
            <a:ext cx="2097163" cy="2160956"/>
            <a:chOff x="544143" y="2656361"/>
            <a:chExt cx="2097163" cy="2160956"/>
          </a:xfrm>
        </p:grpSpPr>
        <p:sp>
          <p:nvSpPr>
            <p:cNvPr id="45" name="Oval 44">
              <a:extLst>
                <a:ext uri="{FF2B5EF4-FFF2-40B4-BE49-F238E27FC236}">
                  <a16:creationId xmlns:a16="http://schemas.microsoft.com/office/drawing/2014/main" id="{D8872235-5DEF-426A-B5EA-E97C91612F6E}"/>
                </a:ext>
              </a:extLst>
            </p:cNvPr>
            <p:cNvSpPr/>
            <p:nvPr/>
          </p:nvSpPr>
          <p:spPr>
            <a:xfrm>
              <a:off x="1056057" y="2656361"/>
              <a:ext cx="1073337" cy="1073337"/>
            </a:xfrm>
            <a:prstGeom prst="ellipse">
              <a:avLst/>
            </a:prstGeom>
            <a:solidFill>
              <a:schemeClr val="accent5"/>
            </a:solidFill>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sp>
        <p:sp>
          <p:nvSpPr>
            <p:cNvPr id="47" name="Freeform: Shape 46">
              <a:extLst>
                <a:ext uri="{FF2B5EF4-FFF2-40B4-BE49-F238E27FC236}">
                  <a16:creationId xmlns:a16="http://schemas.microsoft.com/office/drawing/2014/main" id="{55F0282C-1969-40B9-A670-6E653D27CE0C}"/>
                </a:ext>
              </a:extLst>
            </p:cNvPr>
            <p:cNvSpPr/>
            <p:nvPr/>
          </p:nvSpPr>
          <p:spPr>
            <a:xfrm>
              <a:off x="544143" y="3728417"/>
              <a:ext cx="2097163" cy="1088900"/>
            </a:xfrm>
            <a:custGeom>
              <a:avLst/>
              <a:gdLst>
                <a:gd name="connsiteX0" fmla="*/ 0 w 1892453"/>
                <a:gd name="connsiteY0" fmla="*/ 0 h 1088900"/>
                <a:gd name="connsiteX1" fmla="*/ 1892453 w 1892453"/>
                <a:gd name="connsiteY1" fmla="*/ 0 h 1088900"/>
                <a:gd name="connsiteX2" fmla="*/ 1892453 w 1892453"/>
                <a:gd name="connsiteY2" fmla="*/ 1088900 h 1088900"/>
                <a:gd name="connsiteX3" fmla="*/ 0 w 1892453"/>
                <a:gd name="connsiteY3" fmla="*/ 1088900 h 1088900"/>
                <a:gd name="connsiteX4" fmla="*/ 0 w 1892453"/>
                <a:gd name="connsiteY4" fmla="*/ 0 h 108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453" h="1088900">
                  <a:moveTo>
                    <a:pt x="0" y="0"/>
                  </a:moveTo>
                  <a:lnTo>
                    <a:pt x="1892453" y="0"/>
                  </a:lnTo>
                  <a:lnTo>
                    <a:pt x="1892453" y="1088900"/>
                  </a:lnTo>
                  <a:lnTo>
                    <a:pt x="0" y="10889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50000"/>
                </a:lnSpc>
                <a:spcBef>
                  <a:spcPct val="0"/>
                </a:spcBef>
                <a:spcAft>
                  <a:spcPct val="35000"/>
                </a:spcAft>
                <a:buNone/>
                <a:defRPr cap="all"/>
              </a:pPr>
              <a:r>
                <a:rPr lang="en-US" sz="1600" dirty="0"/>
                <a:t>More nutritious food</a:t>
              </a:r>
              <a:endParaRPr lang="en-US" sz="1600" kern="1200" dirty="0"/>
            </a:p>
          </p:txBody>
        </p:sp>
        <p:pic>
          <p:nvPicPr>
            <p:cNvPr id="58" name="Graphic 57" descr="Corn outline">
              <a:extLst>
                <a:ext uri="{FF2B5EF4-FFF2-40B4-BE49-F238E27FC236}">
                  <a16:creationId xmlns:a16="http://schemas.microsoft.com/office/drawing/2014/main" id="{EED130A3-B512-4C63-B571-833635251A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8600" y="2735829"/>
              <a:ext cx="914400" cy="914400"/>
            </a:xfrm>
            <a:prstGeom prst="rect">
              <a:avLst/>
            </a:prstGeom>
          </p:spPr>
        </p:pic>
      </p:grpSp>
      <p:grpSp>
        <p:nvGrpSpPr>
          <p:cNvPr id="67" name="Group 66">
            <a:extLst>
              <a:ext uri="{FF2B5EF4-FFF2-40B4-BE49-F238E27FC236}">
                <a16:creationId xmlns:a16="http://schemas.microsoft.com/office/drawing/2014/main" id="{0E6A3DB2-BBDA-4854-805F-12E70091C896}"/>
              </a:ext>
            </a:extLst>
          </p:cNvPr>
          <p:cNvGrpSpPr/>
          <p:nvPr/>
        </p:nvGrpSpPr>
        <p:grpSpPr>
          <a:xfrm>
            <a:off x="43310" y="4722285"/>
            <a:ext cx="3084612" cy="2145410"/>
            <a:chOff x="43310" y="4722285"/>
            <a:chExt cx="3084612" cy="2145410"/>
          </a:xfrm>
        </p:grpSpPr>
        <p:sp>
          <p:nvSpPr>
            <p:cNvPr id="51" name="Oval 50">
              <a:extLst>
                <a:ext uri="{FF2B5EF4-FFF2-40B4-BE49-F238E27FC236}">
                  <a16:creationId xmlns:a16="http://schemas.microsoft.com/office/drawing/2014/main" id="{CAC27976-B779-4527-BB8E-A4EBDE9867F7}"/>
                </a:ext>
              </a:extLst>
            </p:cNvPr>
            <p:cNvSpPr/>
            <p:nvPr/>
          </p:nvSpPr>
          <p:spPr>
            <a:xfrm>
              <a:off x="1050716" y="4722285"/>
              <a:ext cx="1073337" cy="1073337"/>
            </a:xfrm>
            <a:prstGeom prst="ellipse">
              <a:avLst/>
            </a:prstGeom>
            <a:solidFill>
              <a:srgbClr val="FF0000"/>
            </a:solidFill>
          </p:spPr>
          <p:style>
            <a:lnRef idx="0">
              <a:schemeClr val="lt1">
                <a:alpha val="0"/>
                <a:hueOff val="0"/>
                <a:satOff val="0"/>
                <a:lumOff val="0"/>
                <a:alphaOff val="0"/>
              </a:schemeClr>
            </a:lnRef>
            <a:fillRef idx="1">
              <a:scrgbClr r="0" g="0" b="0"/>
            </a:fillRef>
            <a:effectRef idx="0">
              <a:schemeClr val="accent4">
                <a:hueOff val="0"/>
                <a:satOff val="0"/>
                <a:lumOff val="0"/>
                <a:alphaOff val="0"/>
              </a:schemeClr>
            </a:effectRef>
            <a:fontRef idx="minor"/>
          </p:style>
        </p:sp>
        <p:sp>
          <p:nvSpPr>
            <p:cNvPr id="53" name="Freeform: Shape 52">
              <a:extLst>
                <a:ext uri="{FF2B5EF4-FFF2-40B4-BE49-F238E27FC236}">
                  <a16:creationId xmlns:a16="http://schemas.microsoft.com/office/drawing/2014/main" id="{99EEEEFF-6D50-4432-9F7A-9D643426A9C5}"/>
                </a:ext>
              </a:extLst>
            </p:cNvPr>
            <p:cNvSpPr/>
            <p:nvPr/>
          </p:nvSpPr>
          <p:spPr>
            <a:xfrm>
              <a:off x="43310" y="5778795"/>
              <a:ext cx="3084612" cy="1088900"/>
            </a:xfrm>
            <a:custGeom>
              <a:avLst/>
              <a:gdLst>
                <a:gd name="connsiteX0" fmla="*/ 0 w 2370581"/>
                <a:gd name="connsiteY0" fmla="*/ 0 h 1088900"/>
                <a:gd name="connsiteX1" fmla="*/ 2370581 w 2370581"/>
                <a:gd name="connsiteY1" fmla="*/ 0 h 1088900"/>
                <a:gd name="connsiteX2" fmla="*/ 2370581 w 2370581"/>
                <a:gd name="connsiteY2" fmla="*/ 1088900 h 1088900"/>
                <a:gd name="connsiteX3" fmla="*/ 0 w 2370581"/>
                <a:gd name="connsiteY3" fmla="*/ 1088900 h 1088900"/>
                <a:gd name="connsiteX4" fmla="*/ 0 w 2370581"/>
                <a:gd name="connsiteY4" fmla="*/ 0 h 108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581" h="1088900">
                  <a:moveTo>
                    <a:pt x="0" y="0"/>
                  </a:moveTo>
                  <a:lnTo>
                    <a:pt x="2370581" y="0"/>
                  </a:lnTo>
                  <a:lnTo>
                    <a:pt x="2370581" y="1088900"/>
                  </a:lnTo>
                  <a:lnTo>
                    <a:pt x="0" y="10889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50000"/>
                </a:lnSpc>
                <a:spcBef>
                  <a:spcPct val="0"/>
                </a:spcBef>
                <a:spcAft>
                  <a:spcPct val="35000"/>
                </a:spcAft>
                <a:buNone/>
                <a:defRPr cap="all"/>
              </a:pPr>
              <a:r>
                <a:rPr lang="en-US" sz="1600" kern="1200" dirty="0"/>
                <a:t>Hardier (more tolerant of extreme conditions)</a:t>
              </a:r>
            </a:p>
          </p:txBody>
        </p:sp>
        <p:pic>
          <p:nvPicPr>
            <p:cNvPr id="60" name="Graphic 59" descr="High temperature with solid fill">
              <a:extLst>
                <a:ext uri="{FF2B5EF4-FFF2-40B4-BE49-F238E27FC236}">
                  <a16:creationId xmlns:a16="http://schemas.microsoft.com/office/drawing/2014/main" id="{ED27D589-1295-4A59-8CFF-E2FD2880B8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0184" y="4722285"/>
              <a:ext cx="914400" cy="914400"/>
            </a:xfrm>
            <a:prstGeom prst="rect">
              <a:avLst/>
            </a:prstGeom>
          </p:spPr>
        </p:pic>
      </p:grpSp>
      <p:grpSp>
        <p:nvGrpSpPr>
          <p:cNvPr id="66" name="Group 65">
            <a:extLst>
              <a:ext uri="{FF2B5EF4-FFF2-40B4-BE49-F238E27FC236}">
                <a16:creationId xmlns:a16="http://schemas.microsoft.com/office/drawing/2014/main" id="{DA4430D8-CBCE-48F1-BA56-9297349E2E99}"/>
              </a:ext>
            </a:extLst>
          </p:cNvPr>
          <p:cNvGrpSpPr/>
          <p:nvPr/>
        </p:nvGrpSpPr>
        <p:grpSpPr>
          <a:xfrm>
            <a:off x="3576590" y="2586704"/>
            <a:ext cx="1771799" cy="2153342"/>
            <a:chOff x="3576590" y="2586704"/>
            <a:chExt cx="1771799" cy="2153342"/>
          </a:xfrm>
        </p:grpSpPr>
        <p:sp>
          <p:nvSpPr>
            <p:cNvPr id="48" name="Oval 47">
              <a:extLst>
                <a:ext uri="{FF2B5EF4-FFF2-40B4-BE49-F238E27FC236}">
                  <a16:creationId xmlns:a16="http://schemas.microsoft.com/office/drawing/2014/main" id="{E95B5202-AF07-4E19-820F-B7F0CA5E768A}"/>
                </a:ext>
              </a:extLst>
            </p:cNvPr>
            <p:cNvSpPr/>
            <p:nvPr/>
          </p:nvSpPr>
          <p:spPr>
            <a:xfrm>
              <a:off x="3925822" y="2586704"/>
              <a:ext cx="1073337" cy="1073337"/>
            </a:xfrm>
            <a:prstGeom prst="ellipse">
              <a:avLst/>
            </a:prstGeom>
            <a:solidFill>
              <a:schemeClr val="accent4">
                <a:lumMod val="75000"/>
              </a:schemeClr>
            </a:solidFill>
          </p:spPr>
          <p:style>
            <a:lnRef idx="0">
              <a:schemeClr val="lt1">
                <a:alpha val="0"/>
                <a:hueOff val="0"/>
                <a:satOff val="0"/>
                <a:lumOff val="0"/>
                <a:alphaOff val="0"/>
              </a:schemeClr>
            </a:lnRef>
            <a:fillRef idx="1">
              <a:scrgbClr r="0" g="0" b="0"/>
            </a:fillRef>
            <a:effectRef idx="0">
              <a:schemeClr val="accent3">
                <a:hueOff val="0"/>
                <a:satOff val="0"/>
                <a:lumOff val="0"/>
                <a:alphaOff val="0"/>
              </a:schemeClr>
            </a:effectRef>
            <a:fontRef idx="minor"/>
          </p:style>
        </p:sp>
        <p:sp>
          <p:nvSpPr>
            <p:cNvPr id="50" name="Freeform: Shape 49">
              <a:extLst>
                <a:ext uri="{FF2B5EF4-FFF2-40B4-BE49-F238E27FC236}">
                  <a16:creationId xmlns:a16="http://schemas.microsoft.com/office/drawing/2014/main" id="{03CCDB1D-FC02-40D6-8DBF-C8E5DFB0A78F}"/>
                </a:ext>
              </a:extLst>
            </p:cNvPr>
            <p:cNvSpPr/>
            <p:nvPr/>
          </p:nvSpPr>
          <p:spPr>
            <a:xfrm>
              <a:off x="3576590" y="3651146"/>
              <a:ext cx="1771799" cy="1088900"/>
            </a:xfrm>
            <a:custGeom>
              <a:avLst/>
              <a:gdLst>
                <a:gd name="connsiteX0" fmla="*/ 0 w 1771799"/>
                <a:gd name="connsiteY0" fmla="*/ 0 h 1088900"/>
                <a:gd name="connsiteX1" fmla="*/ 1771799 w 1771799"/>
                <a:gd name="connsiteY1" fmla="*/ 0 h 1088900"/>
                <a:gd name="connsiteX2" fmla="*/ 1771799 w 1771799"/>
                <a:gd name="connsiteY2" fmla="*/ 1088900 h 1088900"/>
                <a:gd name="connsiteX3" fmla="*/ 0 w 1771799"/>
                <a:gd name="connsiteY3" fmla="*/ 1088900 h 1088900"/>
                <a:gd name="connsiteX4" fmla="*/ 0 w 1771799"/>
                <a:gd name="connsiteY4" fmla="*/ 0 h 108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799" h="1088900">
                  <a:moveTo>
                    <a:pt x="0" y="0"/>
                  </a:moveTo>
                  <a:lnTo>
                    <a:pt x="1771799" y="0"/>
                  </a:lnTo>
                  <a:lnTo>
                    <a:pt x="1771799" y="1088900"/>
                  </a:lnTo>
                  <a:lnTo>
                    <a:pt x="0" y="10889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50000"/>
                </a:lnSpc>
                <a:spcBef>
                  <a:spcPct val="0"/>
                </a:spcBef>
                <a:spcAft>
                  <a:spcPct val="35000"/>
                </a:spcAft>
                <a:buNone/>
                <a:defRPr cap="all"/>
              </a:pPr>
              <a:r>
                <a:rPr lang="en-US" sz="1600" kern="1200" dirty="0"/>
                <a:t>Larger harvests</a:t>
              </a:r>
            </a:p>
          </p:txBody>
        </p:sp>
        <p:pic>
          <p:nvPicPr>
            <p:cNvPr id="62" name="Graphic 61" descr="Crops outline">
              <a:extLst>
                <a:ext uri="{FF2B5EF4-FFF2-40B4-BE49-F238E27FC236}">
                  <a16:creationId xmlns:a16="http://schemas.microsoft.com/office/drawing/2014/main" id="{1B69AD56-5811-4E2E-BAE6-FDB5C34B564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11027" y="2640067"/>
              <a:ext cx="914400" cy="914400"/>
            </a:xfrm>
            <a:prstGeom prst="rect">
              <a:avLst/>
            </a:prstGeom>
          </p:spPr>
        </p:pic>
      </p:grpSp>
      <p:grpSp>
        <p:nvGrpSpPr>
          <p:cNvPr id="68" name="Group 67">
            <a:extLst>
              <a:ext uri="{FF2B5EF4-FFF2-40B4-BE49-F238E27FC236}">
                <a16:creationId xmlns:a16="http://schemas.microsoft.com/office/drawing/2014/main" id="{68224C8E-1A10-4860-8FEC-473E7EB091B1}"/>
              </a:ext>
            </a:extLst>
          </p:cNvPr>
          <p:cNvGrpSpPr/>
          <p:nvPr/>
        </p:nvGrpSpPr>
        <p:grpSpPr>
          <a:xfrm>
            <a:off x="3381457" y="4722285"/>
            <a:ext cx="2251475" cy="2145410"/>
            <a:chOff x="3381457" y="4722285"/>
            <a:chExt cx="2251475" cy="2145410"/>
          </a:xfrm>
        </p:grpSpPr>
        <p:sp>
          <p:nvSpPr>
            <p:cNvPr id="54" name="Oval 53">
              <a:extLst>
                <a:ext uri="{FF2B5EF4-FFF2-40B4-BE49-F238E27FC236}">
                  <a16:creationId xmlns:a16="http://schemas.microsoft.com/office/drawing/2014/main" id="{15F3C3B3-8336-4DE5-9409-8FBEDE03D665}"/>
                </a:ext>
              </a:extLst>
            </p:cNvPr>
            <p:cNvSpPr/>
            <p:nvPr/>
          </p:nvSpPr>
          <p:spPr>
            <a:xfrm>
              <a:off x="3975042" y="4722285"/>
              <a:ext cx="1073337" cy="1073337"/>
            </a:xfrm>
            <a:prstGeom prst="ellipse">
              <a:avLst/>
            </a:prstGeom>
            <a:solidFill>
              <a:srgbClr val="00B0F0"/>
            </a:solidFill>
          </p:spPr>
          <p:style>
            <a:lnRef idx="0">
              <a:schemeClr val="lt1">
                <a:alpha val="0"/>
                <a:hueOff val="0"/>
                <a:satOff val="0"/>
                <a:lumOff val="0"/>
                <a:alphaOff val="0"/>
              </a:schemeClr>
            </a:lnRef>
            <a:fillRef idx="1">
              <a:scrgbClr r="0" g="0" b="0"/>
            </a:fillRef>
            <a:effectRef idx="0">
              <a:schemeClr val="accent5">
                <a:hueOff val="0"/>
                <a:satOff val="0"/>
                <a:lumOff val="0"/>
                <a:alphaOff val="0"/>
              </a:schemeClr>
            </a:effectRef>
            <a:fontRef idx="minor"/>
          </p:style>
        </p:sp>
        <p:sp>
          <p:nvSpPr>
            <p:cNvPr id="56" name="Freeform: Shape 55">
              <a:extLst>
                <a:ext uri="{FF2B5EF4-FFF2-40B4-BE49-F238E27FC236}">
                  <a16:creationId xmlns:a16="http://schemas.microsoft.com/office/drawing/2014/main" id="{B372A54F-09E1-40EE-956A-797F33BDC1AC}"/>
                </a:ext>
              </a:extLst>
            </p:cNvPr>
            <p:cNvSpPr/>
            <p:nvPr/>
          </p:nvSpPr>
          <p:spPr>
            <a:xfrm>
              <a:off x="3381457" y="5778795"/>
              <a:ext cx="2251475" cy="1088900"/>
            </a:xfrm>
            <a:custGeom>
              <a:avLst/>
              <a:gdLst>
                <a:gd name="connsiteX0" fmla="*/ 0 w 2251475"/>
                <a:gd name="connsiteY0" fmla="*/ 0 h 1088900"/>
                <a:gd name="connsiteX1" fmla="*/ 2251475 w 2251475"/>
                <a:gd name="connsiteY1" fmla="*/ 0 h 1088900"/>
                <a:gd name="connsiteX2" fmla="*/ 2251475 w 2251475"/>
                <a:gd name="connsiteY2" fmla="*/ 1088900 h 1088900"/>
                <a:gd name="connsiteX3" fmla="*/ 0 w 2251475"/>
                <a:gd name="connsiteY3" fmla="*/ 1088900 h 1088900"/>
                <a:gd name="connsiteX4" fmla="*/ 0 w 2251475"/>
                <a:gd name="connsiteY4" fmla="*/ 0 h 108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475" h="1088900">
                  <a:moveTo>
                    <a:pt x="0" y="0"/>
                  </a:moveTo>
                  <a:lnTo>
                    <a:pt x="2251475" y="0"/>
                  </a:lnTo>
                  <a:lnTo>
                    <a:pt x="2251475" y="1088900"/>
                  </a:lnTo>
                  <a:lnTo>
                    <a:pt x="0" y="10889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50000"/>
                </a:lnSpc>
                <a:spcBef>
                  <a:spcPct val="0"/>
                </a:spcBef>
                <a:spcAft>
                  <a:spcPct val="35000"/>
                </a:spcAft>
                <a:buNone/>
                <a:defRPr cap="all"/>
              </a:pPr>
              <a:r>
                <a:rPr lang="en-US" sz="1600" dirty="0"/>
                <a:t>More colorful flowers</a:t>
              </a:r>
              <a:endParaRPr lang="en-US" sz="1600" kern="1200" dirty="0"/>
            </a:p>
          </p:txBody>
        </p:sp>
        <p:pic>
          <p:nvPicPr>
            <p:cNvPr id="64" name="Graphic 63" descr="Frangipani outline">
              <a:extLst>
                <a:ext uri="{FF2B5EF4-FFF2-40B4-BE49-F238E27FC236}">
                  <a16:creationId xmlns:a16="http://schemas.microsoft.com/office/drawing/2014/main" id="{7FABBF07-04F8-4361-83FA-6E0868DC112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054510" y="4801753"/>
              <a:ext cx="914400" cy="914400"/>
            </a:xfrm>
            <a:prstGeom prst="rect">
              <a:avLst/>
            </a:prstGeom>
          </p:spPr>
        </p:pic>
      </p:grpSp>
    </p:spTree>
    <p:extLst>
      <p:ext uri="{BB962C8B-B14F-4D97-AF65-F5344CB8AC3E}">
        <p14:creationId xmlns:p14="http://schemas.microsoft.com/office/powerpoint/2010/main" val="47574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763" y="5741896"/>
            <a:ext cx="8394306" cy="1116104"/>
          </a:xfrm>
        </p:spPr>
        <p:txBody>
          <a:bodyPr vert="horz" lIns="109728" tIns="109728" rIns="109728" bIns="91440" rtlCol="0" anchor="b">
            <a:noAutofit/>
          </a:bodyPr>
          <a:lstStyle/>
          <a:p>
            <a:pPr algn="ctr">
              <a:lnSpc>
                <a:spcPct val="120000"/>
              </a:lnSpc>
            </a:pPr>
            <a:r>
              <a:rPr lang="en-US" sz="5400" dirty="0">
                <a:solidFill>
                  <a:schemeClr val="tx1">
                    <a:lumMod val="85000"/>
                    <a:lumOff val="15000"/>
                  </a:schemeClr>
                </a:solidFill>
              </a:rPr>
              <a:t>Movie Time!</a:t>
            </a:r>
          </a:p>
        </p:txBody>
      </p:sp>
      <p:pic>
        <p:nvPicPr>
          <p:cNvPr id="3" name="Online Media 2" title="What is Mutation Plant Breeding?">
            <a:hlinkClick r:id="" action="ppaction://media"/>
            <a:extLst>
              <a:ext uri="{FF2B5EF4-FFF2-40B4-BE49-F238E27FC236}">
                <a16:creationId xmlns:a16="http://schemas.microsoft.com/office/drawing/2014/main" id="{0CF26DD8-7199-4E0B-8DB5-68F462134B38}"/>
              </a:ext>
            </a:extLst>
          </p:cNvPr>
          <p:cNvPicPr>
            <a:picLocks noGrp="1" noRot="1" noChangeAspect="1"/>
          </p:cNvPicPr>
          <p:nvPr>
            <p:ph idx="1"/>
            <a:videoFile r:link="rId1"/>
          </p:nvPr>
        </p:nvPicPr>
        <p:blipFill>
          <a:blip r:embed="rId3"/>
          <a:stretch>
            <a:fillRect/>
          </a:stretch>
        </p:blipFill>
        <p:spPr>
          <a:xfrm>
            <a:off x="959337" y="160099"/>
            <a:ext cx="10273326" cy="5804139"/>
          </a:xfrm>
          <a:prstGeom prst="rect">
            <a:avLst/>
          </a:prstGeom>
        </p:spPr>
      </p:pic>
    </p:spTree>
    <p:extLst>
      <p:ext uri="{BB962C8B-B14F-4D97-AF65-F5344CB8AC3E}">
        <p14:creationId xmlns:p14="http://schemas.microsoft.com/office/powerpoint/2010/main" val="273537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FD934-968F-46D3-A319-9469CEF4A711}"/>
              </a:ext>
            </a:extLst>
          </p:cNvPr>
          <p:cNvSpPr>
            <a:spLocks noGrp="1"/>
          </p:cNvSpPr>
          <p:nvPr>
            <p:ph type="title"/>
          </p:nvPr>
        </p:nvSpPr>
        <p:spPr>
          <a:xfrm>
            <a:off x="3970050" y="263331"/>
            <a:ext cx="4670949" cy="1345269"/>
          </a:xfrm>
        </p:spPr>
        <p:txBody>
          <a:bodyPr>
            <a:noAutofit/>
          </a:bodyPr>
          <a:lstStyle/>
          <a:p>
            <a:r>
              <a:rPr lang="en-US" sz="8000" dirty="0">
                <a:latin typeface="Agency FB" panose="020B0503020202020204" pitchFamily="34" charset="0"/>
              </a:rPr>
              <a:t>FLASH QUIZ!</a:t>
            </a:r>
          </a:p>
        </p:txBody>
      </p:sp>
      <p:sp>
        <p:nvSpPr>
          <p:cNvPr id="3" name="Content Placeholder 2">
            <a:extLst>
              <a:ext uri="{FF2B5EF4-FFF2-40B4-BE49-F238E27FC236}">
                <a16:creationId xmlns:a16="http://schemas.microsoft.com/office/drawing/2014/main" id="{F68A4ED2-85CA-4CC2-8FE8-262B8976F7B7}"/>
              </a:ext>
            </a:extLst>
          </p:cNvPr>
          <p:cNvSpPr>
            <a:spLocks noGrp="1"/>
          </p:cNvSpPr>
          <p:nvPr>
            <p:ph idx="1"/>
          </p:nvPr>
        </p:nvSpPr>
        <p:spPr>
          <a:xfrm>
            <a:off x="848812" y="2432745"/>
            <a:ext cx="10913423" cy="3651504"/>
          </a:xfrm>
        </p:spPr>
        <p:txBody>
          <a:bodyPr>
            <a:normAutofit fontScale="92500" lnSpcReduction="10000"/>
          </a:bodyPr>
          <a:lstStyle/>
          <a:p>
            <a:pPr marL="514350" indent="-514350">
              <a:buAutoNum type="arabicPeriod"/>
            </a:pPr>
            <a:r>
              <a:rPr lang="en-US" sz="2800" dirty="0"/>
              <a:t>How many years did it take for the first plant life to evolve into the flowers we have today?</a:t>
            </a:r>
          </a:p>
          <a:p>
            <a:pPr marL="514350" indent="-514350">
              <a:buAutoNum type="arabicPeriod"/>
            </a:pPr>
            <a:r>
              <a:rPr lang="en-US" sz="2800" dirty="0"/>
              <a:t>How do you use radiation to help plants evolve?</a:t>
            </a:r>
          </a:p>
          <a:p>
            <a:pPr marL="514350" indent="-514350">
              <a:buAutoNum type="arabicPeriod"/>
            </a:pPr>
            <a:r>
              <a:rPr lang="en-US" sz="2800" dirty="0"/>
              <a:t>What are 4 benefits of mutation plant breeding?</a:t>
            </a:r>
          </a:p>
          <a:p>
            <a:pPr marL="514350" indent="-514350">
              <a:buAutoNum type="arabicPeriod"/>
            </a:pPr>
            <a:r>
              <a:rPr lang="en-US" sz="2800" dirty="0"/>
              <a:t>What desirable trait did radiation make in the plant that Dr. Laura </a:t>
            </a:r>
            <a:r>
              <a:rPr lang="en-US" sz="2800" dirty="0" err="1"/>
              <a:t>Masor</a:t>
            </a:r>
            <a:r>
              <a:rPr lang="en-US" sz="2800" dirty="0"/>
              <a:t> showed you in the video?</a:t>
            </a:r>
          </a:p>
        </p:txBody>
      </p:sp>
      <p:sp>
        <p:nvSpPr>
          <p:cNvPr id="4" name="Lightning Bolt 3">
            <a:extLst>
              <a:ext uri="{FF2B5EF4-FFF2-40B4-BE49-F238E27FC236}">
                <a16:creationId xmlns:a16="http://schemas.microsoft.com/office/drawing/2014/main" id="{E9E11C21-A456-4B81-8A68-4BBA2D2BB123}"/>
              </a:ext>
            </a:extLst>
          </p:cNvPr>
          <p:cNvSpPr/>
          <p:nvPr/>
        </p:nvSpPr>
        <p:spPr>
          <a:xfrm>
            <a:off x="2623771" y="221583"/>
            <a:ext cx="1463040" cy="1428763"/>
          </a:xfrm>
          <a:prstGeom prst="lightningBolt">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ightning Bolt 4">
            <a:extLst>
              <a:ext uri="{FF2B5EF4-FFF2-40B4-BE49-F238E27FC236}">
                <a16:creationId xmlns:a16="http://schemas.microsoft.com/office/drawing/2014/main" id="{D511B349-8C44-49E9-BB53-B1E2F755E432}"/>
              </a:ext>
            </a:extLst>
          </p:cNvPr>
          <p:cNvSpPr/>
          <p:nvPr/>
        </p:nvSpPr>
        <p:spPr>
          <a:xfrm flipH="1">
            <a:off x="8374330" y="263331"/>
            <a:ext cx="1463039" cy="1428763"/>
          </a:xfrm>
          <a:prstGeom prst="lightningBolt">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124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250" tmFilter="0, 0; .2, .5; .8, .5; 1, 0"/>
                                        <p:tgtEl>
                                          <p:spTgt spid="2"/>
                                        </p:tgtEl>
                                      </p:cBhvr>
                                    </p:animEffect>
                                    <p:animScale>
                                      <p:cBhvr>
                                        <p:cTn id="7" dur="125" autoRev="1" fill="hold"/>
                                        <p:tgtEl>
                                          <p:spTgt spid="2"/>
                                        </p:tgtEl>
                                      </p:cBhvr>
                                      <p:by x="105000" y="105000"/>
                                    </p:animScale>
                                  </p:childTnLst>
                                </p:cTn>
                              </p:par>
                              <p:par>
                                <p:cTn id="8" presetID="26" presetClass="emph" presetSubtype="0" repeatCount="4000" fill="hold" grpId="0" nodeType="withEffect">
                                  <p:stCondLst>
                                    <p:cond delay="0"/>
                                  </p:stCondLst>
                                  <p:childTnLst>
                                    <p:animEffect transition="out" filter="fade">
                                      <p:cBhvr>
                                        <p:cTn id="9" dur="250" tmFilter="0, 0; .2, .5; .8, .5; 1, 0"/>
                                        <p:tgtEl>
                                          <p:spTgt spid="5"/>
                                        </p:tgtEl>
                                      </p:cBhvr>
                                    </p:animEffect>
                                    <p:animScale>
                                      <p:cBhvr>
                                        <p:cTn id="10" dur="125" autoRev="1" fill="hold"/>
                                        <p:tgtEl>
                                          <p:spTgt spid="5"/>
                                        </p:tgtEl>
                                      </p:cBhvr>
                                      <p:by x="105000" y="105000"/>
                                    </p:animScale>
                                  </p:childTnLst>
                                </p:cTn>
                              </p:par>
                              <p:par>
                                <p:cTn id="11" presetID="26" presetClass="emph" presetSubtype="0" repeatCount="4000" fill="hold" grpId="0" nodeType="withEffect">
                                  <p:stCondLst>
                                    <p:cond delay="0"/>
                                  </p:stCondLst>
                                  <p:childTnLst>
                                    <p:animEffect transition="out" filter="fade">
                                      <p:cBhvr>
                                        <p:cTn id="12" dur="250" tmFilter="0, 0; .2, .5; .8, .5; 1, 0"/>
                                        <p:tgtEl>
                                          <p:spTgt spid="4"/>
                                        </p:tgtEl>
                                      </p:cBhvr>
                                    </p:animEffect>
                                    <p:animScale>
                                      <p:cBhvr>
                                        <p:cTn id="13" dur="125" autoRev="1" fill="hold"/>
                                        <p:tgtEl>
                                          <p:spTgt spid="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362">
                                          <p:stCondLst>
                                            <p:cond delay="0"/>
                                          </p:stCondLst>
                                        </p:cTn>
                                        <p:tgtEl>
                                          <p:spTgt spid="3">
                                            <p:txEl>
                                              <p:pRg st="0" end="0"/>
                                            </p:txEl>
                                          </p:spTgt>
                                        </p:tgtEl>
                                      </p:cBhvr>
                                    </p:animEffect>
                                    <p:anim calcmode="lin" valueType="num">
                                      <p:cBhvr>
                                        <p:cTn id="19" dur="1139"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0" dur="415"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1" dur="415" tmFilter="0, 0; 0.125,0.2665; 0.25,0.4; 0.375,0.465; 0.5,0.5;  0.625,0.535; 0.75,0.6; 0.875,0.7335; 1,1">
                                          <p:stCondLst>
                                            <p:cond delay="415"/>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2" dur="207" tmFilter="0, 0; 0.125,0.2665; 0.25,0.4; 0.375,0.465; 0.5,0.5;  0.625,0.535; 0.75,0.6; 0.875,0.7335; 1,1">
                                          <p:stCondLst>
                                            <p:cond delay="828"/>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3" dur="103" tmFilter="0, 0; 0.125,0.2665; 0.25,0.4; 0.375,0.465; 0.5,0.5;  0.625,0.535; 0.75,0.6; 0.875,0.7335; 1,1">
                                          <p:stCondLst>
                                            <p:cond delay="1035"/>
                                          </p:stCondLst>
                                        </p:cTn>
                                        <p:tgtEl>
                                          <p:spTgt spid="3">
                                            <p:txEl>
                                              <p:pRg st="0" end="0"/>
                                            </p:txEl>
                                          </p:spTgt>
                                        </p:tgtEl>
                                        <p:attrNameLst>
                                          <p:attrName>ppt_y</p:attrName>
                                        </p:attrNameLst>
                                      </p:cBhvr>
                                      <p:tavLst>
                                        <p:tav tm="0" fmla="#ppt_y-sin(pi*$)/81">
                                          <p:val>
                                            <p:fltVal val="0"/>
                                          </p:val>
                                        </p:tav>
                                        <p:tav tm="100000">
                                          <p:val>
                                            <p:fltVal val="1"/>
                                          </p:val>
                                        </p:tav>
                                      </p:tavLst>
                                    </p:anim>
                                    <p:animScale>
                                      <p:cBhvr>
                                        <p:cTn id="24" dur="16">
                                          <p:stCondLst>
                                            <p:cond delay="406"/>
                                          </p:stCondLst>
                                        </p:cTn>
                                        <p:tgtEl>
                                          <p:spTgt spid="3">
                                            <p:txEl>
                                              <p:pRg st="0" end="0"/>
                                            </p:txEl>
                                          </p:spTgt>
                                        </p:tgtEl>
                                      </p:cBhvr>
                                      <p:to x="100000" y="60000"/>
                                    </p:animScale>
                                    <p:animScale>
                                      <p:cBhvr>
                                        <p:cTn id="25" dur="104" decel="50000">
                                          <p:stCondLst>
                                            <p:cond delay="423"/>
                                          </p:stCondLst>
                                        </p:cTn>
                                        <p:tgtEl>
                                          <p:spTgt spid="3">
                                            <p:txEl>
                                              <p:pRg st="0" end="0"/>
                                            </p:txEl>
                                          </p:spTgt>
                                        </p:tgtEl>
                                      </p:cBhvr>
                                      <p:to x="100000" y="100000"/>
                                    </p:animScale>
                                    <p:animScale>
                                      <p:cBhvr>
                                        <p:cTn id="26" dur="16">
                                          <p:stCondLst>
                                            <p:cond delay="820"/>
                                          </p:stCondLst>
                                        </p:cTn>
                                        <p:tgtEl>
                                          <p:spTgt spid="3">
                                            <p:txEl>
                                              <p:pRg st="0" end="0"/>
                                            </p:txEl>
                                          </p:spTgt>
                                        </p:tgtEl>
                                      </p:cBhvr>
                                      <p:to x="100000" y="80000"/>
                                    </p:animScale>
                                    <p:animScale>
                                      <p:cBhvr>
                                        <p:cTn id="27" dur="104" decel="50000">
                                          <p:stCondLst>
                                            <p:cond delay="836"/>
                                          </p:stCondLst>
                                        </p:cTn>
                                        <p:tgtEl>
                                          <p:spTgt spid="3">
                                            <p:txEl>
                                              <p:pRg st="0" end="0"/>
                                            </p:txEl>
                                          </p:spTgt>
                                        </p:tgtEl>
                                      </p:cBhvr>
                                      <p:to x="100000" y="100000"/>
                                    </p:animScale>
                                    <p:animScale>
                                      <p:cBhvr>
                                        <p:cTn id="28" dur="16">
                                          <p:stCondLst>
                                            <p:cond delay="1026"/>
                                          </p:stCondLst>
                                        </p:cTn>
                                        <p:tgtEl>
                                          <p:spTgt spid="3">
                                            <p:txEl>
                                              <p:pRg st="0" end="0"/>
                                            </p:txEl>
                                          </p:spTgt>
                                        </p:tgtEl>
                                      </p:cBhvr>
                                      <p:to x="100000" y="90000"/>
                                    </p:animScale>
                                    <p:animScale>
                                      <p:cBhvr>
                                        <p:cTn id="29" dur="104" decel="50000">
                                          <p:stCondLst>
                                            <p:cond delay="1042"/>
                                          </p:stCondLst>
                                        </p:cTn>
                                        <p:tgtEl>
                                          <p:spTgt spid="3">
                                            <p:txEl>
                                              <p:pRg st="0" end="0"/>
                                            </p:txEl>
                                          </p:spTgt>
                                        </p:tgtEl>
                                      </p:cBhvr>
                                      <p:to x="100000" y="100000"/>
                                    </p:animScale>
                                    <p:animScale>
                                      <p:cBhvr>
                                        <p:cTn id="30" dur="16">
                                          <p:stCondLst>
                                            <p:cond delay="1130"/>
                                          </p:stCondLst>
                                        </p:cTn>
                                        <p:tgtEl>
                                          <p:spTgt spid="3">
                                            <p:txEl>
                                              <p:pRg st="0" end="0"/>
                                            </p:txEl>
                                          </p:spTgt>
                                        </p:tgtEl>
                                      </p:cBhvr>
                                      <p:to x="100000" y="95000"/>
                                    </p:animScale>
                                    <p:animScale>
                                      <p:cBhvr>
                                        <p:cTn id="31" dur="104" decel="50000">
                                          <p:stCondLst>
                                            <p:cond delay="1146"/>
                                          </p:stCondLst>
                                        </p:cTn>
                                        <p:tgtEl>
                                          <p:spTgt spid="3">
                                            <p:txEl>
                                              <p:pRg st="0" end="0"/>
                                            </p:txEl>
                                          </p:spTgt>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wipe(down)">
                                      <p:cBhvr>
                                        <p:cTn id="36" dur="362">
                                          <p:stCondLst>
                                            <p:cond delay="0"/>
                                          </p:stCondLst>
                                        </p:cTn>
                                        <p:tgtEl>
                                          <p:spTgt spid="3">
                                            <p:txEl>
                                              <p:pRg st="1" end="1"/>
                                            </p:txEl>
                                          </p:spTgt>
                                        </p:tgtEl>
                                      </p:cBhvr>
                                    </p:animEffect>
                                    <p:anim calcmode="lin" valueType="num">
                                      <p:cBhvr>
                                        <p:cTn id="37" dur="1139"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8" dur="415"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9" dur="415" tmFilter="0, 0; 0.125,0.2665; 0.25,0.4; 0.375,0.465; 0.5,0.5;  0.625,0.535; 0.75,0.6; 0.875,0.7335; 1,1">
                                          <p:stCondLst>
                                            <p:cond delay="415"/>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40" dur="207" tmFilter="0, 0; 0.125,0.2665; 0.25,0.4; 0.375,0.465; 0.5,0.5;  0.625,0.535; 0.75,0.6; 0.875,0.7335; 1,1">
                                          <p:stCondLst>
                                            <p:cond delay="828"/>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41" dur="103" tmFilter="0, 0; 0.125,0.2665; 0.25,0.4; 0.375,0.465; 0.5,0.5;  0.625,0.535; 0.75,0.6; 0.875,0.7335; 1,1">
                                          <p:stCondLst>
                                            <p:cond delay="1035"/>
                                          </p:stCondLst>
                                        </p:cTn>
                                        <p:tgtEl>
                                          <p:spTgt spid="3">
                                            <p:txEl>
                                              <p:pRg st="1" end="1"/>
                                            </p:txEl>
                                          </p:spTgt>
                                        </p:tgtEl>
                                        <p:attrNameLst>
                                          <p:attrName>ppt_y</p:attrName>
                                        </p:attrNameLst>
                                      </p:cBhvr>
                                      <p:tavLst>
                                        <p:tav tm="0" fmla="#ppt_y-sin(pi*$)/81">
                                          <p:val>
                                            <p:fltVal val="0"/>
                                          </p:val>
                                        </p:tav>
                                        <p:tav tm="100000">
                                          <p:val>
                                            <p:fltVal val="1"/>
                                          </p:val>
                                        </p:tav>
                                      </p:tavLst>
                                    </p:anim>
                                    <p:animScale>
                                      <p:cBhvr>
                                        <p:cTn id="42" dur="16">
                                          <p:stCondLst>
                                            <p:cond delay="406"/>
                                          </p:stCondLst>
                                        </p:cTn>
                                        <p:tgtEl>
                                          <p:spTgt spid="3">
                                            <p:txEl>
                                              <p:pRg st="1" end="1"/>
                                            </p:txEl>
                                          </p:spTgt>
                                        </p:tgtEl>
                                      </p:cBhvr>
                                      <p:to x="100000" y="60000"/>
                                    </p:animScale>
                                    <p:animScale>
                                      <p:cBhvr>
                                        <p:cTn id="43" dur="104" decel="50000">
                                          <p:stCondLst>
                                            <p:cond delay="423"/>
                                          </p:stCondLst>
                                        </p:cTn>
                                        <p:tgtEl>
                                          <p:spTgt spid="3">
                                            <p:txEl>
                                              <p:pRg st="1" end="1"/>
                                            </p:txEl>
                                          </p:spTgt>
                                        </p:tgtEl>
                                      </p:cBhvr>
                                      <p:to x="100000" y="100000"/>
                                    </p:animScale>
                                    <p:animScale>
                                      <p:cBhvr>
                                        <p:cTn id="44" dur="16">
                                          <p:stCondLst>
                                            <p:cond delay="820"/>
                                          </p:stCondLst>
                                        </p:cTn>
                                        <p:tgtEl>
                                          <p:spTgt spid="3">
                                            <p:txEl>
                                              <p:pRg st="1" end="1"/>
                                            </p:txEl>
                                          </p:spTgt>
                                        </p:tgtEl>
                                      </p:cBhvr>
                                      <p:to x="100000" y="80000"/>
                                    </p:animScale>
                                    <p:animScale>
                                      <p:cBhvr>
                                        <p:cTn id="45" dur="104" decel="50000">
                                          <p:stCondLst>
                                            <p:cond delay="836"/>
                                          </p:stCondLst>
                                        </p:cTn>
                                        <p:tgtEl>
                                          <p:spTgt spid="3">
                                            <p:txEl>
                                              <p:pRg st="1" end="1"/>
                                            </p:txEl>
                                          </p:spTgt>
                                        </p:tgtEl>
                                      </p:cBhvr>
                                      <p:to x="100000" y="100000"/>
                                    </p:animScale>
                                    <p:animScale>
                                      <p:cBhvr>
                                        <p:cTn id="46" dur="16">
                                          <p:stCondLst>
                                            <p:cond delay="1026"/>
                                          </p:stCondLst>
                                        </p:cTn>
                                        <p:tgtEl>
                                          <p:spTgt spid="3">
                                            <p:txEl>
                                              <p:pRg st="1" end="1"/>
                                            </p:txEl>
                                          </p:spTgt>
                                        </p:tgtEl>
                                      </p:cBhvr>
                                      <p:to x="100000" y="90000"/>
                                    </p:animScale>
                                    <p:animScale>
                                      <p:cBhvr>
                                        <p:cTn id="47" dur="104" decel="50000">
                                          <p:stCondLst>
                                            <p:cond delay="1042"/>
                                          </p:stCondLst>
                                        </p:cTn>
                                        <p:tgtEl>
                                          <p:spTgt spid="3">
                                            <p:txEl>
                                              <p:pRg st="1" end="1"/>
                                            </p:txEl>
                                          </p:spTgt>
                                        </p:tgtEl>
                                      </p:cBhvr>
                                      <p:to x="100000" y="100000"/>
                                    </p:animScale>
                                    <p:animScale>
                                      <p:cBhvr>
                                        <p:cTn id="48" dur="16">
                                          <p:stCondLst>
                                            <p:cond delay="1130"/>
                                          </p:stCondLst>
                                        </p:cTn>
                                        <p:tgtEl>
                                          <p:spTgt spid="3">
                                            <p:txEl>
                                              <p:pRg st="1" end="1"/>
                                            </p:txEl>
                                          </p:spTgt>
                                        </p:tgtEl>
                                      </p:cBhvr>
                                      <p:to x="100000" y="95000"/>
                                    </p:animScale>
                                    <p:animScale>
                                      <p:cBhvr>
                                        <p:cTn id="49" dur="104" decel="50000">
                                          <p:stCondLst>
                                            <p:cond delay="1146"/>
                                          </p:stCondLst>
                                        </p:cTn>
                                        <p:tgtEl>
                                          <p:spTgt spid="3">
                                            <p:txEl>
                                              <p:pRg st="1" end="1"/>
                                            </p:txEl>
                                          </p:spTgt>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3">
                                            <p:txEl>
                                              <p:pRg st="2" end="2"/>
                                            </p:txEl>
                                          </p:spTgt>
                                        </p:tgtEl>
                                        <p:attrNameLst>
                                          <p:attrName>style.visibility</p:attrName>
                                        </p:attrNameLst>
                                      </p:cBhvr>
                                      <p:to>
                                        <p:strVal val="visible"/>
                                      </p:to>
                                    </p:set>
                                    <p:animEffect transition="in" filter="wipe(down)">
                                      <p:cBhvr>
                                        <p:cTn id="54" dur="362">
                                          <p:stCondLst>
                                            <p:cond delay="0"/>
                                          </p:stCondLst>
                                        </p:cTn>
                                        <p:tgtEl>
                                          <p:spTgt spid="3">
                                            <p:txEl>
                                              <p:pRg st="2" end="2"/>
                                            </p:txEl>
                                          </p:spTgt>
                                        </p:tgtEl>
                                      </p:cBhvr>
                                    </p:animEffect>
                                    <p:anim calcmode="lin" valueType="num">
                                      <p:cBhvr>
                                        <p:cTn id="55" dur="1139"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6" dur="415"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7" dur="415" tmFilter="0, 0; 0.125,0.2665; 0.25,0.4; 0.375,0.465; 0.5,0.5;  0.625,0.535; 0.75,0.6; 0.875,0.7335; 1,1">
                                          <p:stCondLst>
                                            <p:cond delay="415"/>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8" dur="207" tmFilter="0, 0; 0.125,0.2665; 0.25,0.4; 0.375,0.465; 0.5,0.5;  0.625,0.535; 0.75,0.6; 0.875,0.7335; 1,1">
                                          <p:stCondLst>
                                            <p:cond delay="828"/>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9" dur="103" tmFilter="0, 0; 0.125,0.2665; 0.25,0.4; 0.375,0.465; 0.5,0.5;  0.625,0.535; 0.75,0.6; 0.875,0.7335; 1,1">
                                          <p:stCondLst>
                                            <p:cond delay="1035"/>
                                          </p:stCondLst>
                                        </p:cTn>
                                        <p:tgtEl>
                                          <p:spTgt spid="3">
                                            <p:txEl>
                                              <p:pRg st="2" end="2"/>
                                            </p:txEl>
                                          </p:spTgt>
                                        </p:tgtEl>
                                        <p:attrNameLst>
                                          <p:attrName>ppt_y</p:attrName>
                                        </p:attrNameLst>
                                      </p:cBhvr>
                                      <p:tavLst>
                                        <p:tav tm="0" fmla="#ppt_y-sin(pi*$)/81">
                                          <p:val>
                                            <p:fltVal val="0"/>
                                          </p:val>
                                        </p:tav>
                                        <p:tav tm="100000">
                                          <p:val>
                                            <p:fltVal val="1"/>
                                          </p:val>
                                        </p:tav>
                                      </p:tavLst>
                                    </p:anim>
                                    <p:animScale>
                                      <p:cBhvr>
                                        <p:cTn id="60" dur="16">
                                          <p:stCondLst>
                                            <p:cond delay="406"/>
                                          </p:stCondLst>
                                        </p:cTn>
                                        <p:tgtEl>
                                          <p:spTgt spid="3">
                                            <p:txEl>
                                              <p:pRg st="2" end="2"/>
                                            </p:txEl>
                                          </p:spTgt>
                                        </p:tgtEl>
                                      </p:cBhvr>
                                      <p:to x="100000" y="60000"/>
                                    </p:animScale>
                                    <p:animScale>
                                      <p:cBhvr>
                                        <p:cTn id="61" dur="104" decel="50000">
                                          <p:stCondLst>
                                            <p:cond delay="423"/>
                                          </p:stCondLst>
                                        </p:cTn>
                                        <p:tgtEl>
                                          <p:spTgt spid="3">
                                            <p:txEl>
                                              <p:pRg st="2" end="2"/>
                                            </p:txEl>
                                          </p:spTgt>
                                        </p:tgtEl>
                                      </p:cBhvr>
                                      <p:to x="100000" y="100000"/>
                                    </p:animScale>
                                    <p:animScale>
                                      <p:cBhvr>
                                        <p:cTn id="62" dur="16">
                                          <p:stCondLst>
                                            <p:cond delay="820"/>
                                          </p:stCondLst>
                                        </p:cTn>
                                        <p:tgtEl>
                                          <p:spTgt spid="3">
                                            <p:txEl>
                                              <p:pRg st="2" end="2"/>
                                            </p:txEl>
                                          </p:spTgt>
                                        </p:tgtEl>
                                      </p:cBhvr>
                                      <p:to x="100000" y="80000"/>
                                    </p:animScale>
                                    <p:animScale>
                                      <p:cBhvr>
                                        <p:cTn id="63" dur="104" decel="50000">
                                          <p:stCondLst>
                                            <p:cond delay="836"/>
                                          </p:stCondLst>
                                        </p:cTn>
                                        <p:tgtEl>
                                          <p:spTgt spid="3">
                                            <p:txEl>
                                              <p:pRg st="2" end="2"/>
                                            </p:txEl>
                                          </p:spTgt>
                                        </p:tgtEl>
                                      </p:cBhvr>
                                      <p:to x="100000" y="100000"/>
                                    </p:animScale>
                                    <p:animScale>
                                      <p:cBhvr>
                                        <p:cTn id="64" dur="16">
                                          <p:stCondLst>
                                            <p:cond delay="1026"/>
                                          </p:stCondLst>
                                        </p:cTn>
                                        <p:tgtEl>
                                          <p:spTgt spid="3">
                                            <p:txEl>
                                              <p:pRg st="2" end="2"/>
                                            </p:txEl>
                                          </p:spTgt>
                                        </p:tgtEl>
                                      </p:cBhvr>
                                      <p:to x="100000" y="90000"/>
                                    </p:animScale>
                                    <p:animScale>
                                      <p:cBhvr>
                                        <p:cTn id="65" dur="104" decel="50000">
                                          <p:stCondLst>
                                            <p:cond delay="1042"/>
                                          </p:stCondLst>
                                        </p:cTn>
                                        <p:tgtEl>
                                          <p:spTgt spid="3">
                                            <p:txEl>
                                              <p:pRg st="2" end="2"/>
                                            </p:txEl>
                                          </p:spTgt>
                                        </p:tgtEl>
                                      </p:cBhvr>
                                      <p:to x="100000" y="100000"/>
                                    </p:animScale>
                                    <p:animScale>
                                      <p:cBhvr>
                                        <p:cTn id="66" dur="16">
                                          <p:stCondLst>
                                            <p:cond delay="1130"/>
                                          </p:stCondLst>
                                        </p:cTn>
                                        <p:tgtEl>
                                          <p:spTgt spid="3">
                                            <p:txEl>
                                              <p:pRg st="2" end="2"/>
                                            </p:txEl>
                                          </p:spTgt>
                                        </p:tgtEl>
                                      </p:cBhvr>
                                      <p:to x="100000" y="95000"/>
                                    </p:animScale>
                                    <p:animScale>
                                      <p:cBhvr>
                                        <p:cTn id="67" dur="104" decel="50000">
                                          <p:stCondLst>
                                            <p:cond delay="1146"/>
                                          </p:stCondLst>
                                        </p:cTn>
                                        <p:tgtEl>
                                          <p:spTgt spid="3">
                                            <p:txEl>
                                              <p:pRg st="2" end="2"/>
                                            </p:txEl>
                                          </p:spTgt>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nodeType="clickEffect">
                                  <p:stCondLst>
                                    <p:cond delay="0"/>
                                  </p:stCondLst>
                                  <p:childTnLst>
                                    <p:set>
                                      <p:cBhvr>
                                        <p:cTn id="71" dur="1" fill="hold">
                                          <p:stCondLst>
                                            <p:cond delay="0"/>
                                          </p:stCondLst>
                                        </p:cTn>
                                        <p:tgtEl>
                                          <p:spTgt spid="3">
                                            <p:txEl>
                                              <p:pRg st="3" end="3"/>
                                            </p:txEl>
                                          </p:spTgt>
                                        </p:tgtEl>
                                        <p:attrNameLst>
                                          <p:attrName>style.visibility</p:attrName>
                                        </p:attrNameLst>
                                      </p:cBhvr>
                                      <p:to>
                                        <p:strVal val="visible"/>
                                      </p:to>
                                    </p:set>
                                    <p:animEffect transition="in" filter="wipe(down)">
                                      <p:cBhvr>
                                        <p:cTn id="72" dur="362">
                                          <p:stCondLst>
                                            <p:cond delay="0"/>
                                          </p:stCondLst>
                                        </p:cTn>
                                        <p:tgtEl>
                                          <p:spTgt spid="3">
                                            <p:txEl>
                                              <p:pRg st="3" end="3"/>
                                            </p:txEl>
                                          </p:spTgt>
                                        </p:tgtEl>
                                      </p:cBhvr>
                                    </p:animEffect>
                                    <p:anim calcmode="lin" valueType="num">
                                      <p:cBhvr>
                                        <p:cTn id="73" dur="1139"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74" dur="415"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75" dur="415" tmFilter="0, 0; 0.125,0.2665; 0.25,0.4; 0.375,0.465; 0.5,0.5;  0.625,0.535; 0.75,0.6; 0.875,0.7335; 1,1">
                                          <p:stCondLst>
                                            <p:cond delay="415"/>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6" dur="207" tmFilter="0, 0; 0.125,0.2665; 0.25,0.4; 0.375,0.465; 0.5,0.5;  0.625,0.535; 0.75,0.6; 0.875,0.7335; 1,1">
                                          <p:stCondLst>
                                            <p:cond delay="828"/>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7" dur="103" tmFilter="0, 0; 0.125,0.2665; 0.25,0.4; 0.375,0.465; 0.5,0.5;  0.625,0.535; 0.75,0.6; 0.875,0.7335; 1,1">
                                          <p:stCondLst>
                                            <p:cond delay="1035"/>
                                          </p:stCondLst>
                                        </p:cTn>
                                        <p:tgtEl>
                                          <p:spTgt spid="3">
                                            <p:txEl>
                                              <p:pRg st="3" end="3"/>
                                            </p:txEl>
                                          </p:spTgt>
                                        </p:tgtEl>
                                        <p:attrNameLst>
                                          <p:attrName>ppt_y</p:attrName>
                                        </p:attrNameLst>
                                      </p:cBhvr>
                                      <p:tavLst>
                                        <p:tav tm="0" fmla="#ppt_y-sin(pi*$)/81">
                                          <p:val>
                                            <p:fltVal val="0"/>
                                          </p:val>
                                        </p:tav>
                                        <p:tav tm="100000">
                                          <p:val>
                                            <p:fltVal val="1"/>
                                          </p:val>
                                        </p:tav>
                                      </p:tavLst>
                                    </p:anim>
                                    <p:animScale>
                                      <p:cBhvr>
                                        <p:cTn id="78" dur="16">
                                          <p:stCondLst>
                                            <p:cond delay="406"/>
                                          </p:stCondLst>
                                        </p:cTn>
                                        <p:tgtEl>
                                          <p:spTgt spid="3">
                                            <p:txEl>
                                              <p:pRg st="3" end="3"/>
                                            </p:txEl>
                                          </p:spTgt>
                                        </p:tgtEl>
                                      </p:cBhvr>
                                      <p:to x="100000" y="60000"/>
                                    </p:animScale>
                                    <p:animScale>
                                      <p:cBhvr>
                                        <p:cTn id="79" dur="104" decel="50000">
                                          <p:stCondLst>
                                            <p:cond delay="423"/>
                                          </p:stCondLst>
                                        </p:cTn>
                                        <p:tgtEl>
                                          <p:spTgt spid="3">
                                            <p:txEl>
                                              <p:pRg st="3" end="3"/>
                                            </p:txEl>
                                          </p:spTgt>
                                        </p:tgtEl>
                                      </p:cBhvr>
                                      <p:to x="100000" y="100000"/>
                                    </p:animScale>
                                    <p:animScale>
                                      <p:cBhvr>
                                        <p:cTn id="80" dur="16">
                                          <p:stCondLst>
                                            <p:cond delay="820"/>
                                          </p:stCondLst>
                                        </p:cTn>
                                        <p:tgtEl>
                                          <p:spTgt spid="3">
                                            <p:txEl>
                                              <p:pRg st="3" end="3"/>
                                            </p:txEl>
                                          </p:spTgt>
                                        </p:tgtEl>
                                      </p:cBhvr>
                                      <p:to x="100000" y="80000"/>
                                    </p:animScale>
                                    <p:animScale>
                                      <p:cBhvr>
                                        <p:cTn id="81" dur="104" decel="50000">
                                          <p:stCondLst>
                                            <p:cond delay="836"/>
                                          </p:stCondLst>
                                        </p:cTn>
                                        <p:tgtEl>
                                          <p:spTgt spid="3">
                                            <p:txEl>
                                              <p:pRg st="3" end="3"/>
                                            </p:txEl>
                                          </p:spTgt>
                                        </p:tgtEl>
                                      </p:cBhvr>
                                      <p:to x="100000" y="100000"/>
                                    </p:animScale>
                                    <p:animScale>
                                      <p:cBhvr>
                                        <p:cTn id="82" dur="16">
                                          <p:stCondLst>
                                            <p:cond delay="1026"/>
                                          </p:stCondLst>
                                        </p:cTn>
                                        <p:tgtEl>
                                          <p:spTgt spid="3">
                                            <p:txEl>
                                              <p:pRg st="3" end="3"/>
                                            </p:txEl>
                                          </p:spTgt>
                                        </p:tgtEl>
                                      </p:cBhvr>
                                      <p:to x="100000" y="90000"/>
                                    </p:animScale>
                                    <p:animScale>
                                      <p:cBhvr>
                                        <p:cTn id="83" dur="104" decel="50000">
                                          <p:stCondLst>
                                            <p:cond delay="1042"/>
                                          </p:stCondLst>
                                        </p:cTn>
                                        <p:tgtEl>
                                          <p:spTgt spid="3">
                                            <p:txEl>
                                              <p:pRg st="3" end="3"/>
                                            </p:txEl>
                                          </p:spTgt>
                                        </p:tgtEl>
                                      </p:cBhvr>
                                      <p:to x="100000" y="100000"/>
                                    </p:animScale>
                                    <p:animScale>
                                      <p:cBhvr>
                                        <p:cTn id="84" dur="16">
                                          <p:stCondLst>
                                            <p:cond delay="1130"/>
                                          </p:stCondLst>
                                        </p:cTn>
                                        <p:tgtEl>
                                          <p:spTgt spid="3">
                                            <p:txEl>
                                              <p:pRg st="3" end="3"/>
                                            </p:txEl>
                                          </p:spTgt>
                                        </p:tgtEl>
                                      </p:cBhvr>
                                      <p:to x="100000" y="95000"/>
                                    </p:animScale>
                                    <p:animScale>
                                      <p:cBhvr>
                                        <p:cTn id="85" dur="104" decel="50000">
                                          <p:stCondLst>
                                            <p:cond delay="1146"/>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077" name="Picture 5"/>
          <p:cNvPicPr>
            <a:picLocks noChangeAspect="1" noChangeArrowheads="1"/>
          </p:cNvPicPr>
          <p:nvPr/>
        </p:nvPicPr>
        <p:blipFill rotWithShape="1">
          <a:blip r:embed="rId3"/>
          <a:srcRect l="19520" t="1095" r="681" b="1097"/>
          <a:stretch/>
        </p:blipFill>
        <p:spPr bwMode="auto">
          <a:xfrm>
            <a:off x="-55639" y="0"/>
            <a:ext cx="9947062" cy="6857999"/>
          </a:xfrm>
          <a:prstGeom prst="rect">
            <a:avLst/>
          </a:prstGeom>
          <a:extLst>
            <a:ext uri="{909E8E84-426E-40DD-AFC4-6F175D3DCCD1}">
              <a14:hiddenFill xmlns:a14="http://schemas.microsoft.com/office/drawing/2010/main">
                <a:solidFill>
                  <a:srgbClr val="FFFFFF"/>
                </a:solidFill>
              </a14:hiddenFill>
            </a:ext>
          </a:extLst>
        </p:spPr>
      </p:pic>
      <p:sp>
        <p:nvSpPr>
          <p:cNvPr id="76" name="Freeform: Shape 75">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78" name="Freeform: Shape 77">
            <a:extLst>
              <a:ext uri="{FF2B5EF4-FFF2-40B4-BE49-F238E27FC236}">
                <a16:creationId xmlns:a16="http://schemas.microsoft.com/office/drawing/2014/main" id="{8B598134-D292-43E6-9C55-117198046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1834" y="0"/>
            <a:ext cx="4980168" cy="6858000"/>
          </a:xfrm>
          <a:custGeom>
            <a:avLst/>
            <a:gdLst>
              <a:gd name="connsiteX0" fmla="*/ 1623023 w 4901771"/>
              <a:gd name="connsiteY0" fmla="*/ 0 h 6858000"/>
              <a:gd name="connsiteX1" fmla="*/ 2716256 w 4901771"/>
              <a:gd name="connsiteY1" fmla="*/ 0 h 6858000"/>
              <a:gd name="connsiteX2" fmla="*/ 3496422 w 4901771"/>
              <a:gd name="connsiteY2" fmla="*/ 0 h 6858000"/>
              <a:gd name="connsiteX3" fmla="*/ 4544484 w 4901771"/>
              <a:gd name="connsiteY3" fmla="*/ 0 h 6858000"/>
              <a:gd name="connsiteX4" fmla="*/ 4710787 w 4901771"/>
              <a:gd name="connsiteY4" fmla="*/ 0 h 6858000"/>
              <a:gd name="connsiteX5" fmla="*/ 4901771 w 4901771"/>
              <a:gd name="connsiteY5" fmla="*/ 0 h 6858000"/>
              <a:gd name="connsiteX6" fmla="*/ 4901771 w 4901771"/>
              <a:gd name="connsiteY6" fmla="*/ 6858000 h 6858000"/>
              <a:gd name="connsiteX7" fmla="*/ 4710787 w 4901771"/>
              <a:gd name="connsiteY7" fmla="*/ 6858000 h 6858000"/>
              <a:gd name="connsiteX8" fmla="*/ 4544484 w 4901771"/>
              <a:gd name="connsiteY8" fmla="*/ 6858000 h 6858000"/>
              <a:gd name="connsiteX9" fmla="*/ 3496422 w 4901771"/>
              <a:gd name="connsiteY9" fmla="*/ 6858000 h 6858000"/>
              <a:gd name="connsiteX10" fmla="*/ 2716256 w 4901771"/>
              <a:gd name="connsiteY10" fmla="*/ 6858000 h 6858000"/>
              <a:gd name="connsiteX11" fmla="*/ 2502754 w 4901771"/>
              <a:gd name="connsiteY11" fmla="*/ 6858000 h 6858000"/>
              <a:gd name="connsiteX12" fmla="*/ 2390998 w 4901771"/>
              <a:gd name="connsiteY12" fmla="*/ 6780599 h 6858000"/>
              <a:gd name="connsiteX13" fmla="*/ 1874350 w 4901771"/>
              <a:gd name="connsiteY13" fmla="*/ 6374814 h 6858000"/>
              <a:gd name="connsiteX14" fmla="*/ 0 w 4901771"/>
              <a:gd name="connsiteY14" fmla="*/ 3621656 h 6858000"/>
              <a:gd name="connsiteX15" fmla="*/ 1600899 w 4901771"/>
              <a:gd name="connsiteY15"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 name="AutoShape 2" descr="The Truth About Irradiation and Your Food - Organic Authority"/>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a:extLst>
              <a:ext uri="{FF2B5EF4-FFF2-40B4-BE49-F238E27FC236}">
                <a16:creationId xmlns:a16="http://schemas.microsoft.com/office/drawing/2014/main" id="{CD1A94AA-342A-4B43-84B7-D96B1B191A4E}"/>
              </a:ext>
            </a:extLst>
          </p:cNvPr>
          <p:cNvSpPr/>
          <p:nvPr/>
        </p:nvSpPr>
        <p:spPr>
          <a:xfrm>
            <a:off x="10715340" y="1843949"/>
            <a:ext cx="652743" cy="3170099"/>
          </a:xfrm>
          <a:prstGeom prst="rect">
            <a:avLst/>
          </a:prstGeom>
          <a:noFill/>
        </p:spPr>
        <p:txBody>
          <a:bodyPr wrap="square" lIns="91440" tIns="45720" rIns="91440" bIns="45720">
            <a:spAutoFit/>
          </a:bodyPr>
          <a:lstStyle/>
          <a:p>
            <a:pPr algn="ctr"/>
            <a:r>
              <a:rPr lang="en-US" sz="20000" b="1" cap="none" spc="0" dirty="0">
                <a:ln w="22225">
                  <a:solidFill>
                    <a:schemeClr val="accent6">
                      <a:lumMod val="75000"/>
                    </a:schemeClr>
                  </a:solidFill>
                  <a:prstDash val="solid"/>
                </a:ln>
                <a:solidFill>
                  <a:srgbClr val="FFC000"/>
                </a:solidFill>
                <a:effectLst/>
              </a:rPr>
              <a:t>4</a:t>
            </a:r>
          </a:p>
        </p:txBody>
      </p:sp>
      <p:sp>
        <p:nvSpPr>
          <p:cNvPr id="15" name="TextBox 14">
            <a:extLst>
              <a:ext uri="{FF2B5EF4-FFF2-40B4-BE49-F238E27FC236}">
                <a16:creationId xmlns:a16="http://schemas.microsoft.com/office/drawing/2014/main" id="{EB9DBD9F-6BBE-4618-A935-AB4EC496E594}"/>
              </a:ext>
            </a:extLst>
          </p:cNvPr>
          <p:cNvSpPr txBox="1"/>
          <p:nvPr/>
        </p:nvSpPr>
        <p:spPr>
          <a:xfrm>
            <a:off x="7018909" y="2437398"/>
            <a:ext cx="3031744" cy="1754326"/>
          </a:xfrm>
          <a:prstGeom prst="rect">
            <a:avLst/>
          </a:prstGeom>
          <a:noFill/>
        </p:spPr>
        <p:txBody>
          <a:bodyPr wrap="square" rtlCol="0">
            <a:spAutoFit/>
          </a:bodyPr>
          <a:lstStyle/>
          <a:p>
            <a:pPr algn="r"/>
            <a:r>
              <a:rPr lang="en-US" sz="5400" b="1" dirty="0">
                <a:solidFill>
                  <a:schemeClr val="tx1">
                    <a:lumMod val="75000"/>
                    <a:lumOff val="25000"/>
                  </a:schemeClr>
                </a:solidFill>
              </a:rPr>
              <a:t>Insect Control</a:t>
            </a:r>
          </a:p>
        </p:txBody>
      </p:sp>
    </p:spTree>
    <p:extLst>
      <p:ext uri="{BB962C8B-B14F-4D97-AF65-F5344CB8AC3E}">
        <p14:creationId xmlns:p14="http://schemas.microsoft.com/office/powerpoint/2010/main" val="2765414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B321-A9BF-467D-90CC-B7D41C7D46F9}"/>
              </a:ext>
            </a:extLst>
          </p:cNvPr>
          <p:cNvSpPr>
            <a:spLocks noGrp="1"/>
          </p:cNvSpPr>
          <p:nvPr>
            <p:ph type="title"/>
          </p:nvPr>
        </p:nvSpPr>
        <p:spPr/>
        <p:txBody>
          <a:bodyPr anchor="b">
            <a:normAutofit fontScale="90000"/>
          </a:bodyPr>
          <a:lstStyle/>
          <a:p>
            <a:r>
              <a:rPr lang="en-US" dirty="0"/>
              <a:t>Today you’re going to learn ways radiation is</a:t>
            </a:r>
            <a:br>
              <a:rPr lang="en-US" dirty="0"/>
            </a:br>
            <a:r>
              <a:rPr lang="en-US" dirty="0"/>
              <a:t>used in agriculture!</a:t>
            </a:r>
          </a:p>
        </p:txBody>
      </p:sp>
      <p:sp>
        <p:nvSpPr>
          <p:cNvPr id="3" name="Content Placeholder 2">
            <a:extLst>
              <a:ext uri="{FF2B5EF4-FFF2-40B4-BE49-F238E27FC236}">
                <a16:creationId xmlns:a16="http://schemas.microsoft.com/office/drawing/2014/main" id="{69CF77C5-9F6B-451C-B03D-A5E55E0DAC90}"/>
              </a:ext>
            </a:extLst>
          </p:cNvPr>
          <p:cNvSpPr>
            <a:spLocks noGrp="1"/>
          </p:cNvSpPr>
          <p:nvPr>
            <p:ph idx="1"/>
          </p:nvPr>
        </p:nvSpPr>
        <p:spPr>
          <a:xfrm>
            <a:off x="1122481" y="2743212"/>
            <a:ext cx="5485331" cy="3560169"/>
          </a:xfrm>
        </p:spPr>
        <p:txBody>
          <a:bodyPr>
            <a:normAutofit/>
          </a:bodyPr>
          <a:lstStyle/>
          <a:p>
            <a:r>
              <a:rPr lang="en-US" dirty="0"/>
              <a:t>Fertilizer Tracing</a:t>
            </a:r>
          </a:p>
          <a:p>
            <a:r>
              <a:rPr lang="en-US" dirty="0"/>
              <a:t>Food Irradiation</a:t>
            </a:r>
          </a:p>
          <a:p>
            <a:r>
              <a:rPr lang="en-US" dirty="0"/>
              <a:t>Plant Breeding</a:t>
            </a:r>
          </a:p>
          <a:p>
            <a:r>
              <a:rPr lang="en-US" dirty="0"/>
              <a:t>Insect Control</a:t>
            </a:r>
          </a:p>
        </p:txBody>
      </p:sp>
      <p:pic>
        <p:nvPicPr>
          <p:cNvPr id="21" name="Picture Placeholder 20" descr="Seedling soil in the sunlight">
            <a:extLst>
              <a:ext uri="{FF2B5EF4-FFF2-40B4-BE49-F238E27FC236}">
                <a16:creationId xmlns:a16="http://schemas.microsoft.com/office/drawing/2014/main" id="{3DBC1EA4-CEC0-4946-B147-DB5F70AB5C64}"/>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34" b="34"/>
          <a:stretch/>
        </p:blipFill>
        <p:spPr/>
      </p:pic>
      <p:pic>
        <p:nvPicPr>
          <p:cNvPr id="16" name="Picture Placeholder 15" descr="Seedling soil in the sunlight">
            <a:extLst>
              <a:ext uri="{FF2B5EF4-FFF2-40B4-BE49-F238E27FC236}">
                <a16:creationId xmlns:a16="http://schemas.microsoft.com/office/drawing/2014/main" id="{3CB8AD46-F0A9-4BC7-9654-CFD400CE1206}"/>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val="0"/>
              </a:ext>
            </a:extLst>
          </a:blip>
          <a:srcRect t="252" b="252"/>
          <a:stretch/>
        </p:blipFill>
        <p:spPr/>
      </p:pic>
      <p:sp>
        <p:nvSpPr>
          <p:cNvPr id="6" name="Slide Number Placeholder 5">
            <a:extLst>
              <a:ext uri="{FF2B5EF4-FFF2-40B4-BE49-F238E27FC236}">
                <a16:creationId xmlns:a16="http://schemas.microsoft.com/office/drawing/2014/main" id="{7F44664F-D996-450A-B049-CB96E8089DB5}"/>
              </a:ext>
            </a:extLst>
          </p:cNvPr>
          <p:cNvSpPr>
            <a:spLocks noGrp="1"/>
          </p:cNvSpPr>
          <p:nvPr>
            <p:ph type="sldNum" sz="quarter" idx="12"/>
          </p:nvPr>
        </p:nvSpPr>
        <p:spPr/>
        <p:txBody>
          <a:bodyPr/>
          <a:lstStyle/>
          <a:p>
            <a:fld id="{FAEF9944-A4F6-4C59-AEBD-678D6480B8EA}" type="slidenum">
              <a:rPr lang="en-US" smtClean="0"/>
              <a:pPr/>
              <a:t>3</a:t>
            </a:fld>
            <a:endParaRPr lang="en-US" dirty="0"/>
          </a:p>
        </p:txBody>
      </p:sp>
      <p:sp>
        <p:nvSpPr>
          <p:cNvPr id="8" name="Rectangle 7">
            <a:extLst>
              <a:ext uri="{FF2B5EF4-FFF2-40B4-BE49-F238E27FC236}">
                <a16:creationId xmlns:a16="http://schemas.microsoft.com/office/drawing/2014/main" id="{D2BC757D-6B8C-4385-AD2E-8FEE55A21803}"/>
              </a:ext>
            </a:extLst>
          </p:cNvPr>
          <p:cNvSpPr/>
          <p:nvPr/>
        </p:nvSpPr>
        <p:spPr>
          <a:xfrm>
            <a:off x="7291988" y="212604"/>
            <a:ext cx="652743" cy="1569660"/>
          </a:xfrm>
          <a:prstGeom prst="rect">
            <a:avLst/>
          </a:prstGeom>
          <a:noFill/>
        </p:spPr>
        <p:txBody>
          <a:bodyPr wrap="square" lIns="91440" tIns="45720" rIns="91440" bIns="45720">
            <a:spAutoFit/>
          </a:bodyPr>
          <a:lstStyle/>
          <a:p>
            <a:pPr algn="ctr"/>
            <a:r>
              <a:rPr lang="en-US" sz="9600" b="1" cap="none" spc="0" dirty="0">
                <a:ln w="22225">
                  <a:solidFill>
                    <a:schemeClr val="accent6">
                      <a:lumMod val="75000"/>
                    </a:schemeClr>
                  </a:solidFill>
                  <a:prstDash val="solid"/>
                </a:ln>
                <a:solidFill>
                  <a:srgbClr val="FFC000"/>
                </a:solidFill>
                <a:effectLst/>
              </a:rPr>
              <a:t>4</a:t>
            </a:r>
          </a:p>
        </p:txBody>
      </p:sp>
    </p:spTree>
    <p:extLst>
      <p:ext uri="{BB962C8B-B14F-4D97-AF65-F5344CB8AC3E}">
        <p14:creationId xmlns:p14="http://schemas.microsoft.com/office/powerpoint/2010/main" val="128230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E6263-D9C5-4A4E-A90B-E18C63B273AC}"/>
              </a:ext>
            </a:extLst>
          </p:cNvPr>
          <p:cNvSpPr>
            <a:spLocks noGrp="1"/>
          </p:cNvSpPr>
          <p:nvPr>
            <p:ph type="title"/>
          </p:nvPr>
        </p:nvSpPr>
        <p:spPr>
          <a:xfrm>
            <a:off x="221974" y="419745"/>
            <a:ext cx="11748052" cy="1345269"/>
          </a:xfrm>
        </p:spPr>
        <p:txBody>
          <a:bodyPr>
            <a:noAutofit/>
          </a:bodyPr>
          <a:lstStyle/>
          <a:p>
            <a:r>
              <a:rPr lang="en-US" sz="4000" dirty="0"/>
              <a:t>Across the world, insects are a major contributor to significant loses of crops</a:t>
            </a:r>
          </a:p>
        </p:txBody>
      </p:sp>
      <p:pic>
        <p:nvPicPr>
          <p:cNvPr id="19" name="Picture Placeholder 18" descr="A picture containing outdoor, sky, grass, plant&#10;&#10;Description automatically generated">
            <a:extLst>
              <a:ext uri="{FF2B5EF4-FFF2-40B4-BE49-F238E27FC236}">
                <a16:creationId xmlns:a16="http://schemas.microsoft.com/office/drawing/2014/main" id="{E1FFD25B-0E76-4FE8-B8CC-DD5D02884433}"/>
              </a:ext>
            </a:extLst>
          </p:cNvPr>
          <p:cNvPicPr>
            <a:picLocks noGrp="1" noChangeAspect="1"/>
          </p:cNvPicPr>
          <p:nvPr>
            <p:ph type="pic" sz="quarter" idx="13"/>
          </p:nvPr>
        </p:nvPicPr>
        <p:blipFill>
          <a:blip r:embed="rId3"/>
          <a:srcRect l="13013" r="13013"/>
          <a:stretch>
            <a:fillRect/>
          </a:stretch>
        </p:blipFill>
        <p:spPr/>
      </p:pic>
      <p:sp>
        <p:nvSpPr>
          <p:cNvPr id="4" name="Text Placeholder 3">
            <a:extLst>
              <a:ext uri="{FF2B5EF4-FFF2-40B4-BE49-F238E27FC236}">
                <a16:creationId xmlns:a16="http://schemas.microsoft.com/office/drawing/2014/main" id="{3856972A-78D8-49B7-AE00-7970D4066BF2}"/>
              </a:ext>
            </a:extLst>
          </p:cNvPr>
          <p:cNvSpPr>
            <a:spLocks noGrp="1"/>
          </p:cNvSpPr>
          <p:nvPr>
            <p:ph type="body" sz="quarter" idx="17"/>
          </p:nvPr>
        </p:nvSpPr>
        <p:spPr/>
        <p:txBody>
          <a:bodyPr>
            <a:noAutofit/>
          </a:bodyPr>
          <a:lstStyle/>
          <a:p>
            <a:r>
              <a:rPr lang="en-US" sz="2400" dirty="0"/>
              <a:t>Wheat</a:t>
            </a:r>
          </a:p>
        </p:txBody>
      </p:sp>
      <p:sp>
        <p:nvSpPr>
          <p:cNvPr id="5" name="Text Placeholder 4">
            <a:extLst>
              <a:ext uri="{FF2B5EF4-FFF2-40B4-BE49-F238E27FC236}">
                <a16:creationId xmlns:a16="http://schemas.microsoft.com/office/drawing/2014/main" id="{2CF70B66-A8F4-4638-9EBB-3630DE54E8A4}"/>
              </a:ext>
            </a:extLst>
          </p:cNvPr>
          <p:cNvSpPr>
            <a:spLocks noGrp="1"/>
          </p:cNvSpPr>
          <p:nvPr>
            <p:ph type="body" sz="quarter" idx="21"/>
          </p:nvPr>
        </p:nvSpPr>
        <p:spPr>
          <a:xfrm>
            <a:off x="1354174" y="5365170"/>
            <a:ext cx="1371600" cy="545385"/>
          </a:xfrm>
        </p:spPr>
        <p:txBody>
          <a:bodyPr>
            <a:normAutofit/>
          </a:bodyPr>
          <a:lstStyle/>
          <a:p>
            <a:r>
              <a:rPr lang="en-US" sz="1800" dirty="0"/>
              <a:t>10-28%</a:t>
            </a:r>
          </a:p>
        </p:txBody>
      </p:sp>
      <p:pic>
        <p:nvPicPr>
          <p:cNvPr id="21" name="Picture Placeholder 20" descr="A picture containing pea, vegetable, pile, several&#10;&#10;Description automatically generated">
            <a:extLst>
              <a:ext uri="{FF2B5EF4-FFF2-40B4-BE49-F238E27FC236}">
                <a16:creationId xmlns:a16="http://schemas.microsoft.com/office/drawing/2014/main" id="{8683C8B3-9FCE-4CA2-BA72-960DE1633F45}"/>
              </a:ext>
            </a:extLst>
          </p:cNvPr>
          <p:cNvPicPr>
            <a:picLocks noGrp="1" noChangeAspect="1"/>
          </p:cNvPicPr>
          <p:nvPr>
            <p:ph type="pic" sz="quarter" idx="14"/>
          </p:nvPr>
        </p:nvPicPr>
        <p:blipFill rotWithShape="1">
          <a:blip r:embed="rId4"/>
          <a:srcRect l="23648" t="31" r="7319" b="-31"/>
          <a:stretch/>
        </p:blipFill>
        <p:spPr>
          <a:xfrm>
            <a:off x="3673803" y="2374487"/>
            <a:ext cx="1927641" cy="1862790"/>
          </a:xfrm>
        </p:spPr>
      </p:pic>
      <p:sp>
        <p:nvSpPr>
          <p:cNvPr id="7" name="Text Placeholder 6">
            <a:extLst>
              <a:ext uri="{FF2B5EF4-FFF2-40B4-BE49-F238E27FC236}">
                <a16:creationId xmlns:a16="http://schemas.microsoft.com/office/drawing/2014/main" id="{3C959605-DEC8-4566-85F0-C3BEF8337978}"/>
              </a:ext>
            </a:extLst>
          </p:cNvPr>
          <p:cNvSpPr>
            <a:spLocks noGrp="1"/>
          </p:cNvSpPr>
          <p:nvPr>
            <p:ph type="body" sz="quarter" idx="18"/>
          </p:nvPr>
        </p:nvSpPr>
        <p:spPr>
          <a:xfrm>
            <a:off x="3977685" y="4906758"/>
            <a:ext cx="1640909" cy="365760"/>
          </a:xfrm>
        </p:spPr>
        <p:txBody>
          <a:bodyPr>
            <a:noAutofit/>
          </a:bodyPr>
          <a:lstStyle/>
          <a:p>
            <a:r>
              <a:rPr lang="en-US" sz="2400" dirty="0"/>
              <a:t>Soybean</a:t>
            </a:r>
          </a:p>
        </p:txBody>
      </p:sp>
      <p:sp>
        <p:nvSpPr>
          <p:cNvPr id="8" name="Text Placeholder 7">
            <a:extLst>
              <a:ext uri="{FF2B5EF4-FFF2-40B4-BE49-F238E27FC236}">
                <a16:creationId xmlns:a16="http://schemas.microsoft.com/office/drawing/2014/main" id="{453482CB-07C6-4075-BF94-A5C877B40DBB}"/>
              </a:ext>
            </a:extLst>
          </p:cNvPr>
          <p:cNvSpPr>
            <a:spLocks noGrp="1"/>
          </p:cNvSpPr>
          <p:nvPr>
            <p:ph type="body" sz="quarter" idx="22"/>
          </p:nvPr>
        </p:nvSpPr>
        <p:spPr>
          <a:xfrm>
            <a:off x="3977685" y="5365170"/>
            <a:ext cx="1640909" cy="530334"/>
          </a:xfrm>
        </p:spPr>
        <p:txBody>
          <a:bodyPr>
            <a:noAutofit/>
          </a:bodyPr>
          <a:lstStyle/>
          <a:p>
            <a:r>
              <a:rPr lang="en-US" sz="1800" dirty="0"/>
              <a:t>11% - 32%</a:t>
            </a:r>
          </a:p>
        </p:txBody>
      </p:sp>
      <p:pic>
        <p:nvPicPr>
          <p:cNvPr id="23" name="Picture Placeholder 22" descr="A picture containing plant, green, corn&#10;&#10;Description automatically generated">
            <a:extLst>
              <a:ext uri="{FF2B5EF4-FFF2-40B4-BE49-F238E27FC236}">
                <a16:creationId xmlns:a16="http://schemas.microsoft.com/office/drawing/2014/main" id="{0BFB5F7D-7E2F-4038-B01A-DDA628A9F8CD}"/>
              </a:ext>
            </a:extLst>
          </p:cNvPr>
          <p:cNvPicPr>
            <a:picLocks noGrp="1" noChangeAspect="1"/>
          </p:cNvPicPr>
          <p:nvPr>
            <p:ph type="pic" sz="quarter" idx="15"/>
          </p:nvPr>
        </p:nvPicPr>
        <p:blipFill rotWithShape="1">
          <a:blip r:embed="rId5"/>
          <a:srcRect l="4431" t="29" r="23923" b="-29"/>
          <a:stretch/>
        </p:blipFill>
        <p:spPr>
          <a:xfrm>
            <a:off x="6332191" y="2374487"/>
            <a:ext cx="1899747" cy="1988131"/>
          </a:xfrm>
        </p:spPr>
      </p:pic>
      <p:sp>
        <p:nvSpPr>
          <p:cNvPr id="10" name="Text Placeholder 9">
            <a:extLst>
              <a:ext uri="{FF2B5EF4-FFF2-40B4-BE49-F238E27FC236}">
                <a16:creationId xmlns:a16="http://schemas.microsoft.com/office/drawing/2014/main" id="{D245AFC1-A160-492F-8696-656006CBB662}"/>
              </a:ext>
            </a:extLst>
          </p:cNvPr>
          <p:cNvSpPr>
            <a:spLocks noGrp="1"/>
          </p:cNvSpPr>
          <p:nvPr>
            <p:ph type="body" sz="quarter" idx="19"/>
          </p:nvPr>
        </p:nvSpPr>
        <p:spPr>
          <a:xfrm>
            <a:off x="6754113" y="4906758"/>
            <a:ext cx="1371600" cy="365760"/>
          </a:xfrm>
        </p:spPr>
        <p:txBody>
          <a:bodyPr>
            <a:noAutofit/>
          </a:bodyPr>
          <a:lstStyle/>
          <a:p>
            <a:r>
              <a:rPr lang="en-US" sz="2400" dirty="0"/>
              <a:t>Corn</a:t>
            </a:r>
          </a:p>
        </p:txBody>
      </p:sp>
      <p:sp>
        <p:nvSpPr>
          <p:cNvPr id="11" name="Text Placeholder 10">
            <a:extLst>
              <a:ext uri="{FF2B5EF4-FFF2-40B4-BE49-F238E27FC236}">
                <a16:creationId xmlns:a16="http://schemas.microsoft.com/office/drawing/2014/main" id="{F370F70F-4206-49F8-8C06-5240676DFBF5}"/>
              </a:ext>
            </a:extLst>
          </p:cNvPr>
          <p:cNvSpPr>
            <a:spLocks noGrp="1"/>
          </p:cNvSpPr>
          <p:nvPr>
            <p:ph type="body" sz="quarter" idx="23"/>
          </p:nvPr>
        </p:nvSpPr>
        <p:spPr>
          <a:xfrm>
            <a:off x="6635870" y="5365170"/>
            <a:ext cx="1608087" cy="451488"/>
          </a:xfrm>
        </p:spPr>
        <p:txBody>
          <a:bodyPr>
            <a:noAutofit/>
          </a:bodyPr>
          <a:lstStyle/>
          <a:p>
            <a:r>
              <a:rPr lang="en-US" sz="1800" dirty="0"/>
              <a:t>20% - 41%</a:t>
            </a:r>
          </a:p>
        </p:txBody>
      </p:sp>
      <p:pic>
        <p:nvPicPr>
          <p:cNvPr id="25" name="Picture Placeholder 24" descr="A picture containing vegetable&#10;&#10;Description automatically generated">
            <a:extLst>
              <a:ext uri="{FF2B5EF4-FFF2-40B4-BE49-F238E27FC236}">
                <a16:creationId xmlns:a16="http://schemas.microsoft.com/office/drawing/2014/main" id="{139E03CC-D949-4AA0-A31F-CD289ED2EDD2}"/>
              </a:ext>
            </a:extLst>
          </p:cNvPr>
          <p:cNvPicPr>
            <a:picLocks noGrp="1" noChangeAspect="1"/>
          </p:cNvPicPr>
          <p:nvPr>
            <p:ph type="pic" sz="quarter" idx="16"/>
          </p:nvPr>
        </p:nvPicPr>
        <p:blipFill rotWithShape="1">
          <a:blip r:embed="rId6"/>
          <a:srcRect l="9896" t="-29" r="23547" b="29"/>
          <a:stretch/>
        </p:blipFill>
        <p:spPr>
          <a:xfrm>
            <a:off x="8960878" y="2373917"/>
            <a:ext cx="1952033" cy="1953149"/>
          </a:xfrm>
        </p:spPr>
      </p:pic>
      <p:sp>
        <p:nvSpPr>
          <p:cNvPr id="13" name="Text Placeholder 12">
            <a:extLst>
              <a:ext uri="{FF2B5EF4-FFF2-40B4-BE49-F238E27FC236}">
                <a16:creationId xmlns:a16="http://schemas.microsoft.com/office/drawing/2014/main" id="{F1026FF4-C4E8-418E-BC04-99C880D805A5}"/>
              </a:ext>
            </a:extLst>
          </p:cNvPr>
          <p:cNvSpPr>
            <a:spLocks noGrp="1"/>
          </p:cNvSpPr>
          <p:nvPr>
            <p:ph type="body" sz="quarter" idx="20"/>
          </p:nvPr>
        </p:nvSpPr>
        <p:spPr>
          <a:xfrm>
            <a:off x="9340810" y="4906758"/>
            <a:ext cx="1371600" cy="365760"/>
          </a:xfrm>
        </p:spPr>
        <p:txBody>
          <a:bodyPr>
            <a:noAutofit/>
          </a:bodyPr>
          <a:lstStyle/>
          <a:p>
            <a:r>
              <a:rPr lang="en-US" sz="2400" dirty="0"/>
              <a:t>Rice</a:t>
            </a:r>
          </a:p>
        </p:txBody>
      </p:sp>
      <p:sp>
        <p:nvSpPr>
          <p:cNvPr id="14" name="Text Placeholder 13">
            <a:extLst>
              <a:ext uri="{FF2B5EF4-FFF2-40B4-BE49-F238E27FC236}">
                <a16:creationId xmlns:a16="http://schemas.microsoft.com/office/drawing/2014/main" id="{4F1A0425-7F3B-423F-8B2E-A18C03212C66}"/>
              </a:ext>
            </a:extLst>
          </p:cNvPr>
          <p:cNvSpPr>
            <a:spLocks noGrp="1"/>
          </p:cNvSpPr>
          <p:nvPr>
            <p:ph type="body" sz="quarter" idx="24"/>
          </p:nvPr>
        </p:nvSpPr>
        <p:spPr>
          <a:xfrm>
            <a:off x="9261233" y="5365170"/>
            <a:ext cx="1608086" cy="451488"/>
          </a:xfrm>
        </p:spPr>
        <p:txBody>
          <a:bodyPr>
            <a:noAutofit/>
          </a:bodyPr>
          <a:lstStyle/>
          <a:p>
            <a:r>
              <a:rPr lang="en-US" sz="1800" dirty="0"/>
              <a:t>25% - 41%</a:t>
            </a:r>
          </a:p>
        </p:txBody>
      </p:sp>
      <p:sp>
        <p:nvSpPr>
          <p:cNvPr id="17" name="Slide Number Placeholder 16">
            <a:extLst>
              <a:ext uri="{FF2B5EF4-FFF2-40B4-BE49-F238E27FC236}">
                <a16:creationId xmlns:a16="http://schemas.microsoft.com/office/drawing/2014/main" id="{5F26F376-CF8C-4B15-A180-05A17211A7FE}"/>
              </a:ext>
            </a:extLst>
          </p:cNvPr>
          <p:cNvSpPr>
            <a:spLocks noGrp="1"/>
          </p:cNvSpPr>
          <p:nvPr>
            <p:ph type="sldNum" sz="quarter" idx="12"/>
          </p:nvPr>
        </p:nvSpPr>
        <p:spPr/>
        <p:txBody>
          <a:bodyPr/>
          <a:lstStyle/>
          <a:p>
            <a:pPr algn="ctr"/>
            <a:fld id="{FAEF9944-A4F6-4C59-AEBD-678D6480B8EA}" type="slidenum">
              <a:rPr lang="en-US" smtClean="0"/>
              <a:pPr algn="ctr"/>
              <a:t>30</a:t>
            </a:fld>
            <a:endParaRPr lang="en-US" dirty="0"/>
          </a:p>
        </p:txBody>
      </p:sp>
    </p:spTree>
    <p:extLst>
      <p:ext uri="{BB962C8B-B14F-4D97-AF65-F5344CB8AC3E}">
        <p14:creationId xmlns:p14="http://schemas.microsoft.com/office/powerpoint/2010/main" val="373505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fade">
                                      <p:cBhvr>
                                        <p:cTn id="31" dur="500"/>
                                        <p:tgtEl>
                                          <p:spTgt spid="13">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fade">
                                      <p:cBhvr>
                                        <p:cTn id="3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7" grpId="0" build="p"/>
      <p:bldP spid="8" grpId="0" build="p"/>
      <p:bldP spid="10" grpId="0" build="p"/>
      <p:bldP spid="11" grpId="0" build="p"/>
      <p:bldP spid="13" grpId="0" build="p"/>
      <p:bldP spid="1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5479E4C2-B860-432C-B60C-4C02B4D03253}"/>
              </a:ext>
            </a:extLst>
          </p:cNvPr>
          <p:cNvPicPr>
            <a:picLocks noGrp="1" noChangeAspect="1"/>
          </p:cNvPicPr>
          <p:nvPr>
            <p:ph type="pic" sz="quarter" idx="15"/>
          </p:nvPr>
        </p:nvPicPr>
        <p:blipFill>
          <a:blip r:embed="rId3"/>
          <a:srcRect l="15633" r="15633"/>
          <a:stretch>
            <a:fillRect/>
          </a:stretch>
        </p:blipFill>
        <p:spPr/>
      </p:pic>
      <p:sp>
        <p:nvSpPr>
          <p:cNvPr id="18" name="Title 17">
            <a:extLst>
              <a:ext uri="{FF2B5EF4-FFF2-40B4-BE49-F238E27FC236}">
                <a16:creationId xmlns:a16="http://schemas.microsoft.com/office/drawing/2014/main" id="{3793A5C9-1DE9-4463-9C71-02CAD51C8192}"/>
              </a:ext>
            </a:extLst>
          </p:cNvPr>
          <p:cNvSpPr>
            <a:spLocks noGrp="1"/>
          </p:cNvSpPr>
          <p:nvPr>
            <p:ph type="title"/>
          </p:nvPr>
        </p:nvSpPr>
        <p:spPr>
          <a:xfrm>
            <a:off x="1013071" y="1740751"/>
            <a:ext cx="10474768" cy="1345269"/>
          </a:xfrm>
        </p:spPr>
        <p:txBody>
          <a:bodyPr>
            <a:noAutofit/>
          </a:bodyPr>
          <a:lstStyle/>
          <a:p>
            <a:r>
              <a:rPr lang="en-US" sz="3600" dirty="0"/>
              <a:t>Insects can also cause the malnutrition and even death of livestock like cattle, horses, and goats.</a:t>
            </a:r>
          </a:p>
        </p:txBody>
      </p:sp>
      <p:sp>
        <p:nvSpPr>
          <p:cNvPr id="19" name="Text Placeholder 18">
            <a:extLst>
              <a:ext uri="{FF2B5EF4-FFF2-40B4-BE49-F238E27FC236}">
                <a16:creationId xmlns:a16="http://schemas.microsoft.com/office/drawing/2014/main" id="{9F278FAA-4494-41EF-9518-2634AC95484C}"/>
              </a:ext>
            </a:extLst>
          </p:cNvPr>
          <p:cNvSpPr>
            <a:spLocks noGrp="1"/>
          </p:cNvSpPr>
          <p:nvPr>
            <p:ph type="body" idx="1"/>
          </p:nvPr>
        </p:nvSpPr>
        <p:spPr>
          <a:xfrm>
            <a:off x="1121062" y="3455922"/>
            <a:ext cx="3108960" cy="823912"/>
          </a:xfrm>
        </p:spPr>
        <p:txBody>
          <a:bodyPr>
            <a:noAutofit/>
          </a:bodyPr>
          <a:lstStyle/>
          <a:p>
            <a:pPr algn="ctr"/>
            <a:r>
              <a:rPr lang="en-US" sz="4800" dirty="0">
                <a:latin typeface="Agency FB" panose="020B0604020202020204" pitchFamily="34" charset="0"/>
              </a:rPr>
              <a:t>Flies</a:t>
            </a:r>
          </a:p>
        </p:txBody>
      </p:sp>
      <p:pic>
        <p:nvPicPr>
          <p:cNvPr id="29" name="Content Placeholder 28" descr="A picture containing wood&#10;&#10;Description automatically generated">
            <a:extLst>
              <a:ext uri="{FF2B5EF4-FFF2-40B4-BE49-F238E27FC236}">
                <a16:creationId xmlns:a16="http://schemas.microsoft.com/office/drawing/2014/main" id="{101229BC-DA82-406B-A003-C602A9206454}"/>
              </a:ext>
            </a:extLst>
          </p:cNvPr>
          <p:cNvPicPr>
            <a:picLocks noGrp="1" noChangeAspect="1"/>
          </p:cNvPicPr>
          <p:nvPr>
            <p:ph sz="half" idx="2"/>
          </p:nvPr>
        </p:nvPicPr>
        <p:blipFill>
          <a:blip r:embed="rId4"/>
          <a:stretch>
            <a:fillRect/>
          </a:stretch>
        </p:blipFill>
        <p:spPr>
          <a:xfrm>
            <a:off x="1123950" y="4009941"/>
            <a:ext cx="3109913" cy="2050598"/>
          </a:xfrm>
          <a:prstGeom prst="chord">
            <a:avLst>
              <a:gd name="adj1" fmla="val 19137103"/>
              <a:gd name="adj2" fmla="val 13182744"/>
            </a:avLst>
          </a:prstGeom>
        </p:spPr>
      </p:pic>
      <p:sp>
        <p:nvSpPr>
          <p:cNvPr id="21" name="Text Placeholder 20">
            <a:extLst>
              <a:ext uri="{FF2B5EF4-FFF2-40B4-BE49-F238E27FC236}">
                <a16:creationId xmlns:a16="http://schemas.microsoft.com/office/drawing/2014/main" id="{F6F3EEE7-C002-4D34-B13E-EDEEB89790D1}"/>
              </a:ext>
            </a:extLst>
          </p:cNvPr>
          <p:cNvSpPr>
            <a:spLocks noGrp="1"/>
          </p:cNvSpPr>
          <p:nvPr>
            <p:ph type="body" sz="quarter" idx="3"/>
          </p:nvPr>
        </p:nvSpPr>
        <p:spPr>
          <a:xfrm>
            <a:off x="4535964" y="3458517"/>
            <a:ext cx="3108960" cy="823912"/>
          </a:xfrm>
        </p:spPr>
        <p:txBody>
          <a:bodyPr>
            <a:noAutofit/>
          </a:bodyPr>
          <a:lstStyle/>
          <a:p>
            <a:pPr algn="ctr"/>
            <a:r>
              <a:rPr lang="en-US" sz="4800" dirty="0">
                <a:latin typeface="Agency FB" panose="020B0604020202020204" pitchFamily="34" charset="0"/>
              </a:rPr>
              <a:t>Ticks</a:t>
            </a:r>
          </a:p>
        </p:txBody>
      </p:sp>
      <p:pic>
        <p:nvPicPr>
          <p:cNvPr id="31" name="Content Placeholder 30" descr="A picture containing arthropod, invertebrate, acarine&#10;&#10;Description automatically generated">
            <a:extLst>
              <a:ext uri="{FF2B5EF4-FFF2-40B4-BE49-F238E27FC236}">
                <a16:creationId xmlns:a16="http://schemas.microsoft.com/office/drawing/2014/main" id="{38BCE87D-CFE2-41C9-9A89-19813671A83A}"/>
              </a:ext>
            </a:extLst>
          </p:cNvPr>
          <p:cNvPicPr>
            <a:picLocks noGrp="1" noChangeAspect="1"/>
          </p:cNvPicPr>
          <p:nvPr>
            <p:ph sz="quarter" idx="4"/>
          </p:nvPr>
        </p:nvPicPr>
        <p:blipFill>
          <a:blip r:embed="rId5"/>
          <a:stretch>
            <a:fillRect/>
          </a:stretch>
        </p:blipFill>
        <p:spPr>
          <a:xfrm>
            <a:off x="4535488" y="3998084"/>
            <a:ext cx="3109912" cy="2074311"/>
          </a:xfrm>
          <a:prstGeom prst="chord">
            <a:avLst>
              <a:gd name="adj1" fmla="val 19202221"/>
              <a:gd name="adj2" fmla="val 13202408"/>
            </a:avLst>
          </a:prstGeom>
        </p:spPr>
      </p:pic>
      <p:sp>
        <p:nvSpPr>
          <p:cNvPr id="23" name="Text Placeholder 22">
            <a:extLst>
              <a:ext uri="{FF2B5EF4-FFF2-40B4-BE49-F238E27FC236}">
                <a16:creationId xmlns:a16="http://schemas.microsoft.com/office/drawing/2014/main" id="{5EA43594-8B09-439D-8B65-96A25C1BD883}"/>
              </a:ext>
            </a:extLst>
          </p:cNvPr>
          <p:cNvSpPr>
            <a:spLocks noGrp="1"/>
          </p:cNvSpPr>
          <p:nvPr>
            <p:ph type="body" sz="quarter" idx="13"/>
          </p:nvPr>
        </p:nvSpPr>
        <p:spPr>
          <a:xfrm>
            <a:off x="7961980" y="3449906"/>
            <a:ext cx="3108960" cy="823912"/>
          </a:xfrm>
        </p:spPr>
        <p:txBody>
          <a:bodyPr>
            <a:noAutofit/>
          </a:bodyPr>
          <a:lstStyle/>
          <a:p>
            <a:pPr algn="ctr"/>
            <a:r>
              <a:rPr lang="en-US" sz="4800" dirty="0">
                <a:latin typeface="Agency FB" panose="020B0604020202020204" pitchFamily="34" charset="0"/>
              </a:rPr>
              <a:t>Mosquitos</a:t>
            </a:r>
          </a:p>
        </p:txBody>
      </p:sp>
      <p:pic>
        <p:nvPicPr>
          <p:cNvPr id="33" name="Content Placeholder 32">
            <a:extLst>
              <a:ext uri="{FF2B5EF4-FFF2-40B4-BE49-F238E27FC236}">
                <a16:creationId xmlns:a16="http://schemas.microsoft.com/office/drawing/2014/main" id="{1F3228C0-F13F-4302-B1E6-5415324714F9}"/>
              </a:ext>
            </a:extLst>
          </p:cNvPr>
          <p:cNvPicPr>
            <a:picLocks noGrp="1" noChangeAspect="1"/>
          </p:cNvPicPr>
          <p:nvPr>
            <p:ph sz="quarter" idx="14"/>
          </p:nvPr>
        </p:nvPicPr>
        <p:blipFill>
          <a:blip r:embed="rId6"/>
          <a:stretch>
            <a:fillRect/>
          </a:stretch>
        </p:blipFill>
        <p:spPr>
          <a:xfrm>
            <a:off x="7947024" y="3997887"/>
            <a:ext cx="3091843" cy="2062652"/>
          </a:xfrm>
          <a:prstGeom prst="chord">
            <a:avLst>
              <a:gd name="adj1" fmla="val 19149241"/>
              <a:gd name="adj2" fmla="val 13302267"/>
            </a:avLst>
          </a:prstGeom>
        </p:spPr>
      </p:pic>
      <p:sp>
        <p:nvSpPr>
          <p:cNvPr id="17" name="Slide Number Placeholder 16">
            <a:extLst>
              <a:ext uri="{FF2B5EF4-FFF2-40B4-BE49-F238E27FC236}">
                <a16:creationId xmlns:a16="http://schemas.microsoft.com/office/drawing/2014/main" id="{2CDBB89A-4BCA-4BD9-8A47-2D35A1485FF0}"/>
              </a:ext>
            </a:extLst>
          </p:cNvPr>
          <p:cNvSpPr>
            <a:spLocks noGrp="1"/>
          </p:cNvSpPr>
          <p:nvPr>
            <p:ph type="sldNum" sz="quarter" idx="12"/>
          </p:nvPr>
        </p:nvSpPr>
        <p:spPr/>
        <p:txBody>
          <a:bodyPr/>
          <a:lstStyle/>
          <a:p>
            <a:pPr algn="ctr"/>
            <a:fld id="{FAEF9944-A4F6-4C59-AEBD-678D6480B8EA}" type="slidenum">
              <a:rPr lang="en-US" smtClean="0"/>
              <a:pPr algn="ctr"/>
              <a:t>31</a:t>
            </a:fld>
            <a:endParaRPr lang="en-US" dirty="0"/>
          </a:p>
        </p:txBody>
      </p:sp>
    </p:spTree>
    <p:extLst>
      <p:ext uri="{BB962C8B-B14F-4D97-AF65-F5344CB8AC3E}">
        <p14:creationId xmlns:p14="http://schemas.microsoft.com/office/powerpoint/2010/main" val="214704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xEl>
                                              <p:pRg st="0" end="0"/>
                                            </p:txEl>
                                          </p:spTgt>
                                        </p:tgtEl>
                                        <p:attrNameLst>
                                          <p:attrName>style.visibility</p:attrName>
                                        </p:attrNameLst>
                                      </p:cBhvr>
                                      <p:to>
                                        <p:strVal val="visible"/>
                                      </p:to>
                                    </p:set>
                                    <p:animEffect transition="in" filter="fade">
                                      <p:cBhvr>
                                        <p:cTn id="10" dur="500"/>
                                        <p:tgtEl>
                                          <p:spTgt spid="1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Effect transition="in" filter="fade">
                                      <p:cBhvr>
                                        <p:cTn id="18" dur="500"/>
                                        <p:tgtEl>
                                          <p:spTgt spid="2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xEl>
                                              <p:pRg st="0" end="0"/>
                                            </p:txEl>
                                          </p:spTgt>
                                        </p:tgtEl>
                                        <p:attrNameLst>
                                          <p:attrName>style.visibility</p:attrName>
                                        </p:attrNameLst>
                                      </p:cBhvr>
                                      <p:to>
                                        <p:strVal val="visible"/>
                                      </p:to>
                                    </p:set>
                                    <p:animEffect transition="in" filter="fade">
                                      <p:cBhvr>
                                        <p:cTn id="26"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1" grpId="0" build="p"/>
      <p:bldP spid="2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59" name="Straight Connector 58">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1" name="Rectangle 60">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3" name="Freeform: Shape 62">
            <a:extLst>
              <a:ext uri="{FF2B5EF4-FFF2-40B4-BE49-F238E27FC236}">
                <a16:creationId xmlns:a16="http://schemas.microsoft.com/office/drawing/2014/main" id="{08C45C92-59FD-435B-8362-60BEA058F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20" y="0"/>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5" name="Freeform: Shape 64">
            <a:extLst>
              <a:ext uri="{FF2B5EF4-FFF2-40B4-BE49-F238E27FC236}">
                <a16:creationId xmlns:a16="http://schemas.microsoft.com/office/drawing/2014/main" id="{6BA5E4C9-D26D-422D-AEF7-90E51CC900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20" y="3297832"/>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Freeform: Shape 66">
            <a:extLst>
              <a:ext uri="{FF2B5EF4-FFF2-40B4-BE49-F238E27FC236}">
                <a16:creationId xmlns:a16="http://schemas.microsoft.com/office/drawing/2014/main" id="{604BB258-BFA7-48E7-B5F0-F599B36F3E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500167" y="319598"/>
            <a:ext cx="3259502"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9" name="Freeform: Shape 68">
            <a:extLst>
              <a:ext uri="{FF2B5EF4-FFF2-40B4-BE49-F238E27FC236}">
                <a16:creationId xmlns:a16="http://schemas.microsoft.com/office/drawing/2014/main" id="{C77DEC3A-5EAB-410D-B312-9B3880B08A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20" y="0"/>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1" name="Freeform: Shape 70">
            <a:extLst>
              <a:ext uri="{FF2B5EF4-FFF2-40B4-BE49-F238E27FC236}">
                <a16:creationId xmlns:a16="http://schemas.microsoft.com/office/drawing/2014/main" id="{7A924750-E715-4799-8D2A-48745D750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21"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29" name="Picture 28">
            <a:extLst>
              <a:ext uri="{FF2B5EF4-FFF2-40B4-BE49-F238E27FC236}">
                <a16:creationId xmlns:a16="http://schemas.microsoft.com/office/drawing/2014/main" id="{0668A69D-D581-4BB6-A0DB-513FB4144AC1}"/>
              </a:ext>
            </a:extLst>
          </p:cNvPr>
          <p:cNvPicPr>
            <a:picLocks noChangeAspect="1"/>
          </p:cNvPicPr>
          <p:nvPr/>
        </p:nvPicPr>
        <p:blipFill rotWithShape="1">
          <a:blip r:embed="rId2"/>
          <a:srcRect l="15300" r="14104" b="-1"/>
          <a:stretch/>
        </p:blipFill>
        <p:spPr>
          <a:xfrm>
            <a:off x="20" y="-9270"/>
            <a:ext cx="3093248" cy="2530405"/>
          </a:xfrm>
          <a:custGeom>
            <a:avLst/>
            <a:gdLst/>
            <a:ahLst/>
            <a:cxnLst/>
            <a:rect l="l" t="t" r="r" b="b"/>
            <a:pathLst>
              <a:path w="3093268" h="2530405">
                <a:moveTo>
                  <a:pt x="0" y="0"/>
                </a:moveTo>
                <a:lnTo>
                  <a:pt x="3032888" y="0"/>
                </a:lnTo>
                <a:lnTo>
                  <a:pt x="3061403" y="83728"/>
                </a:lnTo>
                <a:cubicBezTo>
                  <a:pt x="3073431" y="131912"/>
                  <a:pt x="3081876" y="182380"/>
                  <a:pt x="3087019" y="235762"/>
                </a:cubicBezTo>
                <a:cubicBezTo>
                  <a:pt x="3108539" y="459119"/>
                  <a:pt x="3070732" y="716545"/>
                  <a:pt x="3030665" y="989101"/>
                </a:cubicBezTo>
                <a:cubicBezTo>
                  <a:pt x="3023246" y="1039358"/>
                  <a:pt x="3015631" y="1091332"/>
                  <a:pt x="3008291" y="1143609"/>
                </a:cubicBezTo>
                <a:cubicBezTo>
                  <a:pt x="2942547" y="1611509"/>
                  <a:pt x="2879475" y="1936193"/>
                  <a:pt x="2611885" y="2176267"/>
                </a:cubicBezTo>
                <a:cubicBezTo>
                  <a:pt x="2204162" y="2542063"/>
                  <a:pt x="1751822" y="2618793"/>
                  <a:pt x="1099390" y="2432762"/>
                </a:cubicBezTo>
                <a:cubicBezTo>
                  <a:pt x="1014001" y="2408405"/>
                  <a:pt x="933948" y="2388405"/>
                  <a:pt x="856556" y="2369092"/>
                </a:cubicBezTo>
                <a:cubicBezTo>
                  <a:pt x="535728" y="2288971"/>
                  <a:pt x="374334" y="2242410"/>
                  <a:pt x="211462" y="2060870"/>
                </a:cubicBezTo>
                <a:cubicBezTo>
                  <a:pt x="130601" y="1970741"/>
                  <a:pt x="60618" y="1871844"/>
                  <a:pt x="1912" y="1764934"/>
                </a:cubicBezTo>
                <a:lnTo>
                  <a:pt x="0" y="1760938"/>
                </a:lnTo>
                <a:close/>
              </a:path>
            </a:pathLst>
          </a:custGeom>
        </p:spPr>
      </p:pic>
      <p:sp>
        <p:nvSpPr>
          <p:cNvPr id="73" name="Freeform: Shape 72">
            <a:extLst>
              <a:ext uri="{FF2B5EF4-FFF2-40B4-BE49-F238E27FC236}">
                <a16:creationId xmlns:a16="http://schemas.microsoft.com/office/drawing/2014/main" id="{CA70EFFE-F930-4125-919D-2F04E1A80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26076" y="443150"/>
            <a:ext cx="2901488"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5" name="Freeform: Shape 74">
            <a:extLst>
              <a:ext uri="{FF2B5EF4-FFF2-40B4-BE49-F238E27FC236}">
                <a16:creationId xmlns:a16="http://schemas.microsoft.com/office/drawing/2014/main" id="{C5762920-CED1-4414-9EE9-B0EC3D2F6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22548" y="623454"/>
            <a:ext cx="2687154"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07675ACC-B55E-4D4C-A037-0238FF0D93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20231" y="0"/>
            <a:ext cx="3997527" cy="2646947"/>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9" name="Freeform: Shape 78">
            <a:extLst>
              <a:ext uri="{FF2B5EF4-FFF2-40B4-BE49-F238E27FC236}">
                <a16:creationId xmlns:a16="http://schemas.microsoft.com/office/drawing/2014/main" id="{D0B489A4-0D2D-4199-B24F-6F153885C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77480" y="0"/>
            <a:ext cx="4244813" cy="2866417"/>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ECFFF39D-5460-4FDC-BBC9-8996A280CE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42800" y="0"/>
            <a:ext cx="4584032" cy="3020235"/>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83" name="Freeform: Shape 82">
            <a:extLst>
              <a:ext uri="{FF2B5EF4-FFF2-40B4-BE49-F238E27FC236}">
                <a16:creationId xmlns:a16="http://schemas.microsoft.com/office/drawing/2014/main" id="{C4893A10-FCAD-49C3-B32A-906DE94310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8" y="3105611"/>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Title 17">
            <a:extLst>
              <a:ext uri="{FF2B5EF4-FFF2-40B4-BE49-F238E27FC236}">
                <a16:creationId xmlns:a16="http://schemas.microsoft.com/office/drawing/2014/main" id="{FC6C39FB-94F9-4D0D-9545-F73B4CFBF682}"/>
              </a:ext>
            </a:extLst>
          </p:cNvPr>
          <p:cNvSpPr>
            <a:spLocks noGrp="1"/>
          </p:cNvSpPr>
          <p:nvPr>
            <p:ph type="title"/>
          </p:nvPr>
        </p:nvSpPr>
        <p:spPr>
          <a:xfrm>
            <a:off x="5059016" y="3297831"/>
            <a:ext cx="6983447" cy="1146946"/>
          </a:xfrm>
        </p:spPr>
        <p:txBody>
          <a:bodyPr vert="horz" lIns="109728" tIns="109728" rIns="109728" bIns="91440" rtlCol="0" anchor="b">
            <a:normAutofit/>
          </a:bodyPr>
          <a:lstStyle/>
          <a:p>
            <a:r>
              <a:rPr lang="en-US" sz="4800" dirty="0"/>
              <a:t>Radiation Can Help!</a:t>
            </a:r>
          </a:p>
        </p:txBody>
      </p:sp>
      <p:pic>
        <p:nvPicPr>
          <p:cNvPr id="23" name="Picture Placeholder 22">
            <a:extLst>
              <a:ext uri="{FF2B5EF4-FFF2-40B4-BE49-F238E27FC236}">
                <a16:creationId xmlns:a16="http://schemas.microsoft.com/office/drawing/2014/main" id="{199BC27B-2C7B-45D9-9506-BC600C27CBD8}"/>
              </a:ext>
            </a:extLst>
          </p:cNvPr>
          <p:cNvPicPr>
            <a:picLocks noGrp="1" noChangeAspect="1"/>
          </p:cNvPicPr>
          <p:nvPr>
            <p:ph type="pic" sz="quarter" idx="13"/>
          </p:nvPr>
        </p:nvPicPr>
        <p:blipFill rotWithShape="1">
          <a:blip r:embed="rId3"/>
          <a:srcRect l="5008" r="4016" b="3"/>
          <a:stretch/>
        </p:blipFill>
        <p:spPr>
          <a:xfrm>
            <a:off x="3999506" y="791376"/>
            <a:ext cx="2350451" cy="2351005"/>
          </a:xfrm>
          <a:custGeom>
            <a:avLst/>
            <a:gdLst/>
            <a:ahLst/>
            <a:cxnLst/>
            <a:rect l="l" t="t" r="r" b="b"/>
            <a:pathLst>
              <a:path w="2246489" h="2351005">
                <a:moveTo>
                  <a:pt x="1094829" y="1443"/>
                </a:moveTo>
                <a:cubicBezTo>
                  <a:pt x="1340737" y="-8977"/>
                  <a:pt x="1569231" y="37131"/>
                  <a:pt x="1755177" y="136852"/>
                </a:cubicBezTo>
                <a:cubicBezTo>
                  <a:pt x="1876448" y="201917"/>
                  <a:pt x="1977534" y="288393"/>
                  <a:pt x="2055587" y="393892"/>
                </a:cubicBezTo>
                <a:cubicBezTo>
                  <a:pt x="2138823" y="506474"/>
                  <a:pt x="2195712" y="640558"/>
                  <a:pt x="2224601" y="792504"/>
                </a:cubicBezTo>
                <a:cubicBezTo>
                  <a:pt x="2255234" y="953623"/>
                  <a:pt x="2253717" y="1123116"/>
                  <a:pt x="2220031" y="1296106"/>
                </a:cubicBezTo>
                <a:cubicBezTo>
                  <a:pt x="2187343" y="1464537"/>
                  <a:pt x="2123694" y="1631044"/>
                  <a:pt x="2036018" y="1777713"/>
                </a:cubicBezTo>
                <a:cubicBezTo>
                  <a:pt x="1946852" y="1926926"/>
                  <a:pt x="1836854" y="2051788"/>
                  <a:pt x="1709186" y="2148767"/>
                </a:cubicBezTo>
                <a:cubicBezTo>
                  <a:pt x="1578674" y="2247882"/>
                  <a:pt x="1435428" y="2312832"/>
                  <a:pt x="1283412" y="2341734"/>
                </a:cubicBezTo>
                <a:cubicBezTo>
                  <a:pt x="1130314" y="2370842"/>
                  <a:pt x="1029864" y="2329770"/>
                  <a:pt x="834961" y="2241605"/>
                </a:cubicBezTo>
                <a:cubicBezTo>
                  <a:pt x="787952" y="2220330"/>
                  <a:pt x="739316" y="2198335"/>
                  <a:pt x="686278" y="2176460"/>
                </a:cubicBezTo>
                <a:cubicBezTo>
                  <a:pt x="281048" y="2009279"/>
                  <a:pt x="79178" y="1785504"/>
                  <a:pt x="11256" y="1428254"/>
                </a:cubicBezTo>
                <a:cubicBezTo>
                  <a:pt x="-33322" y="1193790"/>
                  <a:pt x="59236" y="997942"/>
                  <a:pt x="205486" y="725913"/>
                </a:cubicBezTo>
                <a:cubicBezTo>
                  <a:pt x="221828" y="695523"/>
                  <a:pt x="237914" y="665180"/>
                  <a:pt x="253439" y="635816"/>
                </a:cubicBezTo>
                <a:cubicBezTo>
                  <a:pt x="337725" y="476638"/>
                  <a:pt x="417351" y="326311"/>
                  <a:pt x="514225" y="217920"/>
                </a:cubicBezTo>
                <a:cubicBezTo>
                  <a:pt x="606834" y="114298"/>
                  <a:pt x="708542" y="56577"/>
                  <a:pt x="844047" y="30814"/>
                </a:cubicBezTo>
                <a:cubicBezTo>
                  <a:pt x="928955" y="14671"/>
                  <a:pt x="1012859" y="4917"/>
                  <a:pt x="1094829" y="1443"/>
                </a:cubicBezTo>
                <a:close/>
              </a:path>
            </a:pathLst>
          </a:custGeom>
        </p:spPr>
      </p:pic>
      <p:pic>
        <p:nvPicPr>
          <p:cNvPr id="25" name="Picture Placeholder 24" descr="A picture containing outdoor, tree, plant, green&#10;&#10;Description automatically generated">
            <a:extLst>
              <a:ext uri="{FF2B5EF4-FFF2-40B4-BE49-F238E27FC236}">
                <a16:creationId xmlns:a16="http://schemas.microsoft.com/office/drawing/2014/main" id="{B47E8694-AF46-4657-A492-42BCD525C3A8}"/>
              </a:ext>
            </a:extLst>
          </p:cNvPr>
          <p:cNvPicPr>
            <a:picLocks noGrp="1" noChangeAspect="1"/>
          </p:cNvPicPr>
          <p:nvPr>
            <p:ph type="pic" sz="quarter" idx="14"/>
          </p:nvPr>
        </p:nvPicPr>
        <p:blipFill rotWithShape="1">
          <a:blip r:embed="rId4"/>
          <a:srcRect r="3" b="10109"/>
          <a:stretch/>
        </p:blipFill>
        <p:spPr>
          <a:xfrm>
            <a:off x="7315200" y="-2"/>
            <a:ext cx="3549897" cy="2393342"/>
          </a:xfrm>
          <a:custGeom>
            <a:avLst/>
            <a:gdLst/>
            <a:ahLst/>
            <a:cxnLst/>
            <a:rect l="l" t="t" r="r" b="b"/>
            <a:pathLst>
              <a:path w="3549897" h="2393342">
                <a:moveTo>
                  <a:pt x="202758" y="0"/>
                </a:moveTo>
                <a:lnTo>
                  <a:pt x="3202447" y="0"/>
                </a:lnTo>
                <a:lnTo>
                  <a:pt x="3294368" y="120289"/>
                </a:lnTo>
                <a:cubicBezTo>
                  <a:pt x="3327038" y="167872"/>
                  <a:pt x="3356880" y="216592"/>
                  <a:pt x="3383829" y="266363"/>
                </a:cubicBezTo>
                <a:cubicBezTo>
                  <a:pt x="3493982" y="469879"/>
                  <a:pt x="3549897" y="681896"/>
                  <a:pt x="3549897" y="896525"/>
                </a:cubicBezTo>
                <a:cubicBezTo>
                  <a:pt x="3549897" y="1112680"/>
                  <a:pt x="3460693" y="1238915"/>
                  <a:pt x="3275046" y="1481654"/>
                </a:cubicBezTo>
                <a:cubicBezTo>
                  <a:pt x="3230254" y="1540197"/>
                  <a:pt x="3183937" y="1600772"/>
                  <a:pt x="3136555" y="1667377"/>
                </a:cubicBezTo>
                <a:cubicBezTo>
                  <a:pt x="2774480" y="2176244"/>
                  <a:pt x="2385822" y="2393342"/>
                  <a:pt x="1837034" y="2393342"/>
                </a:cubicBezTo>
                <a:cubicBezTo>
                  <a:pt x="1476863" y="2393342"/>
                  <a:pt x="1212602" y="2216482"/>
                  <a:pt x="850527" y="1946723"/>
                </a:cubicBezTo>
                <a:cubicBezTo>
                  <a:pt x="810077" y="1916581"/>
                  <a:pt x="769626" y="1886801"/>
                  <a:pt x="730471" y="1858037"/>
                </a:cubicBezTo>
                <a:cubicBezTo>
                  <a:pt x="518239" y="1701951"/>
                  <a:pt x="317814" y="1554506"/>
                  <a:pt x="184427" y="1394422"/>
                </a:cubicBezTo>
                <a:cubicBezTo>
                  <a:pt x="56906" y="1241385"/>
                  <a:pt x="0" y="1087841"/>
                  <a:pt x="0" y="896525"/>
                </a:cubicBezTo>
                <a:cubicBezTo>
                  <a:pt x="0" y="596823"/>
                  <a:pt x="57431" y="316019"/>
                  <a:pt x="165692" y="73490"/>
                </a:cubicBezTo>
                <a:close/>
              </a:path>
            </a:pathLst>
          </a:custGeom>
        </p:spPr>
      </p:pic>
      <p:sp>
        <p:nvSpPr>
          <p:cNvPr id="85" name="Freeform: Shape 84">
            <a:extLst>
              <a:ext uri="{FF2B5EF4-FFF2-40B4-BE49-F238E27FC236}">
                <a16:creationId xmlns:a16="http://schemas.microsoft.com/office/drawing/2014/main" id="{1592C2F2-081C-485D-8226-63610DE8C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20" y="3406834"/>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7" name="Content Placeholder 26">
            <a:extLst>
              <a:ext uri="{FF2B5EF4-FFF2-40B4-BE49-F238E27FC236}">
                <a16:creationId xmlns:a16="http://schemas.microsoft.com/office/drawing/2014/main" id="{D4DB62B6-09C1-4376-B1B6-76DBBEB0F2D2}"/>
              </a:ext>
            </a:extLst>
          </p:cNvPr>
          <p:cNvPicPr>
            <a:picLocks noChangeAspect="1"/>
          </p:cNvPicPr>
          <p:nvPr/>
        </p:nvPicPr>
        <p:blipFill rotWithShape="1">
          <a:blip r:embed="rId5"/>
          <a:srcRect t="1381" r="-1" b="8812"/>
          <a:stretch/>
        </p:blipFill>
        <p:spPr>
          <a:xfrm>
            <a:off x="210707" y="3656543"/>
            <a:ext cx="5185263" cy="3201454"/>
          </a:xfrm>
          <a:custGeom>
            <a:avLst/>
            <a:gdLst/>
            <a:ahLst/>
            <a:cxnLst/>
            <a:rect l="l" t="t" r="r" b="b"/>
            <a:pathLst>
              <a:path w="5185263" h="3201454">
                <a:moveTo>
                  <a:pt x="2789606" y="533"/>
                </a:moveTo>
                <a:cubicBezTo>
                  <a:pt x="3064091" y="7193"/>
                  <a:pt x="3335164" y="76329"/>
                  <a:pt x="3615203" y="206371"/>
                </a:cubicBezTo>
                <a:cubicBezTo>
                  <a:pt x="4105311" y="433962"/>
                  <a:pt x="4339344" y="871350"/>
                  <a:pt x="4640523" y="1512578"/>
                </a:cubicBezTo>
                <a:cubicBezTo>
                  <a:pt x="4674166" y="1584223"/>
                  <a:pt x="4708067" y="1655314"/>
                  <a:pt x="4740928" y="1724033"/>
                </a:cubicBezTo>
                <a:cubicBezTo>
                  <a:pt x="4918908" y="2096783"/>
                  <a:pt x="5086959" y="2448859"/>
                  <a:pt x="5154813" y="2777898"/>
                </a:cubicBezTo>
                <a:cubicBezTo>
                  <a:pt x="5171032" y="2856537"/>
                  <a:pt x="5181222" y="2932436"/>
                  <a:pt x="5185263" y="3006621"/>
                </a:cubicBezTo>
                <a:lnTo>
                  <a:pt x="5179508" y="3201454"/>
                </a:lnTo>
                <a:lnTo>
                  <a:pt x="106551" y="3201454"/>
                </a:lnTo>
                <a:lnTo>
                  <a:pt x="64243" y="3040915"/>
                </a:lnTo>
                <a:cubicBezTo>
                  <a:pt x="24356" y="2854257"/>
                  <a:pt x="2942" y="2667133"/>
                  <a:pt x="275" y="2480884"/>
                </a:cubicBezTo>
                <a:cubicBezTo>
                  <a:pt x="-5129" y="2100122"/>
                  <a:pt x="69311" y="1740640"/>
                  <a:pt x="221692" y="1412493"/>
                </a:cubicBezTo>
                <a:cubicBezTo>
                  <a:pt x="375157" y="1082014"/>
                  <a:pt x="586167" y="945381"/>
                  <a:pt x="1011126" y="691568"/>
                </a:cubicBezTo>
                <a:cubicBezTo>
                  <a:pt x="1113643" y="630367"/>
                  <a:pt x="1219676" y="567021"/>
                  <a:pt x="1331439" y="495130"/>
                </a:cubicBezTo>
                <a:cubicBezTo>
                  <a:pt x="1865178" y="151875"/>
                  <a:pt x="2332131" y="-10568"/>
                  <a:pt x="2789606" y="533"/>
                </a:cubicBezTo>
                <a:close/>
              </a:path>
            </a:pathLst>
          </a:custGeom>
        </p:spPr>
      </p:pic>
      <p:sp>
        <p:nvSpPr>
          <p:cNvPr id="31" name="Content Placeholder 30">
            <a:extLst>
              <a:ext uri="{FF2B5EF4-FFF2-40B4-BE49-F238E27FC236}">
                <a16:creationId xmlns:a16="http://schemas.microsoft.com/office/drawing/2014/main" id="{6D3B3931-F40B-439B-BA8D-E85C39253E18}"/>
              </a:ext>
            </a:extLst>
          </p:cNvPr>
          <p:cNvSpPr>
            <a:spLocks noGrp="1"/>
          </p:cNvSpPr>
          <p:nvPr>
            <p:ph idx="1"/>
          </p:nvPr>
        </p:nvSpPr>
        <p:spPr>
          <a:xfrm>
            <a:off x="5982179" y="4444778"/>
            <a:ext cx="5340114" cy="1626083"/>
          </a:xfrm>
        </p:spPr>
        <p:txBody>
          <a:bodyPr vert="horz" lIns="109728" tIns="109728" rIns="109728" bIns="91440" rtlCol="0">
            <a:noAutofit/>
          </a:bodyPr>
          <a:lstStyle/>
          <a:p>
            <a:pPr algn="ctr">
              <a:lnSpc>
                <a:spcPct val="130000"/>
              </a:lnSpc>
            </a:pPr>
            <a:r>
              <a:rPr lang="en-US" sz="3000" spc="150" dirty="0"/>
              <a:t>By using </a:t>
            </a:r>
            <a:r>
              <a:rPr lang="en-US" sz="3000" b="1" spc="150" dirty="0"/>
              <a:t>radiation</a:t>
            </a:r>
            <a:r>
              <a:rPr lang="en-US" sz="3000" spc="150" dirty="0"/>
              <a:t>, we can control harmful insect populations!</a:t>
            </a:r>
          </a:p>
        </p:txBody>
      </p:sp>
      <p:sp>
        <p:nvSpPr>
          <p:cNvPr id="17" name="Slide Number Placeholder 16">
            <a:extLst>
              <a:ext uri="{FF2B5EF4-FFF2-40B4-BE49-F238E27FC236}">
                <a16:creationId xmlns:a16="http://schemas.microsoft.com/office/drawing/2014/main" id="{36691C09-00F4-47AA-9B58-0D74830508C1}"/>
              </a:ext>
            </a:extLst>
          </p:cNvPr>
          <p:cNvSpPr>
            <a:spLocks noGrp="1"/>
          </p:cNvSpPr>
          <p:nvPr>
            <p:ph type="sldNum" sz="quarter" idx="12"/>
          </p:nvPr>
        </p:nvSpPr>
        <p:spPr>
          <a:xfrm>
            <a:off x="10853744" y="6170490"/>
            <a:ext cx="1188720" cy="457200"/>
          </a:xfrm>
        </p:spPr>
        <p:txBody>
          <a:bodyPr vert="horz" lIns="109728" tIns="109728" rIns="109728" bIns="91440" rtlCol="0" anchor="b">
            <a:normAutofit/>
          </a:bodyPr>
          <a:lstStyle/>
          <a:p>
            <a:pPr algn="l">
              <a:spcAft>
                <a:spcPts val="600"/>
              </a:spcAft>
            </a:pPr>
            <a:fld id="{FAEF9944-A4F6-4C59-AEBD-678D6480B8EA}" type="slidenum">
              <a:rPr lang="en-US" smtClean="0"/>
              <a:pPr algn="l">
                <a:spcAft>
                  <a:spcPts val="600"/>
                </a:spcAft>
              </a:pPr>
              <a:t>32</a:t>
            </a:fld>
            <a:endParaRPr lang="en-US"/>
          </a:p>
        </p:txBody>
      </p:sp>
    </p:spTree>
    <p:extLst>
      <p:ext uri="{BB962C8B-B14F-4D97-AF65-F5344CB8AC3E}">
        <p14:creationId xmlns:p14="http://schemas.microsoft.com/office/powerpoint/2010/main" val="4155098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B321-A9BF-467D-90CC-B7D41C7D46F9}"/>
              </a:ext>
            </a:extLst>
          </p:cNvPr>
          <p:cNvSpPr>
            <a:spLocks noGrp="1"/>
          </p:cNvSpPr>
          <p:nvPr>
            <p:ph type="title"/>
          </p:nvPr>
        </p:nvSpPr>
        <p:spPr>
          <a:xfrm>
            <a:off x="0" y="-49695"/>
            <a:ext cx="9965848" cy="1182757"/>
          </a:xfrm>
        </p:spPr>
        <p:txBody>
          <a:bodyPr anchor="b">
            <a:noAutofit/>
          </a:bodyPr>
          <a:lstStyle/>
          <a:p>
            <a:r>
              <a:rPr lang="en-US" sz="5400" dirty="0"/>
              <a:t>How Radiation Can Help</a:t>
            </a:r>
          </a:p>
        </p:txBody>
      </p:sp>
      <p:pic>
        <p:nvPicPr>
          <p:cNvPr id="23" name="Picture Placeholder 22" descr="Seedling soil in the sunlight">
            <a:extLst>
              <a:ext uri="{FF2B5EF4-FFF2-40B4-BE49-F238E27FC236}">
                <a16:creationId xmlns:a16="http://schemas.microsoft.com/office/drawing/2014/main" id="{2D95C522-0673-42BF-B02A-D92BB4AA3D3A}"/>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28" r="-28"/>
          <a:stretch/>
        </p:blipFill>
        <p:spPr>
          <a:xfrm>
            <a:off x="3353" y="3978381"/>
            <a:ext cx="12188647" cy="2879619"/>
          </a:xfrm>
        </p:spPr>
      </p:pic>
      <p:sp>
        <p:nvSpPr>
          <p:cNvPr id="104" name="Slide Number Placeholder 103">
            <a:extLst>
              <a:ext uri="{FF2B5EF4-FFF2-40B4-BE49-F238E27FC236}">
                <a16:creationId xmlns:a16="http://schemas.microsoft.com/office/drawing/2014/main" id="{4FCD3792-12EA-4588-8197-F47A7C9F583A}"/>
              </a:ext>
            </a:extLst>
          </p:cNvPr>
          <p:cNvSpPr>
            <a:spLocks noGrp="1"/>
          </p:cNvSpPr>
          <p:nvPr>
            <p:ph type="sldNum" sz="quarter" idx="12"/>
          </p:nvPr>
        </p:nvSpPr>
        <p:spPr>
          <a:xfrm>
            <a:off x="10712410" y="6172200"/>
            <a:ext cx="775429" cy="457200"/>
          </a:xfrm>
        </p:spPr>
        <p:txBody>
          <a:bodyPr/>
          <a:lstStyle/>
          <a:p>
            <a:fld id="{FAEF9944-A4F6-4C59-AEBD-678D6480B8EA}" type="slidenum">
              <a:rPr lang="en-US" smtClean="0"/>
              <a:pPr/>
              <a:t>33</a:t>
            </a:fld>
            <a:endParaRPr lang="en-US" dirty="0"/>
          </a:p>
        </p:txBody>
      </p:sp>
      <p:pic>
        <p:nvPicPr>
          <p:cNvPr id="8" name="Content Placeholder 7" descr="Diagram&#10;&#10;Description automatically generated">
            <a:extLst>
              <a:ext uri="{FF2B5EF4-FFF2-40B4-BE49-F238E27FC236}">
                <a16:creationId xmlns:a16="http://schemas.microsoft.com/office/drawing/2014/main" id="{BA2C64CC-397E-405B-885B-CFC806DEA93A}"/>
              </a:ext>
            </a:extLst>
          </p:cNvPr>
          <p:cNvPicPr>
            <a:picLocks noGrp="1" noChangeAspect="1"/>
          </p:cNvPicPr>
          <p:nvPr>
            <p:ph idx="1"/>
          </p:nvPr>
        </p:nvPicPr>
        <p:blipFill rotWithShape="1">
          <a:blip r:embed="rId4"/>
          <a:srcRect t="3170" b="10970"/>
          <a:stretch/>
        </p:blipFill>
        <p:spPr>
          <a:xfrm>
            <a:off x="2862256" y="1003852"/>
            <a:ext cx="7544013" cy="4318206"/>
          </a:xfrm>
        </p:spPr>
      </p:pic>
    </p:spTree>
    <p:extLst>
      <p:ext uri="{BB962C8B-B14F-4D97-AF65-F5344CB8AC3E}">
        <p14:creationId xmlns:p14="http://schemas.microsoft.com/office/powerpoint/2010/main" val="1731431617"/>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7F41-1FF7-4C4C-8470-41569E4A1C50}"/>
              </a:ext>
            </a:extLst>
          </p:cNvPr>
          <p:cNvSpPr>
            <a:spLocks noGrp="1"/>
          </p:cNvSpPr>
          <p:nvPr>
            <p:ph type="title"/>
          </p:nvPr>
        </p:nvSpPr>
        <p:spPr>
          <a:xfrm>
            <a:off x="221762" y="230309"/>
            <a:ext cx="10343534" cy="998261"/>
          </a:xfrm>
        </p:spPr>
        <p:txBody>
          <a:bodyPr>
            <a:normAutofit fontScale="90000"/>
          </a:bodyPr>
          <a:lstStyle/>
          <a:p>
            <a:r>
              <a:rPr lang="en-US" sz="5000" dirty="0"/>
              <a:t>Benefits of SIT Using Radiation</a:t>
            </a:r>
          </a:p>
        </p:txBody>
      </p:sp>
      <p:grpSp>
        <p:nvGrpSpPr>
          <p:cNvPr id="20" name="Group 19">
            <a:extLst>
              <a:ext uri="{FF2B5EF4-FFF2-40B4-BE49-F238E27FC236}">
                <a16:creationId xmlns:a16="http://schemas.microsoft.com/office/drawing/2014/main" id="{4F748120-1B48-4F83-8B64-B897B402FFAA}"/>
              </a:ext>
            </a:extLst>
          </p:cNvPr>
          <p:cNvGrpSpPr/>
          <p:nvPr/>
        </p:nvGrpSpPr>
        <p:grpSpPr>
          <a:xfrm>
            <a:off x="260052" y="1407026"/>
            <a:ext cx="2714314" cy="2877173"/>
            <a:chOff x="260052" y="1407026"/>
            <a:chExt cx="2714314" cy="2877173"/>
          </a:xfrm>
        </p:grpSpPr>
        <p:sp>
          <p:nvSpPr>
            <p:cNvPr id="12" name="Rectangle: Rounded Corners 11" descr="Grasshopper outline">
              <a:extLst>
                <a:ext uri="{FF2B5EF4-FFF2-40B4-BE49-F238E27FC236}">
                  <a16:creationId xmlns:a16="http://schemas.microsoft.com/office/drawing/2014/main" id="{0A3B2CD8-BED7-4274-B98F-5AF67E1C577A}"/>
                </a:ext>
              </a:extLst>
            </p:cNvPr>
            <p:cNvSpPr/>
            <p:nvPr/>
          </p:nvSpPr>
          <p:spPr>
            <a:xfrm>
              <a:off x="260052" y="1407026"/>
              <a:ext cx="2714314" cy="1870162"/>
            </a:xfrm>
            <a:prstGeom prst="round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6477" t="-596" r="11623" b="-4376"/>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EC8DBC3C-9588-469C-A06E-A5E6B7C9C47E}"/>
                </a:ext>
              </a:extLst>
            </p:cNvPr>
            <p:cNvSpPr/>
            <p:nvPr/>
          </p:nvSpPr>
          <p:spPr>
            <a:xfrm>
              <a:off x="260052" y="3277189"/>
              <a:ext cx="2714314" cy="1007010"/>
            </a:xfrm>
            <a:custGeom>
              <a:avLst/>
              <a:gdLst>
                <a:gd name="connsiteX0" fmla="*/ 0 w 2714314"/>
                <a:gd name="connsiteY0" fmla="*/ 0 h 1007010"/>
                <a:gd name="connsiteX1" fmla="*/ 2714314 w 2714314"/>
                <a:gd name="connsiteY1" fmla="*/ 0 h 1007010"/>
                <a:gd name="connsiteX2" fmla="*/ 2714314 w 2714314"/>
                <a:gd name="connsiteY2" fmla="*/ 1007010 h 1007010"/>
                <a:gd name="connsiteX3" fmla="*/ 0 w 2714314"/>
                <a:gd name="connsiteY3" fmla="*/ 1007010 h 1007010"/>
                <a:gd name="connsiteX4" fmla="*/ 0 w 2714314"/>
                <a:gd name="connsiteY4" fmla="*/ 0 h 100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314" h="1007010">
                  <a:moveTo>
                    <a:pt x="0" y="0"/>
                  </a:moveTo>
                  <a:lnTo>
                    <a:pt x="2714314" y="0"/>
                  </a:lnTo>
                  <a:lnTo>
                    <a:pt x="2714314" y="1007010"/>
                  </a:lnTo>
                  <a:lnTo>
                    <a:pt x="0" y="10070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0" numCol="1" spcCol="1270" anchor="t" anchorCtr="0">
              <a:noAutofit/>
            </a:bodyPr>
            <a:lstStyle/>
            <a:p>
              <a:pPr marL="0" lvl="0" indent="0" algn="ctr" defTabSz="800100">
                <a:lnSpc>
                  <a:spcPct val="150000"/>
                </a:lnSpc>
                <a:spcBef>
                  <a:spcPct val="0"/>
                </a:spcBef>
                <a:spcAft>
                  <a:spcPct val="35000"/>
                </a:spcAft>
                <a:buNone/>
              </a:pPr>
              <a:r>
                <a:rPr lang="en-US" sz="1800" kern="1200" dirty="0"/>
                <a:t>Farmers and ranchers can target a single insect</a:t>
              </a:r>
            </a:p>
          </p:txBody>
        </p:sp>
      </p:grpSp>
      <p:grpSp>
        <p:nvGrpSpPr>
          <p:cNvPr id="21" name="Group 20">
            <a:extLst>
              <a:ext uri="{FF2B5EF4-FFF2-40B4-BE49-F238E27FC236}">
                <a16:creationId xmlns:a16="http://schemas.microsoft.com/office/drawing/2014/main" id="{71FBA9F7-8A3A-46A0-9028-A4B7A5DE8396}"/>
              </a:ext>
            </a:extLst>
          </p:cNvPr>
          <p:cNvGrpSpPr/>
          <p:nvPr/>
        </p:nvGrpSpPr>
        <p:grpSpPr>
          <a:xfrm>
            <a:off x="3245912" y="1407026"/>
            <a:ext cx="2714314" cy="2877173"/>
            <a:chOff x="3245912" y="1407026"/>
            <a:chExt cx="2714314" cy="2877173"/>
          </a:xfrm>
        </p:grpSpPr>
        <p:sp>
          <p:nvSpPr>
            <p:cNvPr id="14" name="Rectangle: Rounded Corners 13" descr="Potion outline">
              <a:extLst>
                <a:ext uri="{FF2B5EF4-FFF2-40B4-BE49-F238E27FC236}">
                  <a16:creationId xmlns:a16="http://schemas.microsoft.com/office/drawing/2014/main" id="{F4277CC1-DD30-47F7-8F56-31210DFF9202}"/>
                </a:ext>
              </a:extLst>
            </p:cNvPr>
            <p:cNvSpPr/>
            <p:nvPr/>
          </p:nvSpPr>
          <p:spPr>
            <a:xfrm>
              <a:off x="3245912" y="1407026"/>
              <a:ext cx="2714314" cy="1870162"/>
            </a:xfrm>
            <a:prstGeom prst="roundRect">
              <a:avLst/>
            </a:prstGeom>
            <a:blipFill dpi="0"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6112" t="3128" r="17090" b="-652"/>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4296D323-8B0D-44C3-B1B6-C7EB3F94EA9F}"/>
                </a:ext>
              </a:extLst>
            </p:cNvPr>
            <p:cNvSpPr/>
            <p:nvPr/>
          </p:nvSpPr>
          <p:spPr>
            <a:xfrm>
              <a:off x="3245912" y="3277189"/>
              <a:ext cx="2714314" cy="1007010"/>
            </a:xfrm>
            <a:custGeom>
              <a:avLst/>
              <a:gdLst>
                <a:gd name="connsiteX0" fmla="*/ 0 w 2714314"/>
                <a:gd name="connsiteY0" fmla="*/ 0 h 1007010"/>
                <a:gd name="connsiteX1" fmla="*/ 2714314 w 2714314"/>
                <a:gd name="connsiteY1" fmla="*/ 0 h 1007010"/>
                <a:gd name="connsiteX2" fmla="*/ 2714314 w 2714314"/>
                <a:gd name="connsiteY2" fmla="*/ 1007010 h 1007010"/>
                <a:gd name="connsiteX3" fmla="*/ 0 w 2714314"/>
                <a:gd name="connsiteY3" fmla="*/ 1007010 h 1007010"/>
                <a:gd name="connsiteX4" fmla="*/ 0 w 2714314"/>
                <a:gd name="connsiteY4" fmla="*/ 0 h 100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314" h="1007010">
                  <a:moveTo>
                    <a:pt x="0" y="0"/>
                  </a:moveTo>
                  <a:lnTo>
                    <a:pt x="2714314" y="0"/>
                  </a:lnTo>
                  <a:lnTo>
                    <a:pt x="2714314" y="1007010"/>
                  </a:lnTo>
                  <a:lnTo>
                    <a:pt x="0" y="10070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0" numCol="1" spcCol="1270" anchor="t" anchorCtr="0">
              <a:noAutofit/>
            </a:bodyPr>
            <a:lstStyle/>
            <a:p>
              <a:pPr marL="0" lvl="0" indent="0" algn="ctr" defTabSz="800100">
                <a:lnSpc>
                  <a:spcPct val="150000"/>
                </a:lnSpc>
                <a:spcBef>
                  <a:spcPct val="0"/>
                </a:spcBef>
                <a:spcAft>
                  <a:spcPct val="35000"/>
                </a:spcAft>
                <a:buNone/>
              </a:pPr>
              <a:r>
                <a:rPr lang="en-US" sz="1800" kern="1200" dirty="0"/>
                <a:t>Reduce the amount pesticides and chemicals needed</a:t>
              </a:r>
            </a:p>
          </p:txBody>
        </p:sp>
      </p:grpSp>
      <p:grpSp>
        <p:nvGrpSpPr>
          <p:cNvPr id="22" name="Group 21">
            <a:extLst>
              <a:ext uri="{FF2B5EF4-FFF2-40B4-BE49-F238E27FC236}">
                <a16:creationId xmlns:a16="http://schemas.microsoft.com/office/drawing/2014/main" id="{D4EC0D1F-3AC8-4BAB-BDEE-E33BF7434941}"/>
              </a:ext>
            </a:extLst>
          </p:cNvPr>
          <p:cNvGrpSpPr/>
          <p:nvPr/>
        </p:nvGrpSpPr>
        <p:grpSpPr>
          <a:xfrm>
            <a:off x="6231772" y="1407026"/>
            <a:ext cx="2714314" cy="2877173"/>
            <a:chOff x="6231772" y="1407026"/>
            <a:chExt cx="2714314" cy="2877173"/>
          </a:xfrm>
        </p:grpSpPr>
        <p:sp>
          <p:nvSpPr>
            <p:cNvPr id="16" name="Rectangle: Rounded Corners 15" descr="Arrow circle outline">
              <a:extLst>
                <a:ext uri="{FF2B5EF4-FFF2-40B4-BE49-F238E27FC236}">
                  <a16:creationId xmlns:a16="http://schemas.microsoft.com/office/drawing/2014/main" id="{2C0F1A9B-C731-4306-AB4C-9E2586244FBC}"/>
                </a:ext>
              </a:extLst>
            </p:cNvPr>
            <p:cNvSpPr/>
            <p:nvPr/>
          </p:nvSpPr>
          <p:spPr>
            <a:xfrm>
              <a:off x="6231772" y="1407026"/>
              <a:ext cx="2714314" cy="1870162"/>
            </a:xfrm>
            <a:prstGeom prst="roundRect">
              <a:avLst/>
            </a:prstGeom>
            <a:blipFill dpi="0"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7690" t="-11285" r="5768" b="-15065"/>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Freeform: Shape 16">
              <a:extLst>
                <a:ext uri="{FF2B5EF4-FFF2-40B4-BE49-F238E27FC236}">
                  <a16:creationId xmlns:a16="http://schemas.microsoft.com/office/drawing/2014/main" id="{1A7C314F-4DED-4118-8C17-2BDAFB04D338}"/>
                </a:ext>
              </a:extLst>
            </p:cNvPr>
            <p:cNvSpPr/>
            <p:nvPr/>
          </p:nvSpPr>
          <p:spPr>
            <a:xfrm>
              <a:off x="6231772" y="3277189"/>
              <a:ext cx="2714314" cy="1007010"/>
            </a:xfrm>
            <a:custGeom>
              <a:avLst/>
              <a:gdLst>
                <a:gd name="connsiteX0" fmla="*/ 0 w 2714314"/>
                <a:gd name="connsiteY0" fmla="*/ 0 h 1007010"/>
                <a:gd name="connsiteX1" fmla="*/ 2714314 w 2714314"/>
                <a:gd name="connsiteY1" fmla="*/ 0 h 1007010"/>
                <a:gd name="connsiteX2" fmla="*/ 2714314 w 2714314"/>
                <a:gd name="connsiteY2" fmla="*/ 1007010 h 1007010"/>
                <a:gd name="connsiteX3" fmla="*/ 0 w 2714314"/>
                <a:gd name="connsiteY3" fmla="*/ 1007010 h 1007010"/>
                <a:gd name="connsiteX4" fmla="*/ 0 w 2714314"/>
                <a:gd name="connsiteY4" fmla="*/ 0 h 100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314" h="1007010">
                  <a:moveTo>
                    <a:pt x="0" y="0"/>
                  </a:moveTo>
                  <a:lnTo>
                    <a:pt x="2714314" y="0"/>
                  </a:lnTo>
                  <a:lnTo>
                    <a:pt x="2714314" y="1007010"/>
                  </a:lnTo>
                  <a:lnTo>
                    <a:pt x="0" y="10070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0" numCol="1" spcCol="1270" anchor="t" anchorCtr="0">
              <a:noAutofit/>
            </a:bodyPr>
            <a:lstStyle/>
            <a:p>
              <a:pPr marL="0" lvl="0" indent="0" algn="ctr" defTabSz="800100">
                <a:lnSpc>
                  <a:spcPct val="150000"/>
                </a:lnSpc>
                <a:spcBef>
                  <a:spcPct val="0"/>
                </a:spcBef>
                <a:spcAft>
                  <a:spcPct val="35000"/>
                </a:spcAft>
                <a:buNone/>
              </a:pPr>
              <a:r>
                <a:rPr lang="en-US" sz="1800" kern="1200" dirty="0"/>
                <a:t>More precise control of the ecosystem</a:t>
              </a:r>
            </a:p>
          </p:txBody>
        </p:sp>
      </p:grpSp>
      <p:grpSp>
        <p:nvGrpSpPr>
          <p:cNvPr id="23" name="Group 22">
            <a:extLst>
              <a:ext uri="{FF2B5EF4-FFF2-40B4-BE49-F238E27FC236}">
                <a16:creationId xmlns:a16="http://schemas.microsoft.com/office/drawing/2014/main" id="{9D7B74A9-CB28-42BF-8ECE-7919E376EE4F}"/>
              </a:ext>
            </a:extLst>
          </p:cNvPr>
          <p:cNvGrpSpPr/>
          <p:nvPr/>
        </p:nvGrpSpPr>
        <p:grpSpPr>
          <a:xfrm>
            <a:off x="9066908" y="1407026"/>
            <a:ext cx="2865038" cy="2877173"/>
            <a:chOff x="9066908" y="1407026"/>
            <a:chExt cx="2865038" cy="2877173"/>
          </a:xfrm>
        </p:grpSpPr>
        <p:sp>
          <p:nvSpPr>
            <p:cNvPr id="18" name="Rectangle: Rounded Corners 17" descr="Medical with solid fill">
              <a:extLst>
                <a:ext uri="{FF2B5EF4-FFF2-40B4-BE49-F238E27FC236}">
                  <a16:creationId xmlns:a16="http://schemas.microsoft.com/office/drawing/2014/main" id="{2C5F7EF4-F639-4188-AC2F-3F0D48252513}"/>
                </a:ext>
              </a:extLst>
            </p:cNvPr>
            <p:cNvSpPr/>
            <p:nvPr/>
          </p:nvSpPr>
          <p:spPr>
            <a:xfrm>
              <a:off x="9066908" y="1407026"/>
              <a:ext cx="2714314" cy="1870162"/>
            </a:xfrm>
            <a:prstGeom prst="roundRect">
              <a:avLst/>
            </a:prstGeom>
            <a:blipFill dpi="0"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16531" t="-4376" r="6391" b="-8156"/>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9" name="Freeform: Shape 18">
              <a:extLst>
                <a:ext uri="{FF2B5EF4-FFF2-40B4-BE49-F238E27FC236}">
                  <a16:creationId xmlns:a16="http://schemas.microsoft.com/office/drawing/2014/main" id="{939DB663-A856-4064-B1DC-694B1030F280}"/>
                </a:ext>
              </a:extLst>
            </p:cNvPr>
            <p:cNvSpPr/>
            <p:nvPr/>
          </p:nvSpPr>
          <p:spPr>
            <a:xfrm>
              <a:off x="9217632" y="3277189"/>
              <a:ext cx="2714314" cy="1007010"/>
            </a:xfrm>
            <a:custGeom>
              <a:avLst/>
              <a:gdLst>
                <a:gd name="connsiteX0" fmla="*/ 0 w 2714314"/>
                <a:gd name="connsiteY0" fmla="*/ 0 h 1007010"/>
                <a:gd name="connsiteX1" fmla="*/ 2714314 w 2714314"/>
                <a:gd name="connsiteY1" fmla="*/ 0 h 1007010"/>
                <a:gd name="connsiteX2" fmla="*/ 2714314 w 2714314"/>
                <a:gd name="connsiteY2" fmla="*/ 1007010 h 1007010"/>
                <a:gd name="connsiteX3" fmla="*/ 0 w 2714314"/>
                <a:gd name="connsiteY3" fmla="*/ 1007010 h 1007010"/>
                <a:gd name="connsiteX4" fmla="*/ 0 w 2714314"/>
                <a:gd name="connsiteY4" fmla="*/ 0 h 100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314" h="1007010">
                  <a:moveTo>
                    <a:pt x="0" y="0"/>
                  </a:moveTo>
                  <a:lnTo>
                    <a:pt x="2714314" y="0"/>
                  </a:lnTo>
                  <a:lnTo>
                    <a:pt x="2714314" y="1007010"/>
                  </a:lnTo>
                  <a:lnTo>
                    <a:pt x="0" y="10070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0" numCol="1" spcCol="1270" anchor="t" anchorCtr="0">
              <a:noAutofit/>
            </a:bodyPr>
            <a:lstStyle/>
            <a:p>
              <a:pPr marL="0" lvl="0" indent="0" algn="ctr" defTabSz="800100">
                <a:lnSpc>
                  <a:spcPct val="150000"/>
                </a:lnSpc>
                <a:spcBef>
                  <a:spcPct val="0"/>
                </a:spcBef>
                <a:spcAft>
                  <a:spcPct val="35000"/>
                </a:spcAft>
                <a:buNone/>
              </a:pPr>
              <a:r>
                <a:rPr lang="en-US" sz="1800" kern="1200" dirty="0"/>
                <a:t>Improve health of livestock and reduce veterinary visits</a:t>
              </a:r>
            </a:p>
          </p:txBody>
        </p:sp>
      </p:grpSp>
      <p:pic>
        <p:nvPicPr>
          <p:cNvPr id="9" name="Picture Placeholder 8" descr="A picture containing outdoor, sky, grass, plant&#10;&#10;Description automatically generated">
            <a:extLst>
              <a:ext uri="{FF2B5EF4-FFF2-40B4-BE49-F238E27FC236}">
                <a16:creationId xmlns:a16="http://schemas.microsoft.com/office/drawing/2014/main" id="{0B39ED39-C42E-4DEE-B18C-B179BADD3384}"/>
              </a:ext>
            </a:extLst>
          </p:cNvPr>
          <p:cNvPicPr>
            <a:picLocks noGrp="1" noChangeAspect="1"/>
          </p:cNvPicPr>
          <p:nvPr>
            <p:ph type="pic" sz="quarter" idx="13"/>
          </p:nvPr>
        </p:nvPicPr>
        <p:blipFill>
          <a:blip r:embed="rId11"/>
          <a:srcRect t="34940" b="34940"/>
          <a:stretch>
            <a:fillRect/>
          </a:stretch>
        </p:blipFill>
        <p:spPr/>
      </p:pic>
      <p:sp>
        <p:nvSpPr>
          <p:cNvPr id="7" name="Slide Number Placeholder 6">
            <a:extLst>
              <a:ext uri="{FF2B5EF4-FFF2-40B4-BE49-F238E27FC236}">
                <a16:creationId xmlns:a16="http://schemas.microsoft.com/office/drawing/2014/main" id="{99AFA7C0-DACD-49E4-BF04-5D38408F53EF}"/>
              </a:ext>
            </a:extLst>
          </p:cNvPr>
          <p:cNvSpPr>
            <a:spLocks noGrp="1"/>
          </p:cNvSpPr>
          <p:nvPr>
            <p:ph type="sldNum" sz="quarter" idx="12"/>
          </p:nvPr>
        </p:nvSpPr>
        <p:spPr/>
        <p:txBody>
          <a:bodyPr/>
          <a:lstStyle/>
          <a:p>
            <a:fld id="{FAEF9944-A4F6-4C59-AEBD-678D6480B8EA}" type="slidenum">
              <a:rPr lang="en-US" smtClean="0"/>
              <a:pPr/>
              <a:t>34</a:t>
            </a:fld>
            <a:endParaRPr lang="en-US" dirty="0"/>
          </a:p>
        </p:txBody>
      </p:sp>
    </p:spTree>
    <p:extLst>
      <p:ext uri="{BB962C8B-B14F-4D97-AF65-F5344CB8AC3E}">
        <p14:creationId xmlns:p14="http://schemas.microsoft.com/office/powerpoint/2010/main" val="371817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9">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24" name="Rectangle 23">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C87A50C4-1191-461A-9E09-C8057F2AF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035" y="0"/>
            <a:ext cx="2265453" cy="6858000"/>
          </a:xfrm>
          <a:custGeom>
            <a:avLst/>
            <a:gdLst>
              <a:gd name="connsiteX0" fmla="*/ 1117108 w 2265453"/>
              <a:gd name="connsiteY0" fmla="*/ 0 h 6858000"/>
              <a:gd name="connsiteX1" fmla="*/ 1099628 w 2265453"/>
              <a:gd name="connsiteY1" fmla="*/ 0 h 6858000"/>
              <a:gd name="connsiteX2" fmla="*/ 1175238 w 2265453"/>
              <a:gd name="connsiteY2" fmla="*/ 82371 h 6858000"/>
              <a:gd name="connsiteX3" fmla="*/ 2240276 w 2265453"/>
              <a:gd name="connsiteY3" fmla="*/ 3734791 h 6858000"/>
              <a:gd name="connsiteX4" fmla="*/ 274951 w 2265453"/>
              <a:gd name="connsiteY4" fmla="*/ 6634678 h 6858000"/>
              <a:gd name="connsiteX5" fmla="*/ 12802 w 2265453"/>
              <a:gd name="connsiteY5" fmla="*/ 6848127 h 6858000"/>
              <a:gd name="connsiteX6" fmla="*/ 0 w 2265453"/>
              <a:gd name="connsiteY6" fmla="*/ 6858000 h 6858000"/>
              <a:gd name="connsiteX7" fmla="*/ 19410 w 2265453"/>
              <a:gd name="connsiteY7" fmla="*/ 6858000 h 6858000"/>
              <a:gd name="connsiteX8" fmla="*/ 31082 w 2265453"/>
              <a:gd name="connsiteY8" fmla="*/ 6848998 h 6858000"/>
              <a:gd name="connsiteX9" fmla="*/ 293230 w 2265453"/>
              <a:gd name="connsiteY9" fmla="*/ 6635549 h 6858000"/>
              <a:gd name="connsiteX10" fmla="*/ 2258555 w 2265453"/>
              <a:gd name="connsiteY10" fmla="*/ 3735662 h 6858000"/>
              <a:gd name="connsiteX11" fmla="*/ 1193518 w 2265453"/>
              <a:gd name="connsiteY11" fmla="*/ 83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5453" h="6858000">
                <a:moveTo>
                  <a:pt x="1117108" y="0"/>
                </a:moveTo>
                <a:lnTo>
                  <a:pt x="1099628" y="0"/>
                </a:lnTo>
                <a:lnTo>
                  <a:pt x="1175238" y="82371"/>
                </a:lnTo>
                <a:cubicBezTo>
                  <a:pt x="1926546" y="957940"/>
                  <a:pt x="2303836" y="2277119"/>
                  <a:pt x="2240276" y="3734791"/>
                </a:cubicBezTo>
                <a:cubicBezTo>
                  <a:pt x="2176522" y="5196911"/>
                  <a:pt x="1237280" y="5841173"/>
                  <a:pt x="274951" y="6634678"/>
                </a:cubicBezTo>
                <a:cubicBezTo>
                  <a:pt x="187328" y="6706930"/>
                  <a:pt x="100126" y="6778421"/>
                  <a:pt x="12802" y="6848127"/>
                </a:cubicBezTo>
                <a:lnTo>
                  <a:pt x="0" y="6858000"/>
                </a:lnTo>
                <a:lnTo>
                  <a:pt x="19410" y="6858000"/>
                </a:lnTo>
                <a:lnTo>
                  <a:pt x="31082" y="6848998"/>
                </a:lnTo>
                <a:cubicBezTo>
                  <a:pt x="118405" y="6779292"/>
                  <a:pt x="205608" y="6707801"/>
                  <a:pt x="293230" y="6635549"/>
                </a:cubicBezTo>
                <a:cubicBezTo>
                  <a:pt x="1255560" y="5842045"/>
                  <a:pt x="2194802" y="5197782"/>
                  <a:pt x="2258555" y="3735662"/>
                </a:cubicBezTo>
                <a:cubicBezTo>
                  <a:pt x="2322115" y="2277991"/>
                  <a:pt x="1944825" y="958811"/>
                  <a:pt x="1193518" y="8324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03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4" name="Freeform: Shape 33">
            <a:extLst>
              <a:ext uri="{FF2B5EF4-FFF2-40B4-BE49-F238E27FC236}">
                <a16:creationId xmlns:a16="http://schemas.microsoft.com/office/drawing/2014/main" id="{46934B3C-D73F-4CD0-95B1-0244D662D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292"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p:cNvSpPr>
            <a:spLocks noGrp="1"/>
          </p:cNvSpPr>
          <p:nvPr>
            <p:ph type="title"/>
          </p:nvPr>
        </p:nvSpPr>
        <p:spPr>
          <a:xfrm>
            <a:off x="1689617" y="5666700"/>
            <a:ext cx="8394306" cy="1396053"/>
          </a:xfrm>
        </p:spPr>
        <p:txBody>
          <a:bodyPr vert="horz" lIns="109728" tIns="109728" rIns="109728" bIns="91440" rtlCol="0" anchor="b">
            <a:normAutofit/>
          </a:bodyPr>
          <a:lstStyle/>
          <a:p>
            <a:pPr algn="ctr">
              <a:lnSpc>
                <a:spcPct val="120000"/>
              </a:lnSpc>
            </a:pPr>
            <a:r>
              <a:rPr lang="en-US" sz="5400" dirty="0">
                <a:solidFill>
                  <a:schemeClr val="tx1">
                    <a:lumMod val="85000"/>
                    <a:lumOff val="15000"/>
                  </a:schemeClr>
                </a:solidFill>
              </a:rPr>
              <a:t>Movie Time!</a:t>
            </a:r>
          </a:p>
        </p:txBody>
      </p:sp>
      <p:pic>
        <p:nvPicPr>
          <p:cNvPr id="3" name="Online Media 2" title="Using Nuclear Science to Control Pests">
            <a:hlinkClick r:id="" action="ppaction://media"/>
            <a:extLst>
              <a:ext uri="{FF2B5EF4-FFF2-40B4-BE49-F238E27FC236}">
                <a16:creationId xmlns:a16="http://schemas.microsoft.com/office/drawing/2014/main" id="{AF9DD5FD-4E10-4767-B287-24B24E485717}"/>
              </a:ext>
            </a:extLst>
          </p:cNvPr>
          <p:cNvPicPr>
            <a:picLocks noGrp="1" noRot="1" noChangeAspect="1"/>
          </p:cNvPicPr>
          <p:nvPr>
            <p:ph idx="1"/>
            <a:videoFile r:link="rId1"/>
          </p:nvPr>
        </p:nvPicPr>
        <p:blipFill>
          <a:blip r:embed="rId3"/>
          <a:stretch>
            <a:fillRect/>
          </a:stretch>
        </p:blipFill>
        <p:spPr>
          <a:xfrm>
            <a:off x="888558" y="170401"/>
            <a:ext cx="10414884" cy="5884410"/>
          </a:xfrm>
          <a:prstGeom prst="rect">
            <a:avLst/>
          </a:prstGeom>
        </p:spPr>
      </p:pic>
    </p:spTree>
    <p:extLst>
      <p:ext uri="{BB962C8B-B14F-4D97-AF65-F5344CB8AC3E}">
        <p14:creationId xmlns:p14="http://schemas.microsoft.com/office/powerpoint/2010/main" val="224628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FD934-968F-46D3-A319-9469CEF4A711}"/>
              </a:ext>
            </a:extLst>
          </p:cNvPr>
          <p:cNvSpPr>
            <a:spLocks noGrp="1"/>
          </p:cNvSpPr>
          <p:nvPr>
            <p:ph type="title"/>
          </p:nvPr>
        </p:nvSpPr>
        <p:spPr>
          <a:xfrm>
            <a:off x="3970050" y="263331"/>
            <a:ext cx="4670949" cy="1345269"/>
          </a:xfrm>
        </p:spPr>
        <p:txBody>
          <a:bodyPr>
            <a:noAutofit/>
          </a:bodyPr>
          <a:lstStyle/>
          <a:p>
            <a:r>
              <a:rPr lang="en-US" sz="8000" dirty="0">
                <a:latin typeface="Agency FB" panose="020B0503020202020204" pitchFamily="34" charset="0"/>
              </a:rPr>
              <a:t>FLASH QUIZ!</a:t>
            </a:r>
          </a:p>
        </p:txBody>
      </p:sp>
      <p:sp>
        <p:nvSpPr>
          <p:cNvPr id="3" name="Content Placeholder 2">
            <a:extLst>
              <a:ext uri="{FF2B5EF4-FFF2-40B4-BE49-F238E27FC236}">
                <a16:creationId xmlns:a16="http://schemas.microsoft.com/office/drawing/2014/main" id="{F68A4ED2-85CA-4CC2-8FE8-262B8976F7B7}"/>
              </a:ext>
            </a:extLst>
          </p:cNvPr>
          <p:cNvSpPr>
            <a:spLocks noGrp="1"/>
          </p:cNvSpPr>
          <p:nvPr>
            <p:ph idx="1"/>
          </p:nvPr>
        </p:nvSpPr>
        <p:spPr>
          <a:xfrm>
            <a:off x="848812" y="2432745"/>
            <a:ext cx="10913423" cy="3651504"/>
          </a:xfrm>
        </p:spPr>
        <p:txBody>
          <a:bodyPr>
            <a:normAutofit/>
          </a:bodyPr>
          <a:lstStyle/>
          <a:p>
            <a:pPr marL="514350" indent="-514350">
              <a:buAutoNum type="arabicPeriod"/>
            </a:pPr>
            <a:r>
              <a:rPr lang="en-US" sz="2800" dirty="0"/>
              <a:t>What percentage of corn crops across the globe are destroyed by insects?</a:t>
            </a:r>
          </a:p>
          <a:p>
            <a:pPr marL="514350" indent="-514350">
              <a:buAutoNum type="arabicPeriod"/>
            </a:pPr>
            <a:r>
              <a:rPr lang="en-US" sz="2800" dirty="0"/>
              <a:t>Name 3 insects that can be harmful to livestock.</a:t>
            </a:r>
          </a:p>
          <a:p>
            <a:pPr marL="514350" indent="-514350">
              <a:buAutoNum type="arabicPeriod"/>
            </a:pPr>
            <a:r>
              <a:rPr lang="en-US" sz="2800" dirty="0"/>
              <a:t>How can radiation be used to control insects?</a:t>
            </a:r>
          </a:p>
          <a:p>
            <a:pPr marL="514350" indent="-514350">
              <a:buAutoNum type="arabicPeriod"/>
            </a:pPr>
            <a:r>
              <a:rPr lang="en-US" sz="2800" dirty="0"/>
              <a:t>Name 2 benefits of the Sterile Insect Technique.  </a:t>
            </a:r>
          </a:p>
        </p:txBody>
      </p:sp>
      <p:sp>
        <p:nvSpPr>
          <p:cNvPr id="4" name="Lightning Bolt 3">
            <a:extLst>
              <a:ext uri="{FF2B5EF4-FFF2-40B4-BE49-F238E27FC236}">
                <a16:creationId xmlns:a16="http://schemas.microsoft.com/office/drawing/2014/main" id="{E9E11C21-A456-4B81-8A68-4BBA2D2BB123}"/>
              </a:ext>
            </a:extLst>
          </p:cNvPr>
          <p:cNvSpPr/>
          <p:nvPr/>
        </p:nvSpPr>
        <p:spPr>
          <a:xfrm>
            <a:off x="2623771" y="221583"/>
            <a:ext cx="1463040" cy="1428763"/>
          </a:xfrm>
          <a:prstGeom prst="lightningBolt">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ightning Bolt 4">
            <a:extLst>
              <a:ext uri="{FF2B5EF4-FFF2-40B4-BE49-F238E27FC236}">
                <a16:creationId xmlns:a16="http://schemas.microsoft.com/office/drawing/2014/main" id="{D511B349-8C44-49E9-BB53-B1E2F755E432}"/>
              </a:ext>
            </a:extLst>
          </p:cNvPr>
          <p:cNvSpPr/>
          <p:nvPr/>
        </p:nvSpPr>
        <p:spPr>
          <a:xfrm flipH="1">
            <a:off x="8374330" y="263331"/>
            <a:ext cx="1463039" cy="1428763"/>
          </a:xfrm>
          <a:prstGeom prst="lightningBolt">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265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250" tmFilter="0, 0; .2, .5; .8, .5; 1, 0"/>
                                        <p:tgtEl>
                                          <p:spTgt spid="2"/>
                                        </p:tgtEl>
                                      </p:cBhvr>
                                    </p:animEffect>
                                    <p:animScale>
                                      <p:cBhvr>
                                        <p:cTn id="7" dur="125" autoRev="1" fill="hold"/>
                                        <p:tgtEl>
                                          <p:spTgt spid="2"/>
                                        </p:tgtEl>
                                      </p:cBhvr>
                                      <p:by x="105000" y="105000"/>
                                    </p:animScale>
                                  </p:childTnLst>
                                </p:cTn>
                              </p:par>
                              <p:par>
                                <p:cTn id="8" presetID="26" presetClass="emph" presetSubtype="0" repeatCount="4000" fill="hold" grpId="0" nodeType="withEffect">
                                  <p:stCondLst>
                                    <p:cond delay="0"/>
                                  </p:stCondLst>
                                  <p:childTnLst>
                                    <p:animEffect transition="out" filter="fade">
                                      <p:cBhvr>
                                        <p:cTn id="9" dur="250" tmFilter="0, 0; .2, .5; .8, .5; 1, 0"/>
                                        <p:tgtEl>
                                          <p:spTgt spid="5"/>
                                        </p:tgtEl>
                                      </p:cBhvr>
                                    </p:animEffect>
                                    <p:animScale>
                                      <p:cBhvr>
                                        <p:cTn id="10" dur="125" autoRev="1" fill="hold"/>
                                        <p:tgtEl>
                                          <p:spTgt spid="5"/>
                                        </p:tgtEl>
                                      </p:cBhvr>
                                      <p:by x="105000" y="105000"/>
                                    </p:animScale>
                                  </p:childTnLst>
                                </p:cTn>
                              </p:par>
                              <p:par>
                                <p:cTn id="11" presetID="26" presetClass="emph" presetSubtype="0" repeatCount="4000" fill="hold" grpId="0" nodeType="withEffect">
                                  <p:stCondLst>
                                    <p:cond delay="0"/>
                                  </p:stCondLst>
                                  <p:childTnLst>
                                    <p:animEffect transition="out" filter="fade">
                                      <p:cBhvr>
                                        <p:cTn id="12" dur="250" tmFilter="0, 0; .2, .5; .8, .5; 1, 0"/>
                                        <p:tgtEl>
                                          <p:spTgt spid="4"/>
                                        </p:tgtEl>
                                      </p:cBhvr>
                                    </p:animEffect>
                                    <p:animScale>
                                      <p:cBhvr>
                                        <p:cTn id="13" dur="125" autoRev="1" fill="hold"/>
                                        <p:tgtEl>
                                          <p:spTgt spid="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362">
                                          <p:stCondLst>
                                            <p:cond delay="0"/>
                                          </p:stCondLst>
                                        </p:cTn>
                                        <p:tgtEl>
                                          <p:spTgt spid="3">
                                            <p:txEl>
                                              <p:pRg st="0" end="0"/>
                                            </p:txEl>
                                          </p:spTgt>
                                        </p:tgtEl>
                                      </p:cBhvr>
                                    </p:animEffect>
                                    <p:anim calcmode="lin" valueType="num">
                                      <p:cBhvr>
                                        <p:cTn id="19" dur="1139"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0" dur="415"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1" dur="415" tmFilter="0, 0; 0.125,0.2665; 0.25,0.4; 0.375,0.465; 0.5,0.5;  0.625,0.535; 0.75,0.6; 0.875,0.7335; 1,1">
                                          <p:stCondLst>
                                            <p:cond delay="415"/>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2" dur="207" tmFilter="0, 0; 0.125,0.2665; 0.25,0.4; 0.375,0.465; 0.5,0.5;  0.625,0.535; 0.75,0.6; 0.875,0.7335; 1,1">
                                          <p:stCondLst>
                                            <p:cond delay="828"/>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3" dur="103" tmFilter="0, 0; 0.125,0.2665; 0.25,0.4; 0.375,0.465; 0.5,0.5;  0.625,0.535; 0.75,0.6; 0.875,0.7335; 1,1">
                                          <p:stCondLst>
                                            <p:cond delay="1035"/>
                                          </p:stCondLst>
                                        </p:cTn>
                                        <p:tgtEl>
                                          <p:spTgt spid="3">
                                            <p:txEl>
                                              <p:pRg st="0" end="0"/>
                                            </p:txEl>
                                          </p:spTgt>
                                        </p:tgtEl>
                                        <p:attrNameLst>
                                          <p:attrName>ppt_y</p:attrName>
                                        </p:attrNameLst>
                                      </p:cBhvr>
                                      <p:tavLst>
                                        <p:tav tm="0" fmla="#ppt_y-sin(pi*$)/81">
                                          <p:val>
                                            <p:fltVal val="0"/>
                                          </p:val>
                                        </p:tav>
                                        <p:tav tm="100000">
                                          <p:val>
                                            <p:fltVal val="1"/>
                                          </p:val>
                                        </p:tav>
                                      </p:tavLst>
                                    </p:anim>
                                    <p:animScale>
                                      <p:cBhvr>
                                        <p:cTn id="24" dur="16">
                                          <p:stCondLst>
                                            <p:cond delay="406"/>
                                          </p:stCondLst>
                                        </p:cTn>
                                        <p:tgtEl>
                                          <p:spTgt spid="3">
                                            <p:txEl>
                                              <p:pRg st="0" end="0"/>
                                            </p:txEl>
                                          </p:spTgt>
                                        </p:tgtEl>
                                      </p:cBhvr>
                                      <p:to x="100000" y="60000"/>
                                    </p:animScale>
                                    <p:animScale>
                                      <p:cBhvr>
                                        <p:cTn id="25" dur="104" decel="50000">
                                          <p:stCondLst>
                                            <p:cond delay="423"/>
                                          </p:stCondLst>
                                        </p:cTn>
                                        <p:tgtEl>
                                          <p:spTgt spid="3">
                                            <p:txEl>
                                              <p:pRg st="0" end="0"/>
                                            </p:txEl>
                                          </p:spTgt>
                                        </p:tgtEl>
                                      </p:cBhvr>
                                      <p:to x="100000" y="100000"/>
                                    </p:animScale>
                                    <p:animScale>
                                      <p:cBhvr>
                                        <p:cTn id="26" dur="16">
                                          <p:stCondLst>
                                            <p:cond delay="820"/>
                                          </p:stCondLst>
                                        </p:cTn>
                                        <p:tgtEl>
                                          <p:spTgt spid="3">
                                            <p:txEl>
                                              <p:pRg st="0" end="0"/>
                                            </p:txEl>
                                          </p:spTgt>
                                        </p:tgtEl>
                                      </p:cBhvr>
                                      <p:to x="100000" y="80000"/>
                                    </p:animScale>
                                    <p:animScale>
                                      <p:cBhvr>
                                        <p:cTn id="27" dur="104" decel="50000">
                                          <p:stCondLst>
                                            <p:cond delay="836"/>
                                          </p:stCondLst>
                                        </p:cTn>
                                        <p:tgtEl>
                                          <p:spTgt spid="3">
                                            <p:txEl>
                                              <p:pRg st="0" end="0"/>
                                            </p:txEl>
                                          </p:spTgt>
                                        </p:tgtEl>
                                      </p:cBhvr>
                                      <p:to x="100000" y="100000"/>
                                    </p:animScale>
                                    <p:animScale>
                                      <p:cBhvr>
                                        <p:cTn id="28" dur="16">
                                          <p:stCondLst>
                                            <p:cond delay="1026"/>
                                          </p:stCondLst>
                                        </p:cTn>
                                        <p:tgtEl>
                                          <p:spTgt spid="3">
                                            <p:txEl>
                                              <p:pRg st="0" end="0"/>
                                            </p:txEl>
                                          </p:spTgt>
                                        </p:tgtEl>
                                      </p:cBhvr>
                                      <p:to x="100000" y="90000"/>
                                    </p:animScale>
                                    <p:animScale>
                                      <p:cBhvr>
                                        <p:cTn id="29" dur="104" decel="50000">
                                          <p:stCondLst>
                                            <p:cond delay="1042"/>
                                          </p:stCondLst>
                                        </p:cTn>
                                        <p:tgtEl>
                                          <p:spTgt spid="3">
                                            <p:txEl>
                                              <p:pRg st="0" end="0"/>
                                            </p:txEl>
                                          </p:spTgt>
                                        </p:tgtEl>
                                      </p:cBhvr>
                                      <p:to x="100000" y="100000"/>
                                    </p:animScale>
                                    <p:animScale>
                                      <p:cBhvr>
                                        <p:cTn id="30" dur="16">
                                          <p:stCondLst>
                                            <p:cond delay="1130"/>
                                          </p:stCondLst>
                                        </p:cTn>
                                        <p:tgtEl>
                                          <p:spTgt spid="3">
                                            <p:txEl>
                                              <p:pRg st="0" end="0"/>
                                            </p:txEl>
                                          </p:spTgt>
                                        </p:tgtEl>
                                      </p:cBhvr>
                                      <p:to x="100000" y="95000"/>
                                    </p:animScale>
                                    <p:animScale>
                                      <p:cBhvr>
                                        <p:cTn id="31" dur="104" decel="50000">
                                          <p:stCondLst>
                                            <p:cond delay="1146"/>
                                          </p:stCondLst>
                                        </p:cTn>
                                        <p:tgtEl>
                                          <p:spTgt spid="3">
                                            <p:txEl>
                                              <p:pRg st="0" end="0"/>
                                            </p:txEl>
                                          </p:spTgt>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wipe(down)">
                                      <p:cBhvr>
                                        <p:cTn id="36" dur="362">
                                          <p:stCondLst>
                                            <p:cond delay="0"/>
                                          </p:stCondLst>
                                        </p:cTn>
                                        <p:tgtEl>
                                          <p:spTgt spid="3">
                                            <p:txEl>
                                              <p:pRg st="1" end="1"/>
                                            </p:txEl>
                                          </p:spTgt>
                                        </p:tgtEl>
                                      </p:cBhvr>
                                    </p:animEffect>
                                    <p:anim calcmode="lin" valueType="num">
                                      <p:cBhvr>
                                        <p:cTn id="37" dur="1139"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8" dur="415"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9" dur="415" tmFilter="0, 0; 0.125,0.2665; 0.25,0.4; 0.375,0.465; 0.5,0.5;  0.625,0.535; 0.75,0.6; 0.875,0.7335; 1,1">
                                          <p:stCondLst>
                                            <p:cond delay="415"/>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40" dur="207" tmFilter="0, 0; 0.125,0.2665; 0.25,0.4; 0.375,0.465; 0.5,0.5;  0.625,0.535; 0.75,0.6; 0.875,0.7335; 1,1">
                                          <p:stCondLst>
                                            <p:cond delay="828"/>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41" dur="103" tmFilter="0, 0; 0.125,0.2665; 0.25,0.4; 0.375,0.465; 0.5,0.5;  0.625,0.535; 0.75,0.6; 0.875,0.7335; 1,1">
                                          <p:stCondLst>
                                            <p:cond delay="1035"/>
                                          </p:stCondLst>
                                        </p:cTn>
                                        <p:tgtEl>
                                          <p:spTgt spid="3">
                                            <p:txEl>
                                              <p:pRg st="1" end="1"/>
                                            </p:txEl>
                                          </p:spTgt>
                                        </p:tgtEl>
                                        <p:attrNameLst>
                                          <p:attrName>ppt_y</p:attrName>
                                        </p:attrNameLst>
                                      </p:cBhvr>
                                      <p:tavLst>
                                        <p:tav tm="0" fmla="#ppt_y-sin(pi*$)/81">
                                          <p:val>
                                            <p:fltVal val="0"/>
                                          </p:val>
                                        </p:tav>
                                        <p:tav tm="100000">
                                          <p:val>
                                            <p:fltVal val="1"/>
                                          </p:val>
                                        </p:tav>
                                      </p:tavLst>
                                    </p:anim>
                                    <p:animScale>
                                      <p:cBhvr>
                                        <p:cTn id="42" dur="16">
                                          <p:stCondLst>
                                            <p:cond delay="406"/>
                                          </p:stCondLst>
                                        </p:cTn>
                                        <p:tgtEl>
                                          <p:spTgt spid="3">
                                            <p:txEl>
                                              <p:pRg st="1" end="1"/>
                                            </p:txEl>
                                          </p:spTgt>
                                        </p:tgtEl>
                                      </p:cBhvr>
                                      <p:to x="100000" y="60000"/>
                                    </p:animScale>
                                    <p:animScale>
                                      <p:cBhvr>
                                        <p:cTn id="43" dur="104" decel="50000">
                                          <p:stCondLst>
                                            <p:cond delay="423"/>
                                          </p:stCondLst>
                                        </p:cTn>
                                        <p:tgtEl>
                                          <p:spTgt spid="3">
                                            <p:txEl>
                                              <p:pRg st="1" end="1"/>
                                            </p:txEl>
                                          </p:spTgt>
                                        </p:tgtEl>
                                      </p:cBhvr>
                                      <p:to x="100000" y="100000"/>
                                    </p:animScale>
                                    <p:animScale>
                                      <p:cBhvr>
                                        <p:cTn id="44" dur="16">
                                          <p:stCondLst>
                                            <p:cond delay="820"/>
                                          </p:stCondLst>
                                        </p:cTn>
                                        <p:tgtEl>
                                          <p:spTgt spid="3">
                                            <p:txEl>
                                              <p:pRg st="1" end="1"/>
                                            </p:txEl>
                                          </p:spTgt>
                                        </p:tgtEl>
                                      </p:cBhvr>
                                      <p:to x="100000" y="80000"/>
                                    </p:animScale>
                                    <p:animScale>
                                      <p:cBhvr>
                                        <p:cTn id="45" dur="104" decel="50000">
                                          <p:stCondLst>
                                            <p:cond delay="836"/>
                                          </p:stCondLst>
                                        </p:cTn>
                                        <p:tgtEl>
                                          <p:spTgt spid="3">
                                            <p:txEl>
                                              <p:pRg st="1" end="1"/>
                                            </p:txEl>
                                          </p:spTgt>
                                        </p:tgtEl>
                                      </p:cBhvr>
                                      <p:to x="100000" y="100000"/>
                                    </p:animScale>
                                    <p:animScale>
                                      <p:cBhvr>
                                        <p:cTn id="46" dur="16">
                                          <p:stCondLst>
                                            <p:cond delay="1026"/>
                                          </p:stCondLst>
                                        </p:cTn>
                                        <p:tgtEl>
                                          <p:spTgt spid="3">
                                            <p:txEl>
                                              <p:pRg st="1" end="1"/>
                                            </p:txEl>
                                          </p:spTgt>
                                        </p:tgtEl>
                                      </p:cBhvr>
                                      <p:to x="100000" y="90000"/>
                                    </p:animScale>
                                    <p:animScale>
                                      <p:cBhvr>
                                        <p:cTn id="47" dur="104" decel="50000">
                                          <p:stCondLst>
                                            <p:cond delay="1042"/>
                                          </p:stCondLst>
                                        </p:cTn>
                                        <p:tgtEl>
                                          <p:spTgt spid="3">
                                            <p:txEl>
                                              <p:pRg st="1" end="1"/>
                                            </p:txEl>
                                          </p:spTgt>
                                        </p:tgtEl>
                                      </p:cBhvr>
                                      <p:to x="100000" y="100000"/>
                                    </p:animScale>
                                    <p:animScale>
                                      <p:cBhvr>
                                        <p:cTn id="48" dur="16">
                                          <p:stCondLst>
                                            <p:cond delay="1130"/>
                                          </p:stCondLst>
                                        </p:cTn>
                                        <p:tgtEl>
                                          <p:spTgt spid="3">
                                            <p:txEl>
                                              <p:pRg st="1" end="1"/>
                                            </p:txEl>
                                          </p:spTgt>
                                        </p:tgtEl>
                                      </p:cBhvr>
                                      <p:to x="100000" y="95000"/>
                                    </p:animScale>
                                    <p:animScale>
                                      <p:cBhvr>
                                        <p:cTn id="49" dur="104" decel="50000">
                                          <p:stCondLst>
                                            <p:cond delay="1146"/>
                                          </p:stCondLst>
                                        </p:cTn>
                                        <p:tgtEl>
                                          <p:spTgt spid="3">
                                            <p:txEl>
                                              <p:pRg st="1" end="1"/>
                                            </p:txEl>
                                          </p:spTgt>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3">
                                            <p:txEl>
                                              <p:pRg st="2" end="2"/>
                                            </p:txEl>
                                          </p:spTgt>
                                        </p:tgtEl>
                                        <p:attrNameLst>
                                          <p:attrName>style.visibility</p:attrName>
                                        </p:attrNameLst>
                                      </p:cBhvr>
                                      <p:to>
                                        <p:strVal val="visible"/>
                                      </p:to>
                                    </p:set>
                                    <p:animEffect transition="in" filter="wipe(down)">
                                      <p:cBhvr>
                                        <p:cTn id="54" dur="362">
                                          <p:stCondLst>
                                            <p:cond delay="0"/>
                                          </p:stCondLst>
                                        </p:cTn>
                                        <p:tgtEl>
                                          <p:spTgt spid="3">
                                            <p:txEl>
                                              <p:pRg st="2" end="2"/>
                                            </p:txEl>
                                          </p:spTgt>
                                        </p:tgtEl>
                                      </p:cBhvr>
                                    </p:animEffect>
                                    <p:anim calcmode="lin" valueType="num">
                                      <p:cBhvr>
                                        <p:cTn id="55" dur="1139"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6" dur="415"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7" dur="415" tmFilter="0, 0; 0.125,0.2665; 0.25,0.4; 0.375,0.465; 0.5,0.5;  0.625,0.535; 0.75,0.6; 0.875,0.7335; 1,1">
                                          <p:stCondLst>
                                            <p:cond delay="415"/>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8" dur="207" tmFilter="0, 0; 0.125,0.2665; 0.25,0.4; 0.375,0.465; 0.5,0.5;  0.625,0.535; 0.75,0.6; 0.875,0.7335; 1,1">
                                          <p:stCondLst>
                                            <p:cond delay="828"/>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9" dur="103" tmFilter="0, 0; 0.125,0.2665; 0.25,0.4; 0.375,0.465; 0.5,0.5;  0.625,0.535; 0.75,0.6; 0.875,0.7335; 1,1">
                                          <p:stCondLst>
                                            <p:cond delay="1035"/>
                                          </p:stCondLst>
                                        </p:cTn>
                                        <p:tgtEl>
                                          <p:spTgt spid="3">
                                            <p:txEl>
                                              <p:pRg st="2" end="2"/>
                                            </p:txEl>
                                          </p:spTgt>
                                        </p:tgtEl>
                                        <p:attrNameLst>
                                          <p:attrName>ppt_y</p:attrName>
                                        </p:attrNameLst>
                                      </p:cBhvr>
                                      <p:tavLst>
                                        <p:tav tm="0" fmla="#ppt_y-sin(pi*$)/81">
                                          <p:val>
                                            <p:fltVal val="0"/>
                                          </p:val>
                                        </p:tav>
                                        <p:tav tm="100000">
                                          <p:val>
                                            <p:fltVal val="1"/>
                                          </p:val>
                                        </p:tav>
                                      </p:tavLst>
                                    </p:anim>
                                    <p:animScale>
                                      <p:cBhvr>
                                        <p:cTn id="60" dur="16">
                                          <p:stCondLst>
                                            <p:cond delay="406"/>
                                          </p:stCondLst>
                                        </p:cTn>
                                        <p:tgtEl>
                                          <p:spTgt spid="3">
                                            <p:txEl>
                                              <p:pRg st="2" end="2"/>
                                            </p:txEl>
                                          </p:spTgt>
                                        </p:tgtEl>
                                      </p:cBhvr>
                                      <p:to x="100000" y="60000"/>
                                    </p:animScale>
                                    <p:animScale>
                                      <p:cBhvr>
                                        <p:cTn id="61" dur="104" decel="50000">
                                          <p:stCondLst>
                                            <p:cond delay="423"/>
                                          </p:stCondLst>
                                        </p:cTn>
                                        <p:tgtEl>
                                          <p:spTgt spid="3">
                                            <p:txEl>
                                              <p:pRg st="2" end="2"/>
                                            </p:txEl>
                                          </p:spTgt>
                                        </p:tgtEl>
                                      </p:cBhvr>
                                      <p:to x="100000" y="100000"/>
                                    </p:animScale>
                                    <p:animScale>
                                      <p:cBhvr>
                                        <p:cTn id="62" dur="16">
                                          <p:stCondLst>
                                            <p:cond delay="820"/>
                                          </p:stCondLst>
                                        </p:cTn>
                                        <p:tgtEl>
                                          <p:spTgt spid="3">
                                            <p:txEl>
                                              <p:pRg st="2" end="2"/>
                                            </p:txEl>
                                          </p:spTgt>
                                        </p:tgtEl>
                                      </p:cBhvr>
                                      <p:to x="100000" y="80000"/>
                                    </p:animScale>
                                    <p:animScale>
                                      <p:cBhvr>
                                        <p:cTn id="63" dur="104" decel="50000">
                                          <p:stCondLst>
                                            <p:cond delay="836"/>
                                          </p:stCondLst>
                                        </p:cTn>
                                        <p:tgtEl>
                                          <p:spTgt spid="3">
                                            <p:txEl>
                                              <p:pRg st="2" end="2"/>
                                            </p:txEl>
                                          </p:spTgt>
                                        </p:tgtEl>
                                      </p:cBhvr>
                                      <p:to x="100000" y="100000"/>
                                    </p:animScale>
                                    <p:animScale>
                                      <p:cBhvr>
                                        <p:cTn id="64" dur="16">
                                          <p:stCondLst>
                                            <p:cond delay="1026"/>
                                          </p:stCondLst>
                                        </p:cTn>
                                        <p:tgtEl>
                                          <p:spTgt spid="3">
                                            <p:txEl>
                                              <p:pRg st="2" end="2"/>
                                            </p:txEl>
                                          </p:spTgt>
                                        </p:tgtEl>
                                      </p:cBhvr>
                                      <p:to x="100000" y="90000"/>
                                    </p:animScale>
                                    <p:animScale>
                                      <p:cBhvr>
                                        <p:cTn id="65" dur="104" decel="50000">
                                          <p:stCondLst>
                                            <p:cond delay="1042"/>
                                          </p:stCondLst>
                                        </p:cTn>
                                        <p:tgtEl>
                                          <p:spTgt spid="3">
                                            <p:txEl>
                                              <p:pRg st="2" end="2"/>
                                            </p:txEl>
                                          </p:spTgt>
                                        </p:tgtEl>
                                      </p:cBhvr>
                                      <p:to x="100000" y="100000"/>
                                    </p:animScale>
                                    <p:animScale>
                                      <p:cBhvr>
                                        <p:cTn id="66" dur="16">
                                          <p:stCondLst>
                                            <p:cond delay="1130"/>
                                          </p:stCondLst>
                                        </p:cTn>
                                        <p:tgtEl>
                                          <p:spTgt spid="3">
                                            <p:txEl>
                                              <p:pRg st="2" end="2"/>
                                            </p:txEl>
                                          </p:spTgt>
                                        </p:tgtEl>
                                      </p:cBhvr>
                                      <p:to x="100000" y="95000"/>
                                    </p:animScale>
                                    <p:animScale>
                                      <p:cBhvr>
                                        <p:cTn id="67" dur="104" decel="50000">
                                          <p:stCondLst>
                                            <p:cond delay="1146"/>
                                          </p:stCondLst>
                                        </p:cTn>
                                        <p:tgtEl>
                                          <p:spTgt spid="3">
                                            <p:txEl>
                                              <p:pRg st="2" end="2"/>
                                            </p:txEl>
                                          </p:spTgt>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nodeType="clickEffect">
                                  <p:stCondLst>
                                    <p:cond delay="0"/>
                                  </p:stCondLst>
                                  <p:childTnLst>
                                    <p:set>
                                      <p:cBhvr>
                                        <p:cTn id="71" dur="1" fill="hold">
                                          <p:stCondLst>
                                            <p:cond delay="0"/>
                                          </p:stCondLst>
                                        </p:cTn>
                                        <p:tgtEl>
                                          <p:spTgt spid="3">
                                            <p:txEl>
                                              <p:pRg st="3" end="3"/>
                                            </p:txEl>
                                          </p:spTgt>
                                        </p:tgtEl>
                                        <p:attrNameLst>
                                          <p:attrName>style.visibility</p:attrName>
                                        </p:attrNameLst>
                                      </p:cBhvr>
                                      <p:to>
                                        <p:strVal val="visible"/>
                                      </p:to>
                                    </p:set>
                                    <p:animEffect transition="in" filter="wipe(down)">
                                      <p:cBhvr>
                                        <p:cTn id="72" dur="362">
                                          <p:stCondLst>
                                            <p:cond delay="0"/>
                                          </p:stCondLst>
                                        </p:cTn>
                                        <p:tgtEl>
                                          <p:spTgt spid="3">
                                            <p:txEl>
                                              <p:pRg st="3" end="3"/>
                                            </p:txEl>
                                          </p:spTgt>
                                        </p:tgtEl>
                                      </p:cBhvr>
                                    </p:animEffect>
                                    <p:anim calcmode="lin" valueType="num">
                                      <p:cBhvr>
                                        <p:cTn id="73" dur="1139"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74" dur="415"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75" dur="415" tmFilter="0, 0; 0.125,0.2665; 0.25,0.4; 0.375,0.465; 0.5,0.5;  0.625,0.535; 0.75,0.6; 0.875,0.7335; 1,1">
                                          <p:stCondLst>
                                            <p:cond delay="415"/>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6" dur="207" tmFilter="0, 0; 0.125,0.2665; 0.25,0.4; 0.375,0.465; 0.5,0.5;  0.625,0.535; 0.75,0.6; 0.875,0.7335; 1,1">
                                          <p:stCondLst>
                                            <p:cond delay="828"/>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7" dur="103" tmFilter="0, 0; 0.125,0.2665; 0.25,0.4; 0.375,0.465; 0.5,0.5;  0.625,0.535; 0.75,0.6; 0.875,0.7335; 1,1">
                                          <p:stCondLst>
                                            <p:cond delay="1035"/>
                                          </p:stCondLst>
                                        </p:cTn>
                                        <p:tgtEl>
                                          <p:spTgt spid="3">
                                            <p:txEl>
                                              <p:pRg st="3" end="3"/>
                                            </p:txEl>
                                          </p:spTgt>
                                        </p:tgtEl>
                                        <p:attrNameLst>
                                          <p:attrName>ppt_y</p:attrName>
                                        </p:attrNameLst>
                                      </p:cBhvr>
                                      <p:tavLst>
                                        <p:tav tm="0" fmla="#ppt_y-sin(pi*$)/81">
                                          <p:val>
                                            <p:fltVal val="0"/>
                                          </p:val>
                                        </p:tav>
                                        <p:tav tm="100000">
                                          <p:val>
                                            <p:fltVal val="1"/>
                                          </p:val>
                                        </p:tav>
                                      </p:tavLst>
                                    </p:anim>
                                    <p:animScale>
                                      <p:cBhvr>
                                        <p:cTn id="78" dur="16">
                                          <p:stCondLst>
                                            <p:cond delay="406"/>
                                          </p:stCondLst>
                                        </p:cTn>
                                        <p:tgtEl>
                                          <p:spTgt spid="3">
                                            <p:txEl>
                                              <p:pRg st="3" end="3"/>
                                            </p:txEl>
                                          </p:spTgt>
                                        </p:tgtEl>
                                      </p:cBhvr>
                                      <p:to x="100000" y="60000"/>
                                    </p:animScale>
                                    <p:animScale>
                                      <p:cBhvr>
                                        <p:cTn id="79" dur="104" decel="50000">
                                          <p:stCondLst>
                                            <p:cond delay="423"/>
                                          </p:stCondLst>
                                        </p:cTn>
                                        <p:tgtEl>
                                          <p:spTgt spid="3">
                                            <p:txEl>
                                              <p:pRg st="3" end="3"/>
                                            </p:txEl>
                                          </p:spTgt>
                                        </p:tgtEl>
                                      </p:cBhvr>
                                      <p:to x="100000" y="100000"/>
                                    </p:animScale>
                                    <p:animScale>
                                      <p:cBhvr>
                                        <p:cTn id="80" dur="16">
                                          <p:stCondLst>
                                            <p:cond delay="820"/>
                                          </p:stCondLst>
                                        </p:cTn>
                                        <p:tgtEl>
                                          <p:spTgt spid="3">
                                            <p:txEl>
                                              <p:pRg st="3" end="3"/>
                                            </p:txEl>
                                          </p:spTgt>
                                        </p:tgtEl>
                                      </p:cBhvr>
                                      <p:to x="100000" y="80000"/>
                                    </p:animScale>
                                    <p:animScale>
                                      <p:cBhvr>
                                        <p:cTn id="81" dur="104" decel="50000">
                                          <p:stCondLst>
                                            <p:cond delay="836"/>
                                          </p:stCondLst>
                                        </p:cTn>
                                        <p:tgtEl>
                                          <p:spTgt spid="3">
                                            <p:txEl>
                                              <p:pRg st="3" end="3"/>
                                            </p:txEl>
                                          </p:spTgt>
                                        </p:tgtEl>
                                      </p:cBhvr>
                                      <p:to x="100000" y="100000"/>
                                    </p:animScale>
                                    <p:animScale>
                                      <p:cBhvr>
                                        <p:cTn id="82" dur="16">
                                          <p:stCondLst>
                                            <p:cond delay="1026"/>
                                          </p:stCondLst>
                                        </p:cTn>
                                        <p:tgtEl>
                                          <p:spTgt spid="3">
                                            <p:txEl>
                                              <p:pRg st="3" end="3"/>
                                            </p:txEl>
                                          </p:spTgt>
                                        </p:tgtEl>
                                      </p:cBhvr>
                                      <p:to x="100000" y="90000"/>
                                    </p:animScale>
                                    <p:animScale>
                                      <p:cBhvr>
                                        <p:cTn id="83" dur="104" decel="50000">
                                          <p:stCondLst>
                                            <p:cond delay="1042"/>
                                          </p:stCondLst>
                                        </p:cTn>
                                        <p:tgtEl>
                                          <p:spTgt spid="3">
                                            <p:txEl>
                                              <p:pRg st="3" end="3"/>
                                            </p:txEl>
                                          </p:spTgt>
                                        </p:tgtEl>
                                      </p:cBhvr>
                                      <p:to x="100000" y="100000"/>
                                    </p:animScale>
                                    <p:animScale>
                                      <p:cBhvr>
                                        <p:cTn id="84" dur="16">
                                          <p:stCondLst>
                                            <p:cond delay="1130"/>
                                          </p:stCondLst>
                                        </p:cTn>
                                        <p:tgtEl>
                                          <p:spTgt spid="3">
                                            <p:txEl>
                                              <p:pRg st="3" end="3"/>
                                            </p:txEl>
                                          </p:spTgt>
                                        </p:tgtEl>
                                      </p:cBhvr>
                                      <p:to x="100000" y="95000"/>
                                    </p:animScale>
                                    <p:animScale>
                                      <p:cBhvr>
                                        <p:cTn id="85" dur="104" decel="50000">
                                          <p:stCondLst>
                                            <p:cond delay="1146"/>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449FE-C0A3-47FC-8C77-C41D0C04489D}"/>
              </a:ext>
            </a:extLst>
          </p:cNvPr>
          <p:cNvSpPr>
            <a:spLocks noGrp="1"/>
          </p:cNvSpPr>
          <p:nvPr>
            <p:ph type="title"/>
          </p:nvPr>
        </p:nvSpPr>
        <p:spPr>
          <a:xfrm>
            <a:off x="6428631" y="628522"/>
            <a:ext cx="4871711" cy="1416441"/>
          </a:xfrm>
        </p:spPr>
        <p:txBody>
          <a:bodyPr>
            <a:noAutofit/>
          </a:bodyPr>
          <a:lstStyle/>
          <a:p>
            <a:r>
              <a:rPr lang="en-US" sz="4800" dirty="0" err="1"/>
              <a:t>RADiculture</a:t>
            </a:r>
            <a:r>
              <a:rPr lang="en-US" sz="4800" dirty="0"/>
              <a:t> Recap!</a:t>
            </a:r>
          </a:p>
        </p:txBody>
      </p:sp>
      <p:pic>
        <p:nvPicPr>
          <p:cNvPr id="10" name="Picture Placeholder 9" descr="A picture containing person, plant, green, vegetable">
            <a:extLst>
              <a:ext uri="{FF2B5EF4-FFF2-40B4-BE49-F238E27FC236}">
                <a16:creationId xmlns:a16="http://schemas.microsoft.com/office/drawing/2014/main" id="{EA4F8524-08FD-4770-8E76-4588EA2E1643}"/>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t="103" b="103"/>
          <a:stretch/>
        </p:blipFill>
        <p:spPr>
          <a:xfrm>
            <a:off x="0" y="0"/>
            <a:ext cx="4871651" cy="4716849"/>
          </a:xfrm>
        </p:spPr>
      </p:pic>
      <p:pic>
        <p:nvPicPr>
          <p:cNvPr id="12" name="Picture Placeholder 11" descr="A person standing in a greenhouse">
            <a:extLst>
              <a:ext uri="{FF2B5EF4-FFF2-40B4-BE49-F238E27FC236}">
                <a16:creationId xmlns:a16="http://schemas.microsoft.com/office/drawing/2014/main" id="{F5F3B56C-4EE4-4D49-8191-08FE8C1A6FB8}"/>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523" b="523"/>
          <a:stretch/>
        </p:blipFill>
        <p:spPr>
          <a:xfrm>
            <a:off x="3261367" y="4226721"/>
            <a:ext cx="2792336" cy="2631279"/>
          </a:xfrm>
        </p:spPr>
      </p:pic>
      <p:sp>
        <p:nvSpPr>
          <p:cNvPr id="3" name="Content Placeholder 2">
            <a:extLst>
              <a:ext uri="{FF2B5EF4-FFF2-40B4-BE49-F238E27FC236}">
                <a16:creationId xmlns:a16="http://schemas.microsoft.com/office/drawing/2014/main" id="{A6B1406F-7E28-44E5-BC03-EC01665A16EA}"/>
              </a:ext>
            </a:extLst>
          </p:cNvPr>
          <p:cNvSpPr>
            <a:spLocks noGrp="1"/>
          </p:cNvSpPr>
          <p:nvPr>
            <p:ph idx="1"/>
          </p:nvPr>
        </p:nvSpPr>
        <p:spPr>
          <a:xfrm>
            <a:off x="6321287" y="2693501"/>
            <a:ext cx="5953539" cy="3524306"/>
          </a:xfrm>
        </p:spPr>
        <p:txBody>
          <a:bodyPr>
            <a:noAutofit/>
          </a:bodyPr>
          <a:lstStyle/>
          <a:p>
            <a:r>
              <a:rPr lang="en-US" sz="2900" dirty="0"/>
              <a:t>We covered </a:t>
            </a:r>
          </a:p>
          <a:p>
            <a:endParaRPr lang="en-US" sz="1200" dirty="0"/>
          </a:p>
          <a:p>
            <a:r>
              <a:rPr lang="en-US" sz="2900" dirty="0"/>
              <a:t>ways radiation and nuclear technology help the agriculture industry every day!</a:t>
            </a:r>
          </a:p>
          <a:p>
            <a:endParaRPr lang="en-US" sz="3000" dirty="0"/>
          </a:p>
        </p:txBody>
      </p:sp>
      <p:sp>
        <p:nvSpPr>
          <p:cNvPr id="6" name="Slide Number Placeholder 5">
            <a:extLst>
              <a:ext uri="{FF2B5EF4-FFF2-40B4-BE49-F238E27FC236}">
                <a16:creationId xmlns:a16="http://schemas.microsoft.com/office/drawing/2014/main" id="{4AA6EB0D-92FB-4F07-9F62-B73145EBAD17}"/>
              </a:ext>
            </a:extLst>
          </p:cNvPr>
          <p:cNvSpPr>
            <a:spLocks noGrp="1"/>
          </p:cNvSpPr>
          <p:nvPr>
            <p:ph type="sldNum" sz="quarter" idx="12"/>
          </p:nvPr>
        </p:nvSpPr>
        <p:spPr>
          <a:xfrm>
            <a:off x="10712410" y="6172200"/>
            <a:ext cx="775429" cy="457200"/>
          </a:xfrm>
        </p:spPr>
        <p:txBody>
          <a:bodyPr/>
          <a:lstStyle/>
          <a:p>
            <a:fld id="{FAEF9944-A4F6-4C59-AEBD-678D6480B8EA}" type="slidenum">
              <a:rPr lang="en-US" smtClean="0"/>
              <a:pPr/>
              <a:t>37</a:t>
            </a:fld>
            <a:endParaRPr lang="en-US" dirty="0"/>
          </a:p>
        </p:txBody>
      </p:sp>
      <p:sp>
        <p:nvSpPr>
          <p:cNvPr id="9" name="Rectangle 8">
            <a:extLst>
              <a:ext uri="{FF2B5EF4-FFF2-40B4-BE49-F238E27FC236}">
                <a16:creationId xmlns:a16="http://schemas.microsoft.com/office/drawing/2014/main" id="{FA267887-2322-4B2A-ABFC-8E684680E1D7}"/>
              </a:ext>
            </a:extLst>
          </p:cNvPr>
          <p:cNvSpPr/>
          <p:nvPr/>
        </p:nvSpPr>
        <p:spPr>
          <a:xfrm>
            <a:off x="9298056" y="1702570"/>
            <a:ext cx="652743" cy="3170099"/>
          </a:xfrm>
          <a:prstGeom prst="rect">
            <a:avLst/>
          </a:prstGeom>
          <a:noFill/>
        </p:spPr>
        <p:txBody>
          <a:bodyPr wrap="square" lIns="91440" tIns="45720" rIns="91440" bIns="45720">
            <a:spAutoFit/>
          </a:bodyPr>
          <a:lstStyle/>
          <a:p>
            <a:pPr algn="ctr"/>
            <a:r>
              <a:rPr lang="en-US" sz="20000" b="1" cap="none" spc="0" dirty="0">
                <a:ln w="22225">
                  <a:solidFill>
                    <a:schemeClr val="accent6">
                      <a:lumMod val="75000"/>
                    </a:schemeClr>
                  </a:solidFill>
                  <a:prstDash val="solid"/>
                </a:ln>
                <a:solidFill>
                  <a:srgbClr val="FFC000"/>
                </a:solidFill>
                <a:effectLst/>
              </a:rPr>
              <a:t>4</a:t>
            </a:r>
          </a:p>
        </p:txBody>
      </p:sp>
    </p:spTree>
    <p:extLst>
      <p:ext uri="{BB962C8B-B14F-4D97-AF65-F5344CB8AC3E}">
        <p14:creationId xmlns:p14="http://schemas.microsoft.com/office/powerpoint/2010/main" val="3148179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Placeholder 37">
            <a:extLst>
              <a:ext uri="{FF2B5EF4-FFF2-40B4-BE49-F238E27FC236}">
                <a16:creationId xmlns:a16="http://schemas.microsoft.com/office/drawing/2014/main" id="{AD0CBC01-374C-4F79-B47C-64BDD4D24925}"/>
              </a:ext>
            </a:extLst>
          </p:cNvPr>
          <p:cNvPicPr>
            <a:picLocks noGrp="1" noChangeAspect="1"/>
          </p:cNvPicPr>
          <p:nvPr>
            <p:ph type="pic" sz="quarter" idx="14"/>
          </p:nvPr>
        </p:nvPicPr>
        <p:blipFill rotWithShape="1">
          <a:blip r:embed="rId3"/>
          <a:srcRect l="43260" r="8676"/>
          <a:stretch/>
        </p:blipFill>
        <p:spPr>
          <a:xfrm>
            <a:off x="9512300" y="0"/>
            <a:ext cx="2679700" cy="3483864"/>
          </a:xfrm>
        </p:spPr>
      </p:pic>
      <p:pic>
        <p:nvPicPr>
          <p:cNvPr id="40" name="Picture Placeholder 39">
            <a:extLst>
              <a:ext uri="{FF2B5EF4-FFF2-40B4-BE49-F238E27FC236}">
                <a16:creationId xmlns:a16="http://schemas.microsoft.com/office/drawing/2014/main" id="{B0F6B075-CE65-4EAD-8D2A-5AC28C1261A5}"/>
              </a:ext>
            </a:extLst>
          </p:cNvPr>
          <p:cNvPicPr>
            <a:picLocks noGrp="1" noChangeAspect="1"/>
          </p:cNvPicPr>
          <p:nvPr>
            <p:ph type="pic" sz="quarter" idx="15"/>
          </p:nvPr>
        </p:nvPicPr>
        <p:blipFill>
          <a:blip r:embed="rId4"/>
          <a:srcRect l="15873" r="15873"/>
          <a:stretch>
            <a:fillRect/>
          </a:stretch>
        </p:blipFill>
        <p:spPr/>
      </p:pic>
      <p:pic>
        <p:nvPicPr>
          <p:cNvPr id="42" name="Picture Placeholder 41">
            <a:extLst>
              <a:ext uri="{FF2B5EF4-FFF2-40B4-BE49-F238E27FC236}">
                <a16:creationId xmlns:a16="http://schemas.microsoft.com/office/drawing/2014/main" id="{E808C8BA-3E80-4B57-B56C-0B806AB239B6}"/>
              </a:ext>
            </a:extLst>
          </p:cNvPr>
          <p:cNvPicPr>
            <a:picLocks noGrp="1" noChangeAspect="1"/>
          </p:cNvPicPr>
          <p:nvPr>
            <p:ph type="pic" sz="quarter" idx="16"/>
          </p:nvPr>
        </p:nvPicPr>
        <p:blipFill>
          <a:blip r:embed="rId5"/>
          <a:srcRect l="19785" r="19785"/>
          <a:stretch>
            <a:fillRect/>
          </a:stretch>
        </p:blipFill>
        <p:spPr/>
      </p:pic>
      <p:sp>
        <p:nvSpPr>
          <p:cNvPr id="15" name="Slide Number Placeholder 14">
            <a:extLst>
              <a:ext uri="{FF2B5EF4-FFF2-40B4-BE49-F238E27FC236}">
                <a16:creationId xmlns:a16="http://schemas.microsoft.com/office/drawing/2014/main" id="{100ECBB1-546D-42D4-AF95-6AFB167C05F4}"/>
              </a:ext>
            </a:extLst>
          </p:cNvPr>
          <p:cNvSpPr>
            <a:spLocks noGrp="1"/>
          </p:cNvSpPr>
          <p:nvPr>
            <p:ph type="sldNum" sz="quarter" idx="12"/>
          </p:nvPr>
        </p:nvSpPr>
        <p:spPr/>
        <p:txBody>
          <a:bodyPr/>
          <a:lstStyle/>
          <a:p>
            <a:fld id="{FAEF9944-A4F6-4C59-AEBD-678D6480B8EA}" type="slidenum">
              <a:rPr lang="en-US" smtClean="0"/>
              <a:pPr/>
              <a:t>38</a:t>
            </a:fld>
            <a:endParaRPr lang="en-US" dirty="0"/>
          </a:p>
        </p:txBody>
      </p:sp>
      <p:sp>
        <p:nvSpPr>
          <p:cNvPr id="17" name="Title 16">
            <a:extLst>
              <a:ext uri="{FF2B5EF4-FFF2-40B4-BE49-F238E27FC236}">
                <a16:creationId xmlns:a16="http://schemas.microsoft.com/office/drawing/2014/main" id="{5811D275-28E6-41FB-89EA-0EA3086BA294}"/>
              </a:ext>
            </a:extLst>
          </p:cNvPr>
          <p:cNvSpPr>
            <a:spLocks noGrp="1"/>
          </p:cNvSpPr>
          <p:nvPr>
            <p:ph type="ctrTitle"/>
          </p:nvPr>
        </p:nvSpPr>
        <p:spPr>
          <a:xfrm>
            <a:off x="261590" y="52481"/>
            <a:ext cx="8243524" cy="1602202"/>
          </a:xfrm>
        </p:spPr>
        <p:txBody>
          <a:bodyPr>
            <a:normAutofit fontScale="90000"/>
          </a:bodyPr>
          <a:lstStyle/>
          <a:p>
            <a:r>
              <a:rPr lang="en-US" sz="4400" dirty="0"/>
              <a:t>Can you name the</a:t>
            </a:r>
            <a:br>
              <a:rPr lang="en-US" sz="4400" dirty="0"/>
            </a:br>
            <a:r>
              <a:rPr lang="en-US" sz="4400" dirty="0"/>
              <a:t>4 ways?</a:t>
            </a:r>
          </a:p>
        </p:txBody>
      </p:sp>
      <p:pic>
        <p:nvPicPr>
          <p:cNvPr id="36" name="Picture Placeholder 35" descr="A picture containing ground, outdoor, plant&#10;&#10;Description automatically generated">
            <a:extLst>
              <a:ext uri="{FF2B5EF4-FFF2-40B4-BE49-F238E27FC236}">
                <a16:creationId xmlns:a16="http://schemas.microsoft.com/office/drawing/2014/main" id="{E8D0DD1C-1CE0-4297-A352-7C6BA846ADB4}"/>
              </a:ext>
            </a:extLst>
          </p:cNvPr>
          <p:cNvPicPr>
            <a:picLocks noGrp="1" noChangeAspect="1"/>
          </p:cNvPicPr>
          <p:nvPr>
            <p:ph type="pic" sz="quarter" idx="13"/>
          </p:nvPr>
        </p:nvPicPr>
        <p:blipFill>
          <a:blip r:embed="rId6"/>
          <a:srcRect l="20520" r="20520"/>
          <a:stretch>
            <a:fillRect/>
          </a:stretch>
        </p:blipFill>
        <p:spPr/>
      </p:pic>
      <p:grpSp>
        <p:nvGrpSpPr>
          <p:cNvPr id="51" name="Group 50">
            <a:extLst>
              <a:ext uri="{FF2B5EF4-FFF2-40B4-BE49-F238E27FC236}">
                <a16:creationId xmlns:a16="http://schemas.microsoft.com/office/drawing/2014/main" id="{B9608B2B-D9A6-4494-B8B9-15A31DA28002}"/>
              </a:ext>
            </a:extLst>
          </p:cNvPr>
          <p:cNvGrpSpPr/>
          <p:nvPr/>
        </p:nvGrpSpPr>
        <p:grpSpPr>
          <a:xfrm>
            <a:off x="3040276" y="1202820"/>
            <a:ext cx="2380226" cy="2064906"/>
            <a:chOff x="3040276" y="1202820"/>
            <a:chExt cx="2380226" cy="2064906"/>
          </a:xfrm>
        </p:grpSpPr>
        <p:sp>
          <p:nvSpPr>
            <p:cNvPr id="23" name="Hexagon 22">
              <a:extLst>
                <a:ext uri="{FF2B5EF4-FFF2-40B4-BE49-F238E27FC236}">
                  <a16:creationId xmlns:a16="http://schemas.microsoft.com/office/drawing/2014/main" id="{50AD3E1C-613E-4A52-8EA7-7BE90713FFCE}"/>
                </a:ext>
              </a:extLst>
            </p:cNvPr>
            <p:cNvSpPr>
              <a:spLocks noChangeAspect="1"/>
            </p:cNvSpPr>
            <p:nvPr/>
          </p:nvSpPr>
          <p:spPr>
            <a:xfrm>
              <a:off x="3040276" y="1202820"/>
              <a:ext cx="2380226" cy="2051919"/>
            </a:xfrm>
            <a:prstGeom prst="hexagon">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0F3A38FF-CFE1-4251-BC97-25D36A2650EC}"/>
                </a:ext>
              </a:extLst>
            </p:cNvPr>
            <p:cNvSpPr txBox="1"/>
            <p:nvPr/>
          </p:nvSpPr>
          <p:spPr>
            <a:xfrm>
              <a:off x="3654301" y="2621395"/>
              <a:ext cx="1152175" cy="646331"/>
            </a:xfrm>
            <a:prstGeom prst="rect">
              <a:avLst/>
            </a:prstGeom>
            <a:noFill/>
          </p:spPr>
          <p:txBody>
            <a:bodyPr wrap="none" rtlCol="0">
              <a:spAutoFit/>
            </a:bodyPr>
            <a:lstStyle/>
            <a:p>
              <a:pPr algn="ctr"/>
              <a:r>
                <a:rPr lang="en-US" dirty="0">
                  <a:solidFill>
                    <a:schemeClr val="bg1"/>
                  </a:solidFill>
                </a:rPr>
                <a:t>Fertilizer</a:t>
              </a:r>
            </a:p>
            <a:p>
              <a:pPr algn="ctr"/>
              <a:r>
                <a:rPr lang="en-US" dirty="0">
                  <a:solidFill>
                    <a:schemeClr val="bg1"/>
                  </a:solidFill>
                </a:rPr>
                <a:t>Tracing</a:t>
              </a:r>
            </a:p>
          </p:txBody>
        </p:sp>
        <p:pic>
          <p:nvPicPr>
            <p:cNvPr id="44" name="Graphic 43" descr="Plant With Roots outline">
              <a:extLst>
                <a:ext uri="{FF2B5EF4-FFF2-40B4-BE49-F238E27FC236}">
                  <a16:creationId xmlns:a16="http://schemas.microsoft.com/office/drawing/2014/main" id="{0C296427-5493-46DD-920A-F6ED1DB6F7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48393" y="1327285"/>
              <a:ext cx="1197170" cy="1197170"/>
            </a:xfrm>
            <a:prstGeom prst="rect">
              <a:avLst/>
            </a:prstGeom>
          </p:spPr>
        </p:pic>
      </p:grpSp>
      <p:grpSp>
        <p:nvGrpSpPr>
          <p:cNvPr id="52" name="Group 51">
            <a:extLst>
              <a:ext uri="{FF2B5EF4-FFF2-40B4-BE49-F238E27FC236}">
                <a16:creationId xmlns:a16="http://schemas.microsoft.com/office/drawing/2014/main" id="{24B67D28-79F6-40FC-ADB9-6F3913D3E942}"/>
              </a:ext>
            </a:extLst>
          </p:cNvPr>
          <p:cNvGrpSpPr/>
          <p:nvPr/>
        </p:nvGrpSpPr>
        <p:grpSpPr>
          <a:xfrm>
            <a:off x="1022860" y="2353159"/>
            <a:ext cx="2380226" cy="2106968"/>
            <a:chOff x="1022860" y="2353159"/>
            <a:chExt cx="2380226" cy="2106968"/>
          </a:xfrm>
        </p:grpSpPr>
        <p:sp>
          <p:nvSpPr>
            <p:cNvPr id="28" name="Hexagon 27">
              <a:extLst>
                <a:ext uri="{FF2B5EF4-FFF2-40B4-BE49-F238E27FC236}">
                  <a16:creationId xmlns:a16="http://schemas.microsoft.com/office/drawing/2014/main" id="{1CA4D658-2799-478A-B10E-38B2C73EAFCD}"/>
                </a:ext>
              </a:extLst>
            </p:cNvPr>
            <p:cNvSpPr>
              <a:spLocks noChangeAspect="1"/>
            </p:cNvSpPr>
            <p:nvPr/>
          </p:nvSpPr>
          <p:spPr>
            <a:xfrm>
              <a:off x="1022860" y="2353159"/>
              <a:ext cx="2380226" cy="2051919"/>
            </a:xfrm>
            <a:prstGeom prst="hexagon">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44C18BF2-0372-4C7B-A9D5-6219F501F823}"/>
                </a:ext>
              </a:extLst>
            </p:cNvPr>
            <p:cNvSpPr txBox="1"/>
            <p:nvPr/>
          </p:nvSpPr>
          <p:spPr>
            <a:xfrm>
              <a:off x="1510357" y="3813796"/>
              <a:ext cx="1405231" cy="646331"/>
            </a:xfrm>
            <a:prstGeom prst="rect">
              <a:avLst/>
            </a:prstGeom>
            <a:noFill/>
          </p:spPr>
          <p:txBody>
            <a:bodyPr wrap="square" rtlCol="0">
              <a:spAutoFit/>
            </a:bodyPr>
            <a:lstStyle/>
            <a:p>
              <a:pPr algn="ctr"/>
              <a:r>
                <a:rPr lang="en-US" dirty="0">
                  <a:solidFill>
                    <a:schemeClr val="bg1"/>
                  </a:solidFill>
                </a:rPr>
                <a:t>Food Irradiation</a:t>
              </a:r>
            </a:p>
          </p:txBody>
        </p:sp>
        <p:pic>
          <p:nvPicPr>
            <p:cNvPr id="46" name="Graphic 45" descr="Fruit bowl outline">
              <a:extLst>
                <a:ext uri="{FF2B5EF4-FFF2-40B4-BE49-F238E27FC236}">
                  <a16:creationId xmlns:a16="http://schemas.microsoft.com/office/drawing/2014/main" id="{568A939E-40A6-43FE-A132-19D46F07F15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19211" y="2496798"/>
              <a:ext cx="1197170" cy="1197170"/>
            </a:xfrm>
            <a:prstGeom prst="rect">
              <a:avLst/>
            </a:prstGeom>
          </p:spPr>
        </p:pic>
      </p:grpSp>
      <p:grpSp>
        <p:nvGrpSpPr>
          <p:cNvPr id="53" name="Group 52">
            <a:extLst>
              <a:ext uri="{FF2B5EF4-FFF2-40B4-BE49-F238E27FC236}">
                <a16:creationId xmlns:a16="http://schemas.microsoft.com/office/drawing/2014/main" id="{C1B9D55B-88BC-45F1-84CB-A695DB9A76EC}"/>
              </a:ext>
            </a:extLst>
          </p:cNvPr>
          <p:cNvGrpSpPr/>
          <p:nvPr/>
        </p:nvGrpSpPr>
        <p:grpSpPr>
          <a:xfrm>
            <a:off x="3040276" y="3434168"/>
            <a:ext cx="2380226" cy="2105710"/>
            <a:chOff x="3040276" y="3434168"/>
            <a:chExt cx="2380226" cy="2105710"/>
          </a:xfrm>
        </p:grpSpPr>
        <p:sp>
          <p:nvSpPr>
            <p:cNvPr id="29" name="Hexagon 28">
              <a:extLst>
                <a:ext uri="{FF2B5EF4-FFF2-40B4-BE49-F238E27FC236}">
                  <a16:creationId xmlns:a16="http://schemas.microsoft.com/office/drawing/2014/main" id="{D4BF85AC-1E09-4685-ABCF-C6AE60514FF0}"/>
                </a:ext>
              </a:extLst>
            </p:cNvPr>
            <p:cNvSpPr>
              <a:spLocks noChangeAspect="1"/>
            </p:cNvSpPr>
            <p:nvPr/>
          </p:nvSpPr>
          <p:spPr>
            <a:xfrm>
              <a:off x="3040276" y="3434168"/>
              <a:ext cx="2380226" cy="2051919"/>
            </a:xfrm>
            <a:prstGeom prst="hexagon">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1FFEFF5F-268B-4740-B980-3BDCB426FD01}"/>
                </a:ext>
              </a:extLst>
            </p:cNvPr>
            <p:cNvSpPr txBox="1"/>
            <p:nvPr/>
          </p:nvSpPr>
          <p:spPr>
            <a:xfrm>
              <a:off x="3283851" y="4893547"/>
              <a:ext cx="1893074" cy="646331"/>
            </a:xfrm>
            <a:prstGeom prst="rect">
              <a:avLst/>
            </a:prstGeom>
            <a:noFill/>
          </p:spPr>
          <p:txBody>
            <a:bodyPr wrap="square" rtlCol="0">
              <a:spAutoFit/>
            </a:bodyPr>
            <a:lstStyle/>
            <a:p>
              <a:pPr algn="ctr"/>
              <a:r>
                <a:rPr lang="en-US" dirty="0">
                  <a:solidFill>
                    <a:schemeClr val="bg1"/>
                  </a:solidFill>
                </a:rPr>
                <a:t>Mutation Plant Breeding</a:t>
              </a:r>
            </a:p>
          </p:txBody>
        </p:sp>
        <p:pic>
          <p:nvPicPr>
            <p:cNvPr id="48" name="Graphic 47" descr="Hibiscus outline">
              <a:extLst>
                <a:ext uri="{FF2B5EF4-FFF2-40B4-BE49-F238E27FC236}">
                  <a16:creationId xmlns:a16="http://schemas.microsoft.com/office/drawing/2014/main" id="{CAC5FA65-624F-4D85-9075-41499F0788CB}"/>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626981" y="3613156"/>
              <a:ext cx="1197170" cy="1197170"/>
            </a:xfrm>
            <a:prstGeom prst="rect">
              <a:avLst/>
            </a:prstGeom>
          </p:spPr>
        </p:pic>
      </p:grpSp>
      <p:grpSp>
        <p:nvGrpSpPr>
          <p:cNvPr id="54" name="Group 53">
            <a:extLst>
              <a:ext uri="{FF2B5EF4-FFF2-40B4-BE49-F238E27FC236}">
                <a16:creationId xmlns:a16="http://schemas.microsoft.com/office/drawing/2014/main" id="{1B25B888-D254-4243-B4FB-669A61558226}"/>
              </a:ext>
            </a:extLst>
          </p:cNvPr>
          <p:cNvGrpSpPr/>
          <p:nvPr/>
        </p:nvGrpSpPr>
        <p:grpSpPr>
          <a:xfrm>
            <a:off x="1022860" y="4577481"/>
            <a:ext cx="2380226" cy="2129516"/>
            <a:chOff x="1022860" y="4577481"/>
            <a:chExt cx="2380226" cy="2129516"/>
          </a:xfrm>
        </p:grpSpPr>
        <p:sp>
          <p:nvSpPr>
            <p:cNvPr id="27" name="Hexagon 26">
              <a:extLst>
                <a:ext uri="{FF2B5EF4-FFF2-40B4-BE49-F238E27FC236}">
                  <a16:creationId xmlns:a16="http://schemas.microsoft.com/office/drawing/2014/main" id="{E4F40DC0-D01E-48E0-B686-24F1B4EA42C8}"/>
                </a:ext>
              </a:extLst>
            </p:cNvPr>
            <p:cNvSpPr>
              <a:spLocks noChangeAspect="1"/>
            </p:cNvSpPr>
            <p:nvPr/>
          </p:nvSpPr>
          <p:spPr>
            <a:xfrm>
              <a:off x="1022860" y="4577481"/>
              <a:ext cx="2380226" cy="2051919"/>
            </a:xfrm>
            <a:prstGeom prst="hexagon">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E36EECC3-03C8-40B7-B623-460B9A8A8FBF}"/>
                </a:ext>
              </a:extLst>
            </p:cNvPr>
            <p:cNvSpPr txBox="1"/>
            <p:nvPr/>
          </p:nvSpPr>
          <p:spPr>
            <a:xfrm>
              <a:off x="1434484" y="6060666"/>
              <a:ext cx="1550292" cy="646331"/>
            </a:xfrm>
            <a:prstGeom prst="rect">
              <a:avLst/>
            </a:prstGeom>
            <a:noFill/>
          </p:spPr>
          <p:txBody>
            <a:bodyPr wrap="square" rtlCol="0">
              <a:spAutoFit/>
            </a:bodyPr>
            <a:lstStyle/>
            <a:p>
              <a:pPr algn="ctr"/>
              <a:r>
                <a:rPr lang="en-US" dirty="0">
                  <a:solidFill>
                    <a:schemeClr val="bg1"/>
                  </a:solidFill>
                </a:rPr>
                <a:t>Insect Control</a:t>
              </a:r>
            </a:p>
          </p:txBody>
        </p:sp>
        <p:pic>
          <p:nvPicPr>
            <p:cNvPr id="50" name="Graphic 49" descr="Bug outline">
              <a:extLst>
                <a:ext uri="{FF2B5EF4-FFF2-40B4-BE49-F238E27FC236}">
                  <a16:creationId xmlns:a16="http://schemas.microsoft.com/office/drawing/2014/main" id="{5066397F-D135-4DDF-9DBE-CEAC764E80A5}"/>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599529" y="4746142"/>
              <a:ext cx="1197170" cy="1197170"/>
            </a:xfrm>
            <a:prstGeom prst="rect">
              <a:avLst/>
            </a:prstGeom>
          </p:spPr>
        </p:pic>
      </p:grpSp>
    </p:spTree>
    <p:extLst>
      <p:ext uri="{BB962C8B-B14F-4D97-AF65-F5344CB8AC3E}">
        <p14:creationId xmlns:p14="http://schemas.microsoft.com/office/powerpoint/2010/main" val="231551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0E850F9-89F7-4E90-B370-8F550AD23010}"/>
              </a:ext>
            </a:extLst>
          </p:cNvPr>
          <p:cNvPicPr>
            <a:picLocks noGrp="1" noChangeAspect="1"/>
          </p:cNvPicPr>
          <p:nvPr>
            <p:ph type="pic" sz="quarter" idx="14"/>
          </p:nvPr>
        </p:nvPicPr>
        <p:blipFill>
          <a:blip r:embed="rId2"/>
          <a:srcRect t="7813" b="7813"/>
          <a:stretch>
            <a:fillRect/>
          </a:stretch>
        </p:blipFill>
        <p:spPr/>
      </p:pic>
      <p:sp>
        <p:nvSpPr>
          <p:cNvPr id="7" name="Slide Number Placeholder 6">
            <a:extLst>
              <a:ext uri="{FF2B5EF4-FFF2-40B4-BE49-F238E27FC236}">
                <a16:creationId xmlns:a16="http://schemas.microsoft.com/office/drawing/2014/main" id="{11C3D3B8-5F3E-45B4-B6AB-BD305B1418D4}"/>
              </a:ext>
            </a:extLst>
          </p:cNvPr>
          <p:cNvSpPr>
            <a:spLocks noGrp="1"/>
          </p:cNvSpPr>
          <p:nvPr>
            <p:ph type="sldNum" sz="quarter" idx="12"/>
          </p:nvPr>
        </p:nvSpPr>
        <p:spPr/>
        <p:txBody>
          <a:bodyPr/>
          <a:lstStyle/>
          <a:p>
            <a:pPr algn="ctr"/>
            <a:fld id="{FAEF9944-A4F6-4C59-AEBD-678D6480B8EA}" type="slidenum">
              <a:rPr lang="en-US" smtClean="0"/>
              <a:pPr algn="ctr"/>
              <a:t>39</a:t>
            </a:fld>
            <a:endParaRPr lang="en-US" dirty="0"/>
          </a:p>
        </p:txBody>
      </p:sp>
      <p:sp>
        <p:nvSpPr>
          <p:cNvPr id="11" name="Title 10">
            <a:extLst>
              <a:ext uri="{FF2B5EF4-FFF2-40B4-BE49-F238E27FC236}">
                <a16:creationId xmlns:a16="http://schemas.microsoft.com/office/drawing/2014/main" id="{389589D2-2A9F-4488-9E16-C7EA4FDC1F55}"/>
              </a:ext>
            </a:extLst>
          </p:cNvPr>
          <p:cNvSpPr>
            <a:spLocks noGrp="1"/>
          </p:cNvSpPr>
          <p:nvPr>
            <p:ph type="title"/>
          </p:nvPr>
        </p:nvSpPr>
        <p:spPr/>
        <p:txBody>
          <a:bodyPr/>
          <a:lstStyle/>
          <a:p>
            <a:r>
              <a:rPr lang="en-US" dirty="0"/>
              <a:t> </a:t>
            </a:r>
          </a:p>
        </p:txBody>
      </p:sp>
      <p:sp>
        <p:nvSpPr>
          <p:cNvPr id="12" name="TextBox 11">
            <a:extLst>
              <a:ext uri="{FF2B5EF4-FFF2-40B4-BE49-F238E27FC236}">
                <a16:creationId xmlns:a16="http://schemas.microsoft.com/office/drawing/2014/main" id="{61B9B558-70CA-49FE-BE64-60009BA2BEA6}"/>
              </a:ext>
            </a:extLst>
          </p:cNvPr>
          <p:cNvSpPr txBox="1"/>
          <p:nvPr/>
        </p:nvSpPr>
        <p:spPr>
          <a:xfrm>
            <a:off x="8112639" y="2852531"/>
            <a:ext cx="3227678" cy="646331"/>
          </a:xfrm>
          <a:prstGeom prst="rect">
            <a:avLst/>
          </a:prstGeom>
          <a:noFill/>
        </p:spPr>
        <p:txBody>
          <a:bodyPr wrap="none" rtlCol="0">
            <a:spAutoFit/>
          </a:bodyPr>
          <a:lstStyle/>
          <a:p>
            <a:r>
              <a:rPr lang="en-US" sz="3600" b="1" dirty="0"/>
              <a:t>RADIATION!</a:t>
            </a:r>
          </a:p>
        </p:txBody>
      </p:sp>
      <p:sp>
        <p:nvSpPr>
          <p:cNvPr id="13" name="TextBox 12">
            <a:extLst>
              <a:ext uri="{FF2B5EF4-FFF2-40B4-BE49-F238E27FC236}">
                <a16:creationId xmlns:a16="http://schemas.microsoft.com/office/drawing/2014/main" id="{B90B3E70-8071-46F9-960E-0CBF5890229B}"/>
              </a:ext>
            </a:extLst>
          </p:cNvPr>
          <p:cNvSpPr txBox="1"/>
          <p:nvPr/>
        </p:nvSpPr>
        <p:spPr>
          <a:xfrm>
            <a:off x="7728495" y="4094874"/>
            <a:ext cx="3995966" cy="1077218"/>
          </a:xfrm>
          <a:prstGeom prst="rect">
            <a:avLst/>
          </a:prstGeom>
          <a:noFill/>
        </p:spPr>
        <p:txBody>
          <a:bodyPr wrap="none" rtlCol="0">
            <a:spAutoFit/>
          </a:bodyPr>
          <a:lstStyle/>
          <a:p>
            <a:r>
              <a:rPr lang="en-US" sz="2800" b="1" dirty="0"/>
              <a:t>Making agriculture</a:t>
            </a:r>
          </a:p>
          <a:p>
            <a:r>
              <a:rPr lang="en-US" sz="2800" b="1" dirty="0"/>
              <a:t>better</a:t>
            </a:r>
            <a:r>
              <a:rPr lang="en-US" sz="3600" b="1" dirty="0"/>
              <a:t> </a:t>
            </a:r>
            <a:r>
              <a:rPr lang="en-US" sz="3600" b="1" u="sng" dirty="0"/>
              <a:t>every day</a:t>
            </a:r>
            <a:r>
              <a:rPr lang="en-US" sz="3600" b="1" dirty="0"/>
              <a:t>.</a:t>
            </a:r>
          </a:p>
        </p:txBody>
      </p:sp>
      <p:sp>
        <p:nvSpPr>
          <p:cNvPr id="14" name="TextBox 13">
            <a:extLst>
              <a:ext uri="{FF2B5EF4-FFF2-40B4-BE49-F238E27FC236}">
                <a16:creationId xmlns:a16="http://schemas.microsoft.com/office/drawing/2014/main" id="{BD59C1D1-5C9A-4988-9047-72B31BD84AB3}"/>
              </a:ext>
            </a:extLst>
          </p:cNvPr>
          <p:cNvSpPr txBox="1"/>
          <p:nvPr/>
        </p:nvSpPr>
        <p:spPr>
          <a:xfrm>
            <a:off x="7936219" y="5429070"/>
            <a:ext cx="4255780" cy="861774"/>
          </a:xfrm>
          <a:prstGeom prst="rect">
            <a:avLst/>
          </a:prstGeom>
          <a:noFill/>
        </p:spPr>
        <p:txBody>
          <a:bodyPr wrap="none" rtlCol="0">
            <a:spAutoFit/>
          </a:bodyPr>
          <a:lstStyle/>
          <a:p>
            <a:r>
              <a:rPr lang="en-US" sz="2800" b="1" dirty="0"/>
              <a:t>That’s</a:t>
            </a:r>
            <a:r>
              <a:rPr lang="en-US" sz="3600" b="1" dirty="0"/>
              <a:t> </a:t>
            </a:r>
            <a:r>
              <a:rPr lang="en-US" sz="5000" b="1" dirty="0" err="1">
                <a:latin typeface="Agency FB" panose="020B0503020202020204" pitchFamily="34" charset="0"/>
              </a:rPr>
              <a:t>RADiculture</a:t>
            </a:r>
            <a:r>
              <a:rPr lang="en-US" sz="3600" b="1" dirty="0"/>
              <a:t>!</a:t>
            </a:r>
          </a:p>
        </p:txBody>
      </p:sp>
    </p:spTree>
    <p:extLst>
      <p:ext uri="{BB962C8B-B14F-4D97-AF65-F5344CB8AC3E}">
        <p14:creationId xmlns:p14="http://schemas.microsoft.com/office/powerpoint/2010/main" val="1720497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Person planting seedlings">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3" b="3"/>
          <a:stretch/>
        </p:blipFill>
        <p:spPr/>
      </p:pic>
      <p:sp>
        <p:nvSpPr>
          <p:cNvPr id="2" name="Title 1">
            <a:extLst>
              <a:ext uri="{FF2B5EF4-FFF2-40B4-BE49-F238E27FC236}">
                <a16:creationId xmlns:a16="http://schemas.microsoft.com/office/drawing/2014/main" id="{3C3D335A-5ECE-43C8-B81D-FB11A0598038}"/>
              </a:ext>
            </a:extLst>
          </p:cNvPr>
          <p:cNvSpPr>
            <a:spLocks noGrp="1"/>
          </p:cNvSpPr>
          <p:nvPr>
            <p:ph type="ctrTitle"/>
          </p:nvPr>
        </p:nvSpPr>
        <p:spPr>
          <a:xfrm>
            <a:off x="1630073" y="1346268"/>
            <a:ext cx="5274860" cy="3066706"/>
          </a:xfrm>
        </p:spPr>
        <p:txBody>
          <a:bodyPr anchor="b"/>
          <a:lstStyle/>
          <a:p>
            <a:r>
              <a:rPr lang="en-US" dirty="0"/>
              <a:t>FERTILIZER TRACING</a:t>
            </a:r>
          </a:p>
        </p:txBody>
      </p:sp>
      <p:sp>
        <p:nvSpPr>
          <p:cNvPr id="5" name="Rectangle 4">
            <a:extLst>
              <a:ext uri="{FF2B5EF4-FFF2-40B4-BE49-F238E27FC236}">
                <a16:creationId xmlns:a16="http://schemas.microsoft.com/office/drawing/2014/main" id="{5F77046E-DDC9-41D9-ACBB-0B4CD859542E}"/>
              </a:ext>
            </a:extLst>
          </p:cNvPr>
          <p:cNvSpPr/>
          <p:nvPr/>
        </p:nvSpPr>
        <p:spPr>
          <a:xfrm>
            <a:off x="506990" y="1959086"/>
            <a:ext cx="652743" cy="3170099"/>
          </a:xfrm>
          <a:prstGeom prst="rect">
            <a:avLst/>
          </a:prstGeom>
          <a:noFill/>
        </p:spPr>
        <p:txBody>
          <a:bodyPr wrap="square" lIns="91440" tIns="45720" rIns="91440" bIns="45720">
            <a:spAutoFit/>
          </a:bodyPr>
          <a:lstStyle/>
          <a:p>
            <a:pPr algn="ctr"/>
            <a:r>
              <a:rPr lang="en-US" sz="20000" b="1" cap="none" spc="0" dirty="0">
                <a:ln w="22225">
                  <a:solidFill>
                    <a:schemeClr val="accent6">
                      <a:lumMod val="75000"/>
                    </a:schemeClr>
                  </a:solidFill>
                  <a:prstDash val="solid"/>
                </a:ln>
                <a:solidFill>
                  <a:srgbClr val="FFC000"/>
                </a:solidFill>
                <a:effectLst/>
              </a:rPr>
              <a:t>1</a:t>
            </a:r>
          </a:p>
        </p:txBody>
      </p:sp>
    </p:spTree>
    <p:extLst>
      <p:ext uri="{BB962C8B-B14F-4D97-AF65-F5344CB8AC3E}">
        <p14:creationId xmlns:p14="http://schemas.microsoft.com/office/powerpoint/2010/main" val="3789343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C01D3837-97E5-4B54-8F13-D31502D6BDF3}"/>
              </a:ext>
            </a:extLst>
          </p:cNvPr>
          <p:cNvSpPr>
            <a:spLocks noGrp="1"/>
          </p:cNvSpPr>
          <p:nvPr>
            <p:ph type="title"/>
          </p:nvPr>
        </p:nvSpPr>
        <p:spPr>
          <a:xfrm>
            <a:off x="100829" y="1290099"/>
            <a:ext cx="4420848" cy="4277802"/>
          </a:xfrm>
        </p:spPr>
        <p:txBody>
          <a:bodyPr anchor="ctr">
            <a:noAutofit/>
          </a:bodyPr>
          <a:lstStyle/>
          <a:p>
            <a:r>
              <a:rPr lang="en-US" sz="5400" dirty="0"/>
              <a:t>What are fertilizers?</a:t>
            </a:r>
          </a:p>
        </p:txBody>
      </p:sp>
      <p:grpSp>
        <p:nvGrpSpPr>
          <p:cNvPr id="13" name="Group 12">
            <a:extLst>
              <a:ext uri="{FF2B5EF4-FFF2-40B4-BE49-F238E27FC236}">
                <a16:creationId xmlns:a16="http://schemas.microsoft.com/office/drawing/2014/main" id="{D4D684F8-91BF-481C-A965-722756A383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308533" y="0"/>
            <a:ext cx="7883467" cy="6858000"/>
            <a:chOff x="0" y="0"/>
            <a:chExt cx="7883467" cy="6858000"/>
          </a:xfrm>
        </p:grpSpPr>
        <p:sp>
          <p:nvSpPr>
            <p:cNvPr id="14" name="Freeform: Shape 13">
              <a:extLst>
                <a:ext uri="{FF2B5EF4-FFF2-40B4-BE49-F238E27FC236}">
                  <a16:creationId xmlns:a16="http://schemas.microsoft.com/office/drawing/2014/main" id="{05DF7B3C-29EF-4ADC-BFDC-C3A038AC43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20289037-6999-491E-AA63-CC1C3CBBF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5374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497CF6DF-9FF9-4D10-B338-0BEFC0AA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9" name="Oval 8">
            <a:extLst>
              <a:ext uri="{FF2B5EF4-FFF2-40B4-BE49-F238E27FC236}">
                <a16:creationId xmlns:a16="http://schemas.microsoft.com/office/drawing/2014/main" id="{6F2A4107-A638-4996-954A-DDB8A5F315FE}"/>
              </a:ext>
            </a:extLst>
          </p:cNvPr>
          <p:cNvSpPr/>
          <p:nvPr/>
        </p:nvSpPr>
        <p:spPr>
          <a:xfrm>
            <a:off x="5557062" y="1124831"/>
            <a:ext cx="1073337" cy="1073337"/>
          </a:xfrm>
          <a:prstGeom prst="ellipse">
            <a:avLst/>
          </a:prstGeom>
          <a:solidFill>
            <a:schemeClr val="accent5"/>
          </a:solidFill>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sp>
      <p:sp>
        <p:nvSpPr>
          <p:cNvPr id="10" name="Rectangle 9" descr="Plant">
            <a:extLst>
              <a:ext uri="{FF2B5EF4-FFF2-40B4-BE49-F238E27FC236}">
                <a16:creationId xmlns:a16="http://schemas.microsoft.com/office/drawing/2014/main" id="{FED90E62-A023-4559-B9DF-E9F5F1001992}"/>
              </a:ext>
            </a:extLst>
          </p:cNvPr>
          <p:cNvSpPr/>
          <p:nvPr/>
        </p:nvSpPr>
        <p:spPr>
          <a:xfrm>
            <a:off x="5785806" y="1353575"/>
            <a:ext cx="615849" cy="615849"/>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340404A3-43DD-41BF-A940-3C74131DC587}"/>
              </a:ext>
            </a:extLst>
          </p:cNvPr>
          <p:cNvSpPr/>
          <p:nvPr/>
        </p:nvSpPr>
        <p:spPr>
          <a:xfrm>
            <a:off x="5147504" y="2532487"/>
            <a:ext cx="1892453" cy="1088900"/>
          </a:xfrm>
          <a:custGeom>
            <a:avLst/>
            <a:gdLst>
              <a:gd name="connsiteX0" fmla="*/ 0 w 1892453"/>
              <a:gd name="connsiteY0" fmla="*/ 0 h 1088900"/>
              <a:gd name="connsiteX1" fmla="*/ 1892453 w 1892453"/>
              <a:gd name="connsiteY1" fmla="*/ 0 h 1088900"/>
              <a:gd name="connsiteX2" fmla="*/ 1892453 w 1892453"/>
              <a:gd name="connsiteY2" fmla="*/ 1088900 h 1088900"/>
              <a:gd name="connsiteX3" fmla="*/ 0 w 1892453"/>
              <a:gd name="connsiteY3" fmla="*/ 1088900 h 1088900"/>
              <a:gd name="connsiteX4" fmla="*/ 0 w 1892453"/>
              <a:gd name="connsiteY4" fmla="*/ 0 h 108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453" h="1088900">
                <a:moveTo>
                  <a:pt x="0" y="0"/>
                </a:moveTo>
                <a:lnTo>
                  <a:pt x="1892453" y="0"/>
                </a:lnTo>
                <a:lnTo>
                  <a:pt x="1892453" y="1088900"/>
                </a:lnTo>
                <a:lnTo>
                  <a:pt x="0" y="10889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50000"/>
              </a:lnSpc>
              <a:spcBef>
                <a:spcPct val="0"/>
              </a:spcBef>
              <a:spcAft>
                <a:spcPct val="35000"/>
              </a:spcAft>
              <a:buNone/>
              <a:defRPr cap="all"/>
            </a:pPr>
            <a:r>
              <a:rPr lang="en-US" sz="1600" kern="1200" dirty="0"/>
              <a:t>Fertilizers help plants grow</a:t>
            </a:r>
          </a:p>
        </p:txBody>
      </p:sp>
      <p:sp>
        <p:nvSpPr>
          <p:cNvPr id="17" name="Oval 16">
            <a:extLst>
              <a:ext uri="{FF2B5EF4-FFF2-40B4-BE49-F238E27FC236}">
                <a16:creationId xmlns:a16="http://schemas.microsoft.com/office/drawing/2014/main" id="{66F860D8-01D9-4387-BA54-C59A35325A56}"/>
              </a:ext>
            </a:extLst>
          </p:cNvPr>
          <p:cNvSpPr/>
          <p:nvPr/>
        </p:nvSpPr>
        <p:spPr>
          <a:xfrm>
            <a:off x="7697113" y="1124831"/>
            <a:ext cx="1073337" cy="1073337"/>
          </a:xfrm>
          <a:prstGeom prst="ellipse">
            <a:avLst/>
          </a:prstGeom>
          <a:solidFill>
            <a:schemeClr val="accent1"/>
          </a:solidFill>
        </p:spPr>
        <p:style>
          <a:lnRef idx="0">
            <a:schemeClr val="lt1">
              <a:alpha val="0"/>
              <a:hueOff val="0"/>
              <a:satOff val="0"/>
              <a:lumOff val="0"/>
              <a:alphaOff val="0"/>
            </a:schemeClr>
          </a:lnRef>
          <a:fillRef idx="1">
            <a:scrgbClr r="0" g="0" b="0"/>
          </a:fillRef>
          <a:effectRef idx="0">
            <a:schemeClr val="accent3">
              <a:hueOff val="0"/>
              <a:satOff val="0"/>
              <a:lumOff val="0"/>
              <a:alphaOff val="0"/>
            </a:schemeClr>
          </a:effectRef>
          <a:fontRef idx="minor"/>
        </p:style>
      </p:sp>
      <p:sp>
        <p:nvSpPr>
          <p:cNvPr id="18" name="Rectangle 17" descr="Dollar">
            <a:extLst>
              <a:ext uri="{FF2B5EF4-FFF2-40B4-BE49-F238E27FC236}">
                <a16:creationId xmlns:a16="http://schemas.microsoft.com/office/drawing/2014/main" id="{333360DA-88B7-4B84-930B-B13C01C5509E}"/>
              </a:ext>
            </a:extLst>
          </p:cNvPr>
          <p:cNvSpPr/>
          <p:nvPr/>
        </p:nvSpPr>
        <p:spPr>
          <a:xfrm>
            <a:off x="7925857" y="1353575"/>
            <a:ext cx="615849" cy="615849"/>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9" name="Freeform: Shape 18">
            <a:extLst>
              <a:ext uri="{FF2B5EF4-FFF2-40B4-BE49-F238E27FC236}">
                <a16:creationId xmlns:a16="http://schemas.microsoft.com/office/drawing/2014/main" id="{BD3D753F-9D91-4CB1-96FC-515F266F2EFB}"/>
              </a:ext>
            </a:extLst>
          </p:cNvPr>
          <p:cNvSpPr/>
          <p:nvPr/>
        </p:nvSpPr>
        <p:spPr>
          <a:xfrm>
            <a:off x="7347882" y="2532487"/>
            <a:ext cx="1771799" cy="1088900"/>
          </a:xfrm>
          <a:custGeom>
            <a:avLst/>
            <a:gdLst>
              <a:gd name="connsiteX0" fmla="*/ 0 w 1771799"/>
              <a:gd name="connsiteY0" fmla="*/ 0 h 1088900"/>
              <a:gd name="connsiteX1" fmla="*/ 1771799 w 1771799"/>
              <a:gd name="connsiteY1" fmla="*/ 0 h 1088900"/>
              <a:gd name="connsiteX2" fmla="*/ 1771799 w 1771799"/>
              <a:gd name="connsiteY2" fmla="*/ 1088900 h 1088900"/>
              <a:gd name="connsiteX3" fmla="*/ 0 w 1771799"/>
              <a:gd name="connsiteY3" fmla="*/ 1088900 h 1088900"/>
              <a:gd name="connsiteX4" fmla="*/ 0 w 1771799"/>
              <a:gd name="connsiteY4" fmla="*/ 0 h 108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799" h="1088900">
                <a:moveTo>
                  <a:pt x="0" y="0"/>
                </a:moveTo>
                <a:lnTo>
                  <a:pt x="1771799" y="0"/>
                </a:lnTo>
                <a:lnTo>
                  <a:pt x="1771799" y="1088900"/>
                </a:lnTo>
                <a:lnTo>
                  <a:pt x="0" y="10889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50000"/>
              </a:lnSpc>
              <a:spcBef>
                <a:spcPct val="0"/>
              </a:spcBef>
              <a:spcAft>
                <a:spcPct val="35000"/>
              </a:spcAft>
              <a:buNone/>
              <a:defRPr cap="all"/>
            </a:pPr>
            <a:r>
              <a:rPr lang="en-US" sz="1600" kern="1200" dirty="0"/>
              <a:t>Fertilizers are expensive</a:t>
            </a:r>
          </a:p>
        </p:txBody>
      </p:sp>
      <p:sp>
        <p:nvSpPr>
          <p:cNvPr id="20" name="Oval 19">
            <a:extLst>
              <a:ext uri="{FF2B5EF4-FFF2-40B4-BE49-F238E27FC236}">
                <a16:creationId xmlns:a16="http://schemas.microsoft.com/office/drawing/2014/main" id="{C46B3D1D-062E-436F-B896-2CEEAB37A616}"/>
              </a:ext>
            </a:extLst>
          </p:cNvPr>
          <p:cNvSpPr/>
          <p:nvPr/>
        </p:nvSpPr>
        <p:spPr>
          <a:xfrm>
            <a:off x="10076228" y="1124831"/>
            <a:ext cx="1073337" cy="1073337"/>
          </a:xfrm>
          <a:prstGeom prst="ellipse">
            <a:avLst/>
          </a:prstGeom>
          <a:solidFill>
            <a:srgbClr val="00B0F0"/>
          </a:solidFill>
        </p:spPr>
        <p:style>
          <a:lnRef idx="0">
            <a:schemeClr val="lt1">
              <a:alpha val="0"/>
              <a:hueOff val="0"/>
              <a:satOff val="0"/>
              <a:lumOff val="0"/>
              <a:alphaOff val="0"/>
            </a:schemeClr>
          </a:lnRef>
          <a:fillRef idx="1">
            <a:scrgbClr r="0" g="0" b="0"/>
          </a:fillRef>
          <a:effectRef idx="0">
            <a:schemeClr val="accent4">
              <a:hueOff val="0"/>
              <a:satOff val="0"/>
              <a:lumOff val="0"/>
              <a:alphaOff val="0"/>
            </a:schemeClr>
          </a:effectRef>
          <a:fontRef idx="minor"/>
        </p:style>
      </p:sp>
      <p:sp>
        <p:nvSpPr>
          <p:cNvPr id="21" name="Rectangle 20" descr="Water">
            <a:extLst>
              <a:ext uri="{FF2B5EF4-FFF2-40B4-BE49-F238E27FC236}">
                <a16:creationId xmlns:a16="http://schemas.microsoft.com/office/drawing/2014/main" id="{5B1FF9F6-8C3D-4682-99DD-E8F0EA7AFE45}"/>
              </a:ext>
            </a:extLst>
          </p:cNvPr>
          <p:cNvSpPr/>
          <p:nvPr/>
        </p:nvSpPr>
        <p:spPr>
          <a:xfrm>
            <a:off x="10304972" y="1353575"/>
            <a:ext cx="615849" cy="615849"/>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2" name="Freeform: Shape 21">
            <a:extLst>
              <a:ext uri="{FF2B5EF4-FFF2-40B4-BE49-F238E27FC236}">
                <a16:creationId xmlns:a16="http://schemas.microsoft.com/office/drawing/2014/main" id="{AFEDC34A-345B-441C-A991-9854AE761F59}"/>
              </a:ext>
            </a:extLst>
          </p:cNvPr>
          <p:cNvSpPr/>
          <p:nvPr/>
        </p:nvSpPr>
        <p:spPr>
          <a:xfrm>
            <a:off x="9427606" y="2532487"/>
            <a:ext cx="2370581" cy="1088900"/>
          </a:xfrm>
          <a:custGeom>
            <a:avLst/>
            <a:gdLst>
              <a:gd name="connsiteX0" fmla="*/ 0 w 2370581"/>
              <a:gd name="connsiteY0" fmla="*/ 0 h 1088900"/>
              <a:gd name="connsiteX1" fmla="*/ 2370581 w 2370581"/>
              <a:gd name="connsiteY1" fmla="*/ 0 h 1088900"/>
              <a:gd name="connsiteX2" fmla="*/ 2370581 w 2370581"/>
              <a:gd name="connsiteY2" fmla="*/ 1088900 h 1088900"/>
              <a:gd name="connsiteX3" fmla="*/ 0 w 2370581"/>
              <a:gd name="connsiteY3" fmla="*/ 1088900 h 1088900"/>
              <a:gd name="connsiteX4" fmla="*/ 0 w 2370581"/>
              <a:gd name="connsiteY4" fmla="*/ 0 h 108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581" h="1088900">
                <a:moveTo>
                  <a:pt x="0" y="0"/>
                </a:moveTo>
                <a:lnTo>
                  <a:pt x="2370581" y="0"/>
                </a:lnTo>
                <a:lnTo>
                  <a:pt x="2370581" y="1088900"/>
                </a:lnTo>
                <a:lnTo>
                  <a:pt x="0" y="10889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50000"/>
              </a:lnSpc>
              <a:spcBef>
                <a:spcPct val="0"/>
              </a:spcBef>
              <a:spcAft>
                <a:spcPct val="35000"/>
              </a:spcAft>
              <a:buNone/>
              <a:defRPr cap="all"/>
            </a:pPr>
            <a:r>
              <a:rPr lang="en-US" sz="1600" kern="1200" dirty="0"/>
              <a:t>Too much fertilizer can result in water pollution</a:t>
            </a:r>
          </a:p>
        </p:txBody>
      </p:sp>
      <p:sp>
        <p:nvSpPr>
          <p:cNvPr id="23" name="Oval 22">
            <a:extLst>
              <a:ext uri="{FF2B5EF4-FFF2-40B4-BE49-F238E27FC236}">
                <a16:creationId xmlns:a16="http://schemas.microsoft.com/office/drawing/2014/main" id="{F50810B1-AC6C-4F5D-9430-457BCF3F4B3E}"/>
              </a:ext>
            </a:extLst>
          </p:cNvPr>
          <p:cNvSpPr/>
          <p:nvPr/>
        </p:nvSpPr>
        <p:spPr>
          <a:xfrm>
            <a:off x="7936177" y="4061280"/>
            <a:ext cx="1073337" cy="1073337"/>
          </a:xfrm>
          <a:prstGeom prst="ellipse">
            <a:avLst/>
          </a:prstGeom>
          <a:solidFill>
            <a:srgbClr val="00B050"/>
          </a:solidFill>
        </p:spPr>
        <p:style>
          <a:lnRef idx="0">
            <a:schemeClr val="lt1">
              <a:alpha val="0"/>
              <a:hueOff val="0"/>
              <a:satOff val="0"/>
              <a:lumOff val="0"/>
              <a:alphaOff val="0"/>
            </a:schemeClr>
          </a:lnRef>
          <a:fillRef idx="1">
            <a:scrgbClr r="0" g="0" b="0"/>
          </a:fillRef>
          <a:effectRef idx="0">
            <a:schemeClr val="accent5">
              <a:hueOff val="0"/>
              <a:satOff val="0"/>
              <a:lumOff val="0"/>
              <a:alphaOff val="0"/>
            </a:schemeClr>
          </a:effectRef>
          <a:fontRef idx="minor"/>
        </p:style>
      </p:sp>
      <p:sp>
        <p:nvSpPr>
          <p:cNvPr id="24" name="Rectangle 23" descr="Checkmark">
            <a:extLst>
              <a:ext uri="{FF2B5EF4-FFF2-40B4-BE49-F238E27FC236}">
                <a16:creationId xmlns:a16="http://schemas.microsoft.com/office/drawing/2014/main" id="{29DC5AAC-01BE-4BD0-AE71-7BD909E402ED}"/>
              </a:ext>
            </a:extLst>
          </p:cNvPr>
          <p:cNvSpPr/>
          <p:nvPr/>
        </p:nvSpPr>
        <p:spPr>
          <a:xfrm>
            <a:off x="8164921" y="4290024"/>
            <a:ext cx="615849" cy="615849"/>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5" name="Freeform: Shape 24">
            <a:extLst>
              <a:ext uri="{FF2B5EF4-FFF2-40B4-BE49-F238E27FC236}">
                <a16:creationId xmlns:a16="http://schemas.microsoft.com/office/drawing/2014/main" id="{F773EB73-91FC-4412-8643-94D34A81C241}"/>
              </a:ext>
            </a:extLst>
          </p:cNvPr>
          <p:cNvSpPr/>
          <p:nvPr/>
        </p:nvSpPr>
        <p:spPr>
          <a:xfrm>
            <a:off x="7347108" y="5468937"/>
            <a:ext cx="2251475" cy="1088900"/>
          </a:xfrm>
          <a:custGeom>
            <a:avLst/>
            <a:gdLst>
              <a:gd name="connsiteX0" fmla="*/ 0 w 2251475"/>
              <a:gd name="connsiteY0" fmla="*/ 0 h 1088900"/>
              <a:gd name="connsiteX1" fmla="*/ 2251475 w 2251475"/>
              <a:gd name="connsiteY1" fmla="*/ 0 h 1088900"/>
              <a:gd name="connsiteX2" fmla="*/ 2251475 w 2251475"/>
              <a:gd name="connsiteY2" fmla="*/ 1088900 h 1088900"/>
              <a:gd name="connsiteX3" fmla="*/ 0 w 2251475"/>
              <a:gd name="connsiteY3" fmla="*/ 1088900 h 1088900"/>
              <a:gd name="connsiteX4" fmla="*/ 0 w 2251475"/>
              <a:gd name="connsiteY4" fmla="*/ 0 h 108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475" h="1088900">
                <a:moveTo>
                  <a:pt x="0" y="0"/>
                </a:moveTo>
                <a:lnTo>
                  <a:pt x="2251475" y="0"/>
                </a:lnTo>
                <a:lnTo>
                  <a:pt x="2251475" y="1088900"/>
                </a:lnTo>
                <a:lnTo>
                  <a:pt x="0" y="10889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50000"/>
              </a:lnSpc>
              <a:spcBef>
                <a:spcPct val="0"/>
              </a:spcBef>
              <a:spcAft>
                <a:spcPct val="35000"/>
              </a:spcAft>
              <a:buNone/>
              <a:defRPr cap="all"/>
            </a:pPr>
            <a:r>
              <a:rPr lang="en-US" sz="1600" kern="1200" dirty="0"/>
              <a:t>It is important to use fertilizers </a:t>
            </a:r>
            <a:r>
              <a:rPr lang="en-US" sz="1600" b="1" kern="1200" dirty="0"/>
              <a:t>EFFICIENTLY!</a:t>
            </a:r>
            <a:endParaRPr lang="en-US" sz="1600" kern="1200" dirty="0"/>
          </a:p>
        </p:txBody>
      </p:sp>
    </p:spTree>
    <p:extLst>
      <p:ext uri="{BB962C8B-B14F-4D97-AF65-F5344CB8AC3E}">
        <p14:creationId xmlns:p14="http://schemas.microsoft.com/office/powerpoint/2010/main" val="147555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2"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B797A-E086-4A3D-A913-3E4D0DFA389E}"/>
              </a:ext>
            </a:extLst>
          </p:cNvPr>
          <p:cNvSpPr>
            <a:spLocks noGrp="1"/>
          </p:cNvSpPr>
          <p:nvPr>
            <p:ph type="title"/>
          </p:nvPr>
        </p:nvSpPr>
        <p:spPr>
          <a:xfrm>
            <a:off x="362438" y="277950"/>
            <a:ext cx="10998200" cy="1345269"/>
          </a:xfrm>
        </p:spPr>
        <p:txBody>
          <a:bodyPr>
            <a:noAutofit/>
          </a:bodyPr>
          <a:lstStyle/>
          <a:p>
            <a:r>
              <a:rPr lang="en-US" sz="3600" dirty="0"/>
              <a:t>How do we know if fertilizers are getting to plants or if they are polluting water?</a:t>
            </a:r>
          </a:p>
        </p:txBody>
      </p:sp>
      <p:sp>
        <p:nvSpPr>
          <p:cNvPr id="3" name="Content Placeholder 2">
            <a:extLst>
              <a:ext uri="{FF2B5EF4-FFF2-40B4-BE49-F238E27FC236}">
                <a16:creationId xmlns:a16="http://schemas.microsoft.com/office/drawing/2014/main" id="{EB7991B2-1AB0-4ABA-901E-4BD9C187BC5F}"/>
              </a:ext>
            </a:extLst>
          </p:cNvPr>
          <p:cNvSpPr>
            <a:spLocks noGrp="1"/>
          </p:cNvSpPr>
          <p:nvPr>
            <p:ph idx="1"/>
          </p:nvPr>
        </p:nvSpPr>
        <p:spPr>
          <a:xfrm>
            <a:off x="362438" y="2228712"/>
            <a:ext cx="5023338" cy="4351338"/>
          </a:xfrm>
        </p:spPr>
        <p:txBody>
          <a:bodyPr>
            <a:normAutofit fontScale="92500"/>
          </a:bodyPr>
          <a:lstStyle/>
          <a:p>
            <a:endParaRPr lang="en-US" dirty="0"/>
          </a:p>
          <a:p>
            <a:pPr marL="285750" indent="-285750">
              <a:buFont typeface="Arial" panose="020B0604020202020204" pitchFamily="34" charset="0"/>
              <a:buChar char="•"/>
            </a:pPr>
            <a:r>
              <a:rPr lang="en-US" dirty="0"/>
              <a:t>Radiation “tags” can be added to important nutrients in fertilizers.</a:t>
            </a:r>
          </a:p>
          <a:p>
            <a:pPr marL="285750" indent="-285750">
              <a:buFont typeface="Arial" panose="020B0604020202020204" pitchFamily="34" charset="0"/>
              <a:buChar char="•"/>
            </a:pPr>
            <a:r>
              <a:rPr lang="en-US" dirty="0"/>
              <a:t>Since radiation can be detected (even in tiny amounts!) the amount of fertilizer absorbed by the plant can be tracked.</a:t>
            </a:r>
          </a:p>
          <a:p>
            <a:pPr marL="285750" indent="-285750">
              <a:buFont typeface="Arial" panose="020B0604020202020204" pitchFamily="34" charset="0"/>
              <a:buChar char="•"/>
            </a:pPr>
            <a:r>
              <a:rPr lang="en-US" dirty="0"/>
              <a:t>If we don’t see all the radiation we added to the fertilizer in the plant, we know we are applying too much fertilizer and can reduce the amount of fertilizer we use!</a:t>
            </a:r>
          </a:p>
        </p:txBody>
      </p:sp>
      <p:pic>
        <p:nvPicPr>
          <p:cNvPr id="4" name="Picture 2">
            <a:extLst>
              <a:ext uri="{FF2B5EF4-FFF2-40B4-BE49-F238E27FC236}">
                <a16:creationId xmlns:a16="http://schemas.microsoft.com/office/drawing/2014/main" id="{025CB43B-FABF-411E-979F-7A557422C22A}"/>
              </a:ext>
            </a:extLst>
          </p:cNvPr>
          <p:cNvPicPr>
            <a:picLocks noChangeAspect="1" noChangeArrowheads="1"/>
          </p:cNvPicPr>
          <p:nvPr/>
        </p:nvPicPr>
        <p:blipFill rotWithShape="1">
          <a:blip r:embed="rId3"/>
          <a:srcRect t="1866" r="1685"/>
          <a:stretch/>
        </p:blipFill>
        <p:spPr bwMode="auto">
          <a:xfrm>
            <a:off x="5732585" y="2078181"/>
            <a:ext cx="6096977" cy="3927103"/>
          </a:xfrm>
          <a:prstGeom prst="rect">
            <a:avLst/>
          </a:prstGeom>
          <a:noFill/>
          <a:ln w="38100">
            <a:solidFill>
              <a:schemeClr val="accent5"/>
            </a:solidFill>
          </a:ln>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DCDE0FB5-7134-415D-AB5A-0BFA6D0374BE}"/>
              </a:ext>
            </a:extLst>
          </p:cNvPr>
          <p:cNvPicPr>
            <a:picLocks noChangeAspect="1"/>
          </p:cNvPicPr>
          <p:nvPr/>
        </p:nvPicPr>
        <p:blipFill>
          <a:blip r:embed="rId4"/>
          <a:stretch>
            <a:fillRect/>
          </a:stretch>
        </p:blipFill>
        <p:spPr>
          <a:xfrm>
            <a:off x="843267" y="1446434"/>
            <a:ext cx="4061680" cy="1246061"/>
          </a:xfrm>
          <a:prstGeom prst="rect">
            <a:avLst/>
          </a:prstGeom>
        </p:spPr>
      </p:pic>
    </p:spTree>
    <p:extLst>
      <p:ext uri="{BB962C8B-B14F-4D97-AF65-F5344CB8AC3E}">
        <p14:creationId xmlns:p14="http://schemas.microsoft.com/office/powerpoint/2010/main" val="162676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2" name="Rectangle 74">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C9A6A368-30B6-43B6-B9FF-88166043CE0D}"/>
              </a:ext>
            </a:extLst>
          </p:cNvPr>
          <p:cNvSpPr>
            <a:spLocks noGrp="1"/>
          </p:cNvSpPr>
          <p:nvPr>
            <p:ph type="title"/>
          </p:nvPr>
        </p:nvSpPr>
        <p:spPr>
          <a:xfrm>
            <a:off x="131127" y="0"/>
            <a:ext cx="6854922" cy="1639888"/>
          </a:xfrm>
        </p:spPr>
        <p:txBody>
          <a:bodyPr anchor="b">
            <a:noAutofit/>
          </a:bodyPr>
          <a:lstStyle/>
          <a:p>
            <a:pPr>
              <a:lnSpc>
                <a:spcPct val="120000"/>
              </a:lnSpc>
            </a:pPr>
            <a:r>
              <a:rPr lang="en-US" sz="3600" dirty="0"/>
              <a:t>3 Main Nutrients Needed for Plant Growth</a:t>
            </a:r>
          </a:p>
        </p:txBody>
      </p:sp>
      <p:sp>
        <p:nvSpPr>
          <p:cNvPr id="3" name="Content Placeholder 2">
            <a:extLst>
              <a:ext uri="{FF2B5EF4-FFF2-40B4-BE49-F238E27FC236}">
                <a16:creationId xmlns:a16="http://schemas.microsoft.com/office/drawing/2014/main" id="{62AE0EEC-E030-4429-9CC9-708BD2B8DAC6}"/>
              </a:ext>
            </a:extLst>
          </p:cNvPr>
          <p:cNvSpPr>
            <a:spLocks noGrp="1"/>
          </p:cNvSpPr>
          <p:nvPr>
            <p:ph idx="1"/>
          </p:nvPr>
        </p:nvSpPr>
        <p:spPr>
          <a:xfrm>
            <a:off x="131127" y="1908075"/>
            <a:ext cx="5271804" cy="3651250"/>
          </a:xfrm>
        </p:spPr>
        <p:txBody>
          <a:bodyPr>
            <a:normAutofit/>
          </a:bodyPr>
          <a:lstStyle/>
          <a:p>
            <a:pPr marL="285750" indent="-285750">
              <a:buFont typeface="Arial" panose="020B0604020202020204" pitchFamily="34" charset="0"/>
              <a:buChar char="•"/>
            </a:pPr>
            <a:r>
              <a:rPr lang="en-US" dirty="0"/>
              <a:t>Nitrogen (N)</a:t>
            </a:r>
          </a:p>
          <a:p>
            <a:pPr marL="285750" indent="-285750">
              <a:buFont typeface="Arial" panose="020B0604020202020204" pitchFamily="34" charset="0"/>
              <a:buChar char="•"/>
            </a:pPr>
            <a:r>
              <a:rPr lang="en-US" dirty="0"/>
              <a:t>Phosphorus (P)</a:t>
            </a:r>
          </a:p>
          <a:p>
            <a:pPr marL="285750" indent="-285750">
              <a:buFont typeface="Arial" panose="020B0604020202020204" pitchFamily="34" charset="0"/>
              <a:buChar char="•"/>
            </a:pPr>
            <a:r>
              <a:rPr lang="en-US" dirty="0"/>
              <a:t>Potassium (K)</a:t>
            </a:r>
          </a:p>
        </p:txBody>
      </p:sp>
      <p:sp>
        <p:nvSpPr>
          <p:cNvPr id="1033" name="Freeform: Shape 76">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34" name="Freeform: Shape 78">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7748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35" name="Freeform: Shape 80">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49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30" name="Picture 6">
            <a:extLst>
              <a:ext uri="{FF2B5EF4-FFF2-40B4-BE49-F238E27FC236}">
                <a16:creationId xmlns:a16="http://schemas.microsoft.com/office/drawing/2014/main" id="{FE7043FC-083D-46E5-BADD-94564B18DE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40" r="-1" b="-1"/>
          <a:stretch/>
        </p:blipFill>
        <p:spPr bwMode="auto">
          <a:xfrm>
            <a:off x="7203882" y="10"/>
            <a:ext cx="4988118"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4" name="Right Brace 3">
            <a:extLst>
              <a:ext uri="{FF2B5EF4-FFF2-40B4-BE49-F238E27FC236}">
                <a16:creationId xmlns:a16="http://schemas.microsoft.com/office/drawing/2014/main" id="{5000B73A-6BD9-41E9-9FA7-3A3045DA5126}"/>
              </a:ext>
            </a:extLst>
          </p:cNvPr>
          <p:cNvSpPr/>
          <p:nvPr/>
        </p:nvSpPr>
        <p:spPr>
          <a:xfrm>
            <a:off x="2231001" y="2055683"/>
            <a:ext cx="787690" cy="1297118"/>
          </a:xfrm>
          <a:prstGeom prst="rightBrace">
            <a:avLst>
              <a:gd name="adj1" fmla="val 8333"/>
              <a:gd name="adj2" fmla="val 492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50D24F9B-12B4-43F0-BD04-BD2B91A9FD71}"/>
              </a:ext>
            </a:extLst>
          </p:cNvPr>
          <p:cNvSpPr txBox="1"/>
          <p:nvPr/>
        </p:nvSpPr>
        <p:spPr>
          <a:xfrm>
            <a:off x="3057811" y="2368846"/>
            <a:ext cx="3558794" cy="646331"/>
          </a:xfrm>
          <a:prstGeom prst="rect">
            <a:avLst/>
          </a:prstGeom>
          <a:noFill/>
        </p:spPr>
        <p:txBody>
          <a:bodyPr wrap="square" rtlCol="0">
            <a:spAutoFit/>
          </a:bodyPr>
          <a:lstStyle/>
          <a:p>
            <a:pPr>
              <a:spcAft>
                <a:spcPts val="600"/>
              </a:spcAft>
            </a:pPr>
            <a:r>
              <a:rPr lang="en-US" dirty="0"/>
              <a:t>These are </a:t>
            </a:r>
            <a:r>
              <a:rPr lang="en-US" b="1" dirty="0"/>
              <a:t>ELEMENTS</a:t>
            </a:r>
            <a:r>
              <a:rPr lang="en-US" dirty="0"/>
              <a:t> from the Periodic Table</a:t>
            </a:r>
          </a:p>
        </p:txBody>
      </p:sp>
      <p:sp>
        <p:nvSpPr>
          <p:cNvPr id="6" name="TextBox 5">
            <a:extLst>
              <a:ext uri="{FF2B5EF4-FFF2-40B4-BE49-F238E27FC236}">
                <a16:creationId xmlns:a16="http://schemas.microsoft.com/office/drawing/2014/main" id="{4E9B10F9-A2DA-4B31-9F79-8760CAA3745A}"/>
              </a:ext>
            </a:extLst>
          </p:cNvPr>
          <p:cNvSpPr txBox="1"/>
          <p:nvPr/>
        </p:nvSpPr>
        <p:spPr>
          <a:xfrm>
            <a:off x="213360" y="5474232"/>
            <a:ext cx="7809782" cy="1200329"/>
          </a:xfrm>
          <a:prstGeom prst="rect">
            <a:avLst/>
          </a:prstGeom>
          <a:noFill/>
        </p:spPr>
        <p:txBody>
          <a:bodyPr wrap="square" rtlCol="0">
            <a:spAutoFit/>
          </a:bodyPr>
          <a:lstStyle/>
          <a:p>
            <a:pPr>
              <a:spcAft>
                <a:spcPts val="600"/>
              </a:spcAft>
            </a:pPr>
            <a:r>
              <a:rPr lang="en-US" sz="2400" b="1" dirty="0"/>
              <a:t>ISOTOPES</a:t>
            </a:r>
            <a:r>
              <a:rPr lang="en-US" sz="2400" dirty="0"/>
              <a:t> are types of elements.  </a:t>
            </a:r>
            <a:r>
              <a:rPr lang="en-US" sz="2400" b="1" dirty="0"/>
              <a:t>ISOTOPES</a:t>
            </a:r>
            <a:r>
              <a:rPr lang="en-US" sz="2400" dirty="0"/>
              <a:t> have the same number of protons (same element) but a different number of neutrons.</a:t>
            </a:r>
          </a:p>
        </p:txBody>
      </p:sp>
      <p:pic>
        <p:nvPicPr>
          <p:cNvPr id="17" name="Picture 4">
            <a:extLst>
              <a:ext uri="{FF2B5EF4-FFF2-40B4-BE49-F238E27FC236}">
                <a16:creationId xmlns:a16="http://schemas.microsoft.com/office/drawing/2014/main" id="{8F13CFEA-B2E2-4300-8F39-C900EB5815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7029" y="3172650"/>
            <a:ext cx="3645071" cy="1930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85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A028A41-71F2-4472-9B39-844E9CD78C42}"/>
              </a:ext>
            </a:extLst>
          </p:cNvPr>
          <p:cNvSpPr>
            <a:spLocks noGrp="1"/>
          </p:cNvSpPr>
          <p:nvPr>
            <p:ph type="title"/>
          </p:nvPr>
        </p:nvSpPr>
        <p:spPr>
          <a:xfrm>
            <a:off x="172278" y="175406"/>
            <a:ext cx="10933043" cy="923330"/>
          </a:xfrm>
        </p:spPr>
        <p:txBody>
          <a:bodyPr>
            <a:noAutofit/>
          </a:bodyPr>
          <a:lstStyle/>
          <a:p>
            <a:r>
              <a:rPr lang="en-US" sz="4000" dirty="0"/>
              <a:t>So what exactly is Fertilizer Tracing?</a:t>
            </a:r>
          </a:p>
        </p:txBody>
      </p:sp>
      <p:sp>
        <p:nvSpPr>
          <p:cNvPr id="3" name="Content Placeholder 2">
            <a:extLst>
              <a:ext uri="{FF2B5EF4-FFF2-40B4-BE49-F238E27FC236}">
                <a16:creationId xmlns:a16="http://schemas.microsoft.com/office/drawing/2014/main" id="{62A09300-D782-45F1-AA3B-55BDE88EAC93}"/>
              </a:ext>
            </a:extLst>
          </p:cNvPr>
          <p:cNvSpPr>
            <a:spLocks noGrp="1"/>
          </p:cNvSpPr>
          <p:nvPr>
            <p:ph sz="half" idx="1"/>
          </p:nvPr>
        </p:nvSpPr>
        <p:spPr>
          <a:xfrm>
            <a:off x="492959" y="1333170"/>
            <a:ext cx="5264209" cy="731458"/>
          </a:xfrm>
        </p:spPr>
        <p:txBody>
          <a:bodyPr>
            <a:normAutofit lnSpcReduction="10000"/>
          </a:bodyPr>
          <a:lstStyle/>
          <a:p>
            <a:r>
              <a:rPr lang="en-US" sz="2800" b="1" dirty="0"/>
              <a:t>Isotopes of Nitrogen (N)</a:t>
            </a:r>
          </a:p>
        </p:txBody>
      </p:sp>
      <p:sp>
        <p:nvSpPr>
          <p:cNvPr id="4" name="Content Placeholder 3">
            <a:extLst>
              <a:ext uri="{FF2B5EF4-FFF2-40B4-BE49-F238E27FC236}">
                <a16:creationId xmlns:a16="http://schemas.microsoft.com/office/drawing/2014/main" id="{3C42F8EE-8529-4780-8665-B1C51D7F89D0}"/>
              </a:ext>
            </a:extLst>
          </p:cNvPr>
          <p:cNvSpPr>
            <a:spLocks noGrp="1"/>
          </p:cNvSpPr>
          <p:nvPr>
            <p:ph sz="half" idx="2"/>
          </p:nvPr>
        </p:nvSpPr>
        <p:spPr>
          <a:xfrm>
            <a:off x="6375199" y="1322729"/>
            <a:ext cx="5446432" cy="731459"/>
          </a:xfrm>
        </p:spPr>
        <p:txBody>
          <a:bodyPr>
            <a:noAutofit/>
          </a:bodyPr>
          <a:lstStyle/>
          <a:p>
            <a:r>
              <a:rPr lang="en-US" sz="2800" b="1" dirty="0"/>
              <a:t>Isotopes of Phosphorus (P)</a:t>
            </a:r>
          </a:p>
        </p:txBody>
      </p:sp>
      <p:sp>
        <p:nvSpPr>
          <p:cNvPr id="5" name="Rectangle 4">
            <a:extLst>
              <a:ext uri="{FF2B5EF4-FFF2-40B4-BE49-F238E27FC236}">
                <a16:creationId xmlns:a16="http://schemas.microsoft.com/office/drawing/2014/main" id="{D4B94AF0-15B2-482E-9DB0-CC2E658B9E57}"/>
              </a:ext>
            </a:extLst>
          </p:cNvPr>
          <p:cNvSpPr/>
          <p:nvPr/>
        </p:nvSpPr>
        <p:spPr>
          <a:xfrm>
            <a:off x="518744" y="2288429"/>
            <a:ext cx="1555234"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N-14</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6" name="Rectangle 5">
            <a:extLst>
              <a:ext uri="{FF2B5EF4-FFF2-40B4-BE49-F238E27FC236}">
                <a16:creationId xmlns:a16="http://schemas.microsoft.com/office/drawing/2014/main" id="{5E25FCA3-A42E-4D79-9BC4-0B4542C50EFF}"/>
              </a:ext>
            </a:extLst>
          </p:cNvPr>
          <p:cNvSpPr/>
          <p:nvPr/>
        </p:nvSpPr>
        <p:spPr>
          <a:xfrm>
            <a:off x="518744" y="4421995"/>
            <a:ext cx="1555234"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N-15</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7" name="Rectangle 6">
            <a:extLst>
              <a:ext uri="{FF2B5EF4-FFF2-40B4-BE49-F238E27FC236}">
                <a16:creationId xmlns:a16="http://schemas.microsoft.com/office/drawing/2014/main" id="{C60D7B5F-CE03-4A5A-B70E-EBB03B759C34}"/>
              </a:ext>
            </a:extLst>
          </p:cNvPr>
          <p:cNvSpPr/>
          <p:nvPr/>
        </p:nvSpPr>
        <p:spPr>
          <a:xfrm>
            <a:off x="10371787" y="2288429"/>
            <a:ext cx="1467068"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P-31</a:t>
            </a:r>
          </a:p>
        </p:txBody>
      </p:sp>
      <p:sp>
        <p:nvSpPr>
          <p:cNvPr id="8" name="Rectangle 7">
            <a:extLst>
              <a:ext uri="{FF2B5EF4-FFF2-40B4-BE49-F238E27FC236}">
                <a16:creationId xmlns:a16="http://schemas.microsoft.com/office/drawing/2014/main" id="{489B475D-343E-4636-A576-E02B38B306DD}"/>
              </a:ext>
            </a:extLst>
          </p:cNvPr>
          <p:cNvSpPr/>
          <p:nvPr/>
        </p:nvSpPr>
        <p:spPr>
          <a:xfrm>
            <a:off x="10351370" y="4421995"/>
            <a:ext cx="1467068"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P-32</a:t>
            </a:r>
          </a:p>
        </p:txBody>
      </p:sp>
      <p:sp>
        <p:nvSpPr>
          <p:cNvPr id="9" name="TextBox 8">
            <a:extLst>
              <a:ext uri="{FF2B5EF4-FFF2-40B4-BE49-F238E27FC236}">
                <a16:creationId xmlns:a16="http://schemas.microsoft.com/office/drawing/2014/main" id="{39920E8D-F227-49FE-B48E-2F61D1C9E1B8}"/>
              </a:ext>
            </a:extLst>
          </p:cNvPr>
          <p:cNvSpPr txBox="1"/>
          <p:nvPr/>
        </p:nvSpPr>
        <p:spPr>
          <a:xfrm>
            <a:off x="2972605" y="2782669"/>
            <a:ext cx="2637693" cy="646331"/>
          </a:xfrm>
          <a:prstGeom prst="rect">
            <a:avLst/>
          </a:prstGeom>
          <a:noFill/>
        </p:spPr>
        <p:txBody>
          <a:bodyPr wrap="square" rtlCol="0">
            <a:spAutoFit/>
          </a:bodyPr>
          <a:lstStyle/>
          <a:p>
            <a:r>
              <a:rPr lang="en-US" dirty="0"/>
              <a:t>Very common!  Most of Nitrogen in nature is N-14</a:t>
            </a:r>
          </a:p>
        </p:txBody>
      </p:sp>
      <p:sp>
        <p:nvSpPr>
          <p:cNvPr id="10" name="TextBox 9">
            <a:extLst>
              <a:ext uri="{FF2B5EF4-FFF2-40B4-BE49-F238E27FC236}">
                <a16:creationId xmlns:a16="http://schemas.microsoft.com/office/drawing/2014/main" id="{EA0A35C8-8FB8-4365-8C16-9C93B1204624}"/>
              </a:ext>
            </a:extLst>
          </p:cNvPr>
          <p:cNvSpPr txBox="1"/>
          <p:nvPr/>
        </p:nvSpPr>
        <p:spPr>
          <a:xfrm>
            <a:off x="758048" y="5425263"/>
            <a:ext cx="5887620" cy="1200329"/>
          </a:xfrm>
          <a:prstGeom prst="rect">
            <a:avLst/>
          </a:prstGeom>
          <a:noFill/>
        </p:spPr>
        <p:txBody>
          <a:bodyPr wrap="square" rtlCol="0">
            <a:spAutoFit/>
          </a:bodyPr>
          <a:lstStyle/>
          <a:p>
            <a:r>
              <a:rPr lang="en-US" dirty="0"/>
              <a:t>Pretty rare.  N-15 labeling or tracing means the amount of N-15 is increased by scientists.  Then plants, soil, and water can be tested for the amount of N-15.  If there is a lot of it, we know that the nitrogen is from the fertilizer!</a:t>
            </a:r>
          </a:p>
        </p:txBody>
      </p:sp>
      <p:sp>
        <p:nvSpPr>
          <p:cNvPr id="11" name="TextBox 10">
            <a:extLst>
              <a:ext uri="{FF2B5EF4-FFF2-40B4-BE49-F238E27FC236}">
                <a16:creationId xmlns:a16="http://schemas.microsoft.com/office/drawing/2014/main" id="{B1BDD602-D677-4E8B-B126-66E730E56622}"/>
              </a:ext>
            </a:extLst>
          </p:cNvPr>
          <p:cNvSpPr txBox="1"/>
          <p:nvPr/>
        </p:nvSpPr>
        <p:spPr>
          <a:xfrm>
            <a:off x="8078165" y="3284314"/>
            <a:ext cx="3027156" cy="646331"/>
          </a:xfrm>
          <a:prstGeom prst="rect">
            <a:avLst/>
          </a:prstGeom>
          <a:noFill/>
        </p:spPr>
        <p:txBody>
          <a:bodyPr wrap="square" rtlCol="0">
            <a:spAutoFit/>
          </a:bodyPr>
          <a:lstStyle/>
          <a:p>
            <a:r>
              <a:rPr lang="en-US" dirty="0"/>
              <a:t>Phosphorus found in nature will be P-31 – it’s everywhere!</a:t>
            </a:r>
          </a:p>
        </p:txBody>
      </p:sp>
      <p:sp>
        <p:nvSpPr>
          <p:cNvPr id="12" name="TextBox 11">
            <a:extLst>
              <a:ext uri="{FF2B5EF4-FFF2-40B4-BE49-F238E27FC236}">
                <a16:creationId xmlns:a16="http://schemas.microsoft.com/office/drawing/2014/main" id="{741B02AA-07BD-4B01-A967-A6C1C7F29E4E}"/>
              </a:ext>
            </a:extLst>
          </p:cNvPr>
          <p:cNvSpPr txBox="1"/>
          <p:nvPr/>
        </p:nvSpPr>
        <p:spPr>
          <a:xfrm>
            <a:off x="6971757" y="5155464"/>
            <a:ext cx="4253316" cy="1754326"/>
          </a:xfrm>
          <a:prstGeom prst="rect">
            <a:avLst/>
          </a:prstGeom>
          <a:noFill/>
        </p:spPr>
        <p:txBody>
          <a:bodyPr wrap="square" rtlCol="0">
            <a:spAutoFit/>
          </a:bodyPr>
          <a:lstStyle/>
          <a:p>
            <a:r>
              <a:rPr lang="en-US" dirty="0"/>
              <a:t>P-32 is radioactive!  This radioactive isotope can be added to the phosphorus in fertilizers.  Radiation means that energy is emitted.  This energy can be detected by scientists!</a:t>
            </a:r>
          </a:p>
        </p:txBody>
      </p:sp>
      <p:cxnSp>
        <p:nvCxnSpPr>
          <p:cNvPr id="15" name="Connector: Curved 14">
            <a:extLst>
              <a:ext uri="{FF2B5EF4-FFF2-40B4-BE49-F238E27FC236}">
                <a16:creationId xmlns:a16="http://schemas.microsoft.com/office/drawing/2014/main" id="{BF951B7F-B342-4F40-B7B2-EEC8E0A5C6C9}"/>
              </a:ext>
            </a:extLst>
          </p:cNvPr>
          <p:cNvCxnSpPr>
            <a:cxnSpLocks/>
            <a:stCxn id="9" idx="1"/>
          </p:cNvCxnSpPr>
          <p:nvPr/>
        </p:nvCxnSpPr>
        <p:spPr>
          <a:xfrm rot="10800000">
            <a:off x="2401791" y="2713331"/>
            <a:ext cx="570814" cy="39250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FEC622EF-67CA-4FEA-976B-CFD7CBA4F11B}"/>
              </a:ext>
            </a:extLst>
          </p:cNvPr>
          <p:cNvCxnSpPr>
            <a:cxnSpLocks/>
            <a:stCxn id="10" idx="0"/>
          </p:cNvCxnSpPr>
          <p:nvPr/>
        </p:nvCxnSpPr>
        <p:spPr>
          <a:xfrm rot="16200000" flipV="1">
            <a:off x="2745962" y="4469367"/>
            <a:ext cx="589722" cy="132207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DA49B8D2-8548-41F5-AABD-77221440B1F1}"/>
              </a:ext>
            </a:extLst>
          </p:cNvPr>
          <p:cNvCxnSpPr>
            <a:cxnSpLocks/>
            <a:stCxn id="11" idx="3"/>
          </p:cNvCxnSpPr>
          <p:nvPr/>
        </p:nvCxnSpPr>
        <p:spPr>
          <a:xfrm flipV="1">
            <a:off x="11105321" y="3105836"/>
            <a:ext cx="314519" cy="501644"/>
          </a:xfrm>
          <a:prstGeom prst="curvedConnector2">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5" name="Connector: Curved 24">
            <a:extLst>
              <a:ext uri="{FF2B5EF4-FFF2-40B4-BE49-F238E27FC236}">
                <a16:creationId xmlns:a16="http://schemas.microsoft.com/office/drawing/2014/main" id="{81A83F9A-8B5B-4909-9FAB-413CAD2B5D8D}"/>
              </a:ext>
            </a:extLst>
          </p:cNvPr>
          <p:cNvCxnSpPr>
            <a:cxnSpLocks/>
            <a:stCxn id="12" idx="0"/>
          </p:cNvCxnSpPr>
          <p:nvPr/>
        </p:nvCxnSpPr>
        <p:spPr>
          <a:xfrm rot="5400000" flipH="1" flipV="1">
            <a:off x="9378486" y="4568167"/>
            <a:ext cx="307226" cy="867369"/>
          </a:xfrm>
          <a:prstGeom prst="curvedConnector2">
            <a:avLst/>
          </a:prstGeom>
          <a:ln>
            <a:tailEnd type="triangle"/>
          </a:ln>
        </p:spPr>
        <p:style>
          <a:lnRef idx="1">
            <a:schemeClr val="accent2"/>
          </a:lnRef>
          <a:fillRef idx="0">
            <a:schemeClr val="accent2"/>
          </a:fillRef>
          <a:effectRef idx="0">
            <a:schemeClr val="accent2"/>
          </a:effectRef>
          <a:fontRef idx="minor">
            <a:schemeClr val="tx1"/>
          </a:fontRef>
        </p:style>
      </p:cxnSp>
      <p:pic>
        <p:nvPicPr>
          <p:cNvPr id="28" name="Picture 27">
            <a:extLst>
              <a:ext uri="{FF2B5EF4-FFF2-40B4-BE49-F238E27FC236}">
                <a16:creationId xmlns:a16="http://schemas.microsoft.com/office/drawing/2014/main" id="{6E5A4735-CED0-4628-897C-F094B8F1D7A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429" b="95000" l="7143" r="87755">
                        <a14:foregroundMark x1="45918" y1="6429" x2="60204" y2="7857"/>
                        <a14:foregroundMark x1="8163" y1="31429" x2="10204" y2="33571"/>
                        <a14:foregroundMark x1="39796" y1="95714" x2="59184" y2="93571"/>
                        <a14:foregroundMark x1="81633" y1="23571" x2="87755" y2="33571"/>
                        <a14:foregroundMark x1="29592" y1="32857" x2="43878" y2="39286"/>
                        <a14:foregroundMark x1="27551" y1="16429" x2="43878" y2="13571"/>
                        <a14:foregroundMark x1="39796" y1="42143" x2="52041" y2="57857"/>
                        <a14:foregroundMark x1="74490" y1="70000" x2="74490" y2="70000"/>
                        <a14:foregroundMark x1="33673" y1="23571" x2="46939" y2="29286"/>
                        <a14:foregroundMark x1="37755" y1="17143" x2="41837" y2="40714"/>
                        <a14:foregroundMark x1="41837" y1="40714" x2="55102" y2="55000"/>
                      </a14:backgroundRemoval>
                    </a14:imgEffect>
                  </a14:imgLayer>
                </a14:imgProps>
              </a:ext>
            </a:extLst>
          </a:blip>
          <a:srcRect r="5762"/>
          <a:stretch/>
        </p:blipFill>
        <p:spPr>
          <a:xfrm>
            <a:off x="5700198" y="2798097"/>
            <a:ext cx="1294036" cy="1961646"/>
          </a:xfrm>
          <a:prstGeom prst="rect">
            <a:avLst/>
          </a:prstGeom>
        </p:spPr>
      </p:pic>
    </p:spTree>
    <p:extLst>
      <p:ext uri="{BB962C8B-B14F-4D97-AF65-F5344CB8AC3E}">
        <p14:creationId xmlns:p14="http://schemas.microsoft.com/office/powerpoint/2010/main" val="147974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0" presetClass="entr" presetSubtype="0"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p:bldP spid="6" grpId="0"/>
      <p:bldP spid="7" grpId="0"/>
      <p:bldP spid="8" grpId="0"/>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30" name="Rectangle 29">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C87A50C4-1191-461A-9E09-C8057F2AF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035" y="0"/>
            <a:ext cx="2265453" cy="6858000"/>
          </a:xfrm>
          <a:custGeom>
            <a:avLst/>
            <a:gdLst>
              <a:gd name="connsiteX0" fmla="*/ 1117108 w 2265453"/>
              <a:gd name="connsiteY0" fmla="*/ 0 h 6858000"/>
              <a:gd name="connsiteX1" fmla="*/ 1099628 w 2265453"/>
              <a:gd name="connsiteY1" fmla="*/ 0 h 6858000"/>
              <a:gd name="connsiteX2" fmla="*/ 1175238 w 2265453"/>
              <a:gd name="connsiteY2" fmla="*/ 82371 h 6858000"/>
              <a:gd name="connsiteX3" fmla="*/ 2240276 w 2265453"/>
              <a:gd name="connsiteY3" fmla="*/ 3734791 h 6858000"/>
              <a:gd name="connsiteX4" fmla="*/ 274951 w 2265453"/>
              <a:gd name="connsiteY4" fmla="*/ 6634678 h 6858000"/>
              <a:gd name="connsiteX5" fmla="*/ 12802 w 2265453"/>
              <a:gd name="connsiteY5" fmla="*/ 6848127 h 6858000"/>
              <a:gd name="connsiteX6" fmla="*/ 0 w 2265453"/>
              <a:gd name="connsiteY6" fmla="*/ 6858000 h 6858000"/>
              <a:gd name="connsiteX7" fmla="*/ 19410 w 2265453"/>
              <a:gd name="connsiteY7" fmla="*/ 6858000 h 6858000"/>
              <a:gd name="connsiteX8" fmla="*/ 31082 w 2265453"/>
              <a:gd name="connsiteY8" fmla="*/ 6848998 h 6858000"/>
              <a:gd name="connsiteX9" fmla="*/ 293230 w 2265453"/>
              <a:gd name="connsiteY9" fmla="*/ 6635549 h 6858000"/>
              <a:gd name="connsiteX10" fmla="*/ 2258555 w 2265453"/>
              <a:gd name="connsiteY10" fmla="*/ 3735662 h 6858000"/>
              <a:gd name="connsiteX11" fmla="*/ 1193518 w 2265453"/>
              <a:gd name="connsiteY11" fmla="*/ 83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5453" h="6858000">
                <a:moveTo>
                  <a:pt x="1117108" y="0"/>
                </a:moveTo>
                <a:lnTo>
                  <a:pt x="1099628" y="0"/>
                </a:lnTo>
                <a:lnTo>
                  <a:pt x="1175238" y="82371"/>
                </a:lnTo>
                <a:cubicBezTo>
                  <a:pt x="1926546" y="957940"/>
                  <a:pt x="2303836" y="2277119"/>
                  <a:pt x="2240276" y="3734791"/>
                </a:cubicBezTo>
                <a:cubicBezTo>
                  <a:pt x="2176522" y="5196911"/>
                  <a:pt x="1237280" y="5841173"/>
                  <a:pt x="274951" y="6634678"/>
                </a:cubicBezTo>
                <a:cubicBezTo>
                  <a:pt x="187328" y="6706930"/>
                  <a:pt x="100126" y="6778421"/>
                  <a:pt x="12802" y="6848127"/>
                </a:cubicBezTo>
                <a:lnTo>
                  <a:pt x="0" y="6858000"/>
                </a:lnTo>
                <a:lnTo>
                  <a:pt x="19410" y="6858000"/>
                </a:lnTo>
                <a:lnTo>
                  <a:pt x="31082" y="6848998"/>
                </a:lnTo>
                <a:cubicBezTo>
                  <a:pt x="118405" y="6779292"/>
                  <a:pt x="205608" y="6707801"/>
                  <a:pt x="293230" y="6635549"/>
                </a:cubicBezTo>
                <a:cubicBezTo>
                  <a:pt x="1255560" y="5842045"/>
                  <a:pt x="2194802" y="5197782"/>
                  <a:pt x="2258555" y="3735662"/>
                </a:cubicBezTo>
                <a:cubicBezTo>
                  <a:pt x="2322115" y="2277991"/>
                  <a:pt x="1944825" y="958811"/>
                  <a:pt x="1193518" y="8324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6" name="Freeform: Shape 35">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03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8" name="Freeform: Shape 37">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0" name="Freeform: Shape 39">
            <a:extLst>
              <a:ext uri="{FF2B5EF4-FFF2-40B4-BE49-F238E27FC236}">
                <a16:creationId xmlns:a16="http://schemas.microsoft.com/office/drawing/2014/main" id="{46934B3C-D73F-4CD0-95B1-0244D662D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292"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4A0F8263-9F5D-41C9-87D9-27529EDE6E6C}"/>
              </a:ext>
            </a:extLst>
          </p:cNvPr>
          <p:cNvSpPr>
            <a:spLocks noGrp="1"/>
          </p:cNvSpPr>
          <p:nvPr>
            <p:ph type="title"/>
          </p:nvPr>
        </p:nvSpPr>
        <p:spPr>
          <a:xfrm>
            <a:off x="1689617" y="5727588"/>
            <a:ext cx="8394306" cy="1396053"/>
          </a:xfrm>
        </p:spPr>
        <p:txBody>
          <a:bodyPr vert="horz" lIns="109728" tIns="109728" rIns="109728" bIns="91440" rtlCol="0" anchor="b">
            <a:normAutofit/>
          </a:bodyPr>
          <a:lstStyle/>
          <a:p>
            <a:pPr algn="ctr">
              <a:lnSpc>
                <a:spcPct val="120000"/>
              </a:lnSpc>
            </a:pPr>
            <a:r>
              <a:rPr lang="en-US" sz="5400" dirty="0">
                <a:solidFill>
                  <a:schemeClr val="tx1">
                    <a:lumMod val="85000"/>
                    <a:lumOff val="15000"/>
                  </a:schemeClr>
                </a:solidFill>
              </a:rPr>
              <a:t>Movie Time!</a:t>
            </a:r>
          </a:p>
        </p:txBody>
      </p:sp>
      <p:pic>
        <p:nvPicPr>
          <p:cNvPr id="9" name="Online Media 8" title="Using Nuclear Science to Manage Nitrogen">
            <a:hlinkClick r:id="" action="ppaction://media"/>
            <a:extLst>
              <a:ext uri="{FF2B5EF4-FFF2-40B4-BE49-F238E27FC236}">
                <a16:creationId xmlns:a16="http://schemas.microsoft.com/office/drawing/2014/main" id="{066BF528-6366-45FD-B29E-E4C20B75A8F0}"/>
              </a:ext>
            </a:extLst>
          </p:cNvPr>
          <p:cNvPicPr>
            <a:picLocks noRot="1" noChangeAspect="1"/>
          </p:cNvPicPr>
          <p:nvPr>
            <a:videoFile r:link="rId1"/>
          </p:nvPr>
        </p:nvPicPr>
        <p:blipFill>
          <a:blip r:embed="rId4"/>
          <a:stretch>
            <a:fillRect/>
          </a:stretch>
        </p:blipFill>
        <p:spPr>
          <a:xfrm>
            <a:off x="574368" y="144529"/>
            <a:ext cx="10624804" cy="6003014"/>
          </a:xfrm>
          <a:prstGeom prst="rect">
            <a:avLst/>
          </a:prstGeom>
        </p:spPr>
      </p:pic>
    </p:spTree>
    <p:extLst>
      <p:ext uri="{BB962C8B-B14F-4D97-AF65-F5344CB8AC3E}">
        <p14:creationId xmlns:p14="http://schemas.microsoft.com/office/powerpoint/2010/main" val="48714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90e5acbb-0395-4622-b7b8-896aac3b22d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E2A6D26C7D20B488DFEFA93E5C618F3" ma:contentTypeVersion="13" ma:contentTypeDescription="Create a new document." ma:contentTypeScope="" ma:versionID="d70c7081d1d48c848195adf449f3041a">
  <xsd:schema xmlns:xsd="http://www.w3.org/2001/XMLSchema" xmlns:xs="http://www.w3.org/2001/XMLSchema" xmlns:p="http://schemas.microsoft.com/office/2006/metadata/properties" xmlns:ns3="90e5acbb-0395-4622-b7b8-896aac3b22d7" xmlns:ns4="5a24b978-9f17-4beb-af1b-db1e47bab709" targetNamespace="http://schemas.microsoft.com/office/2006/metadata/properties" ma:root="true" ma:fieldsID="ebab3acc6f530d2cd2ef897738c7bce3" ns3:_="" ns4:_="">
    <xsd:import namespace="90e5acbb-0395-4622-b7b8-896aac3b22d7"/>
    <xsd:import namespace="5a24b978-9f17-4beb-af1b-db1e47bab70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e5acbb-0395-4622-b7b8-896aac3b22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24b978-9f17-4beb-af1b-db1e47bab70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E13122-F311-42FD-A551-F80E95967A7B}">
  <ds:schemaRefs>
    <ds:schemaRef ds:uri="http://schemas.microsoft.com/office/2006/metadata/properties"/>
    <ds:schemaRef ds:uri="http://schemas.microsoft.com/office/infopath/2007/PartnerControls"/>
    <ds:schemaRef ds:uri="90e5acbb-0395-4622-b7b8-896aac3b22d7"/>
  </ds:schemaRefs>
</ds:datastoreItem>
</file>

<file path=customXml/itemProps2.xml><?xml version="1.0" encoding="utf-8"?>
<ds:datastoreItem xmlns:ds="http://schemas.openxmlformats.org/officeDocument/2006/customXml" ds:itemID="{E8E41239-C5EC-4F83-8E98-7D7D6C2BBFDA}">
  <ds:schemaRefs>
    <ds:schemaRef ds:uri="http://schemas.microsoft.com/sharepoint/v3/contenttype/forms"/>
  </ds:schemaRefs>
</ds:datastoreItem>
</file>

<file path=customXml/itemProps3.xml><?xml version="1.0" encoding="utf-8"?>
<ds:datastoreItem xmlns:ds="http://schemas.openxmlformats.org/officeDocument/2006/customXml" ds:itemID="{003D5288-E21C-4C30-BA11-A5E10A4036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e5acbb-0395-4622-b7b8-896aac3b22d7"/>
    <ds:schemaRef ds:uri="5a24b978-9f17-4beb-af1b-db1e47bab7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125</TotalTime>
  <Words>2909</Words>
  <Application>Microsoft Office PowerPoint</Application>
  <PresentationFormat>Widescreen</PresentationFormat>
  <Paragraphs>306</Paragraphs>
  <Slides>39</Slides>
  <Notes>28</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Meiryo</vt:lpstr>
      <vt:lpstr>Agency FB</vt:lpstr>
      <vt:lpstr>Arial</vt:lpstr>
      <vt:lpstr>Calibri</vt:lpstr>
      <vt:lpstr>Corbel</vt:lpstr>
      <vt:lpstr>SketchLinesVTI</vt:lpstr>
      <vt:lpstr> </vt:lpstr>
      <vt:lpstr>DID YOU KNOW!?</vt:lpstr>
      <vt:lpstr>Today you’re going to learn ways radiation is used in agriculture!</vt:lpstr>
      <vt:lpstr>FERTILIZER TRACING</vt:lpstr>
      <vt:lpstr>What are fertilizers?</vt:lpstr>
      <vt:lpstr>How do we know if fertilizers are getting to plants or if they are polluting water?</vt:lpstr>
      <vt:lpstr>3 Main Nutrients Needed for Plant Growth</vt:lpstr>
      <vt:lpstr>So what exactly is Fertilizer Tracing?</vt:lpstr>
      <vt:lpstr>Movie Time!</vt:lpstr>
      <vt:lpstr>FLASH QUIZ!</vt:lpstr>
      <vt:lpstr>FOOD IRRADIATION</vt:lpstr>
      <vt:lpstr>What is Food Irradiation? </vt:lpstr>
      <vt:lpstr>How is Food Irradiated?</vt:lpstr>
      <vt:lpstr>Why Irradiate Food? </vt:lpstr>
      <vt:lpstr>Why Irradiate Food? </vt:lpstr>
      <vt:lpstr>Why Irradiate Food? </vt:lpstr>
      <vt:lpstr>Why Irradiate Food? </vt:lpstr>
      <vt:lpstr>Why Irradiate Food?</vt:lpstr>
      <vt:lpstr>Movie Time!</vt:lpstr>
      <vt:lpstr>FLASH QUIZ!</vt:lpstr>
      <vt:lpstr> </vt:lpstr>
      <vt:lpstr>Plant Breeding</vt:lpstr>
      <vt:lpstr>The Evolution of Plants</vt:lpstr>
      <vt:lpstr>Radiation can help speed up this process!</vt:lpstr>
      <vt:lpstr>PowerPoint Presentation</vt:lpstr>
      <vt:lpstr>What benefits can we get from mutation plant breeding?</vt:lpstr>
      <vt:lpstr>Movie Time!</vt:lpstr>
      <vt:lpstr>FLASH QUIZ!</vt:lpstr>
      <vt:lpstr>PowerPoint Presentation</vt:lpstr>
      <vt:lpstr>Across the world, insects are a major contributor to significant loses of crops</vt:lpstr>
      <vt:lpstr>Insects can also cause the malnutrition and even death of livestock like cattle, horses, and goats.</vt:lpstr>
      <vt:lpstr>Radiation Can Help!</vt:lpstr>
      <vt:lpstr>How Radiation Can Help</vt:lpstr>
      <vt:lpstr>Benefits of SIT Using Radiation</vt:lpstr>
      <vt:lpstr>Movie Time!</vt:lpstr>
      <vt:lpstr>FLASH QUIZ!</vt:lpstr>
      <vt:lpstr>RADiculture Recap!</vt:lpstr>
      <vt:lpstr>Can you name the 4 ways?</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Christopher Chance</dc:creator>
  <cp:lastModifiedBy>Christopher Chance</cp:lastModifiedBy>
  <cp:revision>15</cp:revision>
  <dcterms:created xsi:type="dcterms:W3CDTF">2021-03-26T19:38:22Z</dcterms:created>
  <dcterms:modified xsi:type="dcterms:W3CDTF">2021-03-31T22:27:48Z</dcterms:modified>
</cp:coreProperties>
</file>