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4" r:id="rId15"/>
  </p:sldMasterIdLst>
  <p:notesMasterIdLst>
    <p:notesMasterId r:id="rId24"/>
  </p:notesMasterIdLst>
  <p:sldIdLst>
    <p:sldId id="262" r:id="rId16"/>
    <p:sldId id="272" r:id="rId17"/>
    <p:sldId id="266" r:id="rId18"/>
    <p:sldId id="264" r:id="rId19"/>
    <p:sldId id="286" r:id="rId20"/>
    <p:sldId id="261" r:id="rId21"/>
    <p:sldId id="287" r:id="rId22"/>
    <p:sldId id="259" r:id="rId2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38"/>
    <p:restoredTop sz="73813" autoAdjust="0"/>
  </p:normalViewPr>
  <p:slideViewPr>
    <p:cSldViewPr>
      <p:cViewPr varScale="1">
        <p:scale>
          <a:sx n="50" d="100"/>
          <a:sy n="50" d="100"/>
        </p:scale>
        <p:origin x="1170" y="4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2670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na.ca/wp-content/uploads/2015/03/CNA-Factbook-2015-English1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 happens if we need more than is there?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Blackout (occurred in evening)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So we need enough cyclists ready to go when we turn on/off stuff.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called grid balancing- and its being done 24x7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6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On the Big Scale-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Grid Controllers balance supply and demand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7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Base Load Vs Peak Load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AC- Your AC turns on as day heats up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so does you everyone else's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So the city needs more power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More and the grid controllers have to spin up another power generator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3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But its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kinda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hard to tell certain power sources to start up.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That means everything else has to compensate for the wind/solar being infrequent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Makes the grid controllers life a lot harder,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DEMAND changes with Air Conditioners </a:t>
            </a:r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etc</a:t>
            </a:r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	SUPPLY is going to be moving with the wind/ clouds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Not a big deal yet because most wind/solar are small contributors.		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Use gas/ pumped storage to supplement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(TVA Load profile for wind and Sequoyah Unit 1)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</a:t>
            </a:r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329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 err="1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Kinda</a:t>
            </a:r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 slows up the goal of 0 CO2 when natural gas is the backup power supply.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(from </a:t>
            </a:r>
            <a:r>
              <a:rPr lang="en-US" sz="1200" u="sng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  <a:hlinkClick r:id="rId3"/>
              </a:rPr>
              <a:t>https://cna.ca/wp-content/uploads/2015/03/CNA-Factbook-2015-English1.pdf</a:t>
            </a:r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  <a:hlinkClick r:id="rId3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The original source is the Intergovernmental Panel on Climate Change (IPCC). Renewable Energy Sources and Climate Change Mitigation. Geneva; 2011. ) 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22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31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Power Cost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EIA Annual energy Outlook 2016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Blue is basic,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Green is advanced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(wind green=offshore   blue=land based)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	(solar green=solar thermal    blue= photovoltaic)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8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OPTIONAL:  </a:t>
            </a:r>
          </a:p>
          <a:p>
            <a:r>
              <a:rPr lang="en-US" sz="1200" u="none" kern="1200" baseline="0" dirty="0">
                <a:solidFill>
                  <a:schemeClr val="tx1"/>
                </a:solidFill>
                <a:latin typeface="Gill Sans" charset="0"/>
                <a:ea typeface="ＭＳ Ｐゴシック" charset="0"/>
                <a:cs typeface="+mn-cs"/>
              </a:rPr>
              <a:t>What about the future energy needs-</a:t>
            </a:r>
          </a:p>
          <a:p>
            <a:endParaRPr lang="en-US" sz="1200" u="none" kern="1200" baseline="0" dirty="0">
              <a:solidFill>
                <a:schemeClr val="tx1"/>
              </a:solidFill>
              <a:latin typeface="Gill San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15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 dirty="0">
                <a:latin typeface="Lucida Grande" charset="0"/>
                <a:cs typeface="Lucida Grande" charset="0"/>
                <a:sym typeface="Lucida Grande" charset="0"/>
              </a:rPr>
              <a:t>Energy Perspectives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3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9842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84946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658891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2508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063133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38145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47813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98658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3918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39854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99763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25668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16560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72133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29814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498452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317932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683812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23502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75702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52247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0428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8717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190398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15876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01724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51271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69179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73507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4443697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20738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24721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138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994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63605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53947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285752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48451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883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512464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32077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04195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906723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10201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8600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20960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87214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44484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50176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47303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0082237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299484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668908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476559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026044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68352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42717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5546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82892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84333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76128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64397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2318211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991766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103453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97470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959124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859691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05202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405660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155238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913743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151490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9536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69125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910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564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2634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9223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2488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6632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8374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93751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0850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090643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14547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678223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122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40322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56124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66301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65590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23225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39250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4571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1855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659306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66517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7733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503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5369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07309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21303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30839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049831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77092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382271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03696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21620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75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999975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5575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78908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90037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54585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11199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20181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779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1020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67192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24797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35877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69446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61876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207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4935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89184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36968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33355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217509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28872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0676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97283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1902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7037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40886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40094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01858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98857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9449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20931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16087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1624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86404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51162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6562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87030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85388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2399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52113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51232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11152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57655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8884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76879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47441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43278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43503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20391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76802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87492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74746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028383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17159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96936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ackout_HPS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00" y="1828800"/>
            <a:ext cx="11049000" cy="607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id Controll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668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2098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33401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4958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641975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769100"/>
            <a:ext cx="2705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4128" r="3479" b="6580"/>
          <a:stretch>
            <a:fillRect/>
          </a:stretch>
        </p:blipFill>
        <p:spPr bwMode="auto">
          <a:xfrm>
            <a:off x="4483100" y="1355725"/>
            <a:ext cx="8458200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57" y="1312069"/>
            <a:ext cx="84582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8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accel="8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441450"/>
            <a:ext cx="62230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441450"/>
            <a:ext cx="64262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5197475" y="177800"/>
            <a:ext cx="25987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Equivalency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07100"/>
            <a:ext cx="48006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005513"/>
            <a:ext cx="4191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717550"/>
            <a:ext cx="8572500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" y="0"/>
            <a:ext cx="13039813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900" y="901700"/>
            <a:ext cx="9791700" cy="847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4122313" y="280084"/>
            <a:ext cx="4520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Future Energy Use</a:t>
            </a:r>
          </a:p>
        </p:txBody>
      </p:sp>
      <p:pic>
        <p:nvPicPr>
          <p:cNvPr id="3" name="World Development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400" y="1828800"/>
            <a:ext cx="1137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75" y="1473200"/>
            <a:ext cx="14668500" cy="977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7800" y="0"/>
            <a:ext cx="195072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/>
          </p:cNvSpPr>
          <p:nvPr/>
        </p:nvSpPr>
        <p:spPr bwMode="auto">
          <a:xfrm>
            <a:off x="5211763" y="241300"/>
            <a:ext cx="23415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Pages>0</Pages>
  <Words>133</Words>
  <Characters>0</Characters>
  <Application>Microsoft Office PowerPoint</Application>
  <PresentationFormat>Custom</PresentationFormat>
  <Lines>0</Lines>
  <Paragraphs>50</Paragraphs>
  <Slides>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ＭＳ Ｐゴシック</vt:lpstr>
      <vt:lpstr>Gill Sans</vt:lpstr>
      <vt:lpstr>Lucida Grande</vt:lpstr>
      <vt:lpstr>ヒラギノ角ゴ ProN W3</vt:lpstr>
      <vt:lpstr>Title &amp; Subtitle</vt:lpstr>
      <vt:lpstr>Title &amp; Bullets</vt:lpstr>
      <vt:lpstr>Title &amp; Bullets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Photo - Horizontal</vt:lpstr>
      <vt:lpstr>Title - Center</vt:lpstr>
      <vt:lpstr>Bullets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Joshua Wheeler</cp:lastModifiedBy>
  <cp:revision>28</cp:revision>
  <dcterms:modified xsi:type="dcterms:W3CDTF">2016-10-30T06:37:24Z</dcterms:modified>
</cp:coreProperties>
</file>