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2" r:id="rId2"/>
    <p:sldMasterId id="2147483653" r:id="rId3"/>
    <p:sldMasterId id="2147483654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660" r:id="rId10"/>
    <p:sldMasterId id="2147483661" r:id="rId11"/>
    <p:sldMasterId id="2147483662" r:id="rId12"/>
    <p:sldMasterId id="2147483663" r:id="rId13"/>
  </p:sldMasterIdLst>
  <p:notesMasterIdLst>
    <p:notesMasterId r:id="rId16"/>
  </p:notesMasterIdLst>
  <p:sldIdLst>
    <p:sldId id="273" r:id="rId14"/>
    <p:sldId id="325" r:id="rId1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6" autoAdjust="0"/>
    <p:restoredTop sz="80415" autoAdjust="0"/>
  </p:normalViewPr>
  <p:slideViewPr>
    <p:cSldViewPr>
      <p:cViewPr varScale="1">
        <p:scale>
          <a:sx n="54" d="100"/>
          <a:sy n="54" d="100"/>
        </p:scale>
        <p:origin x="1236" y="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INCREDIBLE CONCEPT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This is what the US is building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2</a:t>
            </a:r>
            <a:r>
              <a:rPr lang="en-US" sz="2200" baseline="0" dirty="0">
                <a:latin typeface="Lucida Grande" charset="0"/>
                <a:cs typeface="Lucida Grande" charset="0"/>
                <a:sym typeface="Lucida Grande" charset="0"/>
              </a:rPr>
              <a:t> being built in Georgia</a:t>
            </a:r>
          </a:p>
          <a:p>
            <a:pPr eaLnBrk="1" hangingPunct="1">
              <a:defRPr/>
            </a:pPr>
            <a:r>
              <a:rPr lang="en-US" sz="2200" baseline="0" dirty="0">
                <a:latin typeface="Lucida Grande" charset="0"/>
                <a:cs typeface="Lucida Grande" charset="0"/>
                <a:sym typeface="Lucida Grande" charset="0"/>
              </a:rPr>
              <a:t>	2 being built in South Carolina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Questions-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4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92991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86664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7482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84515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3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21287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02848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20289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640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7335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3751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1379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95969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8100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5899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97786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53792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47478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90209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10359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014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99666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306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90135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3100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09741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06249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8712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05816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21541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01474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2633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3009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815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88511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4993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93351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95773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481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90448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16753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06303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5948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9946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620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4777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17420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40046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29800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95745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2496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6707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73063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071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28169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43072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1531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5676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61494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4537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4485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038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69655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193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105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8269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474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434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9930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61803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77838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85082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7843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6938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0927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4437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58015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752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0575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8385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61513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50276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63528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9616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80563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38787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5117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09567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873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28701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78270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31938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94681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3974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69962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702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50508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624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79867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93752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9330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2469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54890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11093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30963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32983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3240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6590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316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8526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55278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99889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92714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6061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54909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36430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51537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4296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10538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7727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09072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17130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8712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12960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65270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53046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0798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30495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26189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24976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7513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02823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15252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52175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19281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71310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9039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3870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251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47148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3579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1565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sive_contain_cool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983" y="1600200"/>
            <a:ext cx="12362935" cy="662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/>
          </p:cNvSpPr>
          <p:nvPr/>
        </p:nvSpPr>
        <p:spPr bwMode="auto">
          <a:xfrm>
            <a:off x="4826000" y="609600"/>
            <a:ext cx="2249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</a:rPr>
              <a:t>Questions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00200"/>
            <a:ext cx="103759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1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Pages>0</Pages>
  <Words>11</Words>
  <Characters>0</Characters>
  <Application>Microsoft Office PowerPoint</Application>
  <PresentationFormat>Custom</PresentationFormat>
  <Lines>0</Lines>
  <Paragraphs>7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</vt:i4>
      </vt:variant>
    </vt:vector>
  </HeadingPairs>
  <TitlesOfParts>
    <vt:vector size="19" baseType="lpstr">
      <vt:lpstr>ＭＳ Ｐゴシック</vt:lpstr>
      <vt:lpstr>Gill Sans</vt:lpstr>
      <vt:lpstr>Lucida Grande</vt:lpstr>
      <vt:lpstr>ヒラギノ角ゴ ProN W3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Bullets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Zohner, Nathan L. (INPO)</dc:creator>
  <cp:lastModifiedBy>Joshua Wheeler</cp:lastModifiedBy>
  <cp:revision>101</cp:revision>
  <dcterms:modified xsi:type="dcterms:W3CDTF">2016-11-02T04:28:39Z</dcterms:modified>
</cp:coreProperties>
</file>