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6FF"/>
    <a:srgbClr val="1CCCFF"/>
    <a:srgbClr val="1C8BFA"/>
    <a:srgbClr val="1C80EC"/>
    <a:srgbClr val="FFEA00"/>
    <a:srgbClr val="FF26B8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66" y="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2"/>
            <a:ext cx="6606540" cy="3501813"/>
          </a:xfrm>
        </p:spPr>
        <p:txBody>
          <a:bodyPr anchor="b"/>
          <a:lstStyle>
            <a:lvl1pPr algn="ctr">
              <a:defRPr sz="44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8"/>
            <a:ext cx="5829300" cy="2428452"/>
          </a:xfrm>
        </p:spPr>
        <p:txBody>
          <a:bodyPr/>
          <a:lstStyle>
            <a:lvl1pPr marL="0" indent="0" algn="ctr">
              <a:buNone/>
              <a:defRPr sz="1792"/>
            </a:lvl1pPr>
            <a:lvl2pPr marL="341437" indent="0" algn="ctr">
              <a:buNone/>
              <a:defRPr sz="1494"/>
            </a:lvl2pPr>
            <a:lvl3pPr marL="682874" indent="0" algn="ctr">
              <a:buNone/>
              <a:defRPr sz="1344"/>
            </a:lvl3pPr>
            <a:lvl4pPr marL="1024311" indent="0" algn="ctr">
              <a:buNone/>
              <a:defRPr sz="1195"/>
            </a:lvl4pPr>
            <a:lvl5pPr marL="1365748" indent="0" algn="ctr">
              <a:buNone/>
              <a:defRPr sz="1195"/>
            </a:lvl5pPr>
            <a:lvl6pPr marL="1707185" indent="0" algn="ctr">
              <a:buNone/>
              <a:defRPr sz="1195"/>
            </a:lvl6pPr>
            <a:lvl7pPr marL="2048622" indent="0" algn="ctr">
              <a:buNone/>
              <a:defRPr sz="1195"/>
            </a:lvl7pPr>
            <a:lvl8pPr marL="2390059" indent="0" algn="ctr">
              <a:buNone/>
              <a:defRPr sz="1195"/>
            </a:lvl8pPr>
            <a:lvl9pPr marL="2731496" indent="0" algn="ctr">
              <a:buNone/>
              <a:defRPr sz="11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535516"/>
            <a:ext cx="1675923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6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5"/>
          </a:xfrm>
        </p:spPr>
        <p:txBody>
          <a:bodyPr anchor="b"/>
          <a:lstStyle>
            <a:lvl1pPr>
              <a:defRPr sz="44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5"/>
          </a:xfrm>
        </p:spPr>
        <p:txBody>
          <a:bodyPr/>
          <a:lstStyle>
            <a:lvl1pPr marL="0" indent="0">
              <a:buNone/>
              <a:defRPr sz="1792">
                <a:solidFill>
                  <a:schemeClr val="tx1"/>
                </a:solidFill>
              </a:defRPr>
            </a:lvl1pPr>
            <a:lvl2pPr marL="341437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2pPr>
            <a:lvl3pPr marL="68287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02431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574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718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8622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005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1496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2"/>
            <a:ext cx="3303270" cy="638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7" y="2677582"/>
            <a:ext cx="3303270" cy="638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20"/>
            <a:ext cx="6703695" cy="1944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437" indent="0">
              <a:buNone/>
              <a:defRPr sz="1494" b="1"/>
            </a:lvl2pPr>
            <a:lvl3pPr marL="682874" indent="0">
              <a:buNone/>
              <a:defRPr sz="1344" b="1"/>
            </a:lvl3pPr>
            <a:lvl4pPr marL="1024311" indent="0">
              <a:buNone/>
              <a:defRPr sz="1195" b="1"/>
            </a:lvl4pPr>
            <a:lvl5pPr marL="1365748" indent="0">
              <a:buNone/>
              <a:defRPr sz="1195" b="1"/>
            </a:lvl5pPr>
            <a:lvl6pPr marL="1707185" indent="0">
              <a:buNone/>
              <a:defRPr sz="1195" b="1"/>
            </a:lvl6pPr>
            <a:lvl7pPr marL="2048622" indent="0">
              <a:buNone/>
              <a:defRPr sz="1195" b="1"/>
            </a:lvl7pPr>
            <a:lvl8pPr marL="2390059" indent="0">
              <a:buNone/>
              <a:defRPr sz="1195" b="1"/>
            </a:lvl8pPr>
            <a:lvl9pPr marL="2731496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437" indent="0">
              <a:buNone/>
              <a:defRPr sz="1494" b="1"/>
            </a:lvl2pPr>
            <a:lvl3pPr marL="682874" indent="0">
              <a:buNone/>
              <a:defRPr sz="1344" b="1"/>
            </a:lvl3pPr>
            <a:lvl4pPr marL="1024311" indent="0">
              <a:buNone/>
              <a:defRPr sz="1195" b="1"/>
            </a:lvl4pPr>
            <a:lvl5pPr marL="1365748" indent="0">
              <a:buNone/>
              <a:defRPr sz="1195" b="1"/>
            </a:lvl5pPr>
            <a:lvl6pPr marL="1707185" indent="0">
              <a:buNone/>
              <a:defRPr sz="1195" b="1"/>
            </a:lvl6pPr>
            <a:lvl7pPr marL="2048622" indent="0">
              <a:buNone/>
              <a:defRPr sz="1195" b="1"/>
            </a:lvl7pPr>
            <a:lvl8pPr marL="2390059" indent="0">
              <a:buNone/>
              <a:defRPr sz="1195" b="1"/>
            </a:lvl8pPr>
            <a:lvl9pPr marL="2731496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0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59"/>
            <a:ext cx="2506801" cy="2346960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7"/>
            <a:ext cx="3934777" cy="7147984"/>
          </a:xfrm>
        </p:spPr>
        <p:txBody>
          <a:bodyPr/>
          <a:lstStyle>
            <a:lvl1pPr>
              <a:defRPr sz="2390"/>
            </a:lvl1pPr>
            <a:lvl2pPr>
              <a:defRPr sz="2091"/>
            </a:lvl2pPr>
            <a:lvl3pPr>
              <a:defRPr sz="1792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30"/>
          </a:xfrm>
        </p:spPr>
        <p:txBody>
          <a:bodyPr/>
          <a:lstStyle>
            <a:lvl1pPr marL="0" indent="0">
              <a:buNone/>
              <a:defRPr sz="1195"/>
            </a:lvl1pPr>
            <a:lvl2pPr marL="341437" indent="0">
              <a:buNone/>
              <a:defRPr sz="1046"/>
            </a:lvl2pPr>
            <a:lvl3pPr marL="682874" indent="0">
              <a:buNone/>
              <a:defRPr sz="896"/>
            </a:lvl3pPr>
            <a:lvl4pPr marL="1024311" indent="0">
              <a:buNone/>
              <a:defRPr sz="747"/>
            </a:lvl4pPr>
            <a:lvl5pPr marL="1365748" indent="0">
              <a:buNone/>
              <a:defRPr sz="747"/>
            </a:lvl5pPr>
            <a:lvl6pPr marL="1707185" indent="0">
              <a:buNone/>
              <a:defRPr sz="747"/>
            </a:lvl6pPr>
            <a:lvl7pPr marL="2048622" indent="0">
              <a:buNone/>
              <a:defRPr sz="747"/>
            </a:lvl7pPr>
            <a:lvl8pPr marL="2390059" indent="0">
              <a:buNone/>
              <a:defRPr sz="747"/>
            </a:lvl8pPr>
            <a:lvl9pPr marL="2731496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8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59"/>
            <a:ext cx="2506801" cy="2346960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7"/>
            <a:ext cx="3934777" cy="7147984"/>
          </a:xfrm>
        </p:spPr>
        <p:txBody>
          <a:bodyPr anchor="t"/>
          <a:lstStyle>
            <a:lvl1pPr marL="0" indent="0">
              <a:buNone/>
              <a:defRPr sz="2390"/>
            </a:lvl1pPr>
            <a:lvl2pPr marL="341437" indent="0">
              <a:buNone/>
              <a:defRPr sz="2091"/>
            </a:lvl2pPr>
            <a:lvl3pPr marL="682874" indent="0">
              <a:buNone/>
              <a:defRPr sz="1792"/>
            </a:lvl3pPr>
            <a:lvl4pPr marL="1024311" indent="0">
              <a:buNone/>
              <a:defRPr sz="1494"/>
            </a:lvl4pPr>
            <a:lvl5pPr marL="1365748" indent="0">
              <a:buNone/>
              <a:defRPr sz="1494"/>
            </a:lvl5pPr>
            <a:lvl6pPr marL="1707185" indent="0">
              <a:buNone/>
              <a:defRPr sz="1494"/>
            </a:lvl6pPr>
            <a:lvl7pPr marL="2048622" indent="0">
              <a:buNone/>
              <a:defRPr sz="1494"/>
            </a:lvl7pPr>
            <a:lvl8pPr marL="2390059" indent="0">
              <a:buNone/>
              <a:defRPr sz="1494"/>
            </a:lvl8pPr>
            <a:lvl9pPr marL="2731496" indent="0">
              <a:buNone/>
              <a:defRPr sz="14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30"/>
          </a:xfrm>
        </p:spPr>
        <p:txBody>
          <a:bodyPr/>
          <a:lstStyle>
            <a:lvl1pPr marL="0" indent="0">
              <a:buNone/>
              <a:defRPr sz="1195"/>
            </a:lvl1pPr>
            <a:lvl2pPr marL="341437" indent="0">
              <a:buNone/>
              <a:defRPr sz="1046"/>
            </a:lvl2pPr>
            <a:lvl3pPr marL="682874" indent="0">
              <a:buNone/>
              <a:defRPr sz="896"/>
            </a:lvl3pPr>
            <a:lvl4pPr marL="1024311" indent="0">
              <a:buNone/>
              <a:defRPr sz="747"/>
            </a:lvl4pPr>
            <a:lvl5pPr marL="1365748" indent="0">
              <a:buNone/>
              <a:defRPr sz="747"/>
            </a:lvl5pPr>
            <a:lvl6pPr marL="1707185" indent="0">
              <a:buNone/>
              <a:defRPr sz="747"/>
            </a:lvl6pPr>
            <a:lvl7pPr marL="2048622" indent="0">
              <a:buNone/>
              <a:defRPr sz="747"/>
            </a:lvl7pPr>
            <a:lvl8pPr marL="2390059" indent="0">
              <a:buNone/>
              <a:defRPr sz="747"/>
            </a:lvl8pPr>
            <a:lvl9pPr marL="2731496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94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2"/>
            <a:ext cx="6703695" cy="638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0"/>
            <a:ext cx="17487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8CC9-7449-4DA1-9310-716B6E44BFE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0"/>
            <a:ext cx="2623185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0"/>
            <a:ext cx="17487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826A-5718-4EF7-B3A2-FBB86B037E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56568" y="0"/>
            <a:ext cx="2515832" cy="10058400"/>
          </a:xfrm>
          <a:prstGeom prst="rect">
            <a:avLst/>
          </a:prstGeom>
          <a:solidFill>
            <a:srgbClr val="1C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2759" y="394800"/>
            <a:ext cx="6788092" cy="1968770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72759" y="7337649"/>
            <a:ext cx="6788092" cy="236356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7426" y="7228429"/>
            <a:ext cx="546400" cy="62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CB6FF"/>
                </a:solidFill>
                <a:latin typeface="Century Gothic"/>
                <a:cs typeface="Century Gothic"/>
              </a:rPr>
              <a:t>“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495134" cy="237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383" tIns="32191" rIns="64383" bIns="32191" rtlCol="0" anchor="ctr"/>
          <a:lstStyle/>
          <a:p>
            <a:pPr algn="ctr"/>
            <a:endParaRPr lang="en-US"/>
          </a:p>
        </p:txBody>
      </p:sp>
      <p:pic>
        <p:nvPicPr>
          <p:cNvPr id="12" name="Picture 11" descr="NAYGN-logo-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" y="78645"/>
            <a:ext cx="1347984" cy="558663"/>
          </a:xfrm>
          <a:prstGeom prst="rect">
            <a:avLst/>
          </a:prstGeom>
        </p:spPr>
      </p:pic>
      <p:pic>
        <p:nvPicPr>
          <p:cNvPr id="13" name="Picture 12" descr="Nuclear Science Week–transpar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2" y="626776"/>
            <a:ext cx="1017500" cy="1041681"/>
          </a:xfrm>
          <a:prstGeom prst="rect">
            <a:avLst/>
          </a:prstGeom>
        </p:spPr>
      </p:pic>
      <p:pic>
        <p:nvPicPr>
          <p:cNvPr id="14" name="Picture 13" descr="Nuclear_Matters_logo_stackedside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2" y="1829324"/>
            <a:ext cx="1236280" cy="22730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rot="16200000">
            <a:off x="-1063261" y="4325661"/>
            <a:ext cx="3880488" cy="1049896"/>
          </a:xfrm>
          <a:prstGeom prst="rect">
            <a:avLst/>
          </a:prstGeom>
          <a:noFill/>
          <a:ln>
            <a:noFill/>
          </a:ln>
        </p:spPr>
        <p:txBody>
          <a:bodyPr wrap="square" lIns="64383" tIns="32191" rIns="64383" bIns="32191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EA00"/>
                </a:solidFill>
                <a:latin typeface="Century Gothic"/>
                <a:cs typeface="Century Gothic"/>
              </a:rPr>
              <a:t>HAPPY NUCLEAR SCIENCE WEEK!</a:t>
            </a:r>
            <a:endParaRPr lang="en-US" sz="3200" b="1" dirty="0">
              <a:solidFill>
                <a:srgbClr val="FFEA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42654" y="9070100"/>
            <a:ext cx="372166" cy="610012"/>
          </a:xfrm>
          <a:prstGeom prst="rect">
            <a:avLst/>
          </a:prstGeom>
          <a:noFill/>
        </p:spPr>
        <p:txBody>
          <a:bodyPr wrap="square" lIns="64383" tIns="32191" rIns="64383" bIns="32191" rtlCol="0">
            <a:spAutoFit/>
          </a:bodyPr>
          <a:lstStyle/>
          <a:p>
            <a:r>
              <a:rPr lang="en-US" sz="6600" b="1" dirty="0">
                <a:solidFill>
                  <a:srgbClr val="1CB6FF"/>
                </a:solidFill>
                <a:latin typeface="Century Gothic"/>
                <a:cs typeface="Century Gothic"/>
              </a:rPr>
              <a:t>”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5040002" y="4325661"/>
            <a:ext cx="3880488" cy="1049896"/>
          </a:xfrm>
          <a:prstGeom prst="rect">
            <a:avLst/>
          </a:prstGeom>
          <a:noFill/>
          <a:ln>
            <a:noFill/>
          </a:ln>
        </p:spPr>
        <p:txBody>
          <a:bodyPr wrap="square" lIns="64383" tIns="32191" rIns="64383" bIns="32191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EA00"/>
                </a:solidFill>
                <a:latin typeface="Century Gothic"/>
                <a:cs typeface="Century Gothic"/>
              </a:rPr>
              <a:t>HAPPY NUCLEAR SCIENCE WEEK!</a:t>
            </a:r>
            <a:endParaRPr lang="en-US" sz="3200" b="1" dirty="0">
              <a:solidFill>
                <a:srgbClr val="FFE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2874" rtl="0" eaLnBrk="1" latinLnBrk="0" hangingPunct="1">
        <a:lnSpc>
          <a:spcPct val="90000"/>
        </a:lnSpc>
        <a:spcBef>
          <a:spcPct val="0"/>
        </a:spcBef>
        <a:buNone/>
        <a:defRPr sz="3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18" indent="-170718" algn="l" defTabSz="682874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1" kern="1200">
          <a:solidFill>
            <a:schemeClr val="tx1"/>
          </a:solidFill>
          <a:latin typeface="+mn-lt"/>
          <a:ea typeface="+mn-ea"/>
          <a:cs typeface="+mn-cs"/>
        </a:defRPr>
      </a:lvl1pPr>
      <a:lvl2pPr marL="512155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853592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95029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536466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877903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219340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560777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902214" indent="-170718" algn="l" defTabSz="68287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437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874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4311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5748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7185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8622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90059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31496" algn="l" defTabSz="682874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brunette-cute-7749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/>
        </p:blipFill>
        <p:spPr>
          <a:xfrm>
            <a:off x="1738825" y="1632301"/>
            <a:ext cx="4441704" cy="589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4078" y="462920"/>
            <a:ext cx="502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ranklin Gothic Medium"/>
                <a:cs typeface="Franklin Gothic Medium"/>
              </a:rPr>
              <a:t>SALLY SUE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452" y="7666385"/>
            <a:ext cx="5944508" cy="181588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1600" dirty="0">
                <a:latin typeface="Century Gothic"/>
                <a:cs typeface="Century Gothic"/>
              </a:rPr>
              <a:t>I believe in nuclear power because…</a:t>
            </a:r>
            <a:r>
              <a:rPr lang="en-US" sz="1600" i="1" dirty="0">
                <a:latin typeface="Century Gothic"/>
                <a:cs typeface="Century Gothic"/>
              </a:rPr>
              <a:t>insert your personal story about how you joined the nuclear industry and/or why you believe in it.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078" y="1093369"/>
            <a:ext cx="502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 "/>
                <a:cs typeface="Franklin Gothic  "/>
              </a:rPr>
              <a:t>Colorado, NAYGN Member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3E8DC-D3EB-481C-8CB4-0871D524E496}"/>
              </a:ext>
            </a:extLst>
          </p:cNvPr>
          <p:cNvSpPr txBox="1"/>
          <p:nvPr/>
        </p:nvSpPr>
        <p:spPr>
          <a:xfrm rot="19160627">
            <a:off x="2448958" y="3756876"/>
            <a:ext cx="3057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SAMPLE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Right click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 “Change Picture”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8198</TotalTime>
  <Words>41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Franklin Gothic  </vt:lpstr>
      <vt:lpstr>Franklin Gothic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Madeline</dc:creator>
  <cp:lastModifiedBy>Christine Fletcher</cp:lastModifiedBy>
  <cp:revision>28</cp:revision>
  <dcterms:created xsi:type="dcterms:W3CDTF">2019-08-15T15:51:47Z</dcterms:created>
  <dcterms:modified xsi:type="dcterms:W3CDTF">2019-09-10T01:43:38Z</dcterms:modified>
</cp:coreProperties>
</file>