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56" r:id="rId5"/>
    <p:sldId id="311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49" autoAdjust="0"/>
  </p:normalViewPr>
  <p:slideViewPr>
    <p:cSldViewPr snapToGrid="0" snapToObjects="1">
      <p:cViewPr varScale="1">
        <p:scale>
          <a:sx n="99" d="100"/>
          <a:sy n="99" d="100"/>
        </p:scale>
        <p:origin x="19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C19EE-4891-2048-B945-31A353614C52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9EDA9-A97E-B140-B791-ABFAD294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7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EDA9-A97E-B140-B791-ABFAD2941D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6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9EDA9-A97E-B140-B791-ABFAD2941D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EDA9-A97E-B140-B791-ABFAD2941D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4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9776-F5CE-BC48-B71F-5E476E8DCA8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898A-F157-C247-B63C-DBC40206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9776-F5CE-BC48-B71F-5E476E8DCA8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898A-F157-C247-B63C-DBC40206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9776-F5CE-BC48-B71F-5E476E8DCA8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898A-F157-C247-B63C-DBC40206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9776-F5CE-BC48-B71F-5E476E8DCA8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898A-F157-C247-B63C-DBC40206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9776-F5CE-BC48-B71F-5E476E8DCA8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898A-F157-C247-B63C-DBC40206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9776-F5CE-BC48-B71F-5E476E8DCA8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898A-F157-C247-B63C-DBC40206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9776-F5CE-BC48-B71F-5E476E8DCA8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898A-F157-C247-B63C-DBC40206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9776-F5CE-BC48-B71F-5E476E8DCA8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898A-F157-C247-B63C-DBC40206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9776-F5CE-BC48-B71F-5E476E8DCA8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898A-F157-C247-B63C-DBC40206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9776-F5CE-BC48-B71F-5E476E8DCA8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898A-F157-C247-B63C-DBC402064F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9776-F5CE-BC48-B71F-5E476E8DCA81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C5898A-F157-C247-B63C-DBC402064F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C5898A-F157-C247-B63C-DBC402064F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6249776-F5CE-BC48-B71F-5E476E8DCA81}" type="datetimeFigureOut">
              <a:rPr lang="en-US" smtClean="0"/>
              <a:t>1/23/2021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NAYGN logo 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19" y="5822148"/>
            <a:ext cx="2558781" cy="1035852"/>
          </a:xfrm>
          <a:prstGeom prst="rect">
            <a:avLst/>
          </a:prstGeom>
        </p:spPr>
      </p:pic>
      <p:pic>
        <p:nvPicPr>
          <p:cNvPr id="5" name="Picture 4" descr="NAYGN logo 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81" y="533577"/>
            <a:ext cx="6681238" cy="270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2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6F37-9FEE-4AA2-879E-FD5C492A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NAYGN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1F8C1-01A7-4304-8469-DD7697B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95455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NAYGN logo color.jpg">
            <a:extLst>
              <a:ext uri="{FF2B5EF4-FFF2-40B4-BE49-F238E27FC236}">
                <a16:creationId xmlns:a16="http://schemas.microsoft.com/office/drawing/2014/main" id="{3103E5FC-3526-4B9B-97C4-4B137E8E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19" y="5822148"/>
            <a:ext cx="2558781" cy="10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4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 descr="NAYGN logo 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19" y="5822148"/>
            <a:ext cx="2558781" cy="10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70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71E3306A1E394C8AAFCF6CCB6BA2C1" ma:contentTypeVersion="15" ma:contentTypeDescription="Create a new document." ma:contentTypeScope="" ma:versionID="134a99b184608fbd767950500801b316">
  <xsd:schema xmlns:xsd="http://www.w3.org/2001/XMLSchema" xmlns:xs="http://www.w3.org/2001/XMLSchema" xmlns:p="http://schemas.microsoft.com/office/2006/metadata/properties" xmlns:ns1="http://schemas.microsoft.com/sharepoint/v3" xmlns:ns3="5bbf2fa6-4553-44db-8e16-dac3f2a4809a" xmlns:ns4="12922b31-4278-4d18-bdfd-6d9fe617171c" targetNamespace="http://schemas.microsoft.com/office/2006/metadata/properties" ma:root="true" ma:fieldsID="a75d89713e242d6917e019f41c47b957" ns1:_="" ns3:_="" ns4:_="">
    <xsd:import namespace="http://schemas.microsoft.com/sharepoint/v3"/>
    <xsd:import namespace="5bbf2fa6-4553-44db-8e16-dac3f2a4809a"/>
    <xsd:import namespace="12922b31-4278-4d18-bdfd-6d9fe617171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f2fa6-4553-44db-8e16-dac3f2a480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22b31-4278-4d18-bdfd-6d9fe617171c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2CDEBE-DDF0-4E3D-8363-9DCC105632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5A062-190A-4F55-9258-96B88EA1018E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5bbf2fa6-4553-44db-8e16-dac3f2a4809a"/>
    <ds:schemaRef ds:uri="http://schemas.microsoft.com/office/infopath/2007/PartnerControls"/>
    <ds:schemaRef ds:uri="http://schemas.openxmlformats.org/package/2006/metadata/core-properties"/>
    <ds:schemaRef ds:uri="12922b31-4278-4d18-bdfd-6d9fe617171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50D6E9-7294-47AA-90CB-BC96307EE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bf2fa6-4553-44db-8e16-dac3f2a4809a"/>
    <ds:schemaRef ds:uri="12922b31-4278-4d18-bdfd-6d9fe6171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</vt:lpstr>
      <vt:lpstr>Adjacency</vt:lpstr>
      <vt:lpstr>PowerPoint Presentation</vt:lpstr>
      <vt:lpstr>NAYGN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October Local Chapter Lead Meeting</dc:title>
  <dc:creator>Steve Lawrence</dc:creator>
  <cp:lastModifiedBy>Balik, Paul</cp:lastModifiedBy>
  <cp:revision>37</cp:revision>
  <dcterms:created xsi:type="dcterms:W3CDTF">2020-10-23T14:53:34Z</dcterms:created>
  <dcterms:modified xsi:type="dcterms:W3CDTF">2021-01-24T01:47:45Z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ac1693-a67e-4d5a-af26-9e50640f01a1_Enabled">
    <vt:lpwstr>True</vt:lpwstr>
  </property>
  <property fmtid="{D5CDD505-2E9C-101B-9397-08002B2CF9AE}" pid="3" name="MSIP_Label_65ac1693-a67e-4d5a-af26-9e50640f01a1_SiteId">
    <vt:lpwstr>962f21cf-93ea-449f-99bf-402e2b2987b2</vt:lpwstr>
  </property>
  <property fmtid="{D5CDD505-2E9C-101B-9397-08002B2CF9AE}" pid="4" name="MSIP_Label_65ac1693-a67e-4d5a-af26-9e50640f01a1_Owner">
    <vt:lpwstr>matthew.mairinger@opg.com</vt:lpwstr>
  </property>
  <property fmtid="{D5CDD505-2E9C-101B-9397-08002B2CF9AE}" pid="5" name="MSIP_Label_65ac1693-a67e-4d5a-af26-9e50640f01a1_SetDate">
    <vt:lpwstr>2020-11-19T13:04:58.5935142Z</vt:lpwstr>
  </property>
  <property fmtid="{D5CDD505-2E9C-101B-9397-08002B2CF9AE}" pid="6" name="MSIP_Label_65ac1693-a67e-4d5a-af26-9e50640f01a1_Name">
    <vt:lpwstr>Internal or Proprietary</vt:lpwstr>
  </property>
  <property fmtid="{D5CDD505-2E9C-101B-9397-08002B2CF9AE}" pid="7" name="MSIP_Label_65ac1693-a67e-4d5a-af26-9e50640f01a1_Application">
    <vt:lpwstr>Microsoft Azure Information Protection</vt:lpwstr>
  </property>
  <property fmtid="{D5CDD505-2E9C-101B-9397-08002B2CF9AE}" pid="8" name="MSIP_Label_65ac1693-a67e-4d5a-af26-9e50640f01a1_ActionId">
    <vt:lpwstr>c4739134-4bee-412b-b125-02b82a4ee8ce</vt:lpwstr>
  </property>
  <property fmtid="{D5CDD505-2E9C-101B-9397-08002B2CF9AE}" pid="9" name="MSIP_Label_65ac1693-a67e-4d5a-af26-9e50640f01a1_Extended_MSFT_Method">
    <vt:lpwstr>Automatic</vt:lpwstr>
  </property>
  <property fmtid="{D5CDD505-2E9C-101B-9397-08002B2CF9AE}" pid="10" name="MSIP_Label_de7afb16-bed2-47a7-a936-de53beb31938_Enabled">
    <vt:lpwstr>True</vt:lpwstr>
  </property>
  <property fmtid="{D5CDD505-2E9C-101B-9397-08002B2CF9AE}" pid="11" name="MSIP_Label_de7afb16-bed2-47a7-a936-de53beb31938_SiteId">
    <vt:lpwstr>962f21cf-93ea-449f-99bf-402e2b2987b2</vt:lpwstr>
  </property>
  <property fmtid="{D5CDD505-2E9C-101B-9397-08002B2CF9AE}" pid="12" name="MSIP_Label_de7afb16-bed2-47a7-a936-de53beb31938_Owner">
    <vt:lpwstr>matthew.mairinger@opg.com</vt:lpwstr>
  </property>
  <property fmtid="{D5CDD505-2E9C-101B-9397-08002B2CF9AE}" pid="13" name="MSIP_Label_de7afb16-bed2-47a7-a936-de53beb31938_SetDate">
    <vt:lpwstr>2020-11-19T13:04:58.5935142Z</vt:lpwstr>
  </property>
  <property fmtid="{D5CDD505-2E9C-101B-9397-08002B2CF9AE}" pid="14" name="MSIP_Label_de7afb16-bed2-47a7-a936-de53beb31938_Name">
    <vt:lpwstr>OPG Proprietary</vt:lpwstr>
  </property>
  <property fmtid="{D5CDD505-2E9C-101B-9397-08002B2CF9AE}" pid="15" name="MSIP_Label_de7afb16-bed2-47a7-a936-de53beb31938_Application">
    <vt:lpwstr>Microsoft Azure Information Protection</vt:lpwstr>
  </property>
  <property fmtid="{D5CDD505-2E9C-101B-9397-08002B2CF9AE}" pid="16" name="MSIP_Label_de7afb16-bed2-47a7-a936-de53beb31938_ActionId">
    <vt:lpwstr>c4739134-4bee-412b-b125-02b82a4ee8ce</vt:lpwstr>
  </property>
  <property fmtid="{D5CDD505-2E9C-101B-9397-08002B2CF9AE}" pid="17" name="MSIP_Label_de7afb16-bed2-47a7-a936-de53beb31938_Parent">
    <vt:lpwstr>65ac1693-a67e-4d5a-af26-9e50640f01a1</vt:lpwstr>
  </property>
  <property fmtid="{D5CDD505-2E9C-101B-9397-08002B2CF9AE}" pid="18" name="MSIP_Label_de7afb16-bed2-47a7-a936-de53beb31938_Extended_MSFT_Method">
    <vt:lpwstr>Automatic</vt:lpwstr>
  </property>
  <property fmtid="{D5CDD505-2E9C-101B-9397-08002B2CF9AE}" pid="19" name="Sensitivity">
    <vt:lpwstr>Internal or Proprietary OPG Proprietary</vt:lpwstr>
  </property>
</Properties>
</file>