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79300" cy="9134475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73C"/>
    <a:srgbClr val="337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3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16B5-E9B1-4FBE-9DF0-BEBD041AFC0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EF53-7B40-4956-9E65-C13ED737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9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16B5-E9B1-4FBE-9DF0-BEBD041AFC0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EF53-7B40-4956-9E65-C13ED737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1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16B5-E9B1-4FBE-9DF0-BEBD041AFC0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EF53-7B40-4956-9E65-C13ED737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0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16B5-E9B1-4FBE-9DF0-BEBD041AFC0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EF53-7B40-4956-9E65-C13ED737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16B5-E9B1-4FBE-9DF0-BEBD041AFC0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EF53-7B40-4956-9E65-C13ED737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2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16B5-E9B1-4FBE-9DF0-BEBD041AFC0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EF53-7B40-4956-9E65-C13ED737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9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16B5-E9B1-4FBE-9DF0-BEBD041AFC0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EF53-7B40-4956-9E65-C13ED737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16B5-E9B1-4FBE-9DF0-BEBD041AFC0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EF53-7B40-4956-9E65-C13ED737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0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16B5-E9B1-4FBE-9DF0-BEBD041AFC0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EF53-7B40-4956-9E65-C13ED737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4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16B5-E9B1-4FBE-9DF0-BEBD041AFC0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EF53-7B40-4956-9E65-C13ED737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3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16B5-E9B1-4FBE-9DF0-BEBD041AFC0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EF53-7B40-4956-9E65-C13ED737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4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716B5-E9B1-4FBE-9DF0-BEBD041AFC0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5EF53-7B40-4956-9E65-C13ED737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outreach@naygn.org" TargetMode="External"/><Relationship Id="rId7" Type="http://schemas.openxmlformats.org/officeDocument/2006/relationships/hyperlink" Target="mailto:pi@naygn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0A26-EF9F-9681-869D-719050329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82" y="2149942"/>
            <a:ext cx="5897668" cy="713298"/>
          </a:xfrm>
        </p:spPr>
        <p:txBody>
          <a:bodyPr anchor="t">
            <a:noAutofit/>
          </a:bodyPr>
          <a:lstStyle/>
          <a:p>
            <a:r>
              <a:rPr lang="en-US" sz="4400" dirty="0"/>
              <a:t>2023 Drawing Contest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4E806-724C-B843-AC8F-5E2C522AB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9923" y="274219"/>
            <a:ext cx="5057396" cy="119898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Who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000" dirty="0"/>
              <a:t>Students and Grades 4 </a:t>
            </a:r>
            <a:r>
              <a:rPr lang="en-US" sz="2000"/>
              <a:t>to 6 </a:t>
            </a:r>
            <a:r>
              <a:rPr lang="en-US" sz="2000" dirty="0"/>
              <a:t>are eligible to participate </a:t>
            </a:r>
            <a:endParaRPr lang="en-US" sz="2800" dirty="0"/>
          </a:p>
          <a:p>
            <a:pPr algn="l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D96044-8F31-6242-B5DD-4A086175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8" y="102618"/>
            <a:ext cx="5057396" cy="204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C02E4-EE3B-03F6-C0A7-831EAC86F7CC}"/>
              </a:ext>
            </a:extLst>
          </p:cNvPr>
          <p:cNvSpPr txBox="1"/>
          <p:nvPr/>
        </p:nvSpPr>
        <p:spPr>
          <a:xfrm>
            <a:off x="191982" y="2640879"/>
            <a:ext cx="6737935" cy="71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4262" dirty="0">
                <a:solidFill>
                  <a:srgbClr val="7CB73C"/>
                </a:solidFill>
              </a:rPr>
              <a:t>What would you [nuclear] power?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182573-68EF-B049-B5B0-528DBE36C170}"/>
              </a:ext>
            </a:extLst>
          </p:cNvPr>
          <p:cNvSpPr txBox="1">
            <a:spLocks/>
          </p:cNvSpPr>
          <p:nvPr/>
        </p:nvSpPr>
        <p:spPr>
          <a:xfrm>
            <a:off x="6929921" y="1219008"/>
            <a:ext cx="5057396" cy="1400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7889" rtl="0" eaLnBrk="1" latinLnBrk="0" hangingPunct="1">
              <a:lnSpc>
                <a:spcPct val="90000"/>
              </a:lnSpc>
              <a:spcBef>
                <a:spcPts val="1332"/>
              </a:spcBef>
              <a:buFont typeface="Arial" panose="020B0604020202020204" pitchFamily="34" charset="0"/>
              <a:buNone/>
              <a:defRPr sz="3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/>
              <a:t>Theme</a:t>
            </a:r>
            <a:r>
              <a:rPr lang="en-US" sz="2800" dirty="0"/>
              <a:t>:  </a:t>
            </a:r>
            <a:br>
              <a:rPr lang="en-US" sz="2800" dirty="0"/>
            </a:br>
            <a:r>
              <a:rPr lang="en-US" sz="2400" b="1" dirty="0">
                <a:solidFill>
                  <a:srgbClr val="7CB73C"/>
                </a:solidFill>
              </a:rPr>
              <a:t>“What would </a:t>
            </a:r>
            <a:r>
              <a:rPr lang="en-US" sz="2400" b="1">
                <a:solidFill>
                  <a:srgbClr val="7CB73C"/>
                </a:solidFill>
              </a:rPr>
              <a:t>you [nuclear] </a:t>
            </a:r>
            <a:r>
              <a:rPr lang="en-US" sz="2400" b="1" dirty="0">
                <a:solidFill>
                  <a:srgbClr val="7CB73C"/>
                </a:solidFill>
              </a:rPr>
              <a:t>power?”</a:t>
            </a:r>
            <a:r>
              <a:rPr lang="en-US" sz="2000" b="1" dirty="0">
                <a:solidFill>
                  <a:srgbClr val="7CB73C"/>
                </a:solidFill>
              </a:rPr>
              <a:t> </a:t>
            </a:r>
            <a:r>
              <a:rPr lang="en-US" sz="2000" dirty="0"/>
              <a:t>emphasizing the large amounts of clean energy a single nuclear power plant can supply.</a:t>
            </a:r>
          </a:p>
          <a:p>
            <a:pPr algn="l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89E72B-A5E6-C0A6-4E2A-106F0341696D}"/>
              </a:ext>
            </a:extLst>
          </p:cNvPr>
          <p:cNvSpPr txBox="1">
            <a:spLocks/>
          </p:cNvSpPr>
          <p:nvPr/>
        </p:nvSpPr>
        <p:spPr>
          <a:xfrm>
            <a:off x="6929919" y="2505796"/>
            <a:ext cx="5057396" cy="1069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7889" rtl="0" eaLnBrk="1" latinLnBrk="0" hangingPunct="1">
              <a:lnSpc>
                <a:spcPct val="90000"/>
              </a:lnSpc>
              <a:spcBef>
                <a:spcPts val="1332"/>
              </a:spcBef>
              <a:buFont typeface="Arial" panose="020B0604020202020204" pitchFamily="34" charset="0"/>
              <a:buNone/>
              <a:defRPr sz="3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/>
              <a:t>Format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000" dirty="0"/>
              <a:t>8½” x 11” PDF or Scan in PDF format. On the back of each drawing please include: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98F255-7914-FFA6-82D1-3AA438FF8EF2}"/>
              </a:ext>
            </a:extLst>
          </p:cNvPr>
          <p:cNvSpPr txBox="1">
            <a:spLocks/>
          </p:cNvSpPr>
          <p:nvPr/>
        </p:nvSpPr>
        <p:spPr>
          <a:xfrm>
            <a:off x="6929919" y="3489260"/>
            <a:ext cx="5057396" cy="1652439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20000"/>
          </a:bodyPr>
          <a:lstStyle>
            <a:lvl1pPr marL="0" indent="0" algn="ctr" defTabSz="1217889" rtl="0" eaLnBrk="1" latinLnBrk="0" hangingPunct="1">
              <a:lnSpc>
                <a:spcPct val="90000"/>
              </a:lnSpc>
              <a:spcBef>
                <a:spcPts val="1332"/>
              </a:spcBef>
              <a:buFont typeface="Arial" panose="020B0604020202020204" pitchFamily="34" charset="0"/>
              <a:buNone/>
              <a:defRPr sz="3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Name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School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City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State/Province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Grade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T-Shirt Size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Teacher’s Name</a:t>
            </a:r>
            <a:br>
              <a:rPr lang="en-US" sz="2200" dirty="0"/>
            </a:br>
            <a:endParaRPr lang="en-US" sz="2200" dirty="0"/>
          </a:p>
          <a:p>
            <a:pPr algn="l"/>
            <a:endParaRPr lang="en-US" sz="24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30249C-9C59-BF7B-5DB8-71BDE45E6648}"/>
              </a:ext>
            </a:extLst>
          </p:cNvPr>
          <p:cNvSpPr txBox="1">
            <a:spLocks/>
          </p:cNvSpPr>
          <p:nvPr/>
        </p:nvSpPr>
        <p:spPr>
          <a:xfrm>
            <a:off x="6929919" y="4884278"/>
            <a:ext cx="5057396" cy="165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7889" rtl="0" eaLnBrk="1" latinLnBrk="0" hangingPunct="1">
              <a:lnSpc>
                <a:spcPct val="90000"/>
              </a:lnSpc>
              <a:spcBef>
                <a:spcPts val="1332"/>
              </a:spcBef>
              <a:buFont typeface="Arial" panose="020B0604020202020204" pitchFamily="34" charset="0"/>
              <a:buNone/>
              <a:defRPr sz="3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u="sng" dirty="0"/>
              <a:t>Submission Deadline:</a:t>
            </a:r>
            <a:br>
              <a:rPr lang="en-US" sz="2800" u="sng" dirty="0"/>
            </a:br>
            <a:r>
              <a:rPr lang="en-US" sz="2000" dirty="0"/>
              <a:t>Submit to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schooloutreach@naygn.org</a:t>
            </a:r>
            <a:r>
              <a:rPr lang="en-US" sz="2000" dirty="0"/>
              <a:t> by</a:t>
            </a:r>
            <a:br>
              <a:rPr lang="en-US" sz="2000" dirty="0"/>
            </a:br>
            <a:r>
              <a:rPr lang="en-US" sz="2000" dirty="0"/>
              <a:t>March 31, 2023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B1190C6-6643-9507-410E-C27864A4A4A1}"/>
              </a:ext>
            </a:extLst>
          </p:cNvPr>
          <p:cNvSpPr txBox="1">
            <a:spLocks/>
          </p:cNvSpPr>
          <p:nvPr/>
        </p:nvSpPr>
        <p:spPr>
          <a:xfrm>
            <a:off x="191982" y="3451910"/>
            <a:ext cx="6361218" cy="339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7889" rtl="0" eaLnBrk="1" latinLnBrk="0" hangingPunct="1">
              <a:lnSpc>
                <a:spcPct val="90000"/>
              </a:lnSpc>
              <a:spcBef>
                <a:spcPts val="1332"/>
              </a:spcBef>
              <a:buFont typeface="Arial" panose="020B0604020202020204" pitchFamily="34" charset="0"/>
              <a:buNone/>
              <a:defRPr sz="3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indent="0" algn="ctr" defTabSz="1217889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None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u="sng" dirty="0"/>
              <a:t>Prizes:</a:t>
            </a:r>
            <a:br>
              <a:rPr lang="en-US" sz="2800" dirty="0"/>
            </a:br>
            <a:r>
              <a:rPr lang="en-US" sz="2000" u="sng" dirty="0"/>
              <a:t>1</a:t>
            </a:r>
            <a:r>
              <a:rPr lang="en-US" sz="2000" u="sng" baseline="30000" dirty="0"/>
              <a:t>st</a:t>
            </a:r>
            <a:r>
              <a:rPr lang="en-US" sz="2000" u="sng" dirty="0"/>
              <a:t> place </a:t>
            </a:r>
            <a:r>
              <a:rPr lang="en-US" sz="2000" dirty="0"/>
              <a:t>-  Tablet, NAYGN T-Shirt, Honorary NAYGN Membership, Award Certificate, Pizza Party for the Student’s Classroom (~35 students) </a:t>
            </a:r>
          </a:p>
          <a:p>
            <a:pPr algn="l"/>
            <a:r>
              <a:rPr lang="en-US" sz="2000" u="sng" dirty="0"/>
              <a:t>2</a:t>
            </a:r>
            <a:r>
              <a:rPr lang="en-US" sz="2000" u="sng" baseline="30000" dirty="0"/>
              <a:t>nd</a:t>
            </a:r>
            <a:r>
              <a:rPr lang="en-US" sz="2000" u="sng" dirty="0"/>
              <a:t>  and 3</a:t>
            </a:r>
            <a:r>
              <a:rPr lang="en-US" sz="2000" u="sng" baseline="30000" dirty="0"/>
              <a:t>rd</a:t>
            </a:r>
            <a:r>
              <a:rPr lang="en-US" sz="2000" u="sng" dirty="0"/>
              <a:t> place </a:t>
            </a:r>
            <a:r>
              <a:rPr lang="en-US" sz="2000" dirty="0"/>
              <a:t>– Educational Science Kit, NAYGN T-Shirt, Honorary NAYGN Membership, Award Certificate</a:t>
            </a:r>
          </a:p>
          <a:p>
            <a:pPr algn="l"/>
            <a:r>
              <a:rPr lang="en-US" sz="2000" u="sng" dirty="0"/>
              <a:t>Each Winner’s School Library </a:t>
            </a:r>
            <a:r>
              <a:rPr lang="en-US" sz="2000" dirty="0"/>
              <a:t>– A collection of books and materials about nuclear science and nuclear technology. The names of the winning student included on the inside cover to honor their achievement.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8734C5F-41BE-F91C-A4F8-11BEC38D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5" y="6632529"/>
            <a:ext cx="2425450" cy="242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074F971-24B2-913F-BFD6-D5527D121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r="16020"/>
          <a:stretch/>
        </p:blipFill>
        <p:spPr bwMode="auto">
          <a:xfrm>
            <a:off x="4159213" y="6606407"/>
            <a:ext cx="3020602" cy="242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2657CD0-19AB-6A14-6B01-CD4C593C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7" y="6873909"/>
            <a:ext cx="2902496" cy="19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BFB733E4-D789-3881-EC2C-8AF4C158634F}"/>
              </a:ext>
            </a:extLst>
          </p:cNvPr>
          <p:cNvSpPr txBox="1">
            <a:spLocks/>
          </p:cNvSpPr>
          <p:nvPr/>
        </p:nvSpPr>
        <p:spPr>
          <a:xfrm>
            <a:off x="6929919" y="5838708"/>
            <a:ext cx="7353300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contact </a:t>
            </a:r>
            <a:r>
              <a:rPr lang="en-US" sz="16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pi@naygn.org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1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schooloutreach@naygn.org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more information.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5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202</Words>
  <Application>Microsoft Office PowerPoint</Application>
  <PresentationFormat>Ledger Paper (11x17 in)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Oswald</vt:lpstr>
      <vt:lpstr>Office Theme</vt:lpstr>
      <vt:lpstr>2023 Drawing Contest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Drawing Contest</dc:title>
  <dc:creator>Michel, Ryan Allan - SDSU Student</dc:creator>
  <cp:lastModifiedBy>Michel, Ryan A</cp:lastModifiedBy>
  <cp:revision>10</cp:revision>
  <dcterms:created xsi:type="dcterms:W3CDTF">2022-12-21T04:07:34Z</dcterms:created>
  <dcterms:modified xsi:type="dcterms:W3CDTF">2023-01-13T18:20:21Z</dcterms:modified>
</cp:coreProperties>
</file>