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5486400" cy="3657600"/>
  <p:notesSz cx="6858000" cy="9144000"/>
  <p:defaultTextStyle>
    <a:defPPr>
      <a:defRPr lang="en-US"/>
    </a:defPPr>
    <a:lvl1pPr marL="0" algn="l" defTabSz="321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21915" algn="l" defTabSz="321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43829" algn="l" defTabSz="321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65744" algn="l" defTabSz="321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87658" algn="l" defTabSz="321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09573" algn="l" defTabSz="321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31487" algn="l" defTabSz="321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53402" algn="l" defTabSz="321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75316" algn="l" defTabSz="321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17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B6FF"/>
    <a:srgbClr val="1CCCFF"/>
    <a:srgbClr val="1C8BFA"/>
    <a:srgbClr val="1C80EC"/>
    <a:srgbClr val="FFEA00"/>
    <a:srgbClr val="FF26B8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974" y="110"/>
      </p:cViewPr>
      <p:guideLst>
        <p:guide orient="horz" pos="1152"/>
        <p:guide pos="17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598594"/>
            <a:ext cx="4663440" cy="127338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21087"/>
            <a:ext cx="4114800" cy="883073"/>
          </a:xfrm>
        </p:spPr>
        <p:txBody>
          <a:bodyPr/>
          <a:lstStyle>
            <a:lvl1pPr marL="0" indent="0" algn="ctr">
              <a:buNone/>
              <a:defRPr sz="1300"/>
            </a:lvl1pPr>
            <a:lvl2pPr marL="240406" indent="0" algn="ctr">
              <a:buNone/>
              <a:defRPr sz="1100"/>
            </a:lvl2pPr>
            <a:lvl3pPr marL="480812" indent="0" algn="ctr">
              <a:buNone/>
              <a:defRPr sz="900"/>
            </a:lvl3pPr>
            <a:lvl4pPr marL="721217" indent="0" algn="ctr">
              <a:buNone/>
              <a:defRPr sz="800"/>
            </a:lvl4pPr>
            <a:lvl5pPr marL="961623" indent="0" algn="ctr">
              <a:buNone/>
              <a:defRPr sz="800"/>
            </a:lvl5pPr>
            <a:lvl6pPr marL="1202029" indent="0" algn="ctr">
              <a:buNone/>
              <a:defRPr sz="800"/>
            </a:lvl6pPr>
            <a:lvl7pPr marL="1442435" indent="0" algn="ctr">
              <a:buNone/>
              <a:defRPr sz="800"/>
            </a:lvl7pPr>
            <a:lvl8pPr marL="1682841" indent="0" algn="ctr">
              <a:buNone/>
              <a:defRPr sz="800"/>
            </a:lvl8pPr>
            <a:lvl9pPr marL="1923246" indent="0" algn="ctr">
              <a:buNone/>
              <a:defRPr sz="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7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6206" y="194733"/>
            <a:ext cx="1183005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0" y="194733"/>
            <a:ext cx="3480435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2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7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333" y="911861"/>
            <a:ext cx="4732020" cy="15214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333" y="2447715"/>
            <a:ext cx="4732020" cy="800100"/>
          </a:xfrm>
        </p:spPr>
        <p:txBody>
          <a:bodyPr/>
          <a:lstStyle>
            <a:lvl1pPr marL="0" indent="0">
              <a:buNone/>
              <a:defRPr sz="1300">
                <a:solidFill>
                  <a:schemeClr val="tx1"/>
                </a:solidFill>
              </a:defRPr>
            </a:lvl1pPr>
            <a:lvl2pPr marL="24040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4808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2121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6162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020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44243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68284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92324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0" y="973666"/>
            <a:ext cx="233172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7490" y="973666"/>
            <a:ext cx="233172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3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194734"/>
            <a:ext cx="473202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06" y="896620"/>
            <a:ext cx="2321004" cy="439420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40406" indent="0">
              <a:buNone/>
              <a:defRPr sz="1100" b="1"/>
            </a:lvl2pPr>
            <a:lvl3pPr marL="480812" indent="0">
              <a:buNone/>
              <a:defRPr sz="900" b="1"/>
            </a:lvl3pPr>
            <a:lvl4pPr marL="721217" indent="0">
              <a:buNone/>
              <a:defRPr sz="800" b="1"/>
            </a:lvl4pPr>
            <a:lvl5pPr marL="961623" indent="0">
              <a:buNone/>
              <a:defRPr sz="800" b="1"/>
            </a:lvl5pPr>
            <a:lvl6pPr marL="1202029" indent="0">
              <a:buNone/>
              <a:defRPr sz="800" b="1"/>
            </a:lvl6pPr>
            <a:lvl7pPr marL="1442435" indent="0">
              <a:buNone/>
              <a:defRPr sz="800" b="1"/>
            </a:lvl7pPr>
            <a:lvl8pPr marL="1682841" indent="0">
              <a:buNone/>
              <a:defRPr sz="800" b="1"/>
            </a:lvl8pPr>
            <a:lvl9pPr marL="1923246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06" y="1336040"/>
            <a:ext cx="2321004" cy="1965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77491" y="896620"/>
            <a:ext cx="2332434" cy="439420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40406" indent="0">
              <a:buNone/>
              <a:defRPr sz="1100" b="1"/>
            </a:lvl2pPr>
            <a:lvl3pPr marL="480812" indent="0">
              <a:buNone/>
              <a:defRPr sz="900" b="1"/>
            </a:lvl3pPr>
            <a:lvl4pPr marL="721217" indent="0">
              <a:buNone/>
              <a:defRPr sz="800" b="1"/>
            </a:lvl4pPr>
            <a:lvl5pPr marL="961623" indent="0">
              <a:buNone/>
              <a:defRPr sz="800" b="1"/>
            </a:lvl5pPr>
            <a:lvl6pPr marL="1202029" indent="0">
              <a:buNone/>
              <a:defRPr sz="800" b="1"/>
            </a:lvl6pPr>
            <a:lvl7pPr marL="1442435" indent="0">
              <a:buNone/>
              <a:defRPr sz="800" b="1"/>
            </a:lvl7pPr>
            <a:lvl8pPr marL="1682841" indent="0">
              <a:buNone/>
              <a:defRPr sz="800" b="1"/>
            </a:lvl8pPr>
            <a:lvl9pPr marL="1923246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77491" y="1336040"/>
            <a:ext cx="2332434" cy="1965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01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0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9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43840"/>
            <a:ext cx="1769507" cy="853440"/>
          </a:xfrm>
        </p:spPr>
        <p:txBody>
          <a:bodyPr anchor="b"/>
          <a:lstStyle>
            <a:lvl1pPr>
              <a:defRPr sz="1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434" y="526628"/>
            <a:ext cx="2777490" cy="2599267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1097280"/>
            <a:ext cx="1769507" cy="2032847"/>
          </a:xfrm>
        </p:spPr>
        <p:txBody>
          <a:bodyPr/>
          <a:lstStyle>
            <a:lvl1pPr marL="0" indent="0">
              <a:buNone/>
              <a:defRPr sz="800"/>
            </a:lvl1pPr>
            <a:lvl2pPr marL="240406" indent="0">
              <a:buNone/>
              <a:defRPr sz="700"/>
            </a:lvl2pPr>
            <a:lvl3pPr marL="480812" indent="0">
              <a:buNone/>
              <a:defRPr sz="600"/>
            </a:lvl3pPr>
            <a:lvl4pPr marL="721217" indent="0">
              <a:buNone/>
              <a:defRPr sz="500"/>
            </a:lvl4pPr>
            <a:lvl5pPr marL="961623" indent="0">
              <a:buNone/>
              <a:defRPr sz="500"/>
            </a:lvl5pPr>
            <a:lvl6pPr marL="1202029" indent="0">
              <a:buNone/>
              <a:defRPr sz="500"/>
            </a:lvl6pPr>
            <a:lvl7pPr marL="1442435" indent="0">
              <a:buNone/>
              <a:defRPr sz="500"/>
            </a:lvl7pPr>
            <a:lvl8pPr marL="1682841" indent="0">
              <a:buNone/>
              <a:defRPr sz="500"/>
            </a:lvl8pPr>
            <a:lvl9pPr marL="1923246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78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243840"/>
            <a:ext cx="1769507" cy="853440"/>
          </a:xfrm>
        </p:spPr>
        <p:txBody>
          <a:bodyPr anchor="b"/>
          <a:lstStyle>
            <a:lvl1pPr>
              <a:defRPr sz="1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32434" y="526628"/>
            <a:ext cx="2777490" cy="2599267"/>
          </a:xfrm>
        </p:spPr>
        <p:txBody>
          <a:bodyPr anchor="t"/>
          <a:lstStyle>
            <a:lvl1pPr marL="0" indent="0">
              <a:buNone/>
              <a:defRPr sz="1700"/>
            </a:lvl1pPr>
            <a:lvl2pPr marL="240406" indent="0">
              <a:buNone/>
              <a:defRPr sz="1500"/>
            </a:lvl2pPr>
            <a:lvl3pPr marL="480812" indent="0">
              <a:buNone/>
              <a:defRPr sz="1300"/>
            </a:lvl3pPr>
            <a:lvl4pPr marL="721217" indent="0">
              <a:buNone/>
              <a:defRPr sz="1100"/>
            </a:lvl4pPr>
            <a:lvl5pPr marL="961623" indent="0">
              <a:buNone/>
              <a:defRPr sz="1100"/>
            </a:lvl5pPr>
            <a:lvl6pPr marL="1202029" indent="0">
              <a:buNone/>
              <a:defRPr sz="1100"/>
            </a:lvl6pPr>
            <a:lvl7pPr marL="1442435" indent="0">
              <a:buNone/>
              <a:defRPr sz="1100"/>
            </a:lvl7pPr>
            <a:lvl8pPr marL="1682841" indent="0">
              <a:buNone/>
              <a:defRPr sz="1100"/>
            </a:lvl8pPr>
            <a:lvl9pPr marL="1923246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1097280"/>
            <a:ext cx="1769507" cy="2032847"/>
          </a:xfrm>
        </p:spPr>
        <p:txBody>
          <a:bodyPr/>
          <a:lstStyle>
            <a:lvl1pPr marL="0" indent="0">
              <a:buNone/>
              <a:defRPr sz="800"/>
            </a:lvl1pPr>
            <a:lvl2pPr marL="240406" indent="0">
              <a:buNone/>
              <a:defRPr sz="700"/>
            </a:lvl2pPr>
            <a:lvl3pPr marL="480812" indent="0">
              <a:buNone/>
              <a:defRPr sz="600"/>
            </a:lvl3pPr>
            <a:lvl4pPr marL="721217" indent="0">
              <a:buNone/>
              <a:defRPr sz="500"/>
            </a:lvl4pPr>
            <a:lvl5pPr marL="961623" indent="0">
              <a:buNone/>
              <a:defRPr sz="500"/>
            </a:lvl5pPr>
            <a:lvl6pPr marL="1202029" indent="0">
              <a:buNone/>
              <a:defRPr sz="500"/>
            </a:lvl6pPr>
            <a:lvl7pPr marL="1442435" indent="0">
              <a:buNone/>
              <a:defRPr sz="500"/>
            </a:lvl7pPr>
            <a:lvl8pPr marL="1682841" indent="0">
              <a:buNone/>
              <a:defRPr sz="500"/>
            </a:lvl8pPr>
            <a:lvl9pPr marL="1923246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7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194734"/>
            <a:ext cx="4732020" cy="706967"/>
          </a:xfrm>
          <a:prstGeom prst="rect">
            <a:avLst/>
          </a:prstGeom>
        </p:spPr>
        <p:txBody>
          <a:bodyPr vert="horz" lIns="64383" tIns="32191" rIns="64383" bIns="3219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973666"/>
            <a:ext cx="4732020" cy="2320714"/>
          </a:xfrm>
          <a:prstGeom prst="rect">
            <a:avLst/>
          </a:prstGeom>
        </p:spPr>
        <p:txBody>
          <a:bodyPr vert="horz" lIns="64383" tIns="32191" rIns="64383" bIns="3219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1" y="3390055"/>
            <a:ext cx="1234440" cy="194733"/>
          </a:xfrm>
          <a:prstGeom prst="rect">
            <a:avLst/>
          </a:prstGeom>
        </p:spPr>
        <p:txBody>
          <a:bodyPr vert="horz" lIns="64383" tIns="32191" rIns="64383" bIns="32191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88CC9-7449-4DA1-9310-716B6E44BFED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370" y="3390055"/>
            <a:ext cx="1851660" cy="194733"/>
          </a:xfrm>
          <a:prstGeom prst="rect">
            <a:avLst/>
          </a:prstGeom>
        </p:spPr>
        <p:txBody>
          <a:bodyPr vert="horz" lIns="64383" tIns="32191" rIns="64383" bIns="32191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4770" y="3390055"/>
            <a:ext cx="1234440" cy="194733"/>
          </a:xfrm>
          <a:prstGeom prst="rect">
            <a:avLst/>
          </a:prstGeom>
        </p:spPr>
        <p:txBody>
          <a:bodyPr vert="horz" lIns="64383" tIns="32191" rIns="64383" bIns="32191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1826A-5718-4EF7-B3A2-FBB86B03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7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812" rtl="0" eaLnBrk="1" latinLnBrk="0" hangingPunct="1">
        <a:lnSpc>
          <a:spcPct val="90000"/>
        </a:lnSpc>
        <a:spcBef>
          <a:spcPct val="0"/>
        </a:spcBef>
        <a:buNone/>
        <a:defRPr sz="2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203" indent="-120203" algn="l" defTabSz="480812" rtl="0" eaLnBrk="1" latinLnBrk="0" hangingPunct="1">
        <a:lnSpc>
          <a:spcPct val="90000"/>
        </a:lnSpc>
        <a:spcBef>
          <a:spcPts val="526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60608" indent="-120203" algn="l" defTabSz="480812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01014" indent="-120203" algn="l" defTabSz="480812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41420" indent="-120203" algn="l" defTabSz="480812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826" indent="-120203" algn="l" defTabSz="480812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322232" indent="-120203" algn="l" defTabSz="480812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637" indent="-120203" algn="l" defTabSz="480812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803043" indent="-120203" algn="l" defTabSz="480812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449" indent="-120203" algn="l" defTabSz="480812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81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40406" algn="l" defTabSz="48081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80812" algn="l" defTabSz="48081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21217" algn="l" defTabSz="48081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61623" algn="l" defTabSz="48081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02029" algn="l" defTabSz="48081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435" algn="l" defTabSz="48081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841" algn="l" defTabSz="48081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23246" algn="l" defTabSz="48081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810924" y="0"/>
            <a:ext cx="2694598" cy="3657600"/>
          </a:xfrm>
          <a:prstGeom prst="rect">
            <a:avLst/>
          </a:prstGeom>
          <a:solidFill>
            <a:srgbClr val="1CB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888840" cy="3657600"/>
          </a:xfrm>
          <a:prstGeom prst="rect">
            <a:avLst/>
          </a:prstGeom>
          <a:solidFill>
            <a:srgbClr val="FF26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pic>
        <p:nvPicPr>
          <p:cNvPr id="10" name="Picture 9" descr="beautiful-brunette-cute-774909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93"/>
          <a:stretch/>
        </p:blipFill>
        <p:spPr>
          <a:xfrm>
            <a:off x="238065" y="283996"/>
            <a:ext cx="2364074" cy="3100606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2562339" y="143564"/>
            <a:ext cx="2733533" cy="2678596"/>
          </a:xfrm>
          <a:prstGeom prst="rect">
            <a:avLst/>
          </a:prstGeom>
          <a:solidFill>
            <a:srgbClr val="FFEA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60377" y="60394"/>
            <a:ext cx="372166" cy="446684"/>
          </a:xfrm>
          <a:prstGeom prst="rect">
            <a:avLst/>
          </a:prstGeom>
          <a:noFill/>
        </p:spPr>
        <p:txBody>
          <a:bodyPr wrap="square" lIns="64383" tIns="32191" rIns="64383" bIns="32191" rtlCol="0">
            <a:spAutoFit/>
          </a:bodyPr>
          <a:lstStyle/>
          <a:p>
            <a:r>
              <a:rPr lang="en-US" sz="4600" b="1" dirty="0">
                <a:solidFill>
                  <a:srgbClr val="1CB6FF"/>
                </a:solidFill>
                <a:latin typeface="Century Gothic"/>
                <a:cs typeface="Century Gothic"/>
              </a:rPr>
              <a:t>“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55966" y="2959060"/>
            <a:ext cx="2733533" cy="522185"/>
          </a:xfrm>
          <a:prstGeom prst="rect">
            <a:avLst/>
          </a:prstGeom>
          <a:solidFill>
            <a:srgbClr val="FFEA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677522" y="3005825"/>
            <a:ext cx="918527" cy="241794"/>
          </a:xfrm>
          <a:prstGeom prst="rect">
            <a:avLst/>
          </a:prstGeom>
          <a:noFill/>
        </p:spPr>
        <p:txBody>
          <a:bodyPr wrap="square" lIns="64383" tIns="32191" rIns="64383" bIns="32191" rtlCol="0">
            <a:spAutoFit/>
          </a:bodyPr>
          <a:lstStyle/>
          <a:p>
            <a:r>
              <a:rPr lang="en-US" sz="1100" dirty="0">
                <a:latin typeface="Franklin Gothic Medium"/>
                <a:cs typeface="Franklin Gothic Medium"/>
              </a:rPr>
              <a:t>SALLY SUE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77521" y="3211385"/>
            <a:ext cx="2753107" cy="219813"/>
          </a:xfrm>
          <a:prstGeom prst="rect">
            <a:avLst/>
          </a:prstGeom>
          <a:noFill/>
        </p:spPr>
        <p:txBody>
          <a:bodyPr wrap="square" lIns="64383" tIns="32191" rIns="64383" bIns="32191" rtlCol="0">
            <a:spAutoFit/>
          </a:bodyPr>
          <a:lstStyle/>
          <a:p>
            <a:r>
              <a:rPr lang="en-US" sz="1000" dirty="0">
                <a:latin typeface="Franklin Gothic  "/>
                <a:cs typeface="Franklin Gothic  "/>
              </a:rPr>
              <a:t>Colorado, NAYGN Member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63427" y="2961455"/>
            <a:ext cx="925819" cy="519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pic>
        <p:nvPicPr>
          <p:cNvPr id="2" name="Picture 1" descr="NAYGN-logo-col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341" y="3021479"/>
            <a:ext cx="870495" cy="36077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87003" y="2374146"/>
            <a:ext cx="372166" cy="396618"/>
          </a:xfrm>
          <a:prstGeom prst="rect">
            <a:avLst/>
          </a:prstGeom>
          <a:noFill/>
        </p:spPr>
        <p:txBody>
          <a:bodyPr wrap="square" lIns="64383" tIns="32191" rIns="64383" bIns="32191" rtlCol="0">
            <a:spAutoFit/>
          </a:bodyPr>
          <a:lstStyle/>
          <a:p>
            <a:r>
              <a:rPr lang="en-US" sz="4600" b="1" dirty="0">
                <a:solidFill>
                  <a:srgbClr val="1CB6FF"/>
                </a:solidFill>
                <a:latin typeface="Century Gothic"/>
                <a:cs typeface="Century Gothic"/>
              </a:rPr>
              <a:t>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09EEF4-1F5B-4B47-8C90-1B649FEF08D2}"/>
              </a:ext>
            </a:extLst>
          </p:cNvPr>
          <p:cNvSpPr txBox="1"/>
          <p:nvPr/>
        </p:nvSpPr>
        <p:spPr>
          <a:xfrm rot="19160627">
            <a:off x="-108645" y="1152331"/>
            <a:ext cx="305749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SAMPLE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Right click </a:t>
            </a:r>
            <a:r>
              <a:rPr lang="en-US" sz="1400" b="1" dirty="0">
                <a:solidFill>
                  <a:schemeClr val="bg1"/>
                </a:solidFill>
                <a:sym typeface="Wingdings" panose="05000000000000000000" pitchFamily="2" charset="2"/>
              </a:rPr>
              <a:t> “Change Picture”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AA452C-ABA5-49ED-8E92-D465DC7DFD74}"/>
              </a:ext>
            </a:extLst>
          </p:cNvPr>
          <p:cNvSpPr txBox="1"/>
          <p:nvPr/>
        </p:nvSpPr>
        <p:spPr>
          <a:xfrm>
            <a:off x="2734637" y="434694"/>
            <a:ext cx="2413095" cy="2096336"/>
          </a:xfrm>
          <a:prstGeom prst="rect">
            <a:avLst/>
          </a:prstGeom>
          <a:noFill/>
        </p:spPr>
        <p:txBody>
          <a:bodyPr wrap="square" lIns="64383" tIns="32191" rIns="64383" bIns="32191" rtlCol="0" anchor="ctr">
            <a:normAutofit/>
          </a:bodyPr>
          <a:lstStyle/>
          <a:p>
            <a:r>
              <a:rPr lang="en-US" sz="1100" dirty="0">
                <a:latin typeface="Century Gothic"/>
                <a:cs typeface="Century Gothic"/>
              </a:rPr>
              <a:t>I believe in nuclear power because…</a:t>
            </a:r>
            <a:r>
              <a:rPr lang="en-US" sz="1100" i="1" dirty="0">
                <a:latin typeface="Century Gothic"/>
                <a:cs typeface="Century Gothic"/>
              </a:rPr>
              <a:t>insert your personal story about how you joined the nuclear industry and/or why believe in it.</a:t>
            </a:r>
            <a:endParaRPr lang="en-US" sz="11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7900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B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173204" y="168024"/>
            <a:ext cx="1079581" cy="1476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78457" y="1763387"/>
            <a:ext cx="2143901" cy="173801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4846" y="834038"/>
            <a:ext cx="2733533" cy="2666786"/>
          </a:xfrm>
          <a:prstGeom prst="rect">
            <a:avLst/>
          </a:prstGeom>
          <a:solidFill>
            <a:srgbClr val="FFEA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97478" y="84365"/>
            <a:ext cx="714237" cy="935053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310211" y="2081018"/>
            <a:ext cx="1916076" cy="0"/>
          </a:xfrm>
          <a:prstGeom prst="line">
            <a:avLst/>
          </a:prstGeom>
          <a:ln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10211" y="2362236"/>
            <a:ext cx="1916076" cy="0"/>
          </a:xfrm>
          <a:prstGeom prst="line">
            <a:avLst/>
          </a:prstGeom>
          <a:ln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10211" y="2643455"/>
            <a:ext cx="1916076" cy="0"/>
          </a:xfrm>
          <a:prstGeom prst="line">
            <a:avLst/>
          </a:prstGeom>
          <a:ln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10211" y="2924674"/>
            <a:ext cx="1916076" cy="0"/>
          </a:xfrm>
          <a:prstGeom prst="line">
            <a:avLst/>
          </a:prstGeom>
          <a:ln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10211" y="3205892"/>
            <a:ext cx="1916076" cy="0"/>
          </a:xfrm>
          <a:prstGeom prst="line">
            <a:avLst/>
          </a:prstGeom>
          <a:ln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2853" y="879337"/>
            <a:ext cx="2444886" cy="557453"/>
          </a:xfrm>
          <a:prstGeom prst="rect">
            <a:avLst/>
          </a:prstGeom>
          <a:noFill/>
          <a:ln>
            <a:noFill/>
          </a:ln>
        </p:spPr>
        <p:txBody>
          <a:bodyPr wrap="square" lIns="64383" tIns="32191" rIns="64383" bIns="32191" rtlCol="0">
            <a:spAutoFit/>
          </a:bodyPr>
          <a:lstStyle/>
          <a:p>
            <a:pPr algn="ctr"/>
            <a:r>
              <a:rPr lang="en-US" sz="1600" b="1" dirty="0">
                <a:solidFill>
                  <a:srgbClr val="1C80EC"/>
                </a:solidFill>
                <a:latin typeface="Century Gothic"/>
                <a:cs typeface="Century Gothic"/>
              </a:rPr>
              <a:t>HAPPY NUCLEAR SCIENCE WEEK!</a:t>
            </a:r>
            <a:endParaRPr lang="en-US" sz="1600" b="1" dirty="0">
              <a:solidFill>
                <a:srgbClr val="1C80EC"/>
              </a:solidFill>
            </a:endParaRPr>
          </a:p>
        </p:txBody>
      </p:sp>
      <p:pic>
        <p:nvPicPr>
          <p:cNvPr id="17" name="Picture 16" descr="NAYGN-logo-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092" y="230848"/>
            <a:ext cx="1015068" cy="420688"/>
          </a:xfrm>
          <a:prstGeom prst="rect">
            <a:avLst/>
          </a:prstGeom>
        </p:spPr>
      </p:pic>
      <p:pic>
        <p:nvPicPr>
          <p:cNvPr id="2" name="Picture 1" descr="Nuclear Science Week–transpare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045" y="584580"/>
            <a:ext cx="799164" cy="818156"/>
          </a:xfrm>
          <a:prstGeom prst="rect">
            <a:avLst/>
          </a:prstGeom>
        </p:spPr>
      </p:pic>
      <p:pic>
        <p:nvPicPr>
          <p:cNvPr id="5" name="Picture 4" descr="Nuclear_Matters_logo_stackedsid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895" y="1380785"/>
            <a:ext cx="970997" cy="17852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83721" y="171134"/>
            <a:ext cx="2735199" cy="54285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383" tIns="32191" rIns="64383" bIns="32191"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527F92-B1CA-4A91-8A0F-9AB6A5293CAF}"/>
              </a:ext>
            </a:extLst>
          </p:cNvPr>
          <p:cNvSpPr txBox="1"/>
          <p:nvPr/>
        </p:nvSpPr>
        <p:spPr>
          <a:xfrm>
            <a:off x="321548" y="1437662"/>
            <a:ext cx="2446191" cy="2080947"/>
          </a:xfrm>
          <a:prstGeom prst="rect">
            <a:avLst/>
          </a:prstGeom>
          <a:noFill/>
        </p:spPr>
        <p:txBody>
          <a:bodyPr wrap="square" lIns="64383" tIns="32191" rIns="64383" bIns="32191" rtlCol="0">
            <a:spAutoFit/>
          </a:bodyPr>
          <a:lstStyle/>
          <a:p>
            <a:pPr algn="ctr">
              <a:lnSpc>
                <a:spcPct val="50000"/>
              </a:lnSpc>
            </a:pPr>
            <a:r>
              <a:rPr lang="en-US" sz="1000" dirty="0">
                <a:latin typeface="Century Gothic"/>
                <a:cs typeface="Century Gothic"/>
              </a:rPr>
              <a:t>Did you know...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latin typeface="Century Gothic"/>
                <a:cs typeface="Century Gothic"/>
              </a:rPr>
              <a:t> ___________________________________</a:t>
            </a:r>
          </a:p>
          <a:p>
            <a:pPr algn="ctr"/>
            <a:endParaRPr lang="en-US" sz="1000" dirty="0">
              <a:latin typeface="Century Gothic"/>
              <a:cs typeface="Century Gothic"/>
            </a:endParaRPr>
          </a:p>
          <a:p>
            <a:pPr algn="ctr"/>
            <a:r>
              <a:rPr lang="en-US" sz="1000" dirty="0">
                <a:latin typeface="Century Gothic"/>
                <a:cs typeface="Century Gothic"/>
              </a:rPr>
              <a:t> ___________________________________</a:t>
            </a:r>
          </a:p>
          <a:p>
            <a:pPr algn="ctr"/>
            <a:endParaRPr lang="en-US" sz="1000" dirty="0">
              <a:latin typeface="Century Gothic"/>
              <a:cs typeface="Century Gothic"/>
            </a:endParaRPr>
          </a:p>
          <a:p>
            <a:pPr algn="ctr"/>
            <a:r>
              <a:rPr lang="en-US" sz="1000" dirty="0">
                <a:latin typeface="Century Gothic"/>
                <a:cs typeface="Century Gothic"/>
              </a:rPr>
              <a:t> ___________________________________</a:t>
            </a:r>
          </a:p>
          <a:p>
            <a:pPr algn="ctr"/>
            <a:endParaRPr lang="en-US" sz="1000" dirty="0">
              <a:latin typeface="Century Gothic"/>
              <a:cs typeface="Century Gothic"/>
            </a:endParaRPr>
          </a:p>
          <a:p>
            <a:pPr algn="ctr">
              <a:lnSpc>
                <a:spcPct val="50000"/>
              </a:lnSpc>
            </a:pPr>
            <a:endParaRPr lang="en-US" sz="1000" dirty="0">
              <a:latin typeface="Century Gothic"/>
              <a:cs typeface="Century Gothic"/>
            </a:endParaRPr>
          </a:p>
          <a:p>
            <a:pPr algn="ctr">
              <a:lnSpc>
                <a:spcPct val="50000"/>
              </a:lnSpc>
            </a:pPr>
            <a:r>
              <a:rPr lang="en-US" sz="1000" dirty="0">
                <a:latin typeface="Century Gothic"/>
                <a:cs typeface="Century Gothic"/>
              </a:rPr>
              <a:t>Sincerely, your constituent,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latin typeface="Century Gothic"/>
                <a:cs typeface="Century Gothic"/>
              </a:rPr>
              <a:t>____________________________________</a:t>
            </a:r>
          </a:p>
          <a:p>
            <a:pPr algn="ctr"/>
            <a:r>
              <a:rPr lang="en-US" sz="800" i="1" dirty="0">
                <a:latin typeface="Century Gothic"/>
                <a:cs typeface="Century Gothic"/>
              </a:rPr>
              <a:t>Name</a:t>
            </a:r>
            <a:br>
              <a:rPr lang="en-US" sz="800" i="1" dirty="0">
                <a:latin typeface="Century Gothic"/>
                <a:cs typeface="Century Gothic"/>
              </a:rPr>
            </a:br>
            <a:endParaRPr lang="en-US" sz="1000" dirty="0">
              <a:latin typeface="Century Gothic"/>
              <a:cs typeface="Century Gothic"/>
            </a:endParaRPr>
          </a:p>
          <a:p>
            <a:pPr algn="ctr"/>
            <a:r>
              <a:rPr lang="en-US" sz="1000" dirty="0">
                <a:latin typeface="Century Gothic"/>
                <a:cs typeface="Century Gothic"/>
              </a:rPr>
              <a:t>from ________________________, ______</a:t>
            </a:r>
          </a:p>
          <a:p>
            <a:r>
              <a:rPr lang="en-US" sz="800" i="1" dirty="0">
                <a:latin typeface="Century Gothic"/>
                <a:cs typeface="Century Gothic"/>
              </a:rPr>
              <a:t>			City			  State</a:t>
            </a:r>
            <a:endParaRPr lang="en-US" sz="1000" i="1" dirty="0">
              <a:latin typeface="Century Gothic"/>
              <a:cs typeface="Century Gothic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027EB2-1BC2-4A71-A844-E483138D70CA}"/>
              </a:ext>
            </a:extLst>
          </p:cNvPr>
          <p:cNvSpPr txBox="1"/>
          <p:nvPr/>
        </p:nvSpPr>
        <p:spPr>
          <a:xfrm>
            <a:off x="183721" y="222293"/>
            <a:ext cx="2446191" cy="218899"/>
          </a:xfrm>
          <a:prstGeom prst="rect">
            <a:avLst/>
          </a:prstGeom>
          <a:noFill/>
        </p:spPr>
        <p:txBody>
          <a:bodyPr wrap="square" lIns="64383" tIns="32191" rIns="64383" bIns="32191" rtlCol="0">
            <a:spAutoFit/>
          </a:bodyPr>
          <a:lstStyle/>
          <a:p>
            <a:r>
              <a:rPr lang="en-US" sz="1000" i="1" dirty="0">
                <a:latin typeface="Century Gothic"/>
                <a:cs typeface="Century Gothic"/>
              </a:rPr>
              <a:t>Insert your return address</a:t>
            </a:r>
          </a:p>
        </p:txBody>
      </p:sp>
    </p:spTree>
    <p:extLst>
      <p:ext uri="{BB962C8B-B14F-4D97-AF65-F5344CB8AC3E}">
        <p14:creationId xmlns:p14="http://schemas.microsoft.com/office/powerpoint/2010/main" val="16375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8161</TotalTime>
  <Words>68</Words>
  <Application>Microsoft Office PowerPoint</Application>
  <PresentationFormat>Custom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Franklin Gothic  </vt:lpstr>
      <vt:lpstr>Franklin Gothic Medium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Monaco, Madeline</dc:creator>
  <cp:lastModifiedBy>Christine Fletcher</cp:lastModifiedBy>
  <cp:revision>28</cp:revision>
  <dcterms:created xsi:type="dcterms:W3CDTF">2019-08-15T15:51:47Z</dcterms:created>
  <dcterms:modified xsi:type="dcterms:W3CDTF">2019-09-09T21:19:32Z</dcterms:modified>
</cp:coreProperties>
</file>