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3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4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5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6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488" r:id="rId1"/>
    <p:sldMasterId id="2147483648" r:id="rId2"/>
    <p:sldMasterId id="2147484431" r:id="rId3"/>
    <p:sldMasterId id="2147484371" r:id="rId4"/>
    <p:sldMasterId id="2147484306" r:id="rId5"/>
    <p:sldMasterId id="2147484163" r:id="rId6"/>
    <p:sldMasterId id="2147484494" r:id="rId7"/>
    <p:sldMasterId id="2147484083" r:id="rId8"/>
  </p:sldMasterIdLst>
  <p:notesMasterIdLst>
    <p:notesMasterId r:id="rId14"/>
  </p:notesMasterIdLst>
  <p:handoutMasterIdLst>
    <p:handoutMasterId r:id="rId15"/>
  </p:handoutMasterIdLst>
  <p:sldIdLst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3" pos="14568" userDrawn="1">
          <p15:clr>
            <a:srgbClr val="A4A3A4"/>
          </p15:clr>
        </p15:guide>
        <p15:guide id="4" pos="7680" userDrawn="1">
          <p15:clr>
            <a:srgbClr val="A4A3A4"/>
          </p15:clr>
        </p15:guide>
        <p15:guide id="5" orient="horz" pos="3776" userDrawn="1">
          <p15:clr>
            <a:srgbClr val="A4A3A4"/>
          </p15:clr>
        </p15:guide>
        <p15:guide id="6" orient="horz" pos="28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B1BB"/>
    <a:srgbClr val="2372B9"/>
    <a:srgbClr val="F7F9FF"/>
    <a:srgbClr val="E8E8E9"/>
    <a:srgbClr val="9AA2AC"/>
    <a:srgbClr val="D63864"/>
    <a:srgbClr val="8F35AA"/>
    <a:srgbClr val="E25242"/>
    <a:srgbClr val="7A5CEB"/>
    <a:srgbClr val="7B5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412DE8-D285-4EF2-9873-D79569C0E4A1}" v="1" dt="2024-05-16T20:55:42.88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92676" autoAdjust="0"/>
  </p:normalViewPr>
  <p:slideViewPr>
    <p:cSldViewPr snapToGrid="0" snapToObjects="1" showGuides="1">
      <p:cViewPr varScale="1">
        <p:scale>
          <a:sx n="29" d="100"/>
          <a:sy n="29" d="100"/>
        </p:scale>
        <p:origin x="332" y="72"/>
      </p:cViewPr>
      <p:guideLst>
        <p:guide orient="horz" pos="4320"/>
        <p:guide pos="14568"/>
        <p:guide pos="7680"/>
        <p:guide orient="horz" pos="3776"/>
        <p:guide orient="horz" pos="284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D70A40-F341-58FC-BBA6-5E4E611E46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EF48A1-6103-2D9A-1EE6-88E6E0F5E1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FD47E-E074-4934-B42A-32A82EFA121E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00163-049A-C89F-1784-8C3D7EDAF1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A7796-BAB1-A042-B3C8-F95955AAE5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1817-4ECE-4E1E-8268-E573D68DD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15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20380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 b="0" i="0">
        <a:latin typeface="Inter" panose="02000503000000020004" pitchFamily="2" charset="0"/>
        <a:ea typeface="Inter" panose="02000503000000020004" pitchFamily="2" charset="0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2FB85360-1B67-F723-DF95-A328457DA0C0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t="5" b="5"/>
          <a:stretch/>
        </p:blipFill>
        <p:spPr>
          <a:xfrm>
            <a:off x="512064" y="431144"/>
            <a:ext cx="23390352" cy="12853709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3779B7-B347-99C3-7901-99A95029DFB1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058" y="1319762"/>
            <a:ext cx="5158793" cy="2063517"/>
          </a:xfrm>
          <a:prstGeom prst="rect">
            <a:avLst/>
          </a:prstGeom>
        </p:spPr>
      </p:pic>
      <p:sp>
        <p:nvSpPr>
          <p:cNvPr id="8" name="Start Awesome Presentation">
            <a:extLst>
              <a:ext uri="{FF2B5EF4-FFF2-40B4-BE49-F238E27FC236}">
                <a16:creationId xmlns:a16="http://schemas.microsoft.com/office/drawing/2014/main" id="{ED7E3561-5F0D-EF47-3AE2-0ED8D82D248D}"/>
              </a:ext>
            </a:extLst>
          </p:cNvPr>
          <p:cNvSpPr txBox="1">
            <a:spLocks/>
          </p:cNvSpPr>
          <p:nvPr userDrawn="1"/>
        </p:nvSpPr>
        <p:spPr>
          <a:xfrm>
            <a:off x="10682609" y="12889832"/>
            <a:ext cx="12048171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 b="0">
                <a:solidFill>
                  <a:srgbClr val="F7F9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7F9FF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NORTH AMERICAN YOUNG GENERATION IN NUCLEAR |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F7F9FF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ENERGIZING THE FUTURE OF NUCLEAR</a:t>
            </a:r>
          </a:p>
        </p:txBody>
      </p:sp>
      <p:sp>
        <p:nvSpPr>
          <p:cNvPr id="9" name="Title text">
            <a:extLst>
              <a:ext uri="{FF2B5EF4-FFF2-40B4-BE49-F238E27FC236}">
                <a16:creationId xmlns:a16="http://schemas.microsoft.com/office/drawing/2014/main" id="{3FAA46DA-8941-E359-46D8-01CE29AF9D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2616" y="6243153"/>
            <a:ext cx="8948283" cy="2122761"/>
          </a:xfrm>
          <a:prstGeom prst="rect">
            <a:avLst/>
          </a:prstGeom>
        </p:spPr>
        <p:txBody>
          <a:bodyPr wrap="none" anchor="b" anchorCtr="0">
            <a:sp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2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0" name="Body text">
            <a:extLst>
              <a:ext uri="{FF2B5EF4-FFF2-40B4-BE49-F238E27FC236}">
                <a16:creationId xmlns:a16="http://schemas.microsoft.com/office/drawing/2014/main" id="{FD4F1042-23FE-88F5-AFBA-B5866ABD56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682609" y="8334865"/>
            <a:ext cx="3018775" cy="566117"/>
          </a:xfrm>
          <a:prstGeom prst="rect">
            <a:avLst/>
          </a:prstGeom>
        </p:spPr>
        <p:txBody>
          <a:bodyPr wrap="none" anchor="b" anchorCtr="0">
            <a:sp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D478A0D1-B433-DA97-F626-D21692DDD2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87692" y="8766666"/>
            <a:ext cx="1008609" cy="566117"/>
          </a:xfrm>
          <a:prstGeom prst="rect">
            <a:avLst/>
          </a:prstGeom>
        </p:spPr>
        <p:txBody>
          <a:bodyPr wrap="none" anchor="b" anchorCtr="0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93935745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757378" y="2171255"/>
            <a:ext cx="21578110" cy="129603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Body text">
            <a:extLst>
              <a:ext uri="{FF2B5EF4-FFF2-40B4-BE49-F238E27FC236}">
                <a16:creationId xmlns:a16="http://schemas.microsoft.com/office/drawing/2014/main" id="{F69862D3-590F-8B99-E01A-5FD68543AE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757377" y="3754170"/>
            <a:ext cx="10014805" cy="87149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marR="0" indent="-34290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Helvetica Neue"/>
              </a:defRPr>
            </a:lvl1pPr>
            <a:lvl2pPr>
              <a:spcBef>
                <a:spcPts val="0"/>
              </a:spcBef>
              <a:defRPr sz="2800">
                <a:latin typeface="+mn-lt"/>
              </a:defRPr>
            </a:lvl2pPr>
            <a:lvl3pPr marL="1727200" indent="-457200">
              <a:spcBef>
                <a:spcPts val="0"/>
              </a:spcBef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D296D458-167B-FB05-1F88-1217E046C9E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2611819" y="3754170"/>
            <a:ext cx="10723670" cy="87149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marR="0" indent="-34290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Helvetica Neue"/>
              </a:defRPr>
            </a:lvl1pPr>
            <a:lvl2pPr>
              <a:spcBef>
                <a:spcPts val="0"/>
              </a:spcBef>
              <a:defRPr sz="2800">
                <a:latin typeface="+mn-lt"/>
              </a:defRPr>
            </a:lvl2pPr>
            <a:lvl3pPr marL="1727200" indent="-457200">
              <a:spcBef>
                <a:spcPts val="0"/>
              </a:spcBef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5786661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757377" y="2171255"/>
            <a:ext cx="20087885" cy="8047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7" name="Title text"/>
          <p:cNvSpPr>
            <a:spLocks noGrp="1"/>
          </p:cNvSpPr>
          <p:nvPr>
            <p:ph type="body" sz="quarter" idx="20" hasCustomPrompt="1"/>
          </p:nvPr>
        </p:nvSpPr>
        <p:spPr>
          <a:xfrm>
            <a:off x="8307501" y="3878801"/>
            <a:ext cx="10645517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8" name="Title text"/>
          <p:cNvSpPr>
            <a:spLocks noGrp="1"/>
          </p:cNvSpPr>
          <p:nvPr>
            <p:ph type="body" sz="quarter" idx="21" hasCustomPrompt="1"/>
          </p:nvPr>
        </p:nvSpPr>
        <p:spPr>
          <a:xfrm>
            <a:off x="8307501" y="4528963"/>
            <a:ext cx="10645517" cy="914400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5" name="Title text">
            <a:extLst>
              <a:ext uri="{FF2B5EF4-FFF2-40B4-BE49-F238E27FC236}">
                <a16:creationId xmlns:a16="http://schemas.microsoft.com/office/drawing/2014/main" id="{0526F339-D66E-8EAD-F2E2-C7162D4BA9B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757377" y="3489260"/>
            <a:ext cx="6417359" cy="103970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Sub-Title text</a:t>
            </a: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DEE6D8A9-E1E4-6CC7-6286-4FDEF51B948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07501" y="5327987"/>
            <a:ext cx="10645517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17E58B1C-C199-1F2E-5309-017178AA9C4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307501" y="5978149"/>
            <a:ext cx="10645517" cy="914400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Title text">
            <a:extLst>
              <a:ext uri="{FF2B5EF4-FFF2-40B4-BE49-F238E27FC236}">
                <a16:creationId xmlns:a16="http://schemas.microsoft.com/office/drawing/2014/main" id="{4CD8ACA7-0ACE-F9E6-5A61-66AB8F392D1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07501" y="6860744"/>
            <a:ext cx="10645517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20B36370-96F6-0254-F247-2424F2CDF5F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07501" y="7510906"/>
            <a:ext cx="10645517" cy="914400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965E0FA2-1AF9-47CD-8EFE-3F739218CE3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307501" y="8440005"/>
            <a:ext cx="10645517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2" name="Title text">
            <a:extLst>
              <a:ext uri="{FF2B5EF4-FFF2-40B4-BE49-F238E27FC236}">
                <a16:creationId xmlns:a16="http://schemas.microsoft.com/office/drawing/2014/main" id="{5DD353D1-5058-D35C-4994-6E379942940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307501" y="9090168"/>
            <a:ext cx="10645517" cy="914400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F4C75E49-4A21-443E-0066-107ECBC7CC9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07501" y="10022194"/>
            <a:ext cx="10645517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252ABDF-238F-4649-323C-91BC327B113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307501" y="10672356"/>
            <a:ext cx="10645517" cy="914400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A82E9303-086D-DFE7-D6AC-4F2C0871053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307501" y="11504631"/>
            <a:ext cx="10645517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4" name="Title text">
            <a:extLst>
              <a:ext uri="{FF2B5EF4-FFF2-40B4-BE49-F238E27FC236}">
                <a16:creationId xmlns:a16="http://schemas.microsoft.com/office/drawing/2014/main" id="{2D348687-6F0E-86F3-960C-A20B77A9EBA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07501" y="12154794"/>
            <a:ext cx="10645517" cy="914400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98949525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757377" y="2171255"/>
            <a:ext cx="20221473" cy="80470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7" name="Title text"/>
          <p:cNvSpPr>
            <a:spLocks noGrp="1"/>
          </p:cNvSpPr>
          <p:nvPr>
            <p:ph type="body" sz="quarter" idx="20" hasCustomPrompt="1"/>
          </p:nvPr>
        </p:nvSpPr>
        <p:spPr>
          <a:xfrm>
            <a:off x="8307501" y="3878800"/>
            <a:ext cx="2598797" cy="128337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8" name="Title text"/>
          <p:cNvSpPr>
            <a:spLocks noGrp="1"/>
          </p:cNvSpPr>
          <p:nvPr>
            <p:ph type="body" sz="quarter" idx="21" hasCustomPrompt="1"/>
          </p:nvPr>
        </p:nvSpPr>
        <p:spPr>
          <a:xfrm>
            <a:off x="13131495" y="3848321"/>
            <a:ext cx="2964557" cy="1367994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norm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5" name="Title text">
            <a:extLst>
              <a:ext uri="{FF2B5EF4-FFF2-40B4-BE49-F238E27FC236}">
                <a16:creationId xmlns:a16="http://schemas.microsoft.com/office/drawing/2014/main" id="{0526F339-D66E-8EAD-F2E2-C7162D4BA9B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757378" y="3438410"/>
            <a:ext cx="6216190" cy="1488502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806AE9BC-9806-1EED-620D-4122C4E0EB1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8321249" y="3842897"/>
            <a:ext cx="2598797" cy="42442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3" name="Title text">
            <a:extLst>
              <a:ext uri="{FF2B5EF4-FFF2-40B4-BE49-F238E27FC236}">
                <a16:creationId xmlns:a16="http://schemas.microsoft.com/office/drawing/2014/main" id="{43A23915-2683-DC6F-17CB-1B88F828F96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321249" y="4372494"/>
            <a:ext cx="2964557" cy="1074072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BCB596-01D5-9659-7DBE-A62F0D830652}"/>
              </a:ext>
            </a:extLst>
          </p:cNvPr>
          <p:cNvCxnSpPr>
            <a:cxnSpLocks/>
          </p:cNvCxnSpPr>
          <p:nvPr userDrawn="1"/>
        </p:nvCxnSpPr>
        <p:spPr>
          <a:xfrm>
            <a:off x="8171411" y="5551742"/>
            <a:ext cx="13807440" cy="0"/>
          </a:xfrm>
          <a:prstGeom prst="line">
            <a:avLst/>
          </a:prstGeom>
          <a:noFill/>
          <a:ln w="19050" cap="flat">
            <a:solidFill>
              <a:schemeClr val="bg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Title text">
            <a:extLst>
              <a:ext uri="{FF2B5EF4-FFF2-40B4-BE49-F238E27FC236}">
                <a16:creationId xmlns:a16="http://schemas.microsoft.com/office/drawing/2014/main" id="{DFAB6C47-F992-A4DB-DD59-225B79FE969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07501" y="5941310"/>
            <a:ext cx="2598797" cy="136799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0" name="Title text">
            <a:extLst>
              <a:ext uri="{FF2B5EF4-FFF2-40B4-BE49-F238E27FC236}">
                <a16:creationId xmlns:a16="http://schemas.microsoft.com/office/drawing/2014/main" id="{DAA606CE-7BD4-42C8-9417-53BFB00AE8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3131495" y="5910831"/>
            <a:ext cx="2964557" cy="1367994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5A154D5D-0670-7983-36EC-63DCAE37158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321249" y="5905407"/>
            <a:ext cx="2598797" cy="4244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A066145D-A961-1D51-6120-2ECABE78966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8321249" y="6435003"/>
            <a:ext cx="2964557" cy="1060007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F7A07A6-6EB7-6B60-E5DA-E4F43F42F4C5}"/>
              </a:ext>
            </a:extLst>
          </p:cNvPr>
          <p:cNvCxnSpPr>
            <a:cxnSpLocks/>
          </p:cNvCxnSpPr>
          <p:nvPr userDrawn="1"/>
        </p:nvCxnSpPr>
        <p:spPr>
          <a:xfrm>
            <a:off x="8171411" y="7614252"/>
            <a:ext cx="13807440" cy="0"/>
          </a:xfrm>
          <a:prstGeom prst="line">
            <a:avLst/>
          </a:prstGeom>
          <a:noFill/>
          <a:ln w="19050" cap="flat">
            <a:solidFill>
              <a:schemeClr val="bg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6" name="Title text">
            <a:extLst>
              <a:ext uri="{FF2B5EF4-FFF2-40B4-BE49-F238E27FC236}">
                <a16:creationId xmlns:a16="http://schemas.microsoft.com/office/drawing/2014/main" id="{F91454DC-69F7-874D-B8B0-B3652946619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07501" y="7989758"/>
            <a:ext cx="2598797" cy="138205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7" name="Title text">
            <a:extLst>
              <a:ext uri="{FF2B5EF4-FFF2-40B4-BE49-F238E27FC236}">
                <a16:creationId xmlns:a16="http://schemas.microsoft.com/office/drawing/2014/main" id="{DBB694EE-E4C3-4A0F-DFD2-A75851D8546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131495" y="7959279"/>
            <a:ext cx="2964557" cy="1367994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8" name="Title text">
            <a:extLst>
              <a:ext uri="{FF2B5EF4-FFF2-40B4-BE49-F238E27FC236}">
                <a16:creationId xmlns:a16="http://schemas.microsoft.com/office/drawing/2014/main" id="{11922E64-76E5-D4A7-2914-92CB9727816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321249" y="7953855"/>
            <a:ext cx="2598797" cy="42442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9" name="Title text">
            <a:extLst>
              <a:ext uri="{FF2B5EF4-FFF2-40B4-BE49-F238E27FC236}">
                <a16:creationId xmlns:a16="http://schemas.microsoft.com/office/drawing/2014/main" id="{8A51EB73-D100-9223-C35E-E4422F1CC62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8321249" y="8483451"/>
            <a:ext cx="2964557" cy="1059999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A0DFF63-2C57-F612-1514-698A34C974D1}"/>
              </a:ext>
            </a:extLst>
          </p:cNvPr>
          <p:cNvCxnSpPr>
            <a:cxnSpLocks/>
          </p:cNvCxnSpPr>
          <p:nvPr userDrawn="1"/>
        </p:nvCxnSpPr>
        <p:spPr>
          <a:xfrm>
            <a:off x="8171411" y="9662700"/>
            <a:ext cx="13807440" cy="0"/>
          </a:xfrm>
          <a:prstGeom prst="line">
            <a:avLst/>
          </a:prstGeom>
          <a:noFill/>
          <a:ln w="19050" cap="flat">
            <a:solidFill>
              <a:schemeClr val="bg2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1" name="Title text">
            <a:extLst>
              <a:ext uri="{FF2B5EF4-FFF2-40B4-BE49-F238E27FC236}">
                <a16:creationId xmlns:a16="http://schemas.microsoft.com/office/drawing/2014/main" id="{E30FEE0F-9055-AF53-705A-1D6B87F83647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307501" y="10038206"/>
            <a:ext cx="2598797" cy="1382045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2" name="Title text">
            <a:extLst>
              <a:ext uri="{FF2B5EF4-FFF2-40B4-BE49-F238E27FC236}">
                <a16:creationId xmlns:a16="http://schemas.microsoft.com/office/drawing/2014/main" id="{B95ADB44-9905-A457-39D0-B20B138B134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3131495" y="10007727"/>
            <a:ext cx="2964557" cy="1367994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3" name="Title text">
            <a:extLst>
              <a:ext uri="{FF2B5EF4-FFF2-40B4-BE49-F238E27FC236}">
                <a16:creationId xmlns:a16="http://schemas.microsoft.com/office/drawing/2014/main" id="{27FB3BC3-C481-00C3-1DE5-E0FFE29A16E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8321249" y="10002303"/>
            <a:ext cx="2598797" cy="42442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4" name="Title text">
            <a:extLst>
              <a:ext uri="{FF2B5EF4-FFF2-40B4-BE49-F238E27FC236}">
                <a16:creationId xmlns:a16="http://schemas.microsoft.com/office/drawing/2014/main" id="{1C22A3F7-BCFA-7B2D-F286-479B165CFD1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8321249" y="10531899"/>
            <a:ext cx="2964557" cy="101284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63210886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460542" y="12697023"/>
            <a:ext cx="1306448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spc="60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Title text">
            <a:extLst>
              <a:ext uri="{FF2B5EF4-FFF2-40B4-BE49-F238E27FC236}">
                <a16:creationId xmlns:a16="http://schemas.microsoft.com/office/drawing/2014/main" id="{D1BA6189-952B-C212-EF79-1EBE225FCE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08704" y="3595692"/>
            <a:ext cx="9489776" cy="1060780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089BA5C4-B08C-A650-E102-5AE0D152AB2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08705" y="5021421"/>
            <a:ext cx="9489775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ECEA4B09-7623-7F67-A713-5B6A03CD54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08705" y="5665772"/>
            <a:ext cx="9155330" cy="256382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Body text">
            <a:extLst>
              <a:ext uri="{FF2B5EF4-FFF2-40B4-BE49-F238E27FC236}">
                <a16:creationId xmlns:a16="http://schemas.microsoft.com/office/drawing/2014/main" id="{BF33D0FA-2DED-16A3-455B-341CC6471D3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2192000" y="5300822"/>
            <a:ext cx="4009111" cy="973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E86E310D-D223-B856-B772-AF307FD1BE4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342478" y="5285256"/>
            <a:ext cx="4009111" cy="973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13095932-4624-7815-457F-CF29F111A91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191999" y="9187629"/>
            <a:ext cx="4009111" cy="973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66DA1AC1-5832-3112-91FD-AD0180DB83E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342477" y="9194966"/>
            <a:ext cx="4009111" cy="973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7835F367-D221-E8CB-F2CE-3907211F5B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192001" y="4742020"/>
            <a:ext cx="4009110" cy="3748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5B1F480B-A0C3-5360-9106-606C42CCA42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1997" y="8712414"/>
            <a:ext cx="4009110" cy="3748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ED43AB5A-7460-D4DC-8F4C-172EFDA0CD6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342478" y="8712415"/>
            <a:ext cx="4009110" cy="3748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28DC7000-9185-1548-1F93-FE783935417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8342479" y="4827698"/>
            <a:ext cx="4009110" cy="3748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B4C8EDAB-1A8B-933A-DA86-5DA25DDA61F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0926" y="9394907"/>
            <a:ext cx="4009112" cy="144987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ABDEF5CF-8F76-54FC-6499-615E698F717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92980" y="9433626"/>
            <a:ext cx="4009112" cy="144987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3468FFFD-98A3-70AF-7126-0E8C88EDF45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70928" y="8694579"/>
            <a:ext cx="4009110" cy="55346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D79E1E92-E53D-DBAD-D73D-5A85BD3492E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92980" y="8694579"/>
            <a:ext cx="4009110" cy="55346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Content Placeholder 43">
            <a:extLst>
              <a:ext uri="{FF2B5EF4-FFF2-40B4-BE49-F238E27FC236}">
                <a16:creationId xmlns:a16="http://schemas.microsoft.com/office/drawing/2014/main" id="{33E0B719-A150-A44C-5E86-2EF241A7F070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12192001" y="3731088"/>
            <a:ext cx="781050" cy="742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1D42F03E-6B2C-0D88-07DF-DC3E3E206477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18342477" y="3731088"/>
            <a:ext cx="781050" cy="742950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3" name="Content Placeholder 43">
            <a:extLst>
              <a:ext uri="{FF2B5EF4-FFF2-40B4-BE49-F238E27FC236}">
                <a16:creationId xmlns:a16="http://schemas.microsoft.com/office/drawing/2014/main" id="{973D9A17-0A22-8F0D-8C69-BFD2D27C377E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12191999" y="7798386"/>
            <a:ext cx="781050" cy="742950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84E67C2E-B31E-319B-208E-BD15FCEE3DE8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18342477" y="7798386"/>
            <a:ext cx="781050" cy="742950"/>
          </a:xfrm>
          <a:prstGeom prst="rect">
            <a:avLst/>
          </a:prstGeom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528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5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Title text">
            <a:extLst>
              <a:ext uri="{FF2B5EF4-FFF2-40B4-BE49-F238E27FC236}">
                <a16:creationId xmlns:a16="http://schemas.microsoft.com/office/drawing/2014/main" id="{DCCC98DE-8755-8929-759A-26C727FB6F9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08704" y="3595692"/>
            <a:ext cx="9489776" cy="1060780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1CD01821-10D5-22DA-DF6C-93E4550C5F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08705" y="5021421"/>
            <a:ext cx="9489775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243FF99C-25D6-76C8-2B03-5A524130B3E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08705" y="5665772"/>
            <a:ext cx="9155330" cy="256382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Body text">
            <a:extLst>
              <a:ext uri="{FF2B5EF4-FFF2-40B4-BE49-F238E27FC236}">
                <a16:creationId xmlns:a16="http://schemas.microsoft.com/office/drawing/2014/main" id="{6AD8957E-BB86-2CE2-48BD-45135B10B19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0926" y="9394907"/>
            <a:ext cx="4009112" cy="144987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D0553DC4-0127-2527-B3FC-4E22F25AFC1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92980" y="9433626"/>
            <a:ext cx="4009112" cy="144987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7CA278AC-E37A-504C-91EC-105461A54AD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70928" y="8694579"/>
            <a:ext cx="4009110" cy="55346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1898A737-6F0C-5BFA-B885-FF4AC81A18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92980" y="8694579"/>
            <a:ext cx="4009110" cy="55346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Body text">
            <a:extLst>
              <a:ext uri="{FF2B5EF4-FFF2-40B4-BE49-F238E27FC236}">
                <a16:creationId xmlns:a16="http://schemas.microsoft.com/office/drawing/2014/main" id="{1FF929B0-BE7C-CA25-3DA8-F2165A19A59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2611819" y="3595692"/>
            <a:ext cx="10723670" cy="87149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marR="0" indent="-34290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Helvetica Neue"/>
              </a:defRPr>
            </a:lvl1pPr>
            <a:lvl2pPr>
              <a:spcBef>
                <a:spcPts val="0"/>
              </a:spcBef>
              <a:defRPr sz="2800">
                <a:latin typeface="+mn-lt"/>
              </a:defRPr>
            </a:lvl2pPr>
            <a:lvl3pPr marL="1727200" indent="-457200">
              <a:spcBef>
                <a:spcPts val="0"/>
              </a:spcBef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20335846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EMIUM"/>
          <p:cNvSpPr txBox="1"/>
          <p:nvPr userDrawn="1"/>
        </p:nvSpPr>
        <p:spPr>
          <a:xfrm>
            <a:off x="1270926" y="692679"/>
            <a:ext cx="153416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25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PREMIUM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"/>
            <a:ext cx="12192001" cy="13716000"/>
          </a:xfrm>
          <a:custGeom>
            <a:avLst/>
            <a:gdLst>
              <a:gd name="connsiteX0" fmla="*/ 0 w 12192001"/>
              <a:gd name="connsiteY0" fmla="*/ 0 h 13716000"/>
              <a:gd name="connsiteX1" fmla="*/ 12192001 w 12192001"/>
              <a:gd name="connsiteY1" fmla="*/ 0 h 13716000"/>
              <a:gd name="connsiteX2" fmla="*/ 12192001 w 12192001"/>
              <a:gd name="connsiteY2" fmla="*/ 13716000 h 13716000"/>
              <a:gd name="connsiteX3" fmla="*/ 0 w 12192001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1" h="13716000">
                <a:moveTo>
                  <a:pt x="0" y="0"/>
                </a:moveTo>
                <a:lnTo>
                  <a:pt x="12192001" y="0"/>
                </a:lnTo>
                <a:lnTo>
                  <a:pt x="12192001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3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3639690" y="4607241"/>
            <a:ext cx="9470341" cy="274586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4" name="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13639690" y="3907515"/>
            <a:ext cx="9470340" cy="27940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Regular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/>
          <p:cNvSpPr>
            <a:spLocks noGrp="1"/>
          </p:cNvSpPr>
          <p:nvPr>
            <p:ph type="body" sz="quarter" idx="20" hasCustomPrompt="1"/>
          </p:nvPr>
        </p:nvSpPr>
        <p:spPr>
          <a:xfrm>
            <a:off x="13639690" y="8599686"/>
            <a:ext cx="9470340" cy="379957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1DFF7EE-62D4-2CD0-493F-EA20B8A24A3A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F1312BB-7E9E-C620-1D0A-A0090E46EAA0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672261994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EMIUM"/>
          <p:cNvSpPr txBox="1"/>
          <p:nvPr userDrawn="1"/>
        </p:nvSpPr>
        <p:spPr>
          <a:xfrm>
            <a:off x="1270926" y="692679"/>
            <a:ext cx="153416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25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PREMIUM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-1"/>
            <a:ext cx="12192001" cy="13716000"/>
          </a:xfrm>
          <a:custGeom>
            <a:avLst/>
            <a:gdLst>
              <a:gd name="connsiteX0" fmla="*/ 0 w 12192001"/>
              <a:gd name="connsiteY0" fmla="*/ 0 h 13716000"/>
              <a:gd name="connsiteX1" fmla="*/ 12192001 w 12192001"/>
              <a:gd name="connsiteY1" fmla="*/ 0 h 13716000"/>
              <a:gd name="connsiteX2" fmla="*/ 12192001 w 12192001"/>
              <a:gd name="connsiteY2" fmla="*/ 13716000 h 13716000"/>
              <a:gd name="connsiteX3" fmla="*/ 0 w 12192001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1" h="13716000">
                <a:moveTo>
                  <a:pt x="0" y="0"/>
                </a:moveTo>
                <a:lnTo>
                  <a:pt x="12192001" y="0"/>
                </a:lnTo>
                <a:lnTo>
                  <a:pt x="12192001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2" name="Slide">
            <a:extLst>
              <a:ext uri="{FF2B5EF4-FFF2-40B4-BE49-F238E27FC236}">
                <a16:creationId xmlns:a16="http://schemas.microsoft.com/office/drawing/2014/main" id="{97166143-704B-91A8-0102-B209BC5A4D45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3" name="Slide Number">
            <a:extLst>
              <a:ext uri="{FF2B5EF4-FFF2-40B4-BE49-F238E27FC236}">
                <a16:creationId xmlns:a16="http://schemas.microsoft.com/office/drawing/2014/main" id="{19790233-F6EE-856A-886F-6E912B1C75E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2" name="Title text">
            <a:extLst>
              <a:ext uri="{FF2B5EF4-FFF2-40B4-BE49-F238E27FC236}">
                <a16:creationId xmlns:a16="http://schemas.microsoft.com/office/drawing/2014/main" id="{F43AB2B1-9751-375C-17A7-0ED0A216E1B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049754" y="1073680"/>
            <a:ext cx="9470341" cy="99714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5" name="Body text">
            <a:extLst>
              <a:ext uri="{FF2B5EF4-FFF2-40B4-BE49-F238E27FC236}">
                <a16:creationId xmlns:a16="http://schemas.microsoft.com/office/drawing/2014/main" id="{A797EDE5-EA69-1072-4BD2-00F26DF712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049754" y="2268408"/>
            <a:ext cx="9470341" cy="474792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Body text">
            <a:extLst>
              <a:ext uri="{FF2B5EF4-FFF2-40B4-BE49-F238E27FC236}">
                <a16:creationId xmlns:a16="http://schemas.microsoft.com/office/drawing/2014/main" id="{9C5300AD-EF57-0673-160D-44A3CDC6E88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3049753" y="3302781"/>
            <a:ext cx="9470341" cy="87149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marR="0" indent="-34290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Helvetica Neue"/>
              </a:defRPr>
            </a:lvl1pPr>
            <a:lvl2pPr>
              <a:spcBef>
                <a:spcPts val="0"/>
              </a:spcBef>
              <a:defRPr sz="2800">
                <a:latin typeface="+mn-lt"/>
              </a:defRPr>
            </a:lvl2pPr>
            <a:lvl3pPr marL="1727200" indent="-457200">
              <a:spcBef>
                <a:spcPts val="0"/>
              </a:spcBef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85478669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ww.websitename.com"/>
          <p:cNvSpPr txBox="1"/>
          <p:nvPr userDrawn="1"/>
        </p:nvSpPr>
        <p:spPr>
          <a:xfrm>
            <a:off x="19131577" y="12697023"/>
            <a:ext cx="2737929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 err="1">
                <a:latin typeface="Inter" panose="02000503000000020004" pitchFamily="2" charset="0"/>
                <a:ea typeface="Inter" panose="02000503000000020004" pitchFamily="2" charset="0"/>
              </a:rPr>
              <a:t>www.websitename.com</a:t>
            </a:r>
            <a:endParaRPr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0" name="Fb"/>
          <p:cNvSpPr txBox="1"/>
          <p:nvPr userDrawn="1"/>
        </p:nvSpPr>
        <p:spPr>
          <a:xfrm>
            <a:off x="21604430" y="743479"/>
            <a:ext cx="28052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Fb</a:t>
            </a:r>
          </a:p>
        </p:txBody>
      </p:sp>
      <p:sp>
        <p:nvSpPr>
          <p:cNvPr id="21" name="Tw"/>
          <p:cNvSpPr txBox="1"/>
          <p:nvPr userDrawn="1"/>
        </p:nvSpPr>
        <p:spPr>
          <a:xfrm>
            <a:off x="22180727" y="743479"/>
            <a:ext cx="34945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Tw</a:t>
            </a:r>
          </a:p>
        </p:txBody>
      </p:sp>
      <p:sp>
        <p:nvSpPr>
          <p:cNvPr id="22" name="In"/>
          <p:cNvSpPr txBox="1"/>
          <p:nvPr userDrawn="1"/>
        </p:nvSpPr>
        <p:spPr>
          <a:xfrm>
            <a:off x="22901641" y="743479"/>
            <a:ext cx="20839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In</a:t>
            </a:r>
          </a:p>
        </p:txBody>
      </p:sp>
      <p:sp>
        <p:nvSpPr>
          <p:cNvPr id="14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270924" y="3846500"/>
            <a:ext cx="9299539" cy="106078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1270925" y="5153022"/>
            <a:ext cx="9299538" cy="485306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/>
          <p:cNvSpPr>
            <a:spLocks noGrp="1"/>
          </p:cNvSpPr>
          <p:nvPr>
            <p:ph type="body" sz="quarter" idx="20" hasCustomPrompt="1"/>
          </p:nvPr>
        </p:nvSpPr>
        <p:spPr>
          <a:xfrm>
            <a:off x="1270925" y="6163471"/>
            <a:ext cx="9155330" cy="251982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/>
          <p:cNvSpPr>
            <a:spLocks noGrp="1"/>
          </p:cNvSpPr>
          <p:nvPr>
            <p:ph type="body" sz="quarter" idx="21" hasCustomPrompt="1"/>
          </p:nvPr>
        </p:nvSpPr>
        <p:spPr>
          <a:xfrm>
            <a:off x="1270925" y="9560954"/>
            <a:ext cx="9155330" cy="90851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/>
          <p:cNvSpPr>
            <a:spLocks noGrp="1"/>
          </p:cNvSpPr>
          <p:nvPr>
            <p:ph type="body" sz="quarter" idx="22" hasCustomPrompt="1"/>
          </p:nvPr>
        </p:nvSpPr>
        <p:spPr>
          <a:xfrm>
            <a:off x="1270925" y="11200512"/>
            <a:ext cx="9155330" cy="55889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F05B0C6C-C16C-DF15-611E-9F7D16D7413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23AB8F59-CE3A-4AA5-8D05-663840C39365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12192000" y="-1"/>
            <a:ext cx="12192000" cy="13716001"/>
          </a:xfrm>
          <a:custGeom>
            <a:avLst/>
            <a:gdLst/>
            <a:ahLst/>
            <a:cxnLst/>
            <a:rect l="l" t="t" r="r" b="b"/>
            <a:pathLst>
              <a:path w="12192000" h="13716001">
                <a:moveTo>
                  <a:pt x="0" y="0"/>
                </a:moveTo>
                <a:lnTo>
                  <a:pt x="12192000" y="0"/>
                </a:lnTo>
                <a:lnTo>
                  <a:pt x="12192000" y="13716001"/>
                </a:lnTo>
                <a:lnTo>
                  <a:pt x="0" y="13716001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273F5563-4F00-FE30-AF89-F50CC733643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4272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9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ww.websitename.com"/>
          <p:cNvSpPr txBox="1"/>
          <p:nvPr userDrawn="1"/>
        </p:nvSpPr>
        <p:spPr>
          <a:xfrm>
            <a:off x="19131577" y="12697023"/>
            <a:ext cx="2737929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 err="1">
                <a:latin typeface="Inter" panose="02000503000000020004" pitchFamily="2" charset="0"/>
                <a:ea typeface="Inter" panose="02000503000000020004" pitchFamily="2" charset="0"/>
              </a:rPr>
              <a:t>www.websitename.com</a:t>
            </a:r>
            <a:endParaRPr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0" name="Fb"/>
          <p:cNvSpPr txBox="1"/>
          <p:nvPr userDrawn="1"/>
        </p:nvSpPr>
        <p:spPr>
          <a:xfrm>
            <a:off x="21604430" y="743479"/>
            <a:ext cx="28052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Fb</a:t>
            </a:r>
          </a:p>
        </p:txBody>
      </p:sp>
      <p:sp>
        <p:nvSpPr>
          <p:cNvPr id="21" name="Tw"/>
          <p:cNvSpPr txBox="1"/>
          <p:nvPr userDrawn="1"/>
        </p:nvSpPr>
        <p:spPr>
          <a:xfrm>
            <a:off x="22180727" y="743479"/>
            <a:ext cx="34945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Tw</a:t>
            </a:r>
          </a:p>
        </p:txBody>
      </p:sp>
      <p:sp>
        <p:nvSpPr>
          <p:cNvPr id="22" name="In"/>
          <p:cNvSpPr txBox="1"/>
          <p:nvPr userDrawn="1"/>
        </p:nvSpPr>
        <p:spPr>
          <a:xfrm>
            <a:off x="22901641" y="743479"/>
            <a:ext cx="20839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In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F05B0C6C-C16C-DF15-611E-9F7D16D7413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23AB8F59-CE3A-4AA5-8D05-663840C39365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12192000" y="-1"/>
            <a:ext cx="12192000" cy="13716001"/>
          </a:xfrm>
          <a:custGeom>
            <a:avLst/>
            <a:gdLst/>
            <a:ahLst/>
            <a:cxnLst/>
            <a:rect l="l" t="t" r="r" b="b"/>
            <a:pathLst>
              <a:path w="12192000" h="13716001">
                <a:moveTo>
                  <a:pt x="0" y="0"/>
                </a:moveTo>
                <a:lnTo>
                  <a:pt x="12192000" y="0"/>
                </a:lnTo>
                <a:lnTo>
                  <a:pt x="12192000" y="13716001"/>
                </a:lnTo>
                <a:lnTo>
                  <a:pt x="0" y="13716001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273F5563-4F00-FE30-AF89-F50CC733643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5" name="Title text">
            <a:extLst>
              <a:ext uri="{FF2B5EF4-FFF2-40B4-BE49-F238E27FC236}">
                <a16:creationId xmlns:a16="http://schemas.microsoft.com/office/drawing/2014/main" id="{C93ADE51-FAEF-26DD-41E7-9F89E99F3C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6580" y="1752106"/>
            <a:ext cx="9470341" cy="99714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Body text">
            <a:extLst>
              <a:ext uri="{FF2B5EF4-FFF2-40B4-BE49-F238E27FC236}">
                <a16:creationId xmlns:a16="http://schemas.microsoft.com/office/drawing/2014/main" id="{5F2FF178-4746-983A-AFD4-401F16A3557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26580" y="2946834"/>
            <a:ext cx="9470341" cy="4181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Body text">
            <a:extLst>
              <a:ext uri="{FF2B5EF4-FFF2-40B4-BE49-F238E27FC236}">
                <a16:creationId xmlns:a16="http://schemas.microsoft.com/office/drawing/2014/main" id="{0721AF08-A11E-235F-F28D-2A60C9A7E04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6580" y="3982102"/>
            <a:ext cx="9470341" cy="87149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marR="0" indent="-34290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Helvetica Neue"/>
              </a:defRPr>
            </a:lvl1pPr>
            <a:lvl2pPr>
              <a:spcBef>
                <a:spcPts val="0"/>
              </a:spcBef>
              <a:defRPr sz="2800">
                <a:latin typeface="+mn-lt"/>
              </a:defRPr>
            </a:lvl2pPr>
            <a:lvl3pPr marL="1727200" indent="-457200">
              <a:spcBef>
                <a:spcPts val="0"/>
              </a:spcBef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4271726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1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1270926" y="3047999"/>
            <a:ext cx="12700001" cy="7620000"/>
          </a:xfrm>
          <a:custGeom>
            <a:avLst/>
            <a:gdLst>
              <a:gd name="connsiteX0" fmla="*/ 0 w 12700001"/>
              <a:gd name="connsiteY0" fmla="*/ 0 h 7620000"/>
              <a:gd name="connsiteX1" fmla="*/ 12700001 w 12700001"/>
              <a:gd name="connsiteY1" fmla="*/ 0 h 7620000"/>
              <a:gd name="connsiteX2" fmla="*/ 12700001 w 12700001"/>
              <a:gd name="connsiteY2" fmla="*/ 7620000 h 7620000"/>
              <a:gd name="connsiteX3" fmla="*/ 0 w 12700001"/>
              <a:gd name="connsiteY3" fmla="*/ 7620000 h 7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00001" h="7620000">
                <a:moveTo>
                  <a:pt x="0" y="0"/>
                </a:moveTo>
                <a:lnTo>
                  <a:pt x="12700001" y="0"/>
                </a:lnTo>
                <a:lnTo>
                  <a:pt x="12700001" y="7620000"/>
                </a:lnTo>
                <a:lnTo>
                  <a:pt x="0" y="762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5" name="Title text">
            <a:extLst>
              <a:ext uri="{FF2B5EF4-FFF2-40B4-BE49-F238E27FC236}">
                <a16:creationId xmlns:a16="http://schemas.microsoft.com/office/drawing/2014/main" id="{7C7479F1-EFED-7B38-30EA-3494C8809D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173521" y="2969341"/>
            <a:ext cx="7067047" cy="128095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Body text">
            <a:extLst>
              <a:ext uri="{FF2B5EF4-FFF2-40B4-BE49-F238E27FC236}">
                <a16:creationId xmlns:a16="http://schemas.microsoft.com/office/drawing/2014/main" id="{1A1D2427-7FBC-9FE9-5244-6FBE255BB4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173522" y="4283480"/>
            <a:ext cx="7067046" cy="4531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Body text">
            <a:extLst>
              <a:ext uri="{FF2B5EF4-FFF2-40B4-BE49-F238E27FC236}">
                <a16:creationId xmlns:a16="http://schemas.microsoft.com/office/drawing/2014/main" id="{EC0C2230-1985-19F2-DEAB-5623AAE035F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5173521" y="5001080"/>
            <a:ext cx="7067046" cy="74037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marR="0" indent="-34290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Helvetica Neue"/>
              </a:defRPr>
            </a:lvl1pPr>
            <a:lvl2pPr>
              <a:spcBef>
                <a:spcPts val="0"/>
              </a:spcBef>
              <a:defRPr sz="2800">
                <a:latin typeface="+mn-lt"/>
              </a:defRPr>
            </a:lvl2pPr>
            <a:lvl3pPr marL="1727200" indent="-457200">
              <a:spcBef>
                <a:spcPts val="0"/>
              </a:spcBef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181453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 Left Just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2FB85360-1B67-F723-DF95-A328457DA0C0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t="5" b="5"/>
          <a:stretch/>
        </p:blipFill>
        <p:spPr>
          <a:xfrm>
            <a:off x="512064" y="431144"/>
            <a:ext cx="23390352" cy="12853709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3779B7-B347-99C3-7901-99A95029DFB1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058" y="1319762"/>
            <a:ext cx="5158793" cy="2063517"/>
          </a:xfrm>
          <a:prstGeom prst="rect">
            <a:avLst/>
          </a:prstGeom>
        </p:spPr>
      </p:pic>
      <p:sp>
        <p:nvSpPr>
          <p:cNvPr id="8" name="Start Awesome Presentation">
            <a:extLst>
              <a:ext uri="{FF2B5EF4-FFF2-40B4-BE49-F238E27FC236}">
                <a16:creationId xmlns:a16="http://schemas.microsoft.com/office/drawing/2014/main" id="{ED7E3561-5F0D-EF47-3AE2-0ED8D82D248D}"/>
              </a:ext>
            </a:extLst>
          </p:cNvPr>
          <p:cNvSpPr txBox="1">
            <a:spLocks/>
          </p:cNvSpPr>
          <p:nvPr userDrawn="1"/>
        </p:nvSpPr>
        <p:spPr>
          <a:xfrm>
            <a:off x="10682609" y="12889832"/>
            <a:ext cx="12048171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 b="0">
                <a:solidFill>
                  <a:srgbClr val="F7F9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7F9FF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NORTH AMERICAN YOUNG GENERATION IN NUCLEAR |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F7F9FF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ENERGIZING THE FUTURE OF NUCLEAR</a:t>
            </a:r>
          </a:p>
        </p:txBody>
      </p:sp>
      <p:sp>
        <p:nvSpPr>
          <p:cNvPr id="9" name="Title text">
            <a:extLst>
              <a:ext uri="{FF2B5EF4-FFF2-40B4-BE49-F238E27FC236}">
                <a16:creationId xmlns:a16="http://schemas.microsoft.com/office/drawing/2014/main" id="{3FAA46DA-8941-E359-46D8-01CE29AF9D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84058" y="5796617"/>
            <a:ext cx="13277331" cy="212276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2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0" name="Body text">
            <a:extLst>
              <a:ext uri="{FF2B5EF4-FFF2-40B4-BE49-F238E27FC236}">
                <a16:creationId xmlns:a16="http://schemas.microsoft.com/office/drawing/2014/main" id="{FD4F1042-23FE-88F5-AFBA-B5866ABD56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4058" y="8340377"/>
            <a:ext cx="13277331" cy="56611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D478A0D1-B433-DA97-F626-D21692DDD2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84058" y="9343548"/>
            <a:ext cx="13277331" cy="566117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92512643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1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272447" y="8383242"/>
            <a:ext cx="6943730" cy="26279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1272447" y="10979667"/>
            <a:ext cx="6943730" cy="27940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/>
          <p:cNvSpPr>
            <a:spLocks noGrp="1"/>
          </p:cNvSpPr>
          <p:nvPr>
            <p:ph type="body" sz="quarter" idx="20" hasCustomPrompt="1"/>
          </p:nvPr>
        </p:nvSpPr>
        <p:spPr>
          <a:xfrm>
            <a:off x="9672015" y="8421342"/>
            <a:ext cx="5980989" cy="28377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/>
          <p:cNvSpPr>
            <a:spLocks noGrp="1"/>
          </p:cNvSpPr>
          <p:nvPr>
            <p:ph type="body" sz="quarter" idx="21" hasCustomPrompt="1"/>
          </p:nvPr>
        </p:nvSpPr>
        <p:spPr>
          <a:xfrm>
            <a:off x="17130563" y="8421342"/>
            <a:ext cx="5979469" cy="283772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2033322"/>
            <a:ext cx="24384001" cy="4824810"/>
          </a:xfrm>
          <a:custGeom>
            <a:avLst/>
            <a:gdLst>
              <a:gd name="connsiteX0" fmla="*/ 0 w 24384001"/>
              <a:gd name="connsiteY0" fmla="*/ 0 h 4824810"/>
              <a:gd name="connsiteX1" fmla="*/ 24384001 w 24384001"/>
              <a:gd name="connsiteY1" fmla="*/ 0 h 4824810"/>
              <a:gd name="connsiteX2" fmla="*/ 24384001 w 24384001"/>
              <a:gd name="connsiteY2" fmla="*/ 4824810 h 4824810"/>
              <a:gd name="connsiteX3" fmla="*/ 0 w 24384001"/>
              <a:gd name="connsiteY3" fmla="*/ 4824810 h 482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1" h="4824810">
                <a:moveTo>
                  <a:pt x="0" y="0"/>
                </a:moveTo>
                <a:lnTo>
                  <a:pt x="24384001" y="0"/>
                </a:lnTo>
                <a:lnTo>
                  <a:pt x="24384001" y="4824810"/>
                </a:lnTo>
                <a:lnTo>
                  <a:pt x="0" y="482481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97A4BD36-4881-DFD1-55CE-1AD82F6C47EE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4E04454E-35B6-144D-3B7F-A485D73DEEF3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C82A2372-826B-62B7-41DA-5F8112CC95B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7056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1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www.websitename.com"/>
          <p:cNvSpPr txBox="1"/>
          <p:nvPr userDrawn="1"/>
        </p:nvSpPr>
        <p:spPr>
          <a:xfrm>
            <a:off x="19131577" y="12697023"/>
            <a:ext cx="2737929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 err="1">
                <a:latin typeface="Inter" panose="02000503000000020004" pitchFamily="2" charset="0"/>
                <a:ea typeface="Inter" panose="02000503000000020004" pitchFamily="2" charset="0"/>
              </a:rPr>
              <a:t>www.websitename.com</a:t>
            </a:r>
            <a:endParaRPr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8" name="Fb"/>
          <p:cNvSpPr txBox="1"/>
          <p:nvPr userDrawn="1"/>
        </p:nvSpPr>
        <p:spPr>
          <a:xfrm>
            <a:off x="21604430" y="743479"/>
            <a:ext cx="28052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Fb</a:t>
            </a:r>
          </a:p>
        </p:txBody>
      </p:sp>
      <p:sp>
        <p:nvSpPr>
          <p:cNvPr id="19" name="Tw"/>
          <p:cNvSpPr txBox="1"/>
          <p:nvPr userDrawn="1"/>
        </p:nvSpPr>
        <p:spPr>
          <a:xfrm>
            <a:off x="22180727" y="743479"/>
            <a:ext cx="34945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Tw</a:t>
            </a:r>
          </a:p>
        </p:txBody>
      </p:sp>
      <p:sp>
        <p:nvSpPr>
          <p:cNvPr id="20" name="In"/>
          <p:cNvSpPr txBox="1"/>
          <p:nvPr userDrawn="1"/>
        </p:nvSpPr>
        <p:spPr>
          <a:xfrm>
            <a:off x="22901641" y="743479"/>
            <a:ext cx="20839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9AA2AC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b="1" i="0" dirty="0">
                <a:latin typeface="Inter" panose="02000503000000020004" pitchFamily="2" charset="0"/>
                <a:ea typeface="Inter" panose="02000503000000020004" pitchFamily="2" charset="0"/>
              </a:rPr>
              <a:t>In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1D05133E-F53B-CB55-0655-B95C7635065A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5BA0C107-D5DD-865D-1733-CD52A2567FBF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 hasCustomPrompt="1"/>
          </p:nvPr>
        </p:nvSpPr>
        <p:spPr>
          <a:xfrm>
            <a:off x="17129040" y="-1"/>
            <a:ext cx="7254876" cy="13716001"/>
          </a:xfrm>
          <a:custGeom>
            <a:avLst/>
            <a:gdLst>
              <a:gd name="connsiteX0" fmla="*/ 0 w 7254876"/>
              <a:gd name="connsiteY0" fmla="*/ 0 h 13716001"/>
              <a:gd name="connsiteX1" fmla="*/ 7254876 w 7254876"/>
              <a:gd name="connsiteY1" fmla="*/ 0 h 13716001"/>
              <a:gd name="connsiteX2" fmla="*/ 7254876 w 7254876"/>
              <a:gd name="connsiteY2" fmla="*/ 13716001 h 13716001"/>
              <a:gd name="connsiteX3" fmla="*/ 0 w 7254876"/>
              <a:gd name="connsiteY3" fmla="*/ 13716001 h 1371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54876" h="13716001">
                <a:moveTo>
                  <a:pt x="0" y="0"/>
                </a:moveTo>
                <a:lnTo>
                  <a:pt x="7254876" y="0"/>
                </a:lnTo>
                <a:lnTo>
                  <a:pt x="7254876" y="13716001"/>
                </a:lnTo>
                <a:lnTo>
                  <a:pt x="0" y="13716001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FC07D4FE-DE6C-B5B3-971F-4C849A051AE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5" name="Title text">
            <a:extLst>
              <a:ext uri="{FF2B5EF4-FFF2-40B4-BE49-F238E27FC236}">
                <a16:creationId xmlns:a16="http://schemas.microsoft.com/office/drawing/2014/main" id="{F19B9D19-F26B-0DE9-3BD0-B9D85D1A70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2447" y="4963386"/>
            <a:ext cx="6943730" cy="262792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6" name="Body text">
            <a:extLst>
              <a:ext uri="{FF2B5EF4-FFF2-40B4-BE49-F238E27FC236}">
                <a16:creationId xmlns:a16="http://schemas.microsoft.com/office/drawing/2014/main" id="{8AB493A7-806A-C58E-E195-46BC6D08277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72447" y="7559811"/>
            <a:ext cx="6943730" cy="27940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7" name="Body text">
            <a:extLst>
              <a:ext uri="{FF2B5EF4-FFF2-40B4-BE49-F238E27FC236}">
                <a16:creationId xmlns:a16="http://schemas.microsoft.com/office/drawing/2014/main" id="{AD86781C-081C-2510-2842-F56FC0774D0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72015" y="5001486"/>
            <a:ext cx="5980989" cy="79749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4057280610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List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6CB7A7AA-BA8F-AC5C-7EE5-505E063C5FF2}"/>
              </a:ext>
            </a:extLst>
          </p:cNvPr>
          <p:cNvSpPr/>
          <p:nvPr userDrawn="1"/>
        </p:nvSpPr>
        <p:spPr>
          <a:xfrm>
            <a:off x="5298908" y="5012658"/>
            <a:ext cx="4322619" cy="3840480"/>
          </a:xfrm>
          <a:prstGeom prst="rect">
            <a:avLst/>
          </a:prstGeom>
          <a:solidFill>
            <a:srgbClr val="E8E8E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0B66F4E-CC0F-5228-F31E-072EFAC67E43}"/>
              </a:ext>
            </a:extLst>
          </p:cNvPr>
          <p:cNvSpPr/>
          <p:nvPr userDrawn="1"/>
        </p:nvSpPr>
        <p:spPr>
          <a:xfrm>
            <a:off x="10027401" y="501265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Body text">
            <a:extLst>
              <a:ext uri="{FF2B5EF4-FFF2-40B4-BE49-F238E27FC236}">
                <a16:creationId xmlns:a16="http://schemas.microsoft.com/office/drawing/2014/main" id="{B2F117AE-B01F-FA94-8C59-2151E8E6C85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775624" y="749361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FD1F1D18-4E5D-B06B-420C-ABE22DF61CE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490079" y="749302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69D871-6362-F75B-95CC-C74B18ACAE17}"/>
              </a:ext>
            </a:extLst>
          </p:cNvPr>
          <p:cNvSpPr/>
          <p:nvPr userDrawn="1"/>
        </p:nvSpPr>
        <p:spPr>
          <a:xfrm>
            <a:off x="14768210" y="501265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5210677" y="692741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E3994430-A65C-B907-75F0-638F74FA0CD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90079" y="6918759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FDED4F4-655D-DBAC-499D-A6AE9CAC53B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775624" y="693289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5201829" y="748813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Content Placeholder 43">
            <a:extLst>
              <a:ext uri="{FF2B5EF4-FFF2-40B4-BE49-F238E27FC236}">
                <a16:creationId xmlns:a16="http://schemas.microsoft.com/office/drawing/2014/main" id="{98DD3B09-6387-524E-A83F-F38D7855AAA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6979489" y="540340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43">
            <a:extLst>
              <a:ext uri="{FF2B5EF4-FFF2-40B4-BE49-F238E27FC236}">
                <a16:creationId xmlns:a16="http://schemas.microsoft.com/office/drawing/2014/main" id="{7E31BA5E-C9F0-1274-0701-D36576221F9D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1670942" y="538840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5" name="Content Placeholder 43">
            <a:extLst>
              <a:ext uri="{FF2B5EF4-FFF2-40B4-BE49-F238E27FC236}">
                <a16:creationId xmlns:a16="http://schemas.microsoft.com/office/drawing/2014/main" id="{AFF7A339-F2FD-522D-1249-3E3DFEB1853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6411749" y="538009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0336EA79-3C86-3194-4608-4C5D3BE2B6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Body text">
            <a:extLst>
              <a:ext uri="{FF2B5EF4-FFF2-40B4-BE49-F238E27FC236}">
                <a16:creationId xmlns:a16="http://schemas.microsoft.com/office/drawing/2014/main" id="{8F1452B5-36ED-C083-7A31-53157F4709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199580211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Lis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6CB7A7AA-BA8F-AC5C-7EE5-505E063C5FF2}"/>
              </a:ext>
            </a:extLst>
          </p:cNvPr>
          <p:cNvSpPr/>
          <p:nvPr userDrawn="1"/>
        </p:nvSpPr>
        <p:spPr>
          <a:xfrm>
            <a:off x="5298908" y="5012658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0B66F4E-CC0F-5228-F31E-072EFAC67E43}"/>
              </a:ext>
            </a:extLst>
          </p:cNvPr>
          <p:cNvSpPr/>
          <p:nvPr userDrawn="1"/>
        </p:nvSpPr>
        <p:spPr>
          <a:xfrm>
            <a:off x="10027401" y="501265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Body text">
            <a:extLst>
              <a:ext uri="{FF2B5EF4-FFF2-40B4-BE49-F238E27FC236}">
                <a16:creationId xmlns:a16="http://schemas.microsoft.com/office/drawing/2014/main" id="{B2F117AE-B01F-FA94-8C59-2151E8E6C85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775624" y="749361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FD1F1D18-4E5D-B06B-420C-ABE22DF61CE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490079" y="749302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69D871-6362-F75B-95CC-C74B18ACAE17}"/>
              </a:ext>
            </a:extLst>
          </p:cNvPr>
          <p:cNvSpPr/>
          <p:nvPr userDrawn="1"/>
        </p:nvSpPr>
        <p:spPr>
          <a:xfrm>
            <a:off x="14768210" y="501265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5210677" y="692741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E3994430-A65C-B907-75F0-638F74FA0CD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90079" y="6918759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FDED4F4-655D-DBAC-499D-A6AE9CAC53B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775624" y="693289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5201829" y="748813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Content Placeholder 43">
            <a:extLst>
              <a:ext uri="{FF2B5EF4-FFF2-40B4-BE49-F238E27FC236}">
                <a16:creationId xmlns:a16="http://schemas.microsoft.com/office/drawing/2014/main" id="{98DD3B09-6387-524E-A83F-F38D7855AAA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6979489" y="540340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43">
            <a:extLst>
              <a:ext uri="{FF2B5EF4-FFF2-40B4-BE49-F238E27FC236}">
                <a16:creationId xmlns:a16="http://schemas.microsoft.com/office/drawing/2014/main" id="{7E31BA5E-C9F0-1274-0701-D36576221F9D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1670942" y="538840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5" name="Content Placeholder 43">
            <a:extLst>
              <a:ext uri="{FF2B5EF4-FFF2-40B4-BE49-F238E27FC236}">
                <a16:creationId xmlns:a16="http://schemas.microsoft.com/office/drawing/2014/main" id="{AFF7A339-F2FD-522D-1249-3E3DFEB1853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6411749" y="538009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0336EA79-3C86-3194-4608-4C5D3BE2B6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Body text">
            <a:extLst>
              <a:ext uri="{FF2B5EF4-FFF2-40B4-BE49-F238E27FC236}">
                <a16:creationId xmlns:a16="http://schemas.microsoft.com/office/drawing/2014/main" id="{8F1452B5-36ED-C083-7A31-53157F4709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53987705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Lis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0B66F4E-CC0F-5228-F31E-072EFAC67E43}"/>
              </a:ext>
            </a:extLst>
          </p:cNvPr>
          <p:cNvSpPr/>
          <p:nvPr userDrawn="1"/>
        </p:nvSpPr>
        <p:spPr>
          <a:xfrm>
            <a:off x="5340801" y="4998519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Body text">
            <a:extLst>
              <a:ext uri="{FF2B5EF4-FFF2-40B4-BE49-F238E27FC236}">
                <a16:creationId xmlns:a16="http://schemas.microsoft.com/office/drawing/2014/main" id="{B2F117AE-B01F-FA94-8C59-2151E8E6C85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775624" y="749361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CB7A7AA-BA8F-AC5C-7EE5-505E063C5FF2}"/>
              </a:ext>
            </a:extLst>
          </p:cNvPr>
          <p:cNvSpPr/>
          <p:nvPr userDrawn="1"/>
        </p:nvSpPr>
        <p:spPr>
          <a:xfrm>
            <a:off x="10056975" y="5012181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FD1F1D18-4E5D-B06B-420C-ABE22DF61CE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490079" y="749302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69D871-6362-F75B-95CC-C74B18ACAE17}"/>
              </a:ext>
            </a:extLst>
          </p:cNvPr>
          <p:cNvSpPr/>
          <p:nvPr userDrawn="1"/>
        </p:nvSpPr>
        <p:spPr>
          <a:xfrm>
            <a:off x="14768210" y="501265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5210677" y="692741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E3994430-A65C-B907-75F0-638F74FA0CD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90079" y="6918759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FDED4F4-655D-DBAC-499D-A6AE9CAC53B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775624" y="693289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5201829" y="748813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Content Placeholder 43">
            <a:extLst>
              <a:ext uri="{FF2B5EF4-FFF2-40B4-BE49-F238E27FC236}">
                <a16:creationId xmlns:a16="http://schemas.microsoft.com/office/drawing/2014/main" id="{98DD3B09-6387-524E-A83F-F38D7855AAA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6979489" y="540340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43">
            <a:extLst>
              <a:ext uri="{FF2B5EF4-FFF2-40B4-BE49-F238E27FC236}">
                <a16:creationId xmlns:a16="http://schemas.microsoft.com/office/drawing/2014/main" id="{7E31BA5E-C9F0-1274-0701-D36576221F9D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1670942" y="538840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5" name="Content Placeholder 43">
            <a:extLst>
              <a:ext uri="{FF2B5EF4-FFF2-40B4-BE49-F238E27FC236}">
                <a16:creationId xmlns:a16="http://schemas.microsoft.com/office/drawing/2014/main" id="{AFF7A339-F2FD-522D-1249-3E3DFEB1853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6411749" y="538009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0336EA79-3C86-3194-4608-4C5D3BE2B6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Body text">
            <a:extLst>
              <a:ext uri="{FF2B5EF4-FFF2-40B4-BE49-F238E27FC236}">
                <a16:creationId xmlns:a16="http://schemas.microsoft.com/office/drawing/2014/main" id="{8F1452B5-36ED-C083-7A31-53157F4709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442708146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Lis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0B66F4E-CC0F-5228-F31E-072EFAC67E43}"/>
              </a:ext>
            </a:extLst>
          </p:cNvPr>
          <p:cNvSpPr/>
          <p:nvPr userDrawn="1"/>
        </p:nvSpPr>
        <p:spPr>
          <a:xfrm>
            <a:off x="5340801" y="5035095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Body text">
            <a:extLst>
              <a:ext uri="{FF2B5EF4-FFF2-40B4-BE49-F238E27FC236}">
                <a16:creationId xmlns:a16="http://schemas.microsoft.com/office/drawing/2014/main" id="{B2F117AE-B01F-FA94-8C59-2151E8E6C85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775624" y="7530195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CB7A7AA-BA8F-AC5C-7EE5-505E063C5FF2}"/>
              </a:ext>
            </a:extLst>
          </p:cNvPr>
          <p:cNvSpPr/>
          <p:nvPr userDrawn="1"/>
        </p:nvSpPr>
        <p:spPr>
          <a:xfrm>
            <a:off x="14949593" y="5013539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FD1F1D18-4E5D-B06B-420C-ABE22DF61CE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5382697" y="749438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69D871-6362-F75B-95CC-C74B18ACAE17}"/>
              </a:ext>
            </a:extLst>
          </p:cNvPr>
          <p:cNvSpPr/>
          <p:nvPr userDrawn="1"/>
        </p:nvSpPr>
        <p:spPr>
          <a:xfrm>
            <a:off x="10193355" y="5013539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0635822" y="692829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E3994430-A65C-B907-75F0-638F74FA0CD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382697" y="692011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FDED4F4-655D-DBAC-499D-A6AE9CAC53B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775624" y="6969474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626974" y="748901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Content Placeholder 43">
            <a:extLst>
              <a:ext uri="{FF2B5EF4-FFF2-40B4-BE49-F238E27FC236}">
                <a16:creationId xmlns:a16="http://schemas.microsoft.com/office/drawing/2014/main" id="{98DD3B09-6387-524E-A83F-F38D7855AAA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6979489" y="5439976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43">
            <a:extLst>
              <a:ext uri="{FF2B5EF4-FFF2-40B4-BE49-F238E27FC236}">
                <a16:creationId xmlns:a16="http://schemas.microsoft.com/office/drawing/2014/main" id="{7E31BA5E-C9F0-1274-0701-D36576221F9D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6563560" y="538976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5" name="Content Placeholder 43">
            <a:extLst>
              <a:ext uri="{FF2B5EF4-FFF2-40B4-BE49-F238E27FC236}">
                <a16:creationId xmlns:a16="http://schemas.microsoft.com/office/drawing/2014/main" id="{AFF7A339-F2FD-522D-1249-3E3DFEB1853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1836894" y="538097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0336EA79-3C86-3194-4608-4C5D3BE2B6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Body text">
            <a:extLst>
              <a:ext uri="{FF2B5EF4-FFF2-40B4-BE49-F238E27FC236}">
                <a16:creationId xmlns:a16="http://schemas.microsoft.com/office/drawing/2014/main" id="{8F1452B5-36ED-C083-7A31-53157F4709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205489906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ist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Title text">
            <a:extLst>
              <a:ext uri="{FF2B5EF4-FFF2-40B4-BE49-F238E27FC236}">
                <a16:creationId xmlns:a16="http://schemas.microsoft.com/office/drawing/2014/main" id="{D0A173D4-E540-D529-8BFF-E12A8753D8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BD6E42F4-B8B8-C8B4-9A31-8B841AABD6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0113D97C-272F-4D12-F53D-3DAF14C8213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582017-F932-5DC1-0AA3-73019ED43779}"/>
              </a:ext>
            </a:extLst>
          </p:cNvPr>
          <p:cNvSpPr/>
          <p:nvPr userDrawn="1"/>
        </p:nvSpPr>
        <p:spPr>
          <a:xfrm>
            <a:off x="7655738" y="501222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D3D85E5C-6458-0497-F83D-1B2EED5DA98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090561" y="750732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6FFC45-1E25-8FDF-6451-7029C420AF87}"/>
              </a:ext>
            </a:extLst>
          </p:cNvPr>
          <p:cNvSpPr/>
          <p:nvPr userDrawn="1"/>
        </p:nvSpPr>
        <p:spPr>
          <a:xfrm>
            <a:off x="2899499" y="5005204"/>
            <a:ext cx="4322619" cy="3840480"/>
          </a:xfrm>
          <a:prstGeom prst="rect">
            <a:avLst/>
          </a:prstGeom>
          <a:solidFill>
            <a:srgbClr val="E8E8E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4FC07794-437D-91DB-3792-F1FF7B40D9E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3332603" y="748605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C4393D-9B24-D089-AC80-F93587E30F1F}"/>
              </a:ext>
            </a:extLst>
          </p:cNvPr>
          <p:cNvSpPr/>
          <p:nvPr userDrawn="1"/>
        </p:nvSpPr>
        <p:spPr>
          <a:xfrm>
            <a:off x="12411977" y="5017709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30283CB-F2BC-CF04-9D9D-F2A5E6423E9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2854444" y="693246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8FD73ADB-9B73-1746-7164-A8F2B03C18B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32603" y="6911782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B384664D-79AF-600F-8726-4E3DB4C7182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090561" y="694660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DD3F1492-2B4E-9709-70CB-68679CF287C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2845596" y="749318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Content Placeholder 43">
            <a:extLst>
              <a:ext uri="{FF2B5EF4-FFF2-40B4-BE49-F238E27FC236}">
                <a16:creationId xmlns:a16="http://schemas.microsoft.com/office/drawing/2014/main" id="{CB4F1A71-D928-2EFD-7787-276308632D42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9294426" y="541710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7" name="Content Placeholder 43">
            <a:extLst>
              <a:ext uri="{FF2B5EF4-FFF2-40B4-BE49-F238E27FC236}">
                <a16:creationId xmlns:a16="http://schemas.microsoft.com/office/drawing/2014/main" id="{578D95C3-BB78-96E6-E5DC-C50C47039EF5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4513466" y="5381432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8" name="Content Placeholder 43">
            <a:extLst>
              <a:ext uri="{FF2B5EF4-FFF2-40B4-BE49-F238E27FC236}">
                <a16:creationId xmlns:a16="http://schemas.microsoft.com/office/drawing/2014/main" id="{BCB05FB5-9359-7BD9-E55B-C09611E3BE7B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4055516" y="538514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646EA4-9AC4-FA2E-7FD0-12DC404BF206}"/>
              </a:ext>
            </a:extLst>
          </p:cNvPr>
          <p:cNvSpPr/>
          <p:nvPr userDrawn="1"/>
        </p:nvSpPr>
        <p:spPr>
          <a:xfrm>
            <a:off x="17177063" y="5017709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9214B1F7-6D63-9CEF-A379-5C8D2E2353BD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7619530" y="693246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Body text">
            <a:extLst>
              <a:ext uri="{FF2B5EF4-FFF2-40B4-BE49-F238E27FC236}">
                <a16:creationId xmlns:a16="http://schemas.microsoft.com/office/drawing/2014/main" id="{D0DCEF56-054A-C627-898E-2B88A6E623FE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7610682" y="749318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FAE90650-E0EA-A1B9-CE8B-15AF6A3841AD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18820602" y="538514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94622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is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Title text">
            <a:extLst>
              <a:ext uri="{FF2B5EF4-FFF2-40B4-BE49-F238E27FC236}">
                <a16:creationId xmlns:a16="http://schemas.microsoft.com/office/drawing/2014/main" id="{D0A173D4-E540-D529-8BFF-E12A8753D8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BD6E42F4-B8B8-C8B4-9A31-8B841AABD6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0113D97C-272F-4D12-F53D-3DAF14C8213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582017-F932-5DC1-0AA3-73019ED43779}"/>
              </a:ext>
            </a:extLst>
          </p:cNvPr>
          <p:cNvSpPr/>
          <p:nvPr userDrawn="1"/>
        </p:nvSpPr>
        <p:spPr>
          <a:xfrm>
            <a:off x="7655738" y="501222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D3D85E5C-6458-0497-F83D-1B2EED5DA98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090561" y="750732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6FFC45-1E25-8FDF-6451-7029C420AF87}"/>
              </a:ext>
            </a:extLst>
          </p:cNvPr>
          <p:cNvSpPr/>
          <p:nvPr userDrawn="1"/>
        </p:nvSpPr>
        <p:spPr>
          <a:xfrm>
            <a:off x="2899499" y="5005204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4FC07794-437D-91DB-3792-F1FF7B40D9E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3332603" y="748605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C4393D-9B24-D089-AC80-F93587E30F1F}"/>
              </a:ext>
            </a:extLst>
          </p:cNvPr>
          <p:cNvSpPr/>
          <p:nvPr userDrawn="1"/>
        </p:nvSpPr>
        <p:spPr>
          <a:xfrm>
            <a:off x="12411977" y="5017709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30283CB-F2BC-CF04-9D9D-F2A5E6423E9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2854444" y="693246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8FD73ADB-9B73-1746-7164-A8F2B03C18B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332603" y="6911782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B384664D-79AF-600F-8726-4E3DB4C7182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090561" y="694660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DD3F1492-2B4E-9709-70CB-68679CF287C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2845596" y="749318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Content Placeholder 43">
            <a:extLst>
              <a:ext uri="{FF2B5EF4-FFF2-40B4-BE49-F238E27FC236}">
                <a16:creationId xmlns:a16="http://schemas.microsoft.com/office/drawing/2014/main" id="{CB4F1A71-D928-2EFD-7787-276308632D42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9294426" y="541710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7" name="Content Placeholder 43">
            <a:extLst>
              <a:ext uri="{FF2B5EF4-FFF2-40B4-BE49-F238E27FC236}">
                <a16:creationId xmlns:a16="http://schemas.microsoft.com/office/drawing/2014/main" id="{578D95C3-BB78-96E6-E5DC-C50C47039EF5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4513466" y="5381432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8" name="Content Placeholder 43">
            <a:extLst>
              <a:ext uri="{FF2B5EF4-FFF2-40B4-BE49-F238E27FC236}">
                <a16:creationId xmlns:a16="http://schemas.microsoft.com/office/drawing/2014/main" id="{BCB05FB5-9359-7BD9-E55B-C09611E3BE7B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4055516" y="538514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646EA4-9AC4-FA2E-7FD0-12DC404BF206}"/>
              </a:ext>
            </a:extLst>
          </p:cNvPr>
          <p:cNvSpPr/>
          <p:nvPr userDrawn="1"/>
        </p:nvSpPr>
        <p:spPr>
          <a:xfrm>
            <a:off x="17177063" y="5017709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9214B1F7-6D63-9CEF-A379-5C8D2E2353BD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7619530" y="693246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Body text">
            <a:extLst>
              <a:ext uri="{FF2B5EF4-FFF2-40B4-BE49-F238E27FC236}">
                <a16:creationId xmlns:a16="http://schemas.microsoft.com/office/drawing/2014/main" id="{D0DCEF56-054A-C627-898E-2B88A6E623FE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7610682" y="749318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FAE90650-E0EA-A1B9-CE8B-15AF6A3841AD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18820602" y="538514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22955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is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Title text">
            <a:extLst>
              <a:ext uri="{FF2B5EF4-FFF2-40B4-BE49-F238E27FC236}">
                <a16:creationId xmlns:a16="http://schemas.microsoft.com/office/drawing/2014/main" id="{D0A173D4-E540-D529-8BFF-E12A8753D8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BD6E42F4-B8B8-C8B4-9A31-8B841AABD6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0113D97C-272F-4D12-F53D-3DAF14C8213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582017-F932-5DC1-0AA3-73019ED43779}"/>
              </a:ext>
            </a:extLst>
          </p:cNvPr>
          <p:cNvSpPr/>
          <p:nvPr userDrawn="1"/>
        </p:nvSpPr>
        <p:spPr>
          <a:xfrm>
            <a:off x="12429671" y="5009395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D3D85E5C-6458-0497-F83D-1B2EED5DA98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2864494" y="7504495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6FFC45-1E25-8FDF-6451-7029C420AF87}"/>
              </a:ext>
            </a:extLst>
          </p:cNvPr>
          <p:cNvSpPr/>
          <p:nvPr userDrawn="1"/>
        </p:nvSpPr>
        <p:spPr>
          <a:xfrm>
            <a:off x="7673432" y="5037631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4FC07794-437D-91DB-3792-F1FF7B40D9E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106536" y="751847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C4393D-9B24-D089-AC80-F93587E30F1F}"/>
              </a:ext>
            </a:extLst>
          </p:cNvPr>
          <p:cNvSpPr/>
          <p:nvPr userDrawn="1"/>
        </p:nvSpPr>
        <p:spPr>
          <a:xfrm>
            <a:off x="17185910" y="501487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30283CB-F2BC-CF04-9D9D-F2A5E6423E9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7628377" y="692963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8FD73ADB-9B73-1746-7164-A8F2B03C18B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106536" y="6944209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B384664D-79AF-600F-8726-4E3DB4C7182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2864494" y="6943774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DD3F1492-2B4E-9709-70CB-68679CF287C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7619529" y="749035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Content Placeholder 43">
            <a:extLst>
              <a:ext uri="{FF2B5EF4-FFF2-40B4-BE49-F238E27FC236}">
                <a16:creationId xmlns:a16="http://schemas.microsoft.com/office/drawing/2014/main" id="{CB4F1A71-D928-2EFD-7787-276308632D42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14068359" y="5414276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7" name="Content Placeholder 43">
            <a:extLst>
              <a:ext uri="{FF2B5EF4-FFF2-40B4-BE49-F238E27FC236}">
                <a16:creationId xmlns:a16="http://schemas.microsoft.com/office/drawing/2014/main" id="{578D95C3-BB78-96E6-E5DC-C50C47039EF5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9287399" y="541385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8" name="Content Placeholder 43">
            <a:extLst>
              <a:ext uri="{FF2B5EF4-FFF2-40B4-BE49-F238E27FC236}">
                <a16:creationId xmlns:a16="http://schemas.microsoft.com/office/drawing/2014/main" id="{BCB05FB5-9359-7BD9-E55B-C09611E3BE7B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8829449" y="5382315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646EA4-9AC4-FA2E-7FD0-12DC404BF206}"/>
              </a:ext>
            </a:extLst>
          </p:cNvPr>
          <p:cNvSpPr/>
          <p:nvPr userDrawn="1"/>
        </p:nvSpPr>
        <p:spPr>
          <a:xfrm>
            <a:off x="2875471" y="5043297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9214B1F7-6D63-9CEF-A379-5C8D2E2353BD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359660" y="700739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Body text">
            <a:extLst>
              <a:ext uri="{FF2B5EF4-FFF2-40B4-BE49-F238E27FC236}">
                <a16:creationId xmlns:a16="http://schemas.microsoft.com/office/drawing/2014/main" id="{D0DCEF56-054A-C627-898E-2B88A6E623FE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3350812" y="756811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FAE90650-E0EA-A1B9-CE8B-15AF6A3841AD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4560732" y="5460075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38645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is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Title text">
            <a:extLst>
              <a:ext uri="{FF2B5EF4-FFF2-40B4-BE49-F238E27FC236}">
                <a16:creationId xmlns:a16="http://schemas.microsoft.com/office/drawing/2014/main" id="{D0A173D4-E540-D529-8BFF-E12A8753D8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BD6E42F4-B8B8-C8B4-9A31-8B841AABD6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0113D97C-272F-4D12-F53D-3DAF14C8213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582017-F932-5DC1-0AA3-73019ED43779}"/>
              </a:ext>
            </a:extLst>
          </p:cNvPr>
          <p:cNvSpPr/>
          <p:nvPr userDrawn="1"/>
        </p:nvSpPr>
        <p:spPr>
          <a:xfrm>
            <a:off x="17203604" y="5043302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D3D85E5C-6458-0497-F83D-1B2EED5DA98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7638427" y="7538402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6FFC45-1E25-8FDF-6451-7029C420AF87}"/>
              </a:ext>
            </a:extLst>
          </p:cNvPr>
          <p:cNvSpPr/>
          <p:nvPr userDrawn="1"/>
        </p:nvSpPr>
        <p:spPr>
          <a:xfrm>
            <a:off x="12429671" y="5005708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4FC07794-437D-91DB-3792-F1FF7B40D9E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2862775" y="7486555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C4393D-9B24-D089-AC80-F93587E30F1F}"/>
              </a:ext>
            </a:extLst>
          </p:cNvPr>
          <p:cNvSpPr/>
          <p:nvPr userDrawn="1"/>
        </p:nvSpPr>
        <p:spPr>
          <a:xfrm>
            <a:off x="2917193" y="500570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30283CB-F2BC-CF04-9D9D-F2A5E6423E9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359660" y="692046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8FD73ADB-9B73-1746-7164-A8F2B03C18B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2862775" y="6912286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B384664D-79AF-600F-8726-4E3DB4C7182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7638427" y="6977681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DD3F1492-2B4E-9709-70CB-68679CF287C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350812" y="748118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Content Placeholder 43">
            <a:extLst>
              <a:ext uri="{FF2B5EF4-FFF2-40B4-BE49-F238E27FC236}">
                <a16:creationId xmlns:a16="http://schemas.microsoft.com/office/drawing/2014/main" id="{CB4F1A71-D928-2EFD-7787-276308632D42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18842292" y="5448183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7" name="Content Placeholder 43">
            <a:extLst>
              <a:ext uri="{FF2B5EF4-FFF2-40B4-BE49-F238E27FC236}">
                <a16:creationId xmlns:a16="http://schemas.microsoft.com/office/drawing/2014/main" id="{578D95C3-BB78-96E6-E5DC-C50C47039EF5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4043638" y="5381936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8" name="Content Placeholder 43">
            <a:extLst>
              <a:ext uri="{FF2B5EF4-FFF2-40B4-BE49-F238E27FC236}">
                <a16:creationId xmlns:a16="http://schemas.microsoft.com/office/drawing/2014/main" id="{BCB05FB5-9359-7BD9-E55B-C09611E3BE7B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4560732" y="537314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646EA4-9AC4-FA2E-7FD0-12DC404BF206}"/>
              </a:ext>
            </a:extLst>
          </p:cNvPr>
          <p:cNvSpPr/>
          <p:nvPr userDrawn="1"/>
        </p:nvSpPr>
        <p:spPr>
          <a:xfrm>
            <a:off x="7655738" y="5005708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9214B1F7-6D63-9CEF-A379-5C8D2E2353BD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8115899" y="6975472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Body text">
            <a:extLst>
              <a:ext uri="{FF2B5EF4-FFF2-40B4-BE49-F238E27FC236}">
                <a16:creationId xmlns:a16="http://schemas.microsoft.com/office/drawing/2014/main" id="{D0DCEF56-054A-C627-898E-2B88A6E623FE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8107051" y="7536193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FAE90650-E0EA-A1B9-CE8B-15AF6A3841AD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9316971" y="5428152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564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Nume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25D35D76-FEA1-9923-5CEC-AF05B14DB5D0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t="5" b="5"/>
          <a:stretch/>
        </p:blipFill>
        <p:spPr>
          <a:xfrm>
            <a:off x="512064" y="431144"/>
            <a:ext cx="23390352" cy="12853709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12" name="Title text"/>
          <p:cNvSpPr>
            <a:spLocks noGrp="1"/>
          </p:cNvSpPr>
          <p:nvPr>
            <p:ph type="body" sz="quarter" idx="17" hasCustomPrompt="1"/>
          </p:nvPr>
        </p:nvSpPr>
        <p:spPr>
          <a:xfrm>
            <a:off x="7675686" y="5095859"/>
            <a:ext cx="9032623" cy="2014674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2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3" name="Body text"/>
          <p:cNvSpPr>
            <a:spLocks noGrp="1"/>
          </p:cNvSpPr>
          <p:nvPr>
            <p:ph type="body" sz="quarter" idx="13" hasCustomPrompt="1"/>
          </p:nvPr>
        </p:nvSpPr>
        <p:spPr>
          <a:xfrm>
            <a:off x="10779591" y="7328836"/>
            <a:ext cx="2824812" cy="836832"/>
          </a:xfrm>
          <a:prstGeom prst="rect">
            <a:avLst/>
          </a:prstGeom>
        </p:spPr>
        <p:txBody>
          <a:bodyPr wrap="none" anchor="b" anchorCtr="0">
            <a:sp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1260491" y="8334865"/>
            <a:ext cx="1863011" cy="566117"/>
          </a:xfrm>
          <a:prstGeom prst="rect">
            <a:avLst/>
          </a:prstGeom>
        </p:spPr>
        <p:txBody>
          <a:bodyPr wrap="none" anchor="b" anchorCtr="0">
            <a:sp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2" name="Picture 1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806E6CF4-51E8-66E8-0157-D3252F9A2B1E}"/>
              </a:ext>
            </a:extLst>
          </p:cNvPr>
          <p:cNvPicPr/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03" y="12153901"/>
            <a:ext cx="6817905" cy="9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516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is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Title text">
            <a:extLst>
              <a:ext uri="{FF2B5EF4-FFF2-40B4-BE49-F238E27FC236}">
                <a16:creationId xmlns:a16="http://schemas.microsoft.com/office/drawing/2014/main" id="{D0A173D4-E540-D529-8BFF-E12A8753D8C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BD6E42F4-B8B8-C8B4-9A31-8B841AABD6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0113D97C-272F-4D12-F53D-3DAF14C8213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582017-F932-5DC1-0AA3-73019ED43779}"/>
              </a:ext>
            </a:extLst>
          </p:cNvPr>
          <p:cNvSpPr/>
          <p:nvPr userDrawn="1"/>
        </p:nvSpPr>
        <p:spPr>
          <a:xfrm>
            <a:off x="2899499" y="5031827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D3D85E5C-6458-0497-F83D-1B2EED5DA98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334322" y="7526927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6FFC45-1E25-8FDF-6451-7029C420AF87}"/>
              </a:ext>
            </a:extLst>
          </p:cNvPr>
          <p:cNvSpPr/>
          <p:nvPr userDrawn="1"/>
        </p:nvSpPr>
        <p:spPr>
          <a:xfrm>
            <a:off x="17168216" y="5031827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4FC07794-437D-91DB-3792-F1FF7B40D9E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7601320" y="7512674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C4393D-9B24-D089-AC80-F93587E30F1F}"/>
              </a:ext>
            </a:extLst>
          </p:cNvPr>
          <p:cNvSpPr/>
          <p:nvPr userDrawn="1"/>
        </p:nvSpPr>
        <p:spPr>
          <a:xfrm>
            <a:off x="7655738" y="5031827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30283CB-F2BC-CF04-9D9D-F2A5E6423E9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098205" y="6946586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8FD73ADB-9B73-1746-7164-A8F2B03C18B8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7601320" y="693840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B384664D-79AF-600F-8726-4E3DB4C7182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334322" y="6966206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DD3F1492-2B4E-9709-70CB-68679CF287C0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089357" y="7507307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Content Placeholder 43">
            <a:extLst>
              <a:ext uri="{FF2B5EF4-FFF2-40B4-BE49-F238E27FC236}">
                <a16:creationId xmlns:a16="http://schemas.microsoft.com/office/drawing/2014/main" id="{CB4F1A71-D928-2EFD-7787-276308632D42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4538187" y="543670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7" name="Content Placeholder 43">
            <a:extLst>
              <a:ext uri="{FF2B5EF4-FFF2-40B4-BE49-F238E27FC236}">
                <a16:creationId xmlns:a16="http://schemas.microsoft.com/office/drawing/2014/main" id="{578D95C3-BB78-96E6-E5DC-C50C47039EF5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8782183" y="5408055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8" name="Content Placeholder 43">
            <a:extLst>
              <a:ext uri="{FF2B5EF4-FFF2-40B4-BE49-F238E27FC236}">
                <a16:creationId xmlns:a16="http://schemas.microsoft.com/office/drawing/2014/main" id="{BCB05FB5-9359-7BD9-E55B-C09611E3BE7B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9299277" y="5399266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646EA4-9AC4-FA2E-7FD0-12DC404BF206}"/>
              </a:ext>
            </a:extLst>
          </p:cNvPr>
          <p:cNvSpPr/>
          <p:nvPr userDrawn="1"/>
        </p:nvSpPr>
        <p:spPr>
          <a:xfrm>
            <a:off x="12394283" y="5031827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9214B1F7-6D63-9CEF-A379-5C8D2E2353BD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2854444" y="7001591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Body text">
            <a:extLst>
              <a:ext uri="{FF2B5EF4-FFF2-40B4-BE49-F238E27FC236}">
                <a16:creationId xmlns:a16="http://schemas.microsoft.com/office/drawing/2014/main" id="{D0DCEF56-054A-C627-898E-2B88A6E623FE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2845596" y="7562312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FAE90650-E0EA-A1B9-CE8B-15AF6A3841AD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14055516" y="5454271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6232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List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7FAFEF-6BCF-199A-8426-76E901710D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493564" y="5022355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18" name="Title text">
            <a:extLst>
              <a:ext uri="{FF2B5EF4-FFF2-40B4-BE49-F238E27FC236}">
                <a16:creationId xmlns:a16="http://schemas.microsoft.com/office/drawing/2014/main" id="{280B3F92-13DF-9F5D-59A5-AF5E63FB1C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8CBADB85-32D0-7A8E-87BF-B55579E13FB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910CC672-ECEF-55C5-1CBB-7A62FECEC5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E5D7FC-2F47-2EED-8677-4DF222A99D67}"/>
              </a:ext>
            </a:extLst>
          </p:cNvPr>
          <p:cNvSpPr/>
          <p:nvPr userDrawn="1"/>
        </p:nvSpPr>
        <p:spPr>
          <a:xfrm>
            <a:off x="5258651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6D76D8C-0F97-7138-C4C4-A61415C5EDF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693474" y="750331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63036F82-BDD9-9761-4D31-7C05C5300BB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73342" y="7489063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3DC703-C616-472E-B14E-B5A97D165BC2}"/>
              </a:ext>
            </a:extLst>
          </p:cNvPr>
          <p:cNvSpPr/>
          <p:nvPr userDrawn="1"/>
        </p:nvSpPr>
        <p:spPr>
          <a:xfrm>
            <a:off x="10014890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E96F8C6D-AAAC-56E5-5E56-86044387187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0457357" y="692297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4579A5B3-5AF4-AD00-C8B6-F612394D4DA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973342" y="6914794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Body text">
            <a:extLst>
              <a:ext uri="{FF2B5EF4-FFF2-40B4-BE49-F238E27FC236}">
                <a16:creationId xmlns:a16="http://schemas.microsoft.com/office/drawing/2014/main" id="{53610E61-8522-51CE-B282-8EB31785E3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693474" y="694259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F39B2D25-44BE-E0B1-16FE-06DABDC6FA4C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448509" y="748369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Content Placeholder 43">
            <a:extLst>
              <a:ext uri="{FF2B5EF4-FFF2-40B4-BE49-F238E27FC236}">
                <a16:creationId xmlns:a16="http://schemas.microsoft.com/office/drawing/2014/main" id="{7EC8619B-E4E5-16F2-6476-E2AF372DCC2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6897339" y="541309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1" name="Content Placeholder 43">
            <a:extLst>
              <a:ext uri="{FF2B5EF4-FFF2-40B4-BE49-F238E27FC236}">
                <a16:creationId xmlns:a16="http://schemas.microsoft.com/office/drawing/2014/main" id="{37E0CDB9-4861-9FE2-3853-DDB15B852040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2154205" y="5384444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6A5C3183-D09B-EE26-BAAC-4B4BCE6865D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1658429" y="5375655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353945-FD41-DA80-075E-9A9A82D24C6C}"/>
              </a:ext>
            </a:extLst>
          </p:cNvPr>
          <p:cNvSpPr/>
          <p:nvPr userDrawn="1"/>
        </p:nvSpPr>
        <p:spPr>
          <a:xfrm>
            <a:off x="14753435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4" name="Body text">
            <a:extLst>
              <a:ext uri="{FF2B5EF4-FFF2-40B4-BE49-F238E27FC236}">
                <a16:creationId xmlns:a16="http://schemas.microsoft.com/office/drawing/2014/main" id="{6880F087-E6BD-C3C7-60BC-33C6B794205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5213596" y="6977980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5" name="Body text">
            <a:extLst>
              <a:ext uri="{FF2B5EF4-FFF2-40B4-BE49-F238E27FC236}">
                <a16:creationId xmlns:a16="http://schemas.microsoft.com/office/drawing/2014/main" id="{267DAF89-5F04-FBE1-7660-5E838688959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5204748" y="753870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6" name="Content Placeholder 43">
            <a:extLst>
              <a:ext uri="{FF2B5EF4-FFF2-40B4-BE49-F238E27FC236}">
                <a16:creationId xmlns:a16="http://schemas.microsoft.com/office/drawing/2014/main" id="{97C8988B-1081-743A-AFF1-91708B64682B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16414668" y="543066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71A12B-6029-45CC-4724-6FA1EC241BEC}"/>
              </a:ext>
            </a:extLst>
          </p:cNvPr>
          <p:cNvSpPr/>
          <p:nvPr userDrawn="1"/>
        </p:nvSpPr>
        <p:spPr>
          <a:xfrm>
            <a:off x="19491980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Body text">
            <a:extLst>
              <a:ext uri="{FF2B5EF4-FFF2-40B4-BE49-F238E27FC236}">
                <a16:creationId xmlns:a16="http://schemas.microsoft.com/office/drawing/2014/main" id="{12C938C6-292E-74F0-96B8-600E4FEE443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9952141" y="6977980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9" name="Body text">
            <a:extLst>
              <a:ext uri="{FF2B5EF4-FFF2-40B4-BE49-F238E27FC236}">
                <a16:creationId xmlns:a16="http://schemas.microsoft.com/office/drawing/2014/main" id="{0749882A-11C5-A2BE-CF14-467F746ADAF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9943293" y="753870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0" name="Content Placeholder 43">
            <a:extLst>
              <a:ext uri="{FF2B5EF4-FFF2-40B4-BE49-F238E27FC236}">
                <a16:creationId xmlns:a16="http://schemas.microsoft.com/office/drawing/2014/main" id="{9B3C7B89-025A-92E7-B342-0351FCC8DC2E}"/>
              </a:ext>
            </a:extLst>
          </p:cNvPr>
          <p:cNvSpPr>
            <a:spLocks noGrp="1"/>
          </p:cNvSpPr>
          <p:nvPr>
            <p:ph sz="quarter" idx="73"/>
          </p:nvPr>
        </p:nvSpPr>
        <p:spPr>
          <a:xfrm>
            <a:off x="21153213" y="543066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6783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Lis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18" name="Title text">
            <a:extLst>
              <a:ext uri="{FF2B5EF4-FFF2-40B4-BE49-F238E27FC236}">
                <a16:creationId xmlns:a16="http://schemas.microsoft.com/office/drawing/2014/main" id="{280B3F92-13DF-9F5D-59A5-AF5E63FB1C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8CBADB85-32D0-7A8E-87BF-B55579E13FB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910CC672-ECEF-55C5-1CBB-7A62FECEC5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E5D7FC-2F47-2EED-8677-4DF222A99D67}"/>
              </a:ext>
            </a:extLst>
          </p:cNvPr>
          <p:cNvSpPr/>
          <p:nvPr userDrawn="1"/>
        </p:nvSpPr>
        <p:spPr>
          <a:xfrm>
            <a:off x="5258651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6D76D8C-0F97-7138-C4C4-A61415C5EDF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693474" y="750331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3A7C12-2BF5-F86C-1D0D-5B5837B9342E}"/>
              </a:ext>
            </a:extLst>
          </p:cNvPr>
          <p:cNvSpPr/>
          <p:nvPr userDrawn="1"/>
        </p:nvSpPr>
        <p:spPr>
          <a:xfrm>
            <a:off x="540238" y="5008216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63036F82-BDD9-9761-4D31-7C05C5300BB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73342" y="7489063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3DC703-C616-472E-B14E-B5A97D165BC2}"/>
              </a:ext>
            </a:extLst>
          </p:cNvPr>
          <p:cNvSpPr/>
          <p:nvPr userDrawn="1"/>
        </p:nvSpPr>
        <p:spPr>
          <a:xfrm>
            <a:off x="10014890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E96F8C6D-AAAC-56E5-5E56-86044387187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0457357" y="692297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4579A5B3-5AF4-AD00-C8B6-F612394D4DA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973342" y="6914794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Body text">
            <a:extLst>
              <a:ext uri="{FF2B5EF4-FFF2-40B4-BE49-F238E27FC236}">
                <a16:creationId xmlns:a16="http://schemas.microsoft.com/office/drawing/2014/main" id="{53610E61-8522-51CE-B282-8EB31785E3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693474" y="694259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F39B2D25-44BE-E0B1-16FE-06DABDC6FA4C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448509" y="748369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Content Placeholder 43">
            <a:extLst>
              <a:ext uri="{FF2B5EF4-FFF2-40B4-BE49-F238E27FC236}">
                <a16:creationId xmlns:a16="http://schemas.microsoft.com/office/drawing/2014/main" id="{7EC8619B-E4E5-16F2-6476-E2AF372DCC2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6897339" y="541309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1" name="Content Placeholder 43">
            <a:extLst>
              <a:ext uri="{FF2B5EF4-FFF2-40B4-BE49-F238E27FC236}">
                <a16:creationId xmlns:a16="http://schemas.microsoft.com/office/drawing/2014/main" id="{37E0CDB9-4861-9FE2-3853-DDB15B852040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2154205" y="5384444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6A5C3183-D09B-EE26-BAAC-4B4BCE6865D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1658429" y="5375655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353945-FD41-DA80-075E-9A9A82D24C6C}"/>
              </a:ext>
            </a:extLst>
          </p:cNvPr>
          <p:cNvSpPr/>
          <p:nvPr userDrawn="1"/>
        </p:nvSpPr>
        <p:spPr>
          <a:xfrm>
            <a:off x="14753435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4" name="Body text">
            <a:extLst>
              <a:ext uri="{FF2B5EF4-FFF2-40B4-BE49-F238E27FC236}">
                <a16:creationId xmlns:a16="http://schemas.microsoft.com/office/drawing/2014/main" id="{6880F087-E6BD-C3C7-60BC-33C6B794205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5213596" y="6977980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5" name="Body text">
            <a:extLst>
              <a:ext uri="{FF2B5EF4-FFF2-40B4-BE49-F238E27FC236}">
                <a16:creationId xmlns:a16="http://schemas.microsoft.com/office/drawing/2014/main" id="{267DAF89-5F04-FBE1-7660-5E838688959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5204748" y="753870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6" name="Content Placeholder 43">
            <a:extLst>
              <a:ext uri="{FF2B5EF4-FFF2-40B4-BE49-F238E27FC236}">
                <a16:creationId xmlns:a16="http://schemas.microsoft.com/office/drawing/2014/main" id="{97C8988B-1081-743A-AFF1-91708B64682B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16414668" y="543066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71A12B-6029-45CC-4724-6FA1EC241BEC}"/>
              </a:ext>
            </a:extLst>
          </p:cNvPr>
          <p:cNvSpPr/>
          <p:nvPr userDrawn="1"/>
        </p:nvSpPr>
        <p:spPr>
          <a:xfrm>
            <a:off x="19491980" y="500821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Body text">
            <a:extLst>
              <a:ext uri="{FF2B5EF4-FFF2-40B4-BE49-F238E27FC236}">
                <a16:creationId xmlns:a16="http://schemas.microsoft.com/office/drawing/2014/main" id="{12C938C6-292E-74F0-96B8-600E4FEE443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9952141" y="6977980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9" name="Body text">
            <a:extLst>
              <a:ext uri="{FF2B5EF4-FFF2-40B4-BE49-F238E27FC236}">
                <a16:creationId xmlns:a16="http://schemas.microsoft.com/office/drawing/2014/main" id="{0749882A-11C5-A2BE-CF14-467F746ADAF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9943293" y="753870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0" name="Content Placeholder 43">
            <a:extLst>
              <a:ext uri="{FF2B5EF4-FFF2-40B4-BE49-F238E27FC236}">
                <a16:creationId xmlns:a16="http://schemas.microsoft.com/office/drawing/2014/main" id="{9B3C7B89-025A-92E7-B342-0351FCC8DC2E}"/>
              </a:ext>
            </a:extLst>
          </p:cNvPr>
          <p:cNvSpPr>
            <a:spLocks noGrp="1"/>
          </p:cNvSpPr>
          <p:nvPr>
            <p:ph sz="quarter" idx="73"/>
          </p:nvPr>
        </p:nvSpPr>
        <p:spPr>
          <a:xfrm>
            <a:off x="21153213" y="543066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85398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Lis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18" name="Title text">
            <a:extLst>
              <a:ext uri="{FF2B5EF4-FFF2-40B4-BE49-F238E27FC236}">
                <a16:creationId xmlns:a16="http://schemas.microsoft.com/office/drawing/2014/main" id="{280B3F92-13DF-9F5D-59A5-AF5E63FB1C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8CBADB85-32D0-7A8E-87BF-B55579E13FB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910CC672-ECEF-55C5-1CBB-7A62FECEC5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E5D7FC-2F47-2EED-8677-4DF222A99D67}"/>
              </a:ext>
            </a:extLst>
          </p:cNvPr>
          <p:cNvSpPr/>
          <p:nvPr userDrawn="1"/>
        </p:nvSpPr>
        <p:spPr>
          <a:xfrm>
            <a:off x="10074802" y="5014614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6D76D8C-0F97-7138-C4C4-A61415C5EDF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509625" y="7509714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3A7C12-2BF5-F86C-1D0D-5B5837B9342E}"/>
              </a:ext>
            </a:extLst>
          </p:cNvPr>
          <p:cNvSpPr/>
          <p:nvPr userDrawn="1"/>
        </p:nvSpPr>
        <p:spPr>
          <a:xfrm>
            <a:off x="5356389" y="5014614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63036F82-BDD9-9761-4D31-7C05C5300BB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789493" y="749546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3DC703-C616-472E-B14E-B5A97D165BC2}"/>
              </a:ext>
            </a:extLst>
          </p:cNvPr>
          <p:cNvSpPr/>
          <p:nvPr userDrawn="1"/>
        </p:nvSpPr>
        <p:spPr>
          <a:xfrm>
            <a:off x="14831041" y="5014614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E96F8C6D-AAAC-56E5-5E56-86044387187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5273508" y="6929373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4579A5B3-5AF4-AD00-C8B6-F612394D4DA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5789493" y="6921192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Body text">
            <a:extLst>
              <a:ext uri="{FF2B5EF4-FFF2-40B4-BE49-F238E27FC236}">
                <a16:creationId xmlns:a16="http://schemas.microsoft.com/office/drawing/2014/main" id="{53610E61-8522-51CE-B282-8EB31785E3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509625" y="6948993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F39B2D25-44BE-E0B1-16FE-06DABDC6FA4C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5264660" y="7490094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Content Placeholder 43">
            <a:extLst>
              <a:ext uri="{FF2B5EF4-FFF2-40B4-BE49-F238E27FC236}">
                <a16:creationId xmlns:a16="http://schemas.microsoft.com/office/drawing/2014/main" id="{7EC8619B-E4E5-16F2-6476-E2AF372DCC2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11713490" y="5419495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1" name="Content Placeholder 43">
            <a:extLst>
              <a:ext uri="{FF2B5EF4-FFF2-40B4-BE49-F238E27FC236}">
                <a16:creationId xmlns:a16="http://schemas.microsoft.com/office/drawing/2014/main" id="{37E0CDB9-4861-9FE2-3853-DDB15B852040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6970356" y="5390842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6A5C3183-D09B-EE26-BAAC-4B4BCE6865D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6474580" y="5382053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353945-FD41-DA80-075E-9A9A82D24C6C}"/>
              </a:ext>
            </a:extLst>
          </p:cNvPr>
          <p:cNvSpPr/>
          <p:nvPr userDrawn="1"/>
        </p:nvSpPr>
        <p:spPr>
          <a:xfrm>
            <a:off x="19569586" y="5014614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4" name="Body text">
            <a:extLst>
              <a:ext uri="{FF2B5EF4-FFF2-40B4-BE49-F238E27FC236}">
                <a16:creationId xmlns:a16="http://schemas.microsoft.com/office/drawing/2014/main" id="{6880F087-E6BD-C3C7-60BC-33C6B794205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20029747" y="698437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5" name="Body text">
            <a:extLst>
              <a:ext uri="{FF2B5EF4-FFF2-40B4-BE49-F238E27FC236}">
                <a16:creationId xmlns:a16="http://schemas.microsoft.com/office/drawing/2014/main" id="{267DAF89-5F04-FBE1-7660-5E838688959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20020899" y="754509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6" name="Content Placeholder 43">
            <a:extLst>
              <a:ext uri="{FF2B5EF4-FFF2-40B4-BE49-F238E27FC236}">
                <a16:creationId xmlns:a16="http://schemas.microsoft.com/office/drawing/2014/main" id="{97C8988B-1081-743A-AFF1-91708B64682B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21230819" y="543705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71A12B-6029-45CC-4724-6FA1EC241BEC}"/>
              </a:ext>
            </a:extLst>
          </p:cNvPr>
          <p:cNvSpPr/>
          <p:nvPr userDrawn="1"/>
        </p:nvSpPr>
        <p:spPr>
          <a:xfrm>
            <a:off x="623822" y="5009133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Body text">
            <a:extLst>
              <a:ext uri="{FF2B5EF4-FFF2-40B4-BE49-F238E27FC236}">
                <a16:creationId xmlns:a16="http://schemas.microsoft.com/office/drawing/2014/main" id="{12C938C6-292E-74F0-96B8-600E4FEE443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083983" y="697889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9" name="Body text">
            <a:extLst>
              <a:ext uri="{FF2B5EF4-FFF2-40B4-BE49-F238E27FC236}">
                <a16:creationId xmlns:a16="http://schemas.microsoft.com/office/drawing/2014/main" id="{0749882A-11C5-A2BE-CF14-467F746ADAF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075135" y="753961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0" name="Content Placeholder 43">
            <a:extLst>
              <a:ext uri="{FF2B5EF4-FFF2-40B4-BE49-F238E27FC236}">
                <a16:creationId xmlns:a16="http://schemas.microsoft.com/office/drawing/2014/main" id="{9B3C7B89-025A-92E7-B342-0351FCC8DC2E}"/>
              </a:ext>
            </a:extLst>
          </p:cNvPr>
          <p:cNvSpPr>
            <a:spLocks noGrp="1"/>
          </p:cNvSpPr>
          <p:nvPr>
            <p:ph sz="quarter" idx="73"/>
          </p:nvPr>
        </p:nvSpPr>
        <p:spPr>
          <a:xfrm>
            <a:off x="2285055" y="543157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30435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Lis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18" name="Title text">
            <a:extLst>
              <a:ext uri="{FF2B5EF4-FFF2-40B4-BE49-F238E27FC236}">
                <a16:creationId xmlns:a16="http://schemas.microsoft.com/office/drawing/2014/main" id="{280B3F92-13DF-9F5D-59A5-AF5E63FB1C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8CBADB85-32D0-7A8E-87BF-B55579E13FB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910CC672-ECEF-55C5-1CBB-7A62FECEC5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E5D7FC-2F47-2EED-8677-4DF222A99D67}"/>
              </a:ext>
            </a:extLst>
          </p:cNvPr>
          <p:cNvSpPr/>
          <p:nvPr userDrawn="1"/>
        </p:nvSpPr>
        <p:spPr>
          <a:xfrm>
            <a:off x="14764583" y="500087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6D76D8C-0F97-7138-C4C4-A61415C5EDF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5199406" y="749597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3A7C12-2BF5-F86C-1D0D-5B5837B9342E}"/>
              </a:ext>
            </a:extLst>
          </p:cNvPr>
          <p:cNvSpPr/>
          <p:nvPr userDrawn="1"/>
        </p:nvSpPr>
        <p:spPr>
          <a:xfrm>
            <a:off x="10046170" y="5000876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63036F82-BDD9-9761-4D31-7C05C5300BB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479274" y="7481723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3DC703-C616-472E-B14E-B5A97D165BC2}"/>
              </a:ext>
            </a:extLst>
          </p:cNvPr>
          <p:cNvSpPr/>
          <p:nvPr userDrawn="1"/>
        </p:nvSpPr>
        <p:spPr>
          <a:xfrm>
            <a:off x="19520822" y="500087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E96F8C6D-AAAC-56E5-5E56-86044387187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9963289" y="691563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4579A5B3-5AF4-AD00-C8B6-F612394D4DA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79274" y="6907454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Body text">
            <a:extLst>
              <a:ext uri="{FF2B5EF4-FFF2-40B4-BE49-F238E27FC236}">
                <a16:creationId xmlns:a16="http://schemas.microsoft.com/office/drawing/2014/main" id="{53610E61-8522-51CE-B282-8EB31785E3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5199406" y="6935255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F39B2D25-44BE-E0B1-16FE-06DABDC6FA4C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9954441" y="7476356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Content Placeholder 43">
            <a:extLst>
              <a:ext uri="{FF2B5EF4-FFF2-40B4-BE49-F238E27FC236}">
                <a16:creationId xmlns:a16="http://schemas.microsoft.com/office/drawing/2014/main" id="{7EC8619B-E4E5-16F2-6476-E2AF372DCC2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16403271" y="540575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1" name="Content Placeholder 43">
            <a:extLst>
              <a:ext uri="{FF2B5EF4-FFF2-40B4-BE49-F238E27FC236}">
                <a16:creationId xmlns:a16="http://schemas.microsoft.com/office/drawing/2014/main" id="{37E0CDB9-4861-9FE2-3853-DDB15B852040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1660137" y="5377104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6A5C3183-D09B-EE26-BAAC-4B4BCE6865D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21164361" y="5368315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353945-FD41-DA80-075E-9A9A82D24C6C}"/>
              </a:ext>
            </a:extLst>
          </p:cNvPr>
          <p:cNvSpPr/>
          <p:nvPr userDrawn="1"/>
        </p:nvSpPr>
        <p:spPr>
          <a:xfrm>
            <a:off x="585154" y="5000876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4" name="Body text">
            <a:extLst>
              <a:ext uri="{FF2B5EF4-FFF2-40B4-BE49-F238E27FC236}">
                <a16:creationId xmlns:a16="http://schemas.microsoft.com/office/drawing/2014/main" id="{6880F087-E6BD-C3C7-60BC-33C6B794205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45315" y="6970640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5" name="Body text">
            <a:extLst>
              <a:ext uri="{FF2B5EF4-FFF2-40B4-BE49-F238E27FC236}">
                <a16:creationId xmlns:a16="http://schemas.microsoft.com/office/drawing/2014/main" id="{267DAF89-5F04-FBE1-7660-5E838688959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36467" y="7531361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6" name="Content Placeholder 43">
            <a:extLst>
              <a:ext uri="{FF2B5EF4-FFF2-40B4-BE49-F238E27FC236}">
                <a16:creationId xmlns:a16="http://schemas.microsoft.com/office/drawing/2014/main" id="{97C8988B-1081-743A-AFF1-91708B64682B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2246387" y="542332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71A12B-6029-45CC-4724-6FA1EC241BEC}"/>
              </a:ext>
            </a:extLst>
          </p:cNvPr>
          <p:cNvSpPr/>
          <p:nvPr userDrawn="1"/>
        </p:nvSpPr>
        <p:spPr>
          <a:xfrm>
            <a:off x="5313603" y="4995395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Body text">
            <a:extLst>
              <a:ext uri="{FF2B5EF4-FFF2-40B4-BE49-F238E27FC236}">
                <a16:creationId xmlns:a16="http://schemas.microsoft.com/office/drawing/2014/main" id="{12C938C6-292E-74F0-96B8-600E4FEE443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5773764" y="6965159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9" name="Body text">
            <a:extLst>
              <a:ext uri="{FF2B5EF4-FFF2-40B4-BE49-F238E27FC236}">
                <a16:creationId xmlns:a16="http://schemas.microsoft.com/office/drawing/2014/main" id="{0749882A-11C5-A2BE-CF14-467F746ADAF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5764916" y="7525880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0" name="Content Placeholder 43">
            <a:extLst>
              <a:ext uri="{FF2B5EF4-FFF2-40B4-BE49-F238E27FC236}">
                <a16:creationId xmlns:a16="http://schemas.microsoft.com/office/drawing/2014/main" id="{9B3C7B89-025A-92E7-B342-0351FCC8DC2E}"/>
              </a:ext>
            </a:extLst>
          </p:cNvPr>
          <p:cNvSpPr>
            <a:spLocks noGrp="1"/>
          </p:cNvSpPr>
          <p:nvPr>
            <p:ph sz="quarter" idx="73"/>
          </p:nvPr>
        </p:nvSpPr>
        <p:spPr>
          <a:xfrm>
            <a:off x="6974836" y="541783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12687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Lis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18" name="Title text">
            <a:extLst>
              <a:ext uri="{FF2B5EF4-FFF2-40B4-BE49-F238E27FC236}">
                <a16:creationId xmlns:a16="http://schemas.microsoft.com/office/drawing/2014/main" id="{280B3F92-13DF-9F5D-59A5-AF5E63FB1C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8CBADB85-32D0-7A8E-87BF-B55579E13FB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910CC672-ECEF-55C5-1CBB-7A62FECEC5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E5D7FC-2F47-2EED-8677-4DF222A99D67}"/>
              </a:ext>
            </a:extLst>
          </p:cNvPr>
          <p:cNvSpPr/>
          <p:nvPr userDrawn="1"/>
        </p:nvSpPr>
        <p:spPr>
          <a:xfrm>
            <a:off x="19493032" y="5015015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6D76D8C-0F97-7138-C4C4-A61415C5EDF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9927855" y="7510115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3A7C12-2BF5-F86C-1D0D-5B5837B9342E}"/>
              </a:ext>
            </a:extLst>
          </p:cNvPr>
          <p:cNvSpPr/>
          <p:nvPr userDrawn="1"/>
        </p:nvSpPr>
        <p:spPr>
          <a:xfrm>
            <a:off x="14774619" y="5015015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63036F82-BDD9-9761-4D31-7C05C5300BB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5207723" y="7495862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3DC703-C616-472E-B14E-B5A97D165BC2}"/>
              </a:ext>
            </a:extLst>
          </p:cNvPr>
          <p:cNvSpPr/>
          <p:nvPr userDrawn="1"/>
        </p:nvSpPr>
        <p:spPr>
          <a:xfrm>
            <a:off x="595190" y="5015015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E96F8C6D-AAAC-56E5-5E56-86044387187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037657" y="6929774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4579A5B3-5AF4-AD00-C8B6-F612394D4DA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5207723" y="6921593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Body text">
            <a:extLst>
              <a:ext uri="{FF2B5EF4-FFF2-40B4-BE49-F238E27FC236}">
                <a16:creationId xmlns:a16="http://schemas.microsoft.com/office/drawing/2014/main" id="{53610E61-8522-51CE-B282-8EB31785E3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9927855" y="6949394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F39B2D25-44BE-E0B1-16FE-06DABDC6FA4C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28809" y="7490495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Content Placeholder 43">
            <a:extLst>
              <a:ext uri="{FF2B5EF4-FFF2-40B4-BE49-F238E27FC236}">
                <a16:creationId xmlns:a16="http://schemas.microsoft.com/office/drawing/2014/main" id="{7EC8619B-E4E5-16F2-6476-E2AF372DCC2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21131720" y="5419896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1" name="Content Placeholder 43">
            <a:extLst>
              <a:ext uri="{FF2B5EF4-FFF2-40B4-BE49-F238E27FC236}">
                <a16:creationId xmlns:a16="http://schemas.microsoft.com/office/drawing/2014/main" id="{37E0CDB9-4861-9FE2-3853-DDB15B852040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16388586" y="5391243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6A5C3183-D09B-EE26-BAAC-4B4BCE6865D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2238729" y="5382454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353945-FD41-DA80-075E-9A9A82D24C6C}"/>
              </a:ext>
            </a:extLst>
          </p:cNvPr>
          <p:cNvSpPr/>
          <p:nvPr userDrawn="1"/>
        </p:nvSpPr>
        <p:spPr>
          <a:xfrm>
            <a:off x="5313603" y="5015015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4" name="Body text">
            <a:extLst>
              <a:ext uri="{FF2B5EF4-FFF2-40B4-BE49-F238E27FC236}">
                <a16:creationId xmlns:a16="http://schemas.microsoft.com/office/drawing/2014/main" id="{6880F087-E6BD-C3C7-60BC-33C6B794205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5773764" y="6984779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5" name="Body text">
            <a:extLst>
              <a:ext uri="{FF2B5EF4-FFF2-40B4-BE49-F238E27FC236}">
                <a16:creationId xmlns:a16="http://schemas.microsoft.com/office/drawing/2014/main" id="{267DAF89-5F04-FBE1-7660-5E838688959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764916" y="7545500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6" name="Content Placeholder 43">
            <a:extLst>
              <a:ext uri="{FF2B5EF4-FFF2-40B4-BE49-F238E27FC236}">
                <a16:creationId xmlns:a16="http://schemas.microsoft.com/office/drawing/2014/main" id="{97C8988B-1081-743A-AFF1-91708B64682B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6974836" y="543745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71A12B-6029-45CC-4724-6FA1EC241BEC}"/>
              </a:ext>
            </a:extLst>
          </p:cNvPr>
          <p:cNvSpPr/>
          <p:nvPr userDrawn="1"/>
        </p:nvSpPr>
        <p:spPr>
          <a:xfrm>
            <a:off x="10042052" y="5009534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Body text">
            <a:extLst>
              <a:ext uri="{FF2B5EF4-FFF2-40B4-BE49-F238E27FC236}">
                <a16:creationId xmlns:a16="http://schemas.microsoft.com/office/drawing/2014/main" id="{12C938C6-292E-74F0-96B8-600E4FEE443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0502213" y="6979298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9" name="Body text">
            <a:extLst>
              <a:ext uri="{FF2B5EF4-FFF2-40B4-BE49-F238E27FC236}">
                <a16:creationId xmlns:a16="http://schemas.microsoft.com/office/drawing/2014/main" id="{0749882A-11C5-A2BE-CF14-467F746ADAF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0493365" y="7540019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0" name="Content Placeholder 43">
            <a:extLst>
              <a:ext uri="{FF2B5EF4-FFF2-40B4-BE49-F238E27FC236}">
                <a16:creationId xmlns:a16="http://schemas.microsoft.com/office/drawing/2014/main" id="{9B3C7B89-025A-92E7-B342-0351FCC8DC2E}"/>
              </a:ext>
            </a:extLst>
          </p:cNvPr>
          <p:cNvSpPr>
            <a:spLocks noGrp="1"/>
          </p:cNvSpPr>
          <p:nvPr>
            <p:ph sz="quarter" idx="73"/>
          </p:nvPr>
        </p:nvSpPr>
        <p:spPr>
          <a:xfrm>
            <a:off x="11703285" y="5431978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57483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List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18" name="Title text">
            <a:extLst>
              <a:ext uri="{FF2B5EF4-FFF2-40B4-BE49-F238E27FC236}">
                <a16:creationId xmlns:a16="http://schemas.microsoft.com/office/drawing/2014/main" id="{280B3F92-13DF-9F5D-59A5-AF5E63FB1C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8CBADB85-32D0-7A8E-87BF-B55579E13FB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910CC672-ECEF-55C5-1CBB-7A62FECEC5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187445" y="3274477"/>
            <a:ext cx="4009110" cy="3748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E5D7FC-2F47-2EED-8677-4DF222A99D67}"/>
              </a:ext>
            </a:extLst>
          </p:cNvPr>
          <p:cNvSpPr/>
          <p:nvPr userDrawn="1"/>
        </p:nvSpPr>
        <p:spPr>
          <a:xfrm>
            <a:off x="583095" y="5001353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0" name="Body text">
            <a:extLst>
              <a:ext uri="{FF2B5EF4-FFF2-40B4-BE49-F238E27FC236}">
                <a16:creationId xmlns:a16="http://schemas.microsoft.com/office/drawing/2014/main" id="{16D76D8C-0F97-7138-C4C4-A61415C5EDF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17918" y="7496453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3A7C12-2BF5-F86C-1D0D-5B5837B9342E}"/>
              </a:ext>
            </a:extLst>
          </p:cNvPr>
          <p:cNvSpPr/>
          <p:nvPr userDrawn="1"/>
        </p:nvSpPr>
        <p:spPr>
          <a:xfrm>
            <a:off x="19493032" y="5001353"/>
            <a:ext cx="4322619" cy="384048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63036F82-BDD9-9761-4D31-7C05C5300BB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9926136" y="7482200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3DC703-C616-472E-B14E-B5A97D165BC2}"/>
              </a:ext>
            </a:extLst>
          </p:cNvPr>
          <p:cNvSpPr/>
          <p:nvPr userDrawn="1"/>
        </p:nvSpPr>
        <p:spPr>
          <a:xfrm>
            <a:off x="5313603" y="5001353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E96F8C6D-AAAC-56E5-5E56-86044387187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756070" y="6916112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4579A5B3-5AF4-AD00-C8B6-F612394D4DA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9926136" y="6907931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Body text">
            <a:extLst>
              <a:ext uri="{FF2B5EF4-FFF2-40B4-BE49-F238E27FC236}">
                <a16:creationId xmlns:a16="http://schemas.microsoft.com/office/drawing/2014/main" id="{53610E61-8522-51CE-B282-8EB31785E35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17918" y="6935732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F39B2D25-44BE-E0B1-16FE-06DABDC6FA4C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5747222" y="7476833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Content Placeholder 43">
            <a:extLst>
              <a:ext uri="{FF2B5EF4-FFF2-40B4-BE49-F238E27FC236}">
                <a16:creationId xmlns:a16="http://schemas.microsoft.com/office/drawing/2014/main" id="{7EC8619B-E4E5-16F2-6476-E2AF372DCC2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2221783" y="5406234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1" name="Content Placeholder 43">
            <a:extLst>
              <a:ext uri="{FF2B5EF4-FFF2-40B4-BE49-F238E27FC236}">
                <a16:creationId xmlns:a16="http://schemas.microsoft.com/office/drawing/2014/main" id="{37E0CDB9-4861-9FE2-3853-DDB15B852040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21106999" y="5377581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2" name="Content Placeholder 43">
            <a:extLst>
              <a:ext uri="{FF2B5EF4-FFF2-40B4-BE49-F238E27FC236}">
                <a16:creationId xmlns:a16="http://schemas.microsoft.com/office/drawing/2014/main" id="{6A5C3183-D09B-EE26-BAAC-4B4BCE6865D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6957142" y="5368792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353945-FD41-DA80-075E-9A9A82D24C6C}"/>
              </a:ext>
            </a:extLst>
          </p:cNvPr>
          <p:cNvSpPr/>
          <p:nvPr userDrawn="1"/>
        </p:nvSpPr>
        <p:spPr>
          <a:xfrm>
            <a:off x="10032016" y="5001353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4" name="Body text">
            <a:extLst>
              <a:ext uri="{FF2B5EF4-FFF2-40B4-BE49-F238E27FC236}">
                <a16:creationId xmlns:a16="http://schemas.microsoft.com/office/drawing/2014/main" id="{6880F087-E6BD-C3C7-60BC-33C6B794205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492177" y="6971117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5" name="Body text">
            <a:extLst>
              <a:ext uri="{FF2B5EF4-FFF2-40B4-BE49-F238E27FC236}">
                <a16:creationId xmlns:a16="http://schemas.microsoft.com/office/drawing/2014/main" id="{267DAF89-5F04-FBE1-7660-5E838688959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483329" y="7531838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6" name="Content Placeholder 43">
            <a:extLst>
              <a:ext uri="{FF2B5EF4-FFF2-40B4-BE49-F238E27FC236}">
                <a16:creationId xmlns:a16="http://schemas.microsoft.com/office/drawing/2014/main" id="{97C8988B-1081-743A-AFF1-91708B64682B}"/>
              </a:ext>
            </a:extLst>
          </p:cNvPr>
          <p:cNvSpPr>
            <a:spLocks noGrp="1"/>
          </p:cNvSpPr>
          <p:nvPr>
            <p:ph sz="quarter" idx="70"/>
          </p:nvPr>
        </p:nvSpPr>
        <p:spPr>
          <a:xfrm>
            <a:off x="11693249" y="542379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71A12B-6029-45CC-4724-6FA1EC241BEC}"/>
              </a:ext>
            </a:extLst>
          </p:cNvPr>
          <p:cNvSpPr/>
          <p:nvPr userDrawn="1"/>
        </p:nvSpPr>
        <p:spPr>
          <a:xfrm>
            <a:off x="14760465" y="4995872"/>
            <a:ext cx="4322619" cy="384048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>
            <a:solidFill>
              <a:schemeClr val="accent4">
                <a:lumMod val="10000"/>
                <a:lumOff val="9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Body text">
            <a:extLst>
              <a:ext uri="{FF2B5EF4-FFF2-40B4-BE49-F238E27FC236}">
                <a16:creationId xmlns:a16="http://schemas.microsoft.com/office/drawing/2014/main" id="{12C938C6-292E-74F0-96B8-600E4FEE4430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5220626" y="6965636"/>
            <a:ext cx="3446532" cy="4477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9" name="Body text">
            <a:extLst>
              <a:ext uri="{FF2B5EF4-FFF2-40B4-BE49-F238E27FC236}">
                <a16:creationId xmlns:a16="http://schemas.microsoft.com/office/drawing/2014/main" id="{0749882A-11C5-A2BE-CF14-467F746ADAF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5211778" y="7526357"/>
            <a:ext cx="3446532" cy="10349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0" name="Content Placeholder 43">
            <a:extLst>
              <a:ext uri="{FF2B5EF4-FFF2-40B4-BE49-F238E27FC236}">
                <a16:creationId xmlns:a16="http://schemas.microsoft.com/office/drawing/2014/main" id="{9B3C7B89-025A-92E7-B342-0351FCC8DC2E}"/>
              </a:ext>
            </a:extLst>
          </p:cNvPr>
          <p:cNvSpPr>
            <a:spLocks noGrp="1"/>
          </p:cNvSpPr>
          <p:nvPr>
            <p:ph sz="quarter" idx="73"/>
          </p:nvPr>
        </p:nvSpPr>
        <p:spPr>
          <a:xfrm>
            <a:off x="16421698" y="5418316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51996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>
            <a:extLst>
              <a:ext uri="{FF2B5EF4-FFF2-40B4-BE49-F238E27FC236}">
                <a16:creationId xmlns:a16="http://schemas.microsoft.com/office/drawing/2014/main" id="{DC6764F4-9CA8-0270-D1AA-87BA2E92AA7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10945" b="8614"/>
          <a:stretch/>
        </p:blipFill>
        <p:spPr>
          <a:xfrm>
            <a:off x="0" y="1837471"/>
            <a:ext cx="24401184" cy="10340673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7865681" y="2069870"/>
            <a:ext cx="8652638" cy="12296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0B66F4E-CC0F-5228-F31E-072EFAC67E4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845251" y="5377989"/>
            <a:ext cx="4322619" cy="384048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rm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Body text">
            <a:extLst>
              <a:ext uri="{FF2B5EF4-FFF2-40B4-BE49-F238E27FC236}">
                <a16:creationId xmlns:a16="http://schemas.microsoft.com/office/drawing/2014/main" id="{B2F117AE-B01F-FA94-8C59-2151E8E6C85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280074" y="787308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CB7A7AA-BA8F-AC5C-7EE5-505E063C5FF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61425" y="5391651"/>
            <a:ext cx="4322619" cy="384048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rm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D1053F7-1416-AB1E-2098-657ED61E11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6983895" y="5377989"/>
            <a:ext cx="4322619" cy="384048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rm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FD1F1D18-4E5D-B06B-420C-ABE22DF61CE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7994529" y="787249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56106F2D-690B-8135-E2F6-050C52EC7E60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7405391" y="785157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Body text">
            <a:extLst>
              <a:ext uri="{FF2B5EF4-FFF2-40B4-BE49-F238E27FC236}">
                <a16:creationId xmlns:a16="http://schemas.microsoft.com/office/drawing/2014/main" id="{7D7D3926-2590-9769-1D08-EE44E98C6EE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7405391" y="7290853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69D871-6362-F75B-95CC-C74B18ACAE1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2272660" y="5392128"/>
            <a:ext cx="4322619" cy="384048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rm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2715127" y="730688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E3994430-A65C-B907-75F0-638F74FA0CD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994529" y="7298229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FDED4F4-655D-DBAC-499D-A6AE9CAC53B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280074" y="731236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2706279" y="786760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Content Placeholder 43">
            <a:extLst>
              <a:ext uri="{FF2B5EF4-FFF2-40B4-BE49-F238E27FC236}">
                <a16:creationId xmlns:a16="http://schemas.microsoft.com/office/drawing/2014/main" id="{98DD3B09-6387-524E-A83F-F38D7855AAA1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4483939" y="578287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43">
            <a:extLst>
              <a:ext uri="{FF2B5EF4-FFF2-40B4-BE49-F238E27FC236}">
                <a16:creationId xmlns:a16="http://schemas.microsoft.com/office/drawing/2014/main" id="{7E31BA5E-C9F0-1274-0701-D36576221F9D}"/>
              </a:ext>
            </a:extLst>
          </p:cNvPr>
          <p:cNvSpPr>
            <a:spLocks noGrp="1"/>
          </p:cNvSpPr>
          <p:nvPr>
            <p:ph sz="quarter" idx="66"/>
          </p:nvPr>
        </p:nvSpPr>
        <p:spPr>
          <a:xfrm>
            <a:off x="9175392" y="5767879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5" name="Content Placeholder 43">
            <a:extLst>
              <a:ext uri="{FF2B5EF4-FFF2-40B4-BE49-F238E27FC236}">
                <a16:creationId xmlns:a16="http://schemas.microsoft.com/office/drawing/2014/main" id="{AFF7A339-F2FD-522D-1249-3E3DFEB18539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3916199" y="575956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26" name="Content Placeholder 43">
            <a:extLst>
              <a:ext uri="{FF2B5EF4-FFF2-40B4-BE49-F238E27FC236}">
                <a16:creationId xmlns:a16="http://schemas.microsoft.com/office/drawing/2014/main" id="{CE85D8E9-BA38-4D63-7B81-D293814DEDBD}"/>
              </a:ext>
            </a:extLst>
          </p:cNvPr>
          <p:cNvSpPr>
            <a:spLocks noGrp="1"/>
          </p:cNvSpPr>
          <p:nvPr>
            <p:ph sz="quarter" idx="68"/>
          </p:nvPr>
        </p:nvSpPr>
        <p:spPr>
          <a:xfrm>
            <a:off x="18627434" y="578287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0336EA79-3C86-3194-4608-4C5D3BE2B6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710895" y="10254764"/>
            <a:ext cx="13037574" cy="162376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36" name="Picture 35" descr="A black and blue letter n&#10;&#10;Description automatically generated">
            <a:extLst>
              <a:ext uri="{FF2B5EF4-FFF2-40B4-BE49-F238E27FC236}">
                <a16:creationId xmlns:a16="http://schemas.microsoft.com/office/drawing/2014/main" id="{4C15DFAC-378B-DBD4-FFD8-3DA98483B5E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23980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Photo Lis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4701294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4701294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Body text">
            <a:extLst>
              <a:ext uri="{FF2B5EF4-FFF2-40B4-BE49-F238E27FC236}">
                <a16:creationId xmlns:a16="http://schemas.microsoft.com/office/drawing/2014/main" id="{8F1452B5-36ED-C083-7A31-53157F4709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4384480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51F83B90-27D7-974E-AA9D-22793C468B25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0468733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112BF8AF-3800-529D-1304-B8F48A8042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0468733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0151919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3664106E-C5B2-62F5-7ABD-762A16DC2B2C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623617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5E61B7C0-C012-F242-6E53-963272E79FEC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23617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5919358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</p:spTree>
    <p:extLst>
      <p:ext uri="{BB962C8B-B14F-4D97-AF65-F5344CB8AC3E}">
        <p14:creationId xmlns:p14="http://schemas.microsoft.com/office/powerpoint/2010/main" val="379700387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Photo Li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5919359" y="5916837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4344765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10112204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429018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0429018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4661579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4661579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6236173" y="9892715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6236173" y="10453436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6166875" y="674081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6236173" y="7799310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95175021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>
            <a:extLst>
              <a:ext uri="{FF2B5EF4-FFF2-40B4-BE49-F238E27FC236}">
                <a16:creationId xmlns:a16="http://schemas.microsoft.com/office/drawing/2014/main" id="{5B4205FE-9395-EC3D-FCE2-4C6942EA0491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t="5" b="5"/>
          <a:stretch/>
        </p:blipFill>
        <p:spPr>
          <a:xfrm>
            <a:off x="512064" y="431144"/>
            <a:ext cx="23390352" cy="12853709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2" name="Title text">
            <a:extLst>
              <a:ext uri="{FF2B5EF4-FFF2-40B4-BE49-F238E27FC236}">
                <a16:creationId xmlns:a16="http://schemas.microsoft.com/office/drawing/2014/main" id="{81362F12-4032-1132-A11F-9C60F7FA93B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19683" y="6586008"/>
            <a:ext cx="6144632" cy="1445973"/>
          </a:xfrm>
          <a:prstGeom prst="rect">
            <a:avLst/>
          </a:prstGeom>
        </p:spPr>
        <p:txBody>
          <a:bodyPr wrap="none" anchor="b" anchorCtr="0">
            <a:sp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" name="Body text">
            <a:extLst>
              <a:ext uri="{FF2B5EF4-FFF2-40B4-BE49-F238E27FC236}">
                <a16:creationId xmlns:a16="http://schemas.microsoft.com/office/drawing/2014/main" id="{60B7AFA9-2921-FDB7-D6EF-742D7162C1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65303" y="8181655"/>
            <a:ext cx="1853392" cy="663067"/>
          </a:xfrm>
          <a:prstGeom prst="rect">
            <a:avLst/>
          </a:prstGeom>
        </p:spPr>
        <p:txBody>
          <a:bodyPr wrap="none" anchor="b" anchorCtr="0">
            <a:sp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4" name="Picture 3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A2BF1163-B41E-5D76-A38D-C67AAB75A0F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03" y="12153901"/>
            <a:ext cx="6817905" cy="9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35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Photo Li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0109023" y="5916837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14301868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916178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461868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461868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6232994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6232994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0425837" y="9892715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0425837" y="10453436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0356539" y="674081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0425837" y="7799310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360974908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Photo Lis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4381300" y="5913059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10176967" y="4996020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944406" y="4973186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493781" y="900386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0493781" y="956458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6261222" y="8981033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6261222" y="9541754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4698114" y="988893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4698114" y="1044965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4628816" y="6737040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4698114" y="779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990848837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Photo Lis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2581964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2581964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Body text">
            <a:extLst>
              <a:ext uri="{FF2B5EF4-FFF2-40B4-BE49-F238E27FC236}">
                <a16:creationId xmlns:a16="http://schemas.microsoft.com/office/drawing/2014/main" id="{8F1452B5-36ED-C083-7A31-53157F4709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2265150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1D1D01DC-D71A-9715-DA08-16ECE830D8E6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6814525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E5B672AF-F68D-A7A3-D2B1-E20C8F95C8AF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6814525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Picture Placeholder 29">
            <a:extLst>
              <a:ext uri="{FF2B5EF4-FFF2-40B4-BE49-F238E27FC236}">
                <a16:creationId xmlns:a16="http://schemas.microsoft.com/office/drawing/2014/main" id="{B0001836-6A68-27D2-0F98-F767381DA84C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16497711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51F83B90-27D7-974E-AA9D-22793C468B25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8349403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112BF8AF-3800-529D-1304-B8F48A8042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8349403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8032589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3664106E-C5B2-62F5-7ABD-762A16DC2B2C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411684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5E61B7C0-C012-F242-6E53-963272E79FEC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11684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3800028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</p:spTree>
    <p:extLst>
      <p:ext uri="{BB962C8B-B14F-4D97-AF65-F5344CB8AC3E}">
        <p14:creationId xmlns:p14="http://schemas.microsoft.com/office/powerpoint/2010/main" val="47966883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Photo Li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3876322" y="5916837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6534289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2301728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8069167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8385981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8385981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261854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261854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78B62BD5-120A-77AE-15EA-D43E56C3B3B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16851329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2FC243F7-43AD-2251-7B81-3058AD1CE7DE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6851329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4193136" y="9892715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4193136" y="10453436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4123838" y="674081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4193136" y="7799310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348502691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Photo Li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8068942" y="5906259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6494348" y="4977803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12261787" y="4977803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3876097" y="4966386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2578601" y="8985650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2578601" y="9546371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6811162" y="8985650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6811162" y="9546371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4192913" y="8974233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4192913" y="9534954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8385756" y="988213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8385756" y="1044285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8316458" y="6730240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8385756" y="77887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136817748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Photo Lis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2258127" y="5894003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6439484" y="49655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8053794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3821233" y="4954130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8370608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8370608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6756298" y="89733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6756298" y="95341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4138049" y="896197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4138049" y="952269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2574941" y="986988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2574941" y="1043060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2505643" y="6717984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2574941" y="7776476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4120368736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Photo Lis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6515729" y="5938486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2283168" y="4998613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8072082" y="50214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3839521" y="4998613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8388896" y="90292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8388896" y="95900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2599982" y="9006460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2599982" y="9567181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4156337" y="9006460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4156337" y="9567181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6832543" y="991436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6832543" y="1047508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6763245" y="6762467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6832543" y="782095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626511293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Photo Lis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843518DA-1155-CCCC-BF56-1C3648B06C4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0468733" y="911148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285DA1A1-CA96-5E2B-9C90-2C28704CED1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468733" y="967220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" name="Body text">
            <a:extLst>
              <a:ext uri="{FF2B5EF4-FFF2-40B4-BE49-F238E27FC236}">
                <a16:creationId xmlns:a16="http://schemas.microsoft.com/office/drawing/2014/main" id="{8F1452B5-36ED-C083-7A31-53157F4709C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0151919" y="5103640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1D1D01DC-D71A-9715-DA08-16ECE830D8E6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4701294" y="911148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Body text">
            <a:extLst>
              <a:ext uri="{FF2B5EF4-FFF2-40B4-BE49-F238E27FC236}">
                <a16:creationId xmlns:a16="http://schemas.microsoft.com/office/drawing/2014/main" id="{E5B672AF-F68D-A7A3-D2B1-E20C8F95C8AF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4701294" y="967220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Picture Placeholder 29">
            <a:extLst>
              <a:ext uri="{FF2B5EF4-FFF2-40B4-BE49-F238E27FC236}">
                <a16:creationId xmlns:a16="http://schemas.microsoft.com/office/drawing/2014/main" id="{B0001836-6A68-27D2-0F98-F767381DA84C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14384480" y="5103640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6" name="Body text">
            <a:extLst>
              <a:ext uri="{FF2B5EF4-FFF2-40B4-BE49-F238E27FC236}">
                <a16:creationId xmlns:a16="http://schemas.microsoft.com/office/drawing/2014/main" id="{51F83B90-27D7-974E-AA9D-22793C468B25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6236172" y="911148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112BF8AF-3800-529D-1304-B8F48A8042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6236172" y="967220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5919358" y="5103640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9" name="Body text">
            <a:extLst>
              <a:ext uri="{FF2B5EF4-FFF2-40B4-BE49-F238E27FC236}">
                <a16:creationId xmlns:a16="http://schemas.microsoft.com/office/drawing/2014/main" id="{3664106E-C5B2-62F5-7ABD-762A16DC2B2C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2003611" y="911148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Body text">
            <a:extLst>
              <a:ext uri="{FF2B5EF4-FFF2-40B4-BE49-F238E27FC236}">
                <a16:creationId xmlns:a16="http://schemas.microsoft.com/office/drawing/2014/main" id="{5E61B7C0-C012-F242-6E53-963272E79FEC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2003611" y="967220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1686797" y="5103640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2" name="Body text">
            <a:extLst>
              <a:ext uri="{FF2B5EF4-FFF2-40B4-BE49-F238E27FC236}">
                <a16:creationId xmlns:a16="http://schemas.microsoft.com/office/drawing/2014/main" id="{2A9942A3-CE5F-9E3F-2062-49FA1ADB9C20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18933855" y="911148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3" name="Body text">
            <a:extLst>
              <a:ext uri="{FF2B5EF4-FFF2-40B4-BE49-F238E27FC236}">
                <a16:creationId xmlns:a16="http://schemas.microsoft.com/office/drawing/2014/main" id="{17497B18-EFF2-9AF3-5A2D-4812E5936ACC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8933855" y="967220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18617041" y="5103640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</p:spTree>
    <p:extLst>
      <p:ext uri="{BB962C8B-B14F-4D97-AF65-F5344CB8AC3E}">
        <p14:creationId xmlns:p14="http://schemas.microsoft.com/office/powerpoint/2010/main" val="2439827256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Photo Li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726514" y="5916837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4384481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0151920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5919359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18617041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6236173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236173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0468734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0468734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78B62BD5-120A-77AE-15EA-D43E56C3B3B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14701521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2FC243F7-43AD-2251-7B81-3058AD1CE7DE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4701521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8933857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8933857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2043328" y="9892715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2043328" y="10453436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974030" y="674081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2043328" y="7799310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543972725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Photo Li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6028862" y="5905420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8686829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4454268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10221707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1836017" y="49655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538521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0538521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4771082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4771082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78B62BD5-120A-77AE-15EA-D43E56C3B3B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19003869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2FC243F7-43AD-2251-7B81-3058AD1CE7DE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9003869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2152833" y="89733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2152833" y="95341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6345676" y="988129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6345676" y="1044201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6276378" y="6729401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6345676" y="7787893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6247756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3">
            <a:extLst>
              <a:ext uri="{FF2B5EF4-FFF2-40B4-BE49-F238E27FC236}">
                <a16:creationId xmlns:a16="http://schemas.microsoft.com/office/drawing/2014/main" id="{5B4205FE-9395-EC3D-FCE2-4C6942EA0491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t="5" b="5"/>
          <a:stretch/>
        </p:blipFill>
        <p:spPr>
          <a:xfrm>
            <a:off x="512064" y="431144"/>
            <a:ext cx="23390352" cy="12853709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pic>
        <p:nvPicPr>
          <p:cNvPr id="4" name="Picture 3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A2BF1163-B41E-5D76-A38D-C67AAB75A0F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03" y="12153901"/>
            <a:ext cx="6817905" cy="942342"/>
          </a:xfrm>
          <a:prstGeom prst="rect">
            <a:avLst/>
          </a:prstGeom>
        </p:spPr>
      </p:pic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2298D06B-1CD4-36CB-0092-24791EDD39E2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" t="5" b="5"/>
          <a:stretch/>
        </p:blipFill>
        <p:spPr>
          <a:xfrm>
            <a:off x="512064" y="431144"/>
            <a:ext cx="23390352" cy="12853709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7" name="Title text">
            <a:extLst>
              <a:ext uri="{FF2B5EF4-FFF2-40B4-BE49-F238E27FC236}">
                <a16:creationId xmlns:a16="http://schemas.microsoft.com/office/drawing/2014/main" id="{BAD5BAE1-E1B1-884A-3F7A-66D91ECBECE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84058" y="5796617"/>
            <a:ext cx="13277331" cy="1445973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BEB9C42E-988B-44E2-1417-8C7BF48B951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4058" y="7726951"/>
            <a:ext cx="13277331" cy="56611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4032436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Photo Lis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0272911" y="5905420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8686829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4454268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6068578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1836017" y="49655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638539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38539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4771082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4771082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78B62BD5-120A-77AE-15EA-D43E56C3B3B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19003869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2FC243F7-43AD-2251-7B81-3058AD1CE7DE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9003869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2152833" y="89733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2152833" y="95341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0589725" y="988129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0589725" y="1044201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0520427" y="6729401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0589725" y="7787893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869199492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Photo Lis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4512225" y="5905420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8686829" y="4976964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0279664" y="49655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6068578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1836017" y="49655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638539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38539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0596478" y="89733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0596478" y="95341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78B62BD5-120A-77AE-15EA-D43E56C3B3B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19003869" y="8984811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2FC243F7-43AD-2251-7B81-3058AD1CE7DE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9003869" y="954553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2152833" y="89733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2152833" y="95341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4829039" y="988129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4829039" y="1044201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4759741" y="6729401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4829039" y="7787893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955922054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Photo Lis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6EE24-EFD1-9361-0FCD-E09D4D400DAD}"/>
              </a:ext>
            </a:extLst>
          </p:cNvPr>
          <p:cNvSpPr/>
          <p:nvPr userDrawn="1"/>
        </p:nvSpPr>
        <p:spPr>
          <a:xfrm>
            <a:off x="18723311" y="5762189"/>
            <a:ext cx="4080161" cy="7589520"/>
          </a:xfrm>
          <a:prstGeom prst="rect">
            <a:avLst/>
          </a:prstGeom>
          <a:solidFill>
            <a:schemeClr val="accent5"/>
          </a:solidFill>
          <a:ln w="127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EE83741C-BE7F-DE7E-B2F0-70DF158117A4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4485962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8" name="Picture Placeholder 29">
            <a:extLst>
              <a:ext uri="{FF2B5EF4-FFF2-40B4-BE49-F238E27FC236}">
                <a16:creationId xmlns:a16="http://schemas.microsoft.com/office/drawing/2014/main" id="{1FCD678F-D53C-070C-183F-632AA82F0293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0279664" y="49655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1" name="Picture Placeholder 29">
            <a:extLst>
              <a:ext uri="{FF2B5EF4-FFF2-40B4-BE49-F238E27FC236}">
                <a16:creationId xmlns:a16="http://schemas.microsoft.com/office/drawing/2014/main" id="{349C3304-F54B-F191-3863-529721B50EB3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6068578" y="4988381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4" name="Picture Placeholder 29">
            <a:extLst>
              <a:ext uri="{FF2B5EF4-FFF2-40B4-BE49-F238E27FC236}">
                <a16:creationId xmlns:a16="http://schemas.microsoft.com/office/drawing/2014/main" id="{10ACC703-7E58-E216-713C-7D817A9EC36D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1836017" y="4965547"/>
            <a:ext cx="4080161" cy="3739238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DAAB328F-13B7-547F-C0EF-0547CF7551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492CC767-FAC0-974D-7481-3ED9B0B2AC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60777" y="3352597"/>
            <a:ext cx="14062443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585A52B2-9635-D77A-1E9B-29993CF191B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638539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2BEA89DB-96B1-ECAC-0AAA-7EF93F191B3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638539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F0DD04BC-FD3B-040B-5105-C1ED24FAA38A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0596478" y="89733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96356709-3984-06BF-06AF-16E6E89E7D7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0596478" y="95341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78B62BD5-120A-77AE-15EA-D43E56C3B3B6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14803002" y="8996228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Body text">
            <a:extLst>
              <a:ext uri="{FF2B5EF4-FFF2-40B4-BE49-F238E27FC236}">
                <a16:creationId xmlns:a16="http://schemas.microsoft.com/office/drawing/2014/main" id="{2FC243F7-43AD-2251-7B81-3058AD1CE7DE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4803002" y="9556949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9096604B-12A1-317B-A4EC-795DA186EE39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2152833" y="8973394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3144BD4E-A62C-13C3-5652-FECC102FC052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2152833" y="9534115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768EA29C-5005-41D2-E796-D1225D6504F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9040125" y="9738067"/>
            <a:ext cx="3446532" cy="447741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020CCE50-ED50-2203-029C-88797519B3B7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9040125" y="10298788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C1BF7467-E21F-F650-48F9-3768CDF1576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8970827" y="6586170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Body text">
            <a:extLst>
              <a:ext uri="{FF2B5EF4-FFF2-40B4-BE49-F238E27FC236}">
                <a16:creationId xmlns:a16="http://schemas.microsoft.com/office/drawing/2014/main" id="{A50EC7C6-0CFC-467C-0217-0E687391FCB1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9040125" y="7644662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326055480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Focus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3">
            <a:extLst>
              <a:ext uri="{FF2B5EF4-FFF2-40B4-BE49-F238E27FC236}">
                <a16:creationId xmlns:a16="http://schemas.microsoft.com/office/drawing/2014/main" id="{7E502211-6A63-F0A6-4EB5-E9B208881A64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10945" b="34740"/>
          <a:stretch/>
        </p:blipFill>
        <p:spPr>
          <a:xfrm>
            <a:off x="-17184" y="-124159"/>
            <a:ext cx="24401184" cy="6982159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30" name="Picture Placeholder 29"/>
          <p:cNvSpPr>
            <a:spLocks noGrp="1"/>
          </p:cNvSpPr>
          <p:nvPr>
            <p:ph type="pic" sz="quarter" idx="11" hasCustomPrompt="1"/>
          </p:nvPr>
        </p:nvSpPr>
        <p:spPr>
          <a:xfrm>
            <a:off x="1717965" y="4317999"/>
            <a:ext cx="5073995" cy="5080000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9" hasCustomPrompt="1"/>
          </p:nvPr>
        </p:nvSpPr>
        <p:spPr>
          <a:xfrm>
            <a:off x="6983202" y="4317999"/>
            <a:ext cx="5073995" cy="5080000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0" hasCustomPrompt="1"/>
          </p:nvPr>
        </p:nvSpPr>
        <p:spPr>
          <a:xfrm>
            <a:off x="12248439" y="4317999"/>
            <a:ext cx="5073995" cy="5080000"/>
          </a:xfrm>
          <a:custGeom>
            <a:avLst/>
            <a:gdLst>
              <a:gd name="connsiteX0" fmla="*/ 0 w 5073995"/>
              <a:gd name="connsiteY0" fmla="*/ 0 h 5080000"/>
              <a:gd name="connsiteX1" fmla="*/ 5073995 w 5073995"/>
              <a:gd name="connsiteY1" fmla="*/ 0 h 5080000"/>
              <a:gd name="connsiteX2" fmla="*/ 5073995 w 5073995"/>
              <a:gd name="connsiteY2" fmla="*/ 5080000 h 5080000"/>
              <a:gd name="connsiteX3" fmla="*/ 0 w 5073995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5" h="5080000">
                <a:moveTo>
                  <a:pt x="0" y="0"/>
                </a:moveTo>
                <a:lnTo>
                  <a:pt x="5073995" y="0"/>
                </a:lnTo>
                <a:lnTo>
                  <a:pt x="5073995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21" hasCustomPrompt="1"/>
          </p:nvPr>
        </p:nvSpPr>
        <p:spPr>
          <a:xfrm>
            <a:off x="17513676" y="4317999"/>
            <a:ext cx="5073996" cy="5080000"/>
          </a:xfrm>
          <a:custGeom>
            <a:avLst/>
            <a:gdLst>
              <a:gd name="connsiteX0" fmla="*/ 0 w 5073996"/>
              <a:gd name="connsiteY0" fmla="*/ 0 h 5080000"/>
              <a:gd name="connsiteX1" fmla="*/ 5073996 w 5073996"/>
              <a:gd name="connsiteY1" fmla="*/ 0 h 5080000"/>
              <a:gd name="connsiteX2" fmla="*/ 5073996 w 5073996"/>
              <a:gd name="connsiteY2" fmla="*/ 5080000 h 5080000"/>
              <a:gd name="connsiteX3" fmla="*/ 0 w 5073996"/>
              <a:gd name="connsiteY3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3996" h="5080000">
                <a:moveTo>
                  <a:pt x="0" y="0"/>
                </a:moveTo>
                <a:lnTo>
                  <a:pt x="5073996" y="0"/>
                </a:lnTo>
                <a:lnTo>
                  <a:pt x="5073996" y="5080000"/>
                </a:lnTo>
                <a:lnTo>
                  <a:pt x="0" y="5080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26471192-D09E-AA66-D9D5-F21DE3A13E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87830" y="2069870"/>
            <a:ext cx="17408335" cy="12296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Body text">
            <a:extLst>
              <a:ext uri="{FF2B5EF4-FFF2-40B4-BE49-F238E27FC236}">
                <a16:creationId xmlns:a16="http://schemas.microsoft.com/office/drawing/2014/main" id="{E8E76439-FC0E-38D8-5A1F-A3AEC98DBCBC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8398731" y="9688973"/>
            <a:ext cx="3446532" cy="44774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4FA6AEA8-D6EE-8C76-43D7-CF9F40D61A4B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8398731" y="10249694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EDE3DFC4-0CBD-4BE4-80BE-0C28520B25E7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3089397" y="9688973"/>
            <a:ext cx="3446532" cy="44774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C16B59EA-2CB2-9F40-0892-6A214480FB21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3089397" y="10249694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63B905AD-129F-F528-EA5A-1AB4DB8DFAEC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7780064" y="9694135"/>
            <a:ext cx="3446532" cy="44774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Body text">
            <a:extLst>
              <a:ext uri="{FF2B5EF4-FFF2-40B4-BE49-F238E27FC236}">
                <a16:creationId xmlns:a16="http://schemas.microsoft.com/office/drawing/2014/main" id="{EDB4A22B-2B3D-39F6-627E-27082D815FC9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7780064" y="10254856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937EAF69-068F-9376-D431-38BE926E8D26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2531696" y="9688973"/>
            <a:ext cx="3446532" cy="44774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9F70C988-04A6-0BE3-79C3-8CD5B2C0F730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2531696" y="10249694"/>
            <a:ext cx="3446532" cy="1034913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4207458217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Focus To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24384000" cy="8255001"/>
          </a:xfrm>
          <a:custGeom>
            <a:avLst/>
            <a:gdLst>
              <a:gd name="connsiteX0" fmla="*/ 0 w 24384000"/>
              <a:gd name="connsiteY0" fmla="*/ 0 h 8255001"/>
              <a:gd name="connsiteX1" fmla="*/ 24384000 w 24384000"/>
              <a:gd name="connsiteY1" fmla="*/ 0 h 8255001"/>
              <a:gd name="connsiteX2" fmla="*/ 24384000 w 24384000"/>
              <a:gd name="connsiteY2" fmla="*/ 8255001 h 8255001"/>
              <a:gd name="connsiteX3" fmla="*/ 0 w 24384000"/>
              <a:gd name="connsiteY3" fmla="*/ 8255001 h 8255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0" h="8255001">
                <a:moveTo>
                  <a:pt x="0" y="0"/>
                </a:moveTo>
                <a:lnTo>
                  <a:pt x="24384000" y="0"/>
                </a:lnTo>
                <a:lnTo>
                  <a:pt x="24384000" y="8255001"/>
                </a:lnTo>
                <a:lnTo>
                  <a:pt x="0" y="8255001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8" name="Title text"/>
          <p:cNvSpPr>
            <a:spLocks noGrp="1"/>
          </p:cNvSpPr>
          <p:nvPr>
            <p:ph type="body" sz="quarter" idx="26" hasCustomPrompt="1"/>
          </p:nvPr>
        </p:nvSpPr>
        <p:spPr>
          <a:xfrm>
            <a:off x="1270926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/>
          <p:cNvSpPr>
            <a:spLocks noGrp="1"/>
          </p:cNvSpPr>
          <p:nvPr>
            <p:ph type="body" sz="quarter" idx="27" hasCustomPrompt="1"/>
          </p:nvPr>
        </p:nvSpPr>
        <p:spPr>
          <a:xfrm>
            <a:off x="1270926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0" name="Title text"/>
          <p:cNvSpPr>
            <a:spLocks noGrp="1"/>
          </p:cNvSpPr>
          <p:nvPr>
            <p:ph type="body" sz="quarter" idx="28" hasCustomPrompt="1"/>
          </p:nvPr>
        </p:nvSpPr>
        <p:spPr>
          <a:xfrm>
            <a:off x="1270926" y="4417768"/>
            <a:ext cx="7035580" cy="353751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9" name="Title text"/>
          <p:cNvSpPr>
            <a:spLocks noGrp="1"/>
          </p:cNvSpPr>
          <p:nvPr>
            <p:ph type="body" sz="quarter" idx="29" hasCustomPrompt="1"/>
          </p:nvPr>
        </p:nvSpPr>
        <p:spPr>
          <a:xfrm>
            <a:off x="6963122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0" name="body text"/>
          <p:cNvSpPr>
            <a:spLocks noGrp="1"/>
          </p:cNvSpPr>
          <p:nvPr>
            <p:ph type="body" sz="quarter" idx="30" hasCustomPrompt="1"/>
          </p:nvPr>
        </p:nvSpPr>
        <p:spPr>
          <a:xfrm>
            <a:off x="6963122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Title text"/>
          <p:cNvSpPr>
            <a:spLocks noGrp="1"/>
          </p:cNvSpPr>
          <p:nvPr>
            <p:ph type="body" sz="quarter" idx="31" hasCustomPrompt="1"/>
          </p:nvPr>
        </p:nvSpPr>
        <p:spPr>
          <a:xfrm>
            <a:off x="12655318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2" name="body text"/>
          <p:cNvSpPr>
            <a:spLocks noGrp="1"/>
          </p:cNvSpPr>
          <p:nvPr>
            <p:ph type="body" sz="quarter" idx="32" hasCustomPrompt="1"/>
          </p:nvPr>
        </p:nvSpPr>
        <p:spPr>
          <a:xfrm>
            <a:off x="12655318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Title text"/>
          <p:cNvSpPr>
            <a:spLocks noGrp="1"/>
          </p:cNvSpPr>
          <p:nvPr>
            <p:ph type="body" sz="quarter" idx="33" hasCustomPrompt="1"/>
          </p:nvPr>
        </p:nvSpPr>
        <p:spPr>
          <a:xfrm>
            <a:off x="18347514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4" name="body text"/>
          <p:cNvSpPr>
            <a:spLocks noGrp="1"/>
          </p:cNvSpPr>
          <p:nvPr>
            <p:ph type="body" sz="quarter" idx="34" hasCustomPrompt="1"/>
          </p:nvPr>
        </p:nvSpPr>
        <p:spPr>
          <a:xfrm>
            <a:off x="18347514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 text</a:t>
            </a:r>
          </a:p>
        </p:txBody>
      </p:sp>
      <p:sp>
        <p:nvSpPr>
          <p:cNvPr id="37" name="Title text"/>
          <p:cNvSpPr>
            <a:spLocks noGrp="1"/>
          </p:cNvSpPr>
          <p:nvPr>
            <p:ph type="body" sz="quarter" idx="36" hasCustomPrompt="1"/>
          </p:nvPr>
        </p:nvSpPr>
        <p:spPr>
          <a:xfrm>
            <a:off x="1270926" y="3966713"/>
            <a:ext cx="2369713" cy="52322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D7ADC631-C5DD-45F4-3E61-588B551B1D29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CC81592-1319-CF39-CFAC-B00B9B6A3F34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1491999474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Focus Backgroun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3">
            <a:extLst>
              <a:ext uri="{FF2B5EF4-FFF2-40B4-BE49-F238E27FC236}">
                <a16:creationId xmlns:a16="http://schemas.microsoft.com/office/drawing/2014/main" id="{AB48013E-4F7D-F7CC-75A9-0EC77D3D5B52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10945" b="17281"/>
          <a:stretch/>
        </p:blipFill>
        <p:spPr>
          <a:xfrm>
            <a:off x="-17184" y="-124159"/>
            <a:ext cx="24401184" cy="9226595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2" name="Slide">
            <a:extLst>
              <a:ext uri="{FF2B5EF4-FFF2-40B4-BE49-F238E27FC236}">
                <a16:creationId xmlns:a16="http://schemas.microsoft.com/office/drawing/2014/main" id="{D7ADC631-C5DD-45F4-3E61-588B551B1D29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CC81592-1319-CF39-CFAC-B00B9B6A3F34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4" name="Title text">
            <a:extLst>
              <a:ext uri="{FF2B5EF4-FFF2-40B4-BE49-F238E27FC236}">
                <a16:creationId xmlns:a16="http://schemas.microsoft.com/office/drawing/2014/main" id="{BA24BBCC-0C35-095D-50F7-9216829D88A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70926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6" name="body text">
            <a:extLst>
              <a:ext uri="{FF2B5EF4-FFF2-40B4-BE49-F238E27FC236}">
                <a16:creationId xmlns:a16="http://schemas.microsoft.com/office/drawing/2014/main" id="{12CF8065-3284-EFC7-3D51-7B935C6EADA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70926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</a:t>
            </a:r>
            <a:r>
              <a:rPr lang="en-US" dirty="0" err="1"/>
              <a:t>ext</a:t>
            </a:r>
            <a:endParaRPr lang="en-US" dirty="0"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80F174BD-B029-EC0A-8720-D1F56D483D5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0926" y="4417768"/>
            <a:ext cx="14603058" cy="353751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14AD8B8C-DC93-A37B-4EBF-F933F00481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63122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8B785D4F-D8FC-2A4F-4D43-61040A827B2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63122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015812E1-C41A-48B5-D028-67D66DE43B8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655318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5E30378E-C624-9B85-475B-61644DC085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655318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Title text">
            <a:extLst>
              <a:ext uri="{FF2B5EF4-FFF2-40B4-BE49-F238E27FC236}">
                <a16:creationId xmlns:a16="http://schemas.microsoft.com/office/drawing/2014/main" id="{D01A4415-856C-4C0B-1271-74660C2CAA8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347514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905126F3-9DC2-0D10-76DC-DAB2C83D7D1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8347514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 text</a:t>
            </a:r>
          </a:p>
        </p:txBody>
      </p:sp>
      <p:sp>
        <p:nvSpPr>
          <p:cNvPr id="14" name="Title text">
            <a:extLst>
              <a:ext uri="{FF2B5EF4-FFF2-40B4-BE49-F238E27FC236}">
                <a16:creationId xmlns:a16="http://schemas.microsoft.com/office/drawing/2014/main" id="{7D709BD9-36EB-1959-3F1B-7818D9CD049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70926" y="3966713"/>
            <a:ext cx="2369713" cy="52322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90016936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Focus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Placeholder 3">
            <a:extLst>
              <a:ext uri="{FF2B5EF4-FFF2-40B4-BE49-F238E27FC236}">
                <a16:creationId xmlns:a16="http://schemas.microsoft.com/office/drawing/2014/main" id="{7AAF3FDF-AF17-D4AE-170D-EC91BAC8B245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10945" b="23520"/>
          <a:stretch/>
        </p:blipFill>
        <p:spPr>
          <a:xfrm>
            <a:off x="-17184" y="-124158"/>
            <a:ext cx="24401184" cy="8424638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2" name="Slide">
            <a:extLst>
              <a:ext uri="{FF2B5EF4-FFF2-40B4-BE49-F238E27FC236}">
                <a16:creationId xmlns:a16="http://schemas.microsoft.com/office/drawing/2014/main" id="{A2B8A929-A4BD-07DC-EDED-3AC67E382206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682F85E3-2BD2-7D4B-AE3C-15EC2BBF0FE1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sp>
        <p:nvSpPr>
          <p:cNvPr id="4" name="00">
            <a:extLst>
              <a:ext uri="{FF2B5EF4-FFF2-40B4-BE49-F238E27FC236}">
                <a16:creationId xmlns:a16="http://schemas.microsoft.com/office/drawing/2014/main" id="{00CA95E7-BBC1-DF0A-0697-BBC0BDE17FE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260512" y="6590153"/>
            <a:ext cx="1635088" cy="11981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7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6" name="00">
            <a:extLst>
              <a:ext uri="{FF2B5EF4-FFF2-40B4-BE49-F238E27FC236}">
                <a16:creationId xmlns:a16="http://schemas.microsoft.com/office/drawing/2014/main" id="{8060A7AA-9FDE-9FD7-AFDD-80B42666143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950112" y="6590153"/>
            <a:ext cx="1850988" cy="11981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7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7" name="00">
            <a:extLst>
              <a:ext uri="{FF2B5EF4-FFF2-40B4-BE49-F238E27FC236}">
                <a16:creationId xmlns:a16="http://schemas.microsoft.com/office/drawing/2014/main" id="{FAD6A7D9-3F78-AB39-E86F-C52C74FA5DE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2639712" y="6590153"/>
            <a:ext cx="1952588" cy="11981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7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8" name="00">
            <a:extLst>
              <a:ext uri="{FF2B5EF4-FFF2-40B4-BE49-F238E27FC236}">
                <a16:creationId xmlns:a16="http://schemas.microsoft.com/office/drawing/2014/main" id="{21F70D30-759A-E4FF-ED9A-6AF0918ADD67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8329312" y="6590153"/>
            <a:ext cx="1787488" cy="11981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7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9" name="Title text">
            <a:extLst>
              <a:ext uri="{FF2B5EF4-FFF2-40B4-BE49-F238E27FC236}">
                <a16:creationId xmlns:a16="http://schemas.microsoft.com/office/drawing/2014/main" id="{64A15F66-BD6C-57CD-AF8D-AFBE667A237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278714" y="8809136"/>
            <a:ext cx="2082763" cy="37277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68087CC3-6471-D481-F84D-C237C0DF365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968314" y="8805094"/>
            <a:ext cx="2082763" cy="37277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672CD195-F666-5BD8-4E34-0F5CCB7148D4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2657914" y="8807402"/>
            <a:ext cx="2082763" cy="37277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2" name="Title text">
            <a:extLst>
              <a:ext uri="{FF2B5EF4-FFF2-40B4-BE49-F238E27FC236}">
                <a16:creationId xmlns:a16="http://schemas.microsoft.com/office/drawing/2014/main" id="{63DB41E9-27B9-983C-4E1B-1CC81F7409C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8347514" y="8804948"/>
            <a:ext cx="2082763" cy="372779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3" name="Title text">
            <a:extLst>
              <a:ext uri="{FF2B5EF4-FFF2-40B4-BE49-F238E27FC236}">
                <a16:creationId xmlns:a16="http://schemas.microsoft.com/office/drawing/2014/main" id="{3E8804DF-40E9-60BC-1526-1FFD0E9429A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70926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6705B3BC-B826-CD5E-4DB9-87DF1AE28F1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70926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</a:t>
            </a:r>
            <a:r>
              <a:rPr lang="en-US" dirty="0" err="1"/>
              <a:t>ext</a:t>
            </a:r>
            <a:endParaRPr lang="en-US" dirty="0"/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22858D5F-6E60-7533-40F2-1A31BF16A85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0926" y="4417768"/>
            <a:ext cx="16157538" cy="353751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24CD500D-6788-9169-3FC2-DE4846155D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63122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12C260AE-4983-7964-4E34-CEA8F31D9A2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63122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Title text">
            <a:extLst>
              <a:ext uri="{FF2B5EF4-FFF2-40B4-BE49-F238E27FC236}">
                <a16:creationId xmlns:a16="http://schemas.microsoft.com/office/drawing/2014/main" id="{F707E199-14C5-D46C-5FD7-56E56CD8668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655318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body text">
            <a:extLst>
              <a:ext uri="{FF2B5EF4-FFF2-40B4-BE49-F238E27FC236}">
                <a16:creationId xmlns:a16="http://schemas.microsoft.com/office/drawing/2014/main" id="{6942FB2E-0514-49FA-D20F-A53CBB57F7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655318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0" name="Title text">
            <a:extLst>
              <a:ext uri="{FF2B5EF4-FFF2-40B4-BE49-F238E27FC236}">
                <a16:creationId xmlns:a16="http://schemas.microsoft.com/office/drawing/2014/main" id="{378C5C97-8534-36A5-3981-7059223365A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347514" y="9682196"/>
            <a:ext cx="4996524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D3398481-4902-281A-3397-E725F8F7FEF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8347514" y="10502822"/>
            <a:ext cx="4996524" cy="200617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 text</a:t>
            </a:r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D2D1A1CC-EDA6-3A41-C63D-A42112B9451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70926" y="3966713"/>
            <a:ext cx="2369713" cy="52322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F7F9FF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11798059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hoto Tri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68734" y="9548505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Title text">
            <a:extLst>
              <a:ext uri="{FF2B5EF4-FFF2-40B4-BE49-F238E27FC236}">
                <a16:creationId xmlns:a16="http://schemas.microsoft.com/office/drawing/2014/main" id="{BFC738A8-E589-24F1-2176-929754AF8A8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1212187" y="8229270"/>
            <a:ext cx="1959625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A1478196-FF7D-D41A-D6A5-77E07CF09318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6341084" y="9566800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4" name="Title text">
            <a:extLst>
              <a:ext uri="{FF2B5EF4-FFF2-40B4-BE49-F238E27FC236}">
                <a16:creationId xmlns:a16="http://schemas.microsoft.com/office/drawing/2014/main" id="{C0366D23-856E-F85E-0052-0CB1900E7CF5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7006824" y="8232089"/>
            <a:ext cx="2115052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39B9185E-7E15-421D-8399-7F0B5EB9CA54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4910456" y="9513915"/>
            <a:ext cx="3446532" cy="165716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Title text">
            <a:extLst>
              <a:ext uri="{FF2B5EF4-FFF2-40B4-BE49-F238E27FC236}">
                <a16:creationId xmlns:a16="http://schemas.microsoft.com/office/drawing/2014/main" id="{04C2E450-4C93-8E0A-30A1-C6F8D00623D2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653909" y="8212975"/>
            <a:ext cx="1959626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4DFF9D7-BA00-581F-D263-915A6B53D1EC}"/>
              </a:ext>
            </a:extLst>
          </p:cNvPr>
          <p:cNvSpPr/>
          <p:nvPr userDrawn="1"/>
        </p:nvSpPr>
        <p:spPr>
          <a:xfrm>
            <a:off x="4804922" y="4107634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10363200" y="4076626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C8B5E44-DC0E-6890-C3B8-80939B8B0867}"/>
              </a:ext>
            </a:extLst>
          </p:cNvPr>
          <p:cNvSpPr/>
          <p:nvPr userDrawn="1"/>
        </p:nvSpPr>
        <p:spPr>
          <a:xfrm>
            <a:off x="15929107" y="4042855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Picture Placeholder 19">
            <a:extLst>
              <a:ext uri="{FF2B5EF4-FFF2-40B4-BE49-F238E27FC236}">
                <a16:creationId xmlns:a16="http://schemas.microsoft.com/office/drawing/2014/main" id="{7C24C3FB-D435-6F24-7FFB-363F141019A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922466" y="4266748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10507447" y="4235739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641DDD57-FA2F-227B-7423-D7E3D9AE9069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6071217" y="4201968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574262985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hoto Qu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669833" y="9530210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2" name="Title text">
            <a:extLst>
              <a:ext uri="{FF2B5EF4-FFF2-40B4-BE49-F238E27FC236}">
                <a16:creationId xmlns:a16="http://schemas.microsoft.com/office/drawing/2014/main" id="{BFC738A8-E589-24F1-2176-929754AF8A8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413286" y="8210975"/>
            <a:ext cx="1959625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A1478196-FF7D-D41A-D6A5-77E07CF09318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3542183" y="9548505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4" name="Title text">
            <a:extLst>
              <a:ext uri="{FF2B5EF4-FFF2-40B4-BE49-F238E27FC236}">
                <a16:creationId xmlns:a16="http://schemas.microsoft.com/office/drawing/2014/main" id="{C0366D23-856E-F85E-0052-0CB1900E7CF5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4207923" y="8213794"/>
            <a:ext cx="2115052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39B9185E-7E15-421D-8399-7F0B5EB9CA54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2111555" y="9495620"/>
            <a:ext cx="3446532" cy="165716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6" name="Title text">
            <a:extLst>
              <a:ext uri="{FF2B5EF4-FFF2-40B4-BE49-F238E27FC236}">
                <a16:creationId xmlns:a16="http://schemas.microsoft.com/office/drawing/2014/main" id="{04C2E450-4C93-8E0A-30A1-C6F8D00623D2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2855008" y="8194680"/>
            <a:ext cx="1959626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4DFF9D7-BA00-581F-D263-915A6B53D1EC}"/>
              </a:ext>
            </a:extLst>
          </p:cNvPr>
          <p:cNvSpPr/>
          <p:nvPr userDrawn="1"/>
        </p:nvSpPr>
        <p:spPr>
          <a:xfrm>
            <a:off x="2006021" y="4089339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7564299" y="4058331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C8B5E44-DC0E-6890-C3B8-80939B8B0867}"/>
              </a:ext>
            </a:extLst>
          </p:cNvPr>
          <p:cNvSpPr/>
          <p:nvPr userDrawn="1"/>
        </p:nvSpPr>
        <p:spPr>
          <a:xfrm>
            <a:off x="13130206" y="4024560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Picture Placeholder 19">
            <a:extLst>
              <a:ext uri="{FF2B5EF4-FFF2-40B4-BE49-F238E27FC236}">
                <a16:creationId xmlns:a16="http://schemas.microsoft.com/office/drawing/2014/main" id="{7C24C3FB-D435-6F24-7FFB-363F141019A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23565" y="4248453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7708546" y="4217444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641DDD57-FA2F-227B-7423-D7E3D9AE9069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3272316" y="4183673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Body text">
            <a:extLst>
              <a:ext uri="{FF2B5EF4-FFF2-40B4-BE49-F238E27FC236}">
                <a16:creationId xmlns:a16="http://schemas.microsoft.com/office/drawing/2014/main" id="{21EC7AC4-8C34-8111-8E1C-8AF455DEBF67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9161196" y="9613284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277467D0-1EEA-56F9-5751-8FF227E31123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9826936" y="8278573"/>
            <a:ext cx="2115052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34B6CE0-30A0-129A-4A1D-324413474146}"/>
              </a:ext>
            </a:extLst>
          </p:cNvPr>
          <p:cNvSpPr/>
          <p:nvPr userDrawn="1"/>
        </p:nvSpPr>
        <p:spPr>
          <a:xfrm>
            <a:off x="18749219" y="4089339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Picture Placeholder 19">
            <a:extLst>
              <a:ext uri="{FF2B5EF4-FFF2-40B4-BE49-F238E27FC236}">
                <a16:creationId xmlns:a16="http://schemas.microsoft.com/office/drawing/2014/main" id="{E477E056-EE04-CD6B-4918-45B9C089BED1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18891329" y="4248452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</p:spTree>
    <p:extLst>
      <p:ext uri="{BB962C8B-B14F-4D97-AF65-F5344CB8AC3E}">
        <p14:creationId xmlns:p14="http://schemas.microsoft.com/office/powerpoint/2010/main" val="2382101198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und Photo single"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68734" y="9321560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10363200" y="3849681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10507447" y="4008794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468734" y="8519419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8907539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/>
          <p:cNvSpPr>
            <a:spLocks noGrp="1"/>
          </p:cNvSpPr>
          <p:nvPr>
            <p:ph type="body" sz="quarter" idx="17" hasCustomPrompt="1"/>
          </p:nvPr>
        </p:nvSpPr>
        <p:spPr>
          <a:xfrm>
            <a:off x="7675688" y="1991996"/>
            <a:ext cx="9032623" cy="122969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Body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0109196" y="3267586"/>
            <a:ext cx="4165606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4826793"/>
            <a:ext cx="24384000" cy="8889207"/>
          </a:xfrm>
          <a:custGeom>
            <a:avLst/>
            <a:gdLst>
              <a:gd name="connsiteX0" fmla="*/ 0 w 24384000"/>
              <a:gd name="connsiteY0" fmla="*/ 0 h 8889207"/>
              <a:gd name="connsiteX1" fmla="*/ 24384000 w 24384000"/>
              <a:gd name="connsiteY1" fmla="*/ 0 h 8889207"/>
              <a:gd name="connsiteX2" fmla="*/ 24384000 w 24384000"/>
              <a:gd name="connsiteY2" fmla="*/ 8889207 h 8889207"/>
              <a:gd name="connsiteX3" fmla="*/ 0 w 24384000"/>
              <a:gd name="connsiteY3" fmla="*/ 8889207 h 8889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0" h="8889207">
                <a:moveTo>
                  <a:pt x="0" y="0"/>
                </a:moveTo>
                <a:lnTo>
                  <a:pt x="24384000" y="0"/>
                </a:lnTo>
                <a:lnTo>
                  <a:pt x="24384000" y="8889207"/>
                </a:lnTo>
                <a:lnTo>
                  <a:pt x="0" y="8889207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077CB2-C42E-1D37-AC90-61B80FBF691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557694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tangular Photo single"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68734" y="9321560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8604247" y="4171633"/>
            <a:ext cx="7268357" cy="3840480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8888509" y="4407041"/>
            <a:ext cx="6711351" cy="3339371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468734" y="8519419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100909341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ound Photo Double"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3436220" y="9179220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39B9185E-7E15-421D-8399-7F0B5EB9CA54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7877942" y="9144630"/>
            <a:ext cx="3446532" cy="165716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4DFF9D7-BA00-581F-D263-915A6B53D1EC}"/>
              </a:ext>
            </a:extLst>
          </p:cNvPr>
          <p:cNvSpPr/>
          <p:nvPr userDrawn="1"/>
        </p:nvSpPr>
        <p:spPr>
          <a:xfrm>
            <a:off x="7772408" y="3738349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13330686" y="3707341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Picture Placeholder 19">
            <a:extLst>
              <a:ext uri="{FF2B5EF4-FFF2-40B4-BE49-F238E27FC236}">
                <a16:creationId xmlns:a16="http://schemas.microsoft.com/office/drawing/2014/main" id="{7C24C3FB-D435-6F24-7FFB-363F141019A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89952" y="3897463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13474933" y="3866454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196CB21B-C528-F681-C06C-AC64815BDFB1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7877942" y="8342490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3436220" y="8377079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657292975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ctangular Photo Double"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6371950" y="9139534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4507463" y="3989607"/>
            <a:ext cx="7268357" cy="3840480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4791725" y="4225015"/>
            <a:ext cx="6711351" cy="3339371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6371950" y="8337393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" name="Body text">
            <a:extLst>
              <a:ext uri="{FF2B5EF4-FFF2-40B4-BE49-F238E27FC236}">
                <a16:creationId xmlns:a16="http://schemas.microsoft.com/office/drawing/2014/main" id="{D320EC35-69D5-0902-873D-28119D704630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4615928" y="9139534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223B43-D5F8-92A9-40AC-55C3A3A6E70F}"/>
              </a:ext>
            </a:extLst>
          </p:cNvPr>
          <p:cNvSpPr/>
          <p:nvPr userDrawn="1"/>
        </p:nvSpPr>
        <p:spPr>
          <a:xfrm>
            <a:off x="12751441" y="3989607"/>
            <a:ext cx="7268357" cy="3840480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Picture Placeholder 19">
            <a:extLst>
              <a:ext uri="{FF2B5EF4-FFF2-40B4-BE49-F238E27FC236}">
                <a16:creationId xmlns:a16="http://schemas.microsoft.com/office/drawing/2014/main" id="{B09CE33E-5E1C-743E-8D85-DAEE2042FB42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13035703" y="4225015"/>
            <a:ext cx="6711351" cy="3339371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2582E904-34C7-1377-EB5D-A8B484451FE5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4615928" y="8337393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619282302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hoto Tripl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468734" y="9548505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A1478196-FF7D-D41A-D6A5-77E07CF09318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6341084" y="9566800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39B9185E-7E15-421D-8399-7F0B5EB9CA54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4910456" y="9513915"/>
            <a:ext cx="3446532" cy="165716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4DFF9D7-BA00-581F-D263-915A6B53D1EC}"/>
              </a:ext>
            </a:extLst>
          </p:cNvPr>
          <p:cNvSpPr/>
          <p:nvPr userDrawn="1"/>
        </p:nvSpPr>
        <p:spPr>
          <a:xfrm>
            <a:off x="4804922" y="4107634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10363200" y="4076626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C8B5E44-DC0E-6890-C3B8-80939B8B0867}"/>
              </a:ext>
            </a:extLst>
          </p:cNvPr>
          <p:cNvSpPr/>
          <p:nvPr userDrawn="1"/>
        </p:nvSpPr>
        <p:spPr>
          <a:xfrm>
            <a:off x="15929107" y="4042855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Picture Placeholder 19">
            <a:extLst>
              <a:ext uri="{FF2B5EF4-FFF2-40B4-BE49-F238E27FC236}">
                <a16:creationId xmlns:a16="http://schemas.microsoft.com/office/drawing/2014/main" id="{7C24C3FB-D435-6F24-7FFB-363F141019A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922466" y="4266748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10507447" y="4235739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641DDD57-FA2F-227B-7423-D7E3D9AE9069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6071217" y="4201968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196CB21B-C528-F681-C06C-AC64815BDFB1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4910456" y="871177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468734" y="8746364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829D216A-BDCE-8BEA-EA19-9D22E91F3696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6345278" y="8746363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403310144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ctangular Photo Triple"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2479743" y="9139907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615256" y="3989980"/>
            <a:ext cx="7268357" cy="3840480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899518" y="4225388"/>
            <a:ext cx="6711351" cy="3339371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2479743" y="8337766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" name="Body text">
            <a:extLst>
              <a:ext uri="{FF2B5EF4-FFF2-40B4-BE49-F238E27FC236}">
                <a16:creationId xmlns:a16="http://schemas.microsoft.com/office/drawing/2014/main" id="{D320EC35-69D5-0902-873D-28119D704630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0433711" y="9139162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223B43-D5F8-92A9-40AC-55C3A3A6E70F}"/>
              </a:ext>
            </a:extLst>
          </p:cNvPr>
          <p:cNvSpPr/>
          <p:nvPr userDrawn="1"/>
        </p:nvSpPr>
        <p:spPr>
          <a:xfrm>
            <a:off x="8569224" y="3989235"/>
            <a:ext cx="7268357" cy="3840480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Picture Placeholder 19">
            <a:extLst>
              <a:ext uri="{FF2B5EF4-FFF2-40B4-BE49-F238E27FC236}">
                <a16:creationId xmlns:a16="http://schemas.microsoft.com/office/drawing/2014/main" id="{B09CE33E-5E1C-743E-8D85-DAEE2042FB42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8853486" y="4224643"/>
            <a:ext cx="6711351" cy="3339371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2582E904-34C7-1377-EB5D-A8B484451FE5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0433711" y="8337021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09D37C33-D253-ED18-DF93-870201A101F3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8387679" y="9139907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414453-074A-CA60-58F7-990670CB0EB8}"/>
              </a:ext>
            </a:extLst>
          </p:cNvPr>
          <p:cNvSpPr/>
          <p:nvPr userDrawn="1"/>
        </p:nvSpPr>
        <p:spPr>
          <a:xfrm>
            <a:off x="16523192" y="3989980"/>
            <a:ext cx="7268357" cy="3840480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4" name="Picture Placeholder 19">
            <a:extLst>
              <a:ext uri="{FF2B5EF4-FFF2-40B4-BE49-F238E27FC236}">
                <a16:creationId xmlns:a16="http://schemas.microsoft.com/office/drawing/2014/main" id="{DFB7B448-D4F9-E9AA-C51B-979760494889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16807454" y="4225388"/>
            <a:ext cx="6711351" cy="3339371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4D09260D-57CD-224D-9678-F7CE74D6551C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18387679" y="8337766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576108689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hoto Quad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1" name="Body text">
            <a:extLst>
              <a:ext uri="{FF2B5EF4-FFF2-40B4-BE49-F238E27FC236}">
                <a16:creationId xmlns:a16="http://schemas.microsoft.com/office/drawing/2014/main" id="{CF03C6ED-6547-03A9-97CD-C55835CEBEA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670670" y="9531170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3" name="Body text">
            <a:extLst>
              <a:ext uri="{FF2B5EF4-FFF2-40B4-BE49-F238E27FC236}">
                <a16:creationId xmlns:a16="http://schemas.microsoft.com/office/drawing/2014/main" id="{A1478196-FF7D-D41A-D6A5-77E07CF09318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3543020" y="9549465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5" name="Body text">
            <a:extLst>
              <a:ext uri="{FF2B5EF4-FFF2-40B4-BE49-F238E27FC236}">
                <a16:creationId xmlns:a16="http://schemas.microsoft.com/office/drawing/2014/main" id="{39B9185E-7E15-421D-8399-7F0B5EB9CA54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2112392" y="9496580"/>
            <a:ext cx="3446532" cy="165716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4DFF9D7-BA00-581F-D263-915A6B53D1EC}"/>
              </a:ext>
            </a:extLst>
          </p:cNvPr>
          <p:cNvSpPr/>
          <p:nvPr userDrawn="1"/>
        </p:nvSpPr>
        <p:spPr>
          <a:xfrm>
            <a:off x="2006858" y="4090299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7565136" y="4059291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C8B5E44-DC0E-6890-C3B8-80939B8B0867}"/>
              </a:ext>
            </a:extLst>
          </p:cNvPr>
          <p:cNvSpPr/>
          <p:nvPr userDrawn="1"/>
        </p:nvSpPr>
        <p:spPr>
          <a:xfrm>
            <a:off x="13131043" y="4025520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Picture Placeholder 19">
            <a:extLst>
              <a:ext uri="{FF2B5EF4-FFF2-40B4-BE49-F238E27FC236}">
                <a16:creationId xmlns:a16="http://schemas.microsoft.com/office/drawing/2014/main" id="{7C24C3FB-D435-6F24-7FFB-363F141019A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124402" y="4249413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7709383" y="4218404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641DDD57-FA2F-227B-7423-D7E3D9AE9069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3273153" y="4184633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196CB21B-C528-F681-C06C-AC64815BDFB1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2112392" y="8694440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7670670" y="8729029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829D216A-BDCE-8BEA-EA19-9D22E91F3696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3547214" y="8729028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Body text">
            <a:extLst>
              <a:ext uri="{FF2B5EF4-FFF2-40B4-BE49-F238E27FC236}">
                <a16:creationId xmlns:a16="http://schemas.microsoft.com/office/drawing/2014/main" id="{C9CABADE-416F-5F7C-D038-C40FEB32E1FC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9108927" y="9583236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476ED5B-A095-960E-A4E3-F10B48CC80BB}"/>
              </a:ext>
            </a:extLst>
          </p:cNvPr>
          <p:cNvSpPr/>
          <p:nvPr userDrawn="1"/>
        </p:nvSpPr>
        <p:spPr>
          <a:xfrm>
            <a:off x="18696950" y="4059291"/>
            <a:ext cx="3657600" cy="3657600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Picture Placeholder 19">
            <a:extLst>
              <a:ext uri="{FF2B5EF4-FFF2-40B4-BE49-F238E27FC236}">
                <a16:creationId xmlns:a16="http://schemas.microsoft.com/office/drawing/2014/main" id="{BE95E0D4-3BE5-849C-86BF-843F041D2892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8839060" y="4218404"/>
            <a:ext cx="3369106" cy="3339371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B9DADCBD-4548-5064-4892-ED4CD31C00D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9113121" y="8762799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422875776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ctangular Photo Quad"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Body text">
            <a:extLst>
              <a:ext uri="{FF2B5EF4-FFF2-40B4-BE49-F238E27FC236}">
                <a16:creationId xmlns:a16="http://schemas.microsoft.com/office/drawing/2014/main" id="{09D37C33-D253-ED18-DF93-870201A101F3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7454353" y="8514414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414453-074A-CA60-58F7-990670CB0EB8}"/>
              </a:ext>
            </a:extLst>
          </p:cNvPr>
          <p:cNvSpPr/>
          <p:nvPr userDrawn="1"/>
        </p:nvSpPr>
        <p:spPr>
          <a:xfrm>
            <a:off x="6852283" y="4670761"/>
            <a:ext cx="4640907" cy="2654611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4" name="Picture Placeholder 19">
            <a:extLst>
              <a:ext uri="{FF2B5EF4-FFF2-40B4-BE49-F238E27FC236}">
                <a16:creationId xmlns:a16="http://schemas.microsoft.com/office/drawing/2014/main" id="{DFB7B448-D4F9-E9AA-C51B-979760494889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7030109" y="4842645"/>
            <a:ext cx="4285254" cy="2308235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4D09260D-57CD-224D-9678-F7CE74D6551C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7454353" y="7712273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D36B5CC2-F06D-1AFA-A187-393C44A10870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13492882" y="8507159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15FA01-190C-1021-39AA-D6F4C7180264}"/>
              </a:ext>
            </a:extLst>
          </p:cNvPr>
          <p:cNvSpPr/>
          <p:nvPr userDrawn="1"/>
        </p:nvSpPr>
        <p:spPr>
          <a:xfrm>
            <a:off x="12890812" y="4663506"/>
            <a:ext cx="4640907" cy="2654611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Picture Placeholder 19">
            <a:extLst>
              <a:ext uri="{FF2B5EF4-FFF2-40B4-BE49-F238E27FC236}">
                <a16:creationId xmlns:a16="http://schemas.microsoft.com/office/drawing/2014/main" id="{1A8A37FF-B943-25AA-0867-E754EE343B59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>
            <a:off x="13068638" y="4835390"/>
            <a:ext cx="4285254" cy="2308235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0" name="Body text">
            <a:extLst>
              <a:ext uri="{FF2B5EF4-FFF2-40B4-BE49-F238E27FC236}">
                <a16:creationId xmlns:a16="http://schemas.microsoft.com/office/drawing/2014/main" id="{9DDED085-D38C-9067-9EFD-4AB11C2DFD51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3492882" y="7705018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Body text">
            <a:extLst>
              <a:ext uri="{FF2B5EF4-FFF2-40B4-BE49-F238E27FC236}">
                <a16:creationId xmlns:a16="http://schemas.microsoft.com/office/drawing/2014/main" id="{5C81FD20-992D-2FFD-8D5E-ED0D521D12BF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9350791" y="8494244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A0BD83-DD57-2EB0-F84C-78E37CEBD31A}"/>
              </a:ext>
            </a:extLst>
          </p:cNvPr>
          <p:cNvSpPr/>
          <p:nvPr userDrawn="1"/>
        </p:nvSpPr>
        <p:spPr>
          <a:xfrm>
            <a:off x="18748721" y="4650591"/>
            <a:ext cx="4640907" cy="2654611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3" name="Picture Placeholder 19">
            <a:extLst>
              <a:ext uri="{FF2B5EF4-FFF2-40B4-BE49-F238E27FC236}">
                <a16:creationId xmlns:a16="http://schemas.microsoft.com/office/drawing/2014/main" id="{E8D9EFC8-6898-1248-0630-BA52D663001C}"/>
              </a:ext>
            </a:extLst>
          </p:cNvPr>
          <p:cNvSpPr>
            <a:spLocks noGrp="1"/>
          </p:cNvSpPr>
          <p:nvPr>
            <p:ph type="pic" sz="quarter" idx="87" hasCustomPrompt="1"/>
          </p:nvPr>
        </p:nvSpPr>
        <p:spPr>
          <a:xfrm>
            <a:off x="18926547" y="4822475"/>
            <a:ext cx="4285254" cy="2308235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B3FF74CE-AE7C-69BA-6AFF-6F8A12749198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9350791" y="7692103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586C87C9-7225-D80B-C4B0-A0083143C3F2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600847" y="8494244"/>
            <a:ext cx="3446532" cy="16042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90EE11-784F-D3A6-C883-67F38690AE98}"/>
              </a:ext>
            </a:extLst>
          </p:cNvPr>
          <p:cNvSpPr/>
          <p:nvPr userDrawn="1"/>
        </p:nvSpPr>
        <p:spPr>
          <a:xfrm>
            <a:off x="998777" y="4650591"/>
            <a:ext cx="4640907" cy="2654611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1196ABC7-607F-CB72-D671-5B2A483F1841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1176603" y="4822475"/>
            <a:ext cx="4285254" cy="2308235"/>
          </a:xfrm>
          <a:prstGeom prst="rect">
            <a:avLst/>
          </a:pr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9" name="Body text">
            <a:extLst>
              <a:ext uri="{FF2B5EF4-FFF2-40B4-BE49-F238E27FC236}">
                <a16:creationId xmlns:a16="http://schemas.microsoft.com/office/drawing/2014/main" id="{9CAAD221-FC14-B87C-BE34-294DCDEB7913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600847" y="7692103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979334660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hoto 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4DFF9D7-BA00-581F-D263-915A6B53D1EC}"/>
              </a:ext>
            </a:extLst>
          </p:cNvPr>
          <p:cNvSpPr/>
          <p:nvPr userDrawn="1"/>
        </p:nvSpPr>
        <p:spPr>
          <a:xfrm>
            <a:off x="2536937" y="4090299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06D55C7-5C2E-FEC2-CE2A-321044EF1C07}"/>
              </a:ext>
            </a:extLst>
          </p:cNvPr>
          <p:cNvSpPr/>
          <p:nvPr userDrawn="1"/>
        </p:nvSpPr>
        <p:spPr>
          <a:xfrm>
            <a:off x="8095215" y="405929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C8B5E44-DC0E-6890-C3B8-80939B8B0867}"/>
              </a:ext>
            </a:extLst>
          </p:cNvPr>
          <p:cNvSpPr/>
          <p:nvPr userDrawn="1"/>
        </p:nvSpPr>
        <p:spPr>
          <a:xfrm>
            <a:off x="13661122" y="4025520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Picture Placeholder 19">
            <a:extLst>
              <a:ext uri="{FF2B5EF4-FFF2-40B4-BE49-F238E27FC236}">
                <a16:creationId xmlns:a16="http://schemas.microsoft.com/office/drawing/2014/main" id="{7C24C3FB-D435-6F24-7FFB-363F141019A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623332" y="418224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" name="Picture Placeholder 19">
            <a:extLst>
              <a:ext uri="{FF2B5EF4-FFF2-40B4-BE49-F238E27FC236}">
                <a16:creationId xmlns:a16="http://schemas.microsoft.com/office/drawing/2014/main" id="{66928966-1499-6EB0-BAFB-446AFC5D9D4C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8189239" y="4159706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641DDD57-FA2F-227B-7423-D7E3D9AE9069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3755146" y="4127709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196CB21B-C528-F681-C06C-AC64815BDFB1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957762" y="6429306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45B7CE36-BE6A-D05F-A820-478CF9902C5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7516040" y="646389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829D216A-BDCE-8BEA-EA19-9D22E91F3696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3392584" y="6463894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476ED5B-A095-960E-A4E3-F10B48CC80BB}"/>
              </a:ext>
            </a:extLst>
          </p:cNvPr>
          <p:cNvSpPr/>
          <p:nvPr userDrawn="1"/>
        </p:nvSpPr>
        <p:spPr>
          <a:xfrm>
            <a:off x="19227029" y="405929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Picture Placeholder 19">
            <a:extLst>
              <a:ext uri="{FF2B5EF4-FFF2-40B4-BE49-F238E27FC236}">
                <a16:creationId xmlns:a16="http://schemas.microsoft.com/office/drawing/2014/main" id="{BE95E0D4-3BE5-849C-86BF-843F041D2892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19321053" y="4131929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B9DADCBD-4548-5064-4892-ED4CD31C00D0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8958491" y="649766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74CC6F1-0940-6C65-7C51-0288F72A4C29}"/>
              </a:ext>
            </a:extLst>
          </p:cNvPr>
          <p:cNvSpPr/>
          <p:nvPr userDrawn="1"/>
        </p:nvSpPr>
        <p:spPr>
          <a:xfrm>
            <a:off x="2536937" y="7651039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8F91EC8-4C20-303F-C329-E58A543C64B9}"/>
              </a:ext>
            </a:extLst>
          </p:cNvPr>
          <p:cNvSpPr/>
          <p:nvPr userDrawn="1"/>
        </p:nvSpPr>
        <p:spPr>
          <a:xfrm>
            <a:off x="8095215" y="762003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43BB0C6-3D19-1540-8DEB-84693EA594B9}"/>
              </a:ext>
            </a:extLst>
          </p:cNvPr>
          <p:cNvSpPr/>
          <p:nvPr userDrawn="1"/>
        </p:nvSpPr>
        <p:spPr>
          <a:xfrm>
            <a:off x="13661122" y="7586260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DC23780-1D46-BFB7-43B8-12061C1BF98C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2623332" y="774298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1" name="Picture Placeholder 19">
            <a:extLst>
              <a:ext uri="{FF2B5EF4-FFF2-40B4-BE49-F238E27FC236}">
                <a16:creationId xmlns:a16="http://schemas.microsoft.com/office/drawing/2014/main" id="{387EA5D3-2770-6D3A-4D2A-367599F4D6B5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8189239" y="7720446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2" name="Picture Placeholder 19">
            <a:extLst>
              <a:ext uri="{FF2B5EF4-FFF2-40B4-BE49-F238E27FC236}">
                <a16:creationId xmlns:a16="http://schemas.microsoft.com/office/drawing/2014/main" id="{E2564DD1-075C-645E-C40B-99E138708BB4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13755146" y="7688449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3F0C816A-9260-756F-3007-F204C3485CC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957762" y="9990046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4" name="Body text">
            <a:extLst>
              <a:ext uri="{FF2B5EF4-FFF2-40B4-BE49-F238E27FC236}">
                <a16:creationId xmlns:a16="http://schemas.microsoft.com/office/drawing/2014/main" id="{BFD349F5-ECD2-1A62-AAF5-4D0C41E92AE3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7516040" y="1002463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6E3A9636-E741-5F53-3B2D-0AF72EEBF79E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3392584" y="10024634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2DCD069-A485-8F83-2259-5A28B7339CB4}"/>
              </a:ext>
            </a:extLst>
          </p:cNvPr>
          <p:cNvSpPr/>
          <p:nvPr userDrawn="1"/>
        </p:nvSpPr>
        <p:spPr>
          <a:xfrm>
            <a:off x="19227029" y="762003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7" name="Picture Placeholder 19">
            <a:extLst>
              <a:ext uri="{FF2B5EF4-FFF2-40B4-BE49-F238E27FC236}">
                <a16:creationId xmlns:a16="http://schemas.microsoft.com/office/drawing/2014/main" id="{16E8EADB-CFC1-A330-C6DD-513FA64272F1}"/>
              </a:ext>
            </a:extLst>
          </p:cNvPr>
          <p:cNvSpPr>
            <a:spLocks noGrp="1"/>
          </p:cNvSpPr>
          <p:nvPr>
            <p:ph type="pic" sz="quarter" idx="87" hasCustomPrompt="1"/>
          </p:nvPr>
        </p:nvSpPr>
        <p:spPr>
          <a:xfrm>
            <a:off x="19321053" y="7692669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9" name="Body text">
            <a:extLst>
              <a:ext uri="{FF2B5EF4-FFF2-40B4-BE49-F238E27FC236}">
                <a16:creationId xmlns:a16="http://schemas.microsoft.com/office/drawing/2014/main" id="{8624A1C4-2038-8837-D7BA-D928EE9B6549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8958491" y="1005840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5058742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nd Photo 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8" name="Body text">
            <a:extLst>
              <a:ext uri="{FF2B5EF4-FFF2-40B4-BE49-F238E27FC236}">
                <a16:creationId xmlns:a16="http://schemas.microsoft.com/office/drawing/2014/main" id="{F921B109-5381-1DCD-06AE-4C4D1C1EB3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9057" y="11433145"/>
            <a:ext cx="19696176" cy="116755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C8B5E44-DC0E-6890-C3B8-80939B8B0867}"/>
              </a:ext>
            </a:extLst>
          </p:cNvPr>
          <p:cNvSpPr/>
          <p:nvPr userDrawn="1"/>
        </p:nvSpPr>
        <p:spPr>
          <a:xfrm>
            <a:off x="11074846" y="406831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7" name="Picture Placeholder 19">
            <a:extLst>
              <a:ext uri="{FF2B5EF4-FFF2-40B4-BE49-F238E27FC236}">
                <a16:creationId xmlns:a16="http://schemas.microsoft.com/office/drawing/2014/main" id="{641DDD57-FA2F-227B-7423-D7E3D9AE9069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11168870" y="417050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BD26D96-F372-DAF7-8A9F-C99D012D1B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2308" y="1657645"/>
            <a:ext cx="15723755" cy="136323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4BF76B3-D172-9653-9E9A-AE1BBDF7FA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2309" y="3020875"/>
            <a:ext cx="15723754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7" name="Body text">
            <a:extLst>
              <a:ext uri="{FF2B5EF4-FFF2-40B4-BE49-F238E27FC236}">
                <a16:creationId xmlns:a16="http://schemas.microsoft.com/office/drawing/2014/main" id="{829D216A-BDCE-8BEA-EA19-9D22E91F3696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0468734" y="650668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43BB0C6-3D19-1540-8DEB-84693EA594B9}"/>
              </a:ext>
            </a:extLst>
          </p:cNvPr>
          <p:cNvSpPr/>
          <p:nvPr userDrawn="1"/>
        </p:nvSpPr>
        <p:spPr>
          <a:xfrm>
            <a:off x="11074846" y="762905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2" name="Picture Placeholder 19">
            <a:extLst>
              <a:ext uri="{FF2B5EF4-FFF2-40B4-BE49-F238E27FC236}">
                <a16:creationId xmlns:a16="http://schemas.microsoft.com/office/drawing/2014/main" id="{E2564DD1-075C-645E-C40B-99E138708BB4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11168870" y="773124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5" name="Body text">
            <a:extLst>
              <a:ext uri="{FF2B5EF4-FFF2-40B4-BE49-F238E27FC236}">
                <a16:creationId xmlns:a16="http://schemas.microsoft.com/office/drawing/2014/main" id="{6E3A9636-E741-5F53-3B2D-0AF72EEBF79E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0468734" y="1006742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6662A23-1AC2-A4FE-2F08-59FC885D88F1}"/>
              </a:ext>
            </a:extLst>
          </p:cNvPr>
          <p:cNvSpPr/>
          <p:nvPr userDrawn="1"/>
        </p:nvSpPr>
        <p:spPr>
          <a:xfrm>
            <a:off x="15732744" y="404815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6" name="Picture Placeholder 19">
            <a:extLst>
              <a:ext uri="{FF2B5EF4-FFF2-40B4-BE49-F238E27FC236}">
                <a16:creationId xmlns:a16="http://schemas.microsoft.com/office/drawing/2014/main" id="{231F9076-895C-1BB6-ABAC-6107BA36025B}"/>
              </a:ext>
            </a:extLst>
          </p:cNvPr>
          <p:cNvSpPr>
            <a:spLocks noGrp="1"/>
          </p:cNvSpPr>
          <p:nvPr>
            <p:ph type="pic" sz="quarter" idx="87" hasCustomPrompt="1"/>
          </p:nvPr>
        </p:nvSpPr>
        <p:spPr>
          <a:xfrm>
            <a:off x="15826768" y="415034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16BC01C3-27D2-4CE9-7FA4-CB278E9339A4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5126632" y="648652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08DB07A-30AC-14D1-161A-B8DC259EAA87}"/>
              </a:ext>
            </a:extLst>
          </p:cNvPr>
          <p:cNvSpPr/>
          <p:nvPr userDrawn="1"/>
        </p:nvSpPr>
        <p:spPr>
          <a:xfrm>
            <a:off x="15732744" y="760889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1" name="Picture Placeholder 19">
            <a:extLst>
              <a:ext uri="{FF2B5EF4-FFF2-40B4-BE49-F238E27FC236}">
                <a16:creationId xmlns:a16="http://schemas.microsoft.com/office/drawing/2014/main" id="{6D52A6BB-220C-8A1E-EBA9-A6E20896BF69}"/>
              </a:ext>
            </a:extLst>
          </p:cNvPr>
          <p:cNvSpPr>
            <a:spLocks noGrp="1"/>
          </p:cNvSpPr>
          <p:nvPr>
            <p:ph type="pic" sz="quarter" idx="89" hasCustomPrompt="1"/>
          </p:nvPr>
        </p:nvSpPr>
        <p:spPr>
          <a:xfrm>
            <a:off x="15826768" y="771108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3" name="Body text">
            <a:extLst>
              <a:ext uri="{FF2B5EF4-FFF2-40B4-BE49-F238E27FC236}">
                <a16:creationId xmlns:a16="http://schemas.microsoft.com/office/drawing/2014/main" id="{A4B8C87C-2414-29C8-4D44-99C44904E32C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15126632" y="1004726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7B27B88-135C-AEC3-BF6F-CF780D49616D}"/>
              </a:ext>
            </a:extLst>
          </p:cNvPr>
          <p:cNvSpPr/>
          <p:nvPr userDrawn="1"/>
        </p:nvSpPr>
        <p:spPr>
          <a:xfrm>
            <a:off x="20390642" y="406831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5" name="Picture Placeholder 19">
            <a:extLst>
              <a:ext uri="{FF2B5EF4-FFF2-40B4-BE49-F238E27FC236}">
                <a16:creationId xmlns:a16="http://schemas.microsoft.com/office/drawing/2014/main" id="{CC85CF89-A1A7-9B6E-873C-3235F0731BE5}"/>
              </a:ext>
            </a:extLst>
          </p:cNvPr>
          <p:cNvSpPr>
            <a:spLocks noGrp="1"/>
          </p:cNvSpPr>
          <p:nvPr>
            <p:ph type="pic" sz="quarter" idx="91" hasCustomPrompt="1"/>
          </p:nvPr>
        </p:nvSpPr>
        <p:spPr>
          <a:xfrm>
            <a:off x="20484666" y="417050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6" name="Body text">
            <a:extLst>
              <a:ext uri="{FF2B5EF4-FFF2-40B4-BE49-F238E27FC236}">
                <a16:creationId xmlns:a16="http://schemas.microsoft.com/office/drawing/2014/main" id="{BBDBF367-CFDA-E6BD-B4AD-6EFA118D2D87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9784530" y="650668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4FF6957-C760-6BBB-F957-FDAE27C99780}"/>
              </a:ext>
            </a:extLst>
          </p:cNvPr>
          <p:cNvSpPr/>
          <p:nvPr userDrawn="1"/>
        </p:nvSpPr>
        <p:spPr>
          <a:xfrm>
            <a:off x="20390642" y="7629051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Picture Placeholder 19">
            <a:extLst>
              <a:ext uri="{FF2B5EF4-FFF2-40B4-BE49-F238E27FC236}">
                <a16:creationId xmlns:a16="http://schemas.microsoft.com/office/drawing/2014/main" id="{713D373C-F7FF-F11E-1B0E-80C447B7B197}"/>
              </a:ext>
            </a:extLst>
          </p:cNvPr>
          <p:cNvSpPr>
            <a:spLocks noGrp="1"/>
          </p:cNvSpPr>
          <p:nvPr>
            <p:ph type="pic" sz="quarter" idx="93" hasCustomPrompt="1"/>
          </p:nvPr>
        </p:nvSpPr>
        <p:spPr>
          <a:xfrm>
            <a:off x="20484666" y="7731240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9" name="Body text">
            <a:extLst>
              <a:ext uri="{FF2B5EF4-FFF2-40B4-BE49-F238E27FC236}">
                <a16:creationId xmlns:a16="http://schemas.microsoft.com/office/drawing/2014/main" id="{52B1363E-EA01-0C16-3AA3-4BA5815F06CA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9784530" y="10067425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3517182-19FC-66AB-186A-4A1704083CFE}"/>
              </a:ext>
            </a:extLst>
          </p:cNvPr>
          <p:cNvSpPr/>
          <p:nvPr userDrawn="1"/>
        </p:nvSpPr>
        <p:spPr>
          <a:xfrm>
            <a:off x="1758621" y="4087483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1" name="Picture Placeholder 19">
            <a:extLst>
              <a:ext uri="{FF2B5EF4-FFF2-40B4-BE49-F238E27FC236}">
                <a16:creationId xmlns:a16="http://schemas.microsoft.com/office/drawing/2014/main" id="{D66FE3F1-1DE7-E0D3-D279-262AA0DF750A}"/>
              </a:ext>
            </a:extLst>
          </p:cNvPr>
          <p:cNvSpPr>
            <a:spLocks noGrp="1"/>
          </p:cNvSpPr>
          <p:nvPr>
            <p:ph type="pic" sz="quarter" idx="95" hasCustomPrompt="1"/>
          </p:nvPr>
        </p:nvSpPr>
        <p:spPr>
          <a:xfrm>
            <a:off x="1852645" y="4189672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52" name="Body text">
            <a:extLst>
              <a:ext uri="{FF2B5EF4-FFF2-40B4-BE49-F238E27FC236}">
                <a16:creationId xmlns:a16="http://schemas.microsoft.com/office/drawing/2014/main" id="{7BEF8630-0E96-765E-CB81-2626F36186E0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152509" y="6525857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812CBE7-CFE8-21F4-09BC-DD4826CC2450}"/>
              </a:ext>
            </a:extLst>
          </p:cNvPr>
          <p:cNvSpPr/>
          <p:nvPr userDrawn="1"/>
        </p:nvSpPr>
        <p:spPr>
          <a:xfrm>
            <a:off x="1758621" y="7648223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4" name="Picture Placeholder 19">
            <a:extLst>
              <a:ext uri="{FF2B5EF4-FFF2-40B4-BE49-F238E27FC236}">
                <a16:creationId xmlns:a16="http://schemas.microsoft.com/office/drawing/2014/main" id="{77D782EC-B610-142A-9715-01F2B089B9E3}"/>
              </a:ext>
            </a:extLst>
          </p:cNvPr>
          <p:cNvSpPr>
            <a:spLocks noGrp="1"/>
          </p:cNvSpPr>
          <p:nvPr>
            <p:ph type="pic" sz="quarter" idx="97" hasCustomPrompt="1"/>
          </p:nvPr>
        </p:nvSpPr>
        <p:spPr>
          <a:xfrm>
            <a:off x="1852645" y="7750412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55" name="Body text">
            <a:extLst>
              <a:ext uri="{FF2B5EF4-FFF2-40B4-BE49-F238E27FC236}">
                <a16:creationId xmlns:a16="http://schemas.microsoft.com/office/drawing/2014/main" id="{8127136B-0E36-B295-3146-228ABA7A5824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152509" y="10086597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3FE4368-0E47-A0CA-9E6D-B24BF1DB7064}"/>
              </a:ext>
            </a:extLst>
          </p:cNvPr>
          <p:cNvSpPr/>
          <p:nvPr userDrawn="1"/>
        </p:nvSpPr>
        <p:spPr>
          <a:xfrm>
            <a:off x="6416519" y="4107643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7" name="Picture Placeholder 19">
            <a:extLst>
              <a:ext uri="{FF2B5EF4-FFF2-40B4-BE49-F238E27FC236}">
                <a16:creationId xmlns:a16="http://schemas.microsoft.com/office/drawing/2014/main" id="{A715FCFD-DDB6-47D3-27E1-43A667009B9D}"/>
              </a:ext>
            </a:extLst>
          </p:cNvPr>
          <p:cNvSpPr>
            <a:spLocks noGrp="1"/>
          </p:cNvSpPr>
          <p:nvPr>
            <p:ph type="pic" sz="quarter" idx="99" hasCustomPrompt="1"/>
          </p:nvPr>
        </p:nvSpPr>
        <p:spPr>
          <a:xfrm>
            <a:off x="6510543" y="4209832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58" name="Body text">
            <a:extLst>
              <a:ext uri="{FF2B5EF4-FFF2-40B4-BE49-F238E27FC236}">
                <a16:creationId xmlns:a16="http://schemas.microsoft.com/office/drawing/2014/main" id="{A0EC28DE-1AE3-F04A-BCA2-2A8E3D41139D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5810407" y="6546017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D7C86BF7-5641-C03C-DFEF-9E55AD172145}"/>
              </a:ext>
            </a:extLst>
          </p:cNvPr>
          <p:cNvSpPr/>
          <p:nvPr userDrawn="1"/>
        </p:nvSpPr>
        <p:spPr>
          <a:xfrm>
            <a:off x="6416519" y="7668383"/>
            <a:ext cx="2384126" cy="2308258"/>
          </a:xfrm>
          <a:prstGeom prst="ellips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0" name="Picture Placeholder 19">
            <a:extLst>
              <a:ext uri="{FF2B5EF4-FFF2-40B4-BE49-F238E27FC236}">
                <a16:creationId xmlns:a16="http://schemas.microsoft.com/office/drawing/2014/main" id="{80FD4732-86CC-6DA9-A10C-7540AB47BBC2}"/>
              </a:ext>
            </a:extLst>
          </p:cNvPr>
          <p:cNvSpPr>
            <a:spLocks noGrp="1"/>
          </p:cNvSpPr>
          <p:nvPr>
            <p:ph type="pic" sz="quarter" idx="101" hasCustomPrompt="1"/>
          </p:nvPr>
        </p:nvSpPr>
        <p:spPr>
          <a:xfrm>
            <a:off x="6510543" y="7770572"/>
            <a:ext cx="2196078" cy="210742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61" name="Body text">
            <a:extLst>
              <a:ext uri="{FF2B5EF4-FFF2-40B4-BE49-F238E27FC236}">
                <a16:creationId xmlns:a16="http://schemas.microsoft.com/office/drawing/2014/main" id="{8922B182-DAD6-6223-A251-7474AE94C7C0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5810407" y="10106757"/>
            <a:ext cx="3446532" cy="6430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4088161984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36" name="Body text">
            <a:extLst>
              <a:ext uri="{FF2B5EF4-FFF2-40B4-BE49-F238E27FC236}">
                <a16:creationId xmlns:a16="http://schemas.microsoft.com/office/drawing/2014/main" id="{51F83B90-27D7-974E-AA9D-22793C468B25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2417738" y="9858434"/>
            <a:ext cx="19548524" cy="98028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112BF8AF-3800-529D-1304-B8F48A8042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2417738" y="10838722"/>
            <a:ext cx="19548524" cy="185830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154BBB84-7569-E08B-8415-8D0AB22CF229}"/>
              </a:ext>
            </a:extLst>
          </p:cNvPr>
          <p:cNvSpPr>
            <a:spLocks noGrp="1"/>
          </p:cNvSpPr>
          <p:nvPr>
            <p:ph type="chart" sz="quarter" idx="82"/>
          </p:nvPr>
        </p:nvSpPr>
        <p:spPr>
          <a:xfrm>
            <a:off x="2582487" y="4522442"/>
            <a:ext cx="19219025" cy="506431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itle text">
            <a:extLst>
              <a:ext uri="{FF2B5EF4-FFF2-40B4-BE49-F238E27FC236}">
                <a16:creationId xmlns:a16="http://schemas.microsoft.com/office/drawing/2014/main" id="{49479B5B-E20C-1771-7B09-C9C9BC7D18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48720" y="1589278"/>
            <a:ext cx="19114035" cy="84104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9E28C723-1D71-1F14-F184-3594987FEB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21251831" cy="46411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05467007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Photo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">
            <a:extLst>
              <a:ext uri="{FF2B5EF4-FFF2-40B4-BE49-F238E27FC236}">
                <a16:creationId xmlns:a16="http://schemas.microsoft.com/office/drawing/2014/main" id="{2551341E-57A4-9D76-8A51-0AD99A3CEB00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NAYGN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  |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cs typeface="Lato Black"/>
              <a:sym typeface="Lato Black"/>
            </a:endParaRP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3D17930D-1BC6-E9C1-56BA-364D9E866E1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RS" sz="1600" b="1" i="0" u="none" strike="noStrike" kern="0" cap="none" spc="0" normalizeH="0" baseline="0" noProof="0" smtClean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sym typeface="Lato Black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RS" sz="16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sym typeface="Lato Black"/>
            </a:endParaRPr>
          </a:p>
        </p:txBody>
      </p:sp>
      <p:sp>
        <p:nvSpPr>
          <p:cNvPr id="10" name="IMAGE REPLACE"/>
          <p:cNvSpPr>
            <a:spLocks noGrp="1"/>
          </p:cNvSpPr>
          <p:nvPr>
            <p:ph type="pic" sz="quarter" idx="11" hasCustomPrompt="1"/>
          </p:nvPr>
        </p:nvSpPr>
        <p:spPr>
          <a:xfrm>
            <a:off x="254000" y="253999"/>
            <a:ext cx="23876000" cy="13208000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4" name="Text Placeholder"/>
          <p:cNvSpPr>
            <a:spLocks noGrp="1"/>
          </p:cNvSpPr>
          <p:nvPr>
            <p:ph type="body" sz="quarter" idx="12"/>
          </p:nvPr>
        </p:nvSpPr>
        <p:spPr>
          <a:xfrm>
            <a:off x="6477000" y="3683000"/>
            <a:ext cx="11430000" cy="6350000"/>
          </a:xfrm>
          <a:prstGeom prst="rect">
            <a:avLst/>
          </a:prstGeom>
          <a:solidFill>
            <a:srgbClr val="F7F9FF"/>
          </a:solidFill>
        </p:spPr>
        <p:txBody>
          <a:bodyPr anchor="b"/>
          <a:lstStyle>
            <a:lvl1pPr marL="0" indent="0" algn="l">
              <a:buNone/>
              <a:defRPr sz="100" b="0" i="0">
                <a:solidFill>
                  <a:schemeClr val="tx1">
                    <a:lumMod val="50000"/>
                    <a:lumOff val="50000"/>
                  </a:schemeClr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4" name="Title text"/>
          <p:cNvSpPr>
            <a:spLocks noGrp="1"/>
          </p:cNvSpPr>
          <p:nvPr>
            <p:ph type="body" sz="quarter" idx="17" hasCustomPrompt="1"/>
          </p:nvPr>
        </p:nvSpPr>
        <p:spPr>
          <a:xfrm>
            <a:off x="7865681" y="5346528"/>
            <a:ext cx="8652638" cy="12296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Body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8720133" y="6625502"/>
            <a:ext cx="6943730" cy="51427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7865677" y="7629909"/>
            <a:ext cx="8652642" cy="97434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2097368378"/>
      </p:ext>
    </p:extLst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Chart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154BBB84-7569-E08B-8415-8D0AB22CF229}"/>
              </a:ext>
            </a:extLst>
          </p:cNvPr>
          <p:cNvSpPr>
            <a:spLocks noGrp="1"/>
          </p:cNvSpPr>
          <p:nvPr>
            <p:ph type="chart" sz="quarter" idx="82"/>
          </p:nvPr>
        </p:nvSpPr>
        <p:spPr>
          <a:xfrm>
            <a:off x="1958762" y="5287199"/>
            <a:ext cx="8653463" cy="3824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Chart Placeholder 5">
            <a:extLst>
              <a:ext uri="{FF2B5EF4-FFF2-40B4-BE49-F238E27FC236}">
                <a16:creationId xmlns:a16="http://schemas.microsoft.com/office/drawing/2014/main" id="{0C3453AF-9245-8429-AEA0-346D2F254129}"/>
              </a:ext>
            </a:extLst>
          </p:cNvPr>
          <p:cNvSpPr>
            <a:spLocks noGrp="1"/>
          </p:cNvSpPr>
          <p:nvPr>
            <p:ph type="chart" sz="quarter" idx="85"/>
          </p:nvPr>
        </p:nvSpPr>
        <p:spPr>
          <a:xfrm>
            <a:off x="13771777" y="5287199"/>
            <a:ext cx="8653463" cy="3824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itle text">
            <a:extLst>
              <a:ext uri="{FF2B5EF4-FFF2-40B4-BE49-F238E27FC236}">
                <a16:creationId xmlns:a16="http://schemas.microsoft.com/office/drawing/2014/main" id="{2C944C00-E15A-32D0-D678-5922A5DA69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48720" y="1589278"/>
            <a:ext cx="19114035" cy="84104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EDE29A7F-92FC-E59D-AA62-81C92243324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21251831" cy="46411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Body text">
            <a:extLst>
              <a:ext uri="{FF2B5EF4-FFF2-40B4-BE49-F238E27FC236}">
                <a16:creationId xmlns:a16="http://schemas.microsoft.com/office/drawing/2014/main" id="{AC72D289-59D0-5980-3967-B10854B7851E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185834" y="9437810"/>
            <a:ext cx="6122758" cy="98028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Body text">
            <a:extLst>
              <a:ext uri="{FF2B5EF4-FFF2-40B4-BE49-F238E27FC236}">
                <a16:creationId xmlns:a16="http://schemas.microsoft.com/office/drawing/2014/main" id="{103A2976-CE89-30F8-08C1-17C01A1ECE34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185834" y="10418098"/>
            <a:ext cx="6122758" cy="185830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FED021FF-3AC6-5F22-4C71-7AB3C777CBBD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5339997" y="9430769"/>
            <a:ext cx="6122758" cy="98028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4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5" name="Body text">
            <a:extLst>
              <a:ext uri="{FF2B5EF4-FFF2-40B4-BE49-F238E27FC236}">
                <a16:creationId xmlns:a16="http://schemas.microsoft.com/office/drawing/2014/main" id="{9FF137DE-F2D2-56DA-2904-12E3452FDBF3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5339997" y="10411057"/>
            <a:ext cx="6122758" cy="185830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29938222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Point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541FBE5E-D4EA-47F4-65C6-CC1145DB3DF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4630245-96C2-EDEC-8325-652A23B8D577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5" name="Picture 4" descr="A black and blue letter n&#10;&#10;Description automatically generated">
            <a:extLst>
              <a:ext uri="{FF2B5EF4-FFF2-40B4-BE49-F238E27FC236}">
                <a16:creationId xmlns:a16="http://schemas.microsoft.com/office/drawing/2014/main" id="{B50EC595-2A22-0C83-6BC7-832B022E16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36" name="Body text">
            <a:extLst>
              <a:ext uri="{FF2B5EF4-FFF2-40B4-BE49-F238E27FC236}">
                <a16:creationId xmlns:a16="http://schemas.microsoft.com/office/drawing/2014/main" id="{51F83B90-27D7-974E-AA9D-22793C468B25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279821" y="10257369"/>
            <a:ext cx="4410666" cy="44774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 Medium"/>
                <a:ea typeface="Inter Medium"/>
                <a:cs typeface="Inter Medium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Body text">
            <a:extLst>
              <a:ext uri="{FF2B5EF4-FFF2-40B4-BE49-F238E27FC236}">
                <a16:creationId xmlns:a16="http://schemas.microsoft.com/office/drawing/2014/main" id="{112BF8AF-3800-529D-1304-B8F48A8042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279820" y="7214302"/>
            <a:ext cx="8903067" cy="1685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154BBB84-7569-E08B-8415-8D0AB22CF229}"/>
              </a:ext>
            </a:extLst>
          </p:cNvPr>
          <p:cNvSpPr>
            <a:spLocks noGrp="1"/>
          </p:cNvSpPr>
          <p:nvPr>
            <p:ph type="chart" sz="quarter" idx="82"/>
          </p:nvPr>
        </p:nvSpPr>
        <p:spPr>
          <a:xfrm>
            <a:off x="13001105" y="4325843"/>
            <a:ext cx="9765885" cy="56328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C922D037-A629-7272-B72E-FB607A5380BC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279821" y="10943302"/>
            <a:ext cx="8903067" cy="1685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0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5ED84721-5E8F-2397-5427-BC5F4083E410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279818" y="4863682"/>
            <a:ext cx="2565241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77F9524A-35F8-7144-5DD9-BC336F1CE0B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9821" y="1558576"/>
            <a:ext cx="19114035" cy="84104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4D0D84B3-BFB4-4D61-5AD0-062794C5427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21251831" cy="46411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373111942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ircle"/>
          <p:cNvSpPr/>
          <p:nvPr userDrawn="1"/>
        </p:nvSpPr>
        <p:spPr>
          <a:xfrm>
            <a:off x="17432621" y="5381757"/>
            <a:ext cx="101601" cy="101601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4" name="Circle"/>
          <p:cNvSpPr/>
          <p:nvPr userDrawn="1"/>
        </p:nvSpPr>
        <p:spPr>
          <a:xfrm>
            <a:off x="17432621" y="8226557"/>
            <a:ext cx="101601" cy="10160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solidFill>
                <a:schemeClr val="accent6">
                  <a:lumMod val="75000"/>
                </a:schemeClr>
              </a:solidFill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5" name="Circle"/>
          <p:cNvSpPr/>
          <p:nvPr userDrawn="1"/>
        </p:nvSpPr>
        <p:spPr>
          <a:xfrm>
            <a:off x="17432621" y="11071357"/>
            <a:ext cx="101601" cy="101601"/>
          </a:xfrm>
          <a:prstGeom prst="ellipse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7" name="Line"/>
          <p:cNvSpPr/>
          <p:nvPr userDrawn="1"/>
        </p:nvSpPr>
        <p:spPr>
          <a:xfrm>
            <a:off x="17483421" y="5569216"/>
            <a:ext cx="1" cy="2571485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8" name="Line"/>
          <p:cNvSpPr/>
          <p:nvPr userDrawn="1"/>
        </p:nvSpPr>
        <p:spPr>
          <a:xfrm>
            <a:off x="17483421" y="8414015"/>
            <a:ext cx="1" cy="2571485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" hasCustomPrompt="1"/>
          </p:nvPr>
        </p:nvSpPr>
        <p:spPr>
          <a:xfrm>
            <a:off x="1216062" y="1960170"/>
            <a:ext cx="4826001" cy="4826001"/>
          </a:xfrm>
          <a:custGeom>
            <a:avLst/>
            <a:gdLst>
              <a:gd name="connsiteX0" fmla="*/ 0 w 4826001"/>
              <a:gd name="connsiteY0" fmla="*/ 0 h 4826001"/>
              <a:gd name="connsiteX1" fmla="*/ 4826001 w 4826001"/>
              <a:gd name="connsiteY1" fmla="*/ 0 h 4826001"/>
              <a:gd name="connsiteX2" fmla="*/ 4826001 w 4826001"/>
              <a:gd name="connsiteY2" fmla="*/ 4826001 h 4826001"/>
              <a:gd name="connsiteX3" fmla="*/ 0 w 4826001"/>
              <a:gd name="connsiteY3" fmla="*/ 4826001 h 482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001" h="4826001">
                <a:moveTo>
                  <a:pt x="0" y="0"/>
                </a:moveTo>
                <a:lnTo>
                  <a:pt x="4826001" y="0"/>
                </a:lnTo>
                <a:lnTo>
                  <a:pt x="4826001" y="4826001"/>
                </a:lnTo>
                <a:lnTo>
                  <a:pt x="0" y="4826001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2" hasCustomPrompt="1"/>
          </p:nvPr>
        </p:nvSpPr>
        <p:spPr>
          <a:xfrm>
            <a:off x="6170077" y="1960170"/>
            <a:ext cx="4826001" cy="4826001"/>
          </a:xfrm>
          <a:custGeom>
            <a:avLst/>
            <a:gdLst>
              <a:gd name="connsiteX0" fmla="*/ 0 w 4826001"/>
              <a:gd name="connsiteY0" fmla="*/ 0 h 4826001"/>
              <a:gd name="connsiteX1" fmla="*/ 4826001 w 4826001"/>
              <a:gd name="connsiteY1" fmla="*/ 0 h 4826001"/>
              <a:gd name="connsiteX2" fmla="*/ 4826001 w 4826001"/>
              <a:gd name="connsiteY2" fmla="*/ 4826001 h 4826001"/>
              <a:gd name="connsiteX3" fmla="*/ 0 w 4826001"/>
              <a:gd name="connsiteY3" fmla="*/ 4826001 h 482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001" h="4826001">
                <a:moveTo>
                  <a:pt x="0" y="0"/>
                </a:moveTo>
                <a:lnTo>
                  <a:pt x="4826001" y="0"/>
                </a:lnTo>
                <a:lnTo>
                  <a:pt x="4826001" y="4826001"/>
                </a:lnTo>
                <a:lnTo>
                  <a:pt x="0" y="4826001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1216062" y="6931151"/>
            <a:ext cx="4826001" cy="4826000"/>
          </a:xfrm>
          <a:custGeom>
            <a:avLst/>
            <a:gdLst>
              <a:gd name="connsiteX0" fmla="*/ 0 w 4826001"/>
              <a:gd name="connsiteY0" fmla="*/ 0 h 4826000"/>
              <a:gd name="connsiteX1" fmla="*/ 4826001 w 4826001"/>
              <a:gd name="connsiteY1" fmla="*/ 0 h 4826000"/>
              <a:gd name="connsiteX2" fmla="*/ 4826001 w 4826001"/>
              <a:gd name="connsiteY2" fmla="*/ 4826000 h 4826000"/>
              <a:gd name="connsiteX3" fmla="*/ 0 w 4826001"/>
              <a:gd name="connsiteY3" fmla="*/ 4826000 h 482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001" h="4826000">
                <a:moveTo>
                  <a:pt x="0" y="0"/>
                </a:moveTo>
                <a:lnTo>
                  <a:pt x="4826001" y="0"/>
                </a:lnTo>
                <a:lnTo>
                  <a:pt x="4826001" y="4826000"/>
                </a:lnTo>
                <a:lnTo>
                  <a:pt x="0" y="4826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4" hasCustomPrompt="1"/>
          </p:nvPr>
        </p:nvSpPr>
        <p:spPr>
          <a:xfrm>
            <a:off x="6170077" y="6931151"/>
            <a:ext cx="4826001" cy="4826000"/>
          </a:xfrm>
          <a:custGeom>
            <a:avLst/>
            <a:gdLst>
              <a:gd name="connsiteX0" fmla="*/ 0 w 4826001"/>
              <a:gd name="connsiteY0" fmla="*/ 0 h 4826000"/>
              <a:gd name="connsiteX1" fmla="*/ 4826001 w 4826001"/>
              <a:gd name="connsiteY1" fmla="*/ 0 h 4826000"/>
              <a:gd name="connsiteX2" fmla="*/ 4826001 w 4826001"/>
              <a:gd name="connsiteY2" fmla="*/ 4826000 h 4826000"/>
              <a:gd name="connsiteX3" fmla="*/ 0 w 4826001"/>
              <a:gd name="connsiteY3" fmla="*/ 4826000 h 482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001" h="4826000">
                <a:moveTo>
                  <a:pt x="0" y="0"/>
                </a:moveTo>
                <a:lnTo>
                  <a:pt x="4826001" y="0"/>
                </a:lnTo>
                <a:lnTo>
                  <a:pt x="4826001" y="4826000"/>
                </a:lnTo>
                <a:lnTo>
                  <a:pt x="0" y="4826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35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4580482" y="1960528"/>
            <a:ext cx="8644511" cy="145441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6" name="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14617983" y="5246427"/>
            <a:ext cx="1955518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7" name="Title text"/>
          <p:cNvSpPr>
            <a:spLocks noGrp="1"/>
          </p:cNvSpPr>
          <p:nvPr>
            <p:ph type="body" sz="quarter" idx="20" hasCustomPrompt="1"/>
          </p:nvPr>
        </p:nvSpPr>
        <p:spPr>
          <a:xfrm>
            <a:off x="18570618" y="4640254"/>
            <a:ext cx="4539415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8" name="Title text"/>
          <p:cNvSpPr>
            <a:spLocks noGrp="1"/>
          </p:cNvSpPr>
          <p:nvPr>
            <p:ph type="body" sz="quarter" idx="21" hasCustomPrompt="1"/>
          </p:nvPr>
        </p:nvSpPr>
        <p:spPr>
          <a:xfrm>
            <a:off x="18570618" y="5460880"/>
            <a:ext cx="4539415" cy="133668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9" name="Body text"/>
          <p:cNvSpPr>
            <a:spLocks noGrp="1"/>
          </p:cNvSpPr>
          <p:nvPr>
            <p:ph type="body" sz="quarter" idx="22" hasCustomPrompt="1"/>
          </p:nvPr>
        </p:nvSpPr>
        <p:spPr>
          <a:xfrm>
            <a:off x="14617983" y="8094044"/>
            <a:ext cx="1955518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0" name="Title text"/>
          <p:cNvSpPr>
            <a:spLocks noGrp="1"/>
          </p:cNvSpPr>
          <p:nvPr>
            <p:ph type="body" sz="quarter" idx="23" hasCustomPrompt="1"/>
          </p:nvPr>
        </p:nvSpPr>
        <p:spPr>
          <a:xfrm>
            <a:off x="18570618" y="7487871"/>
            <a:ext cx="4539415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1" name="Title text"/>
          <p:cNvSpPr>
            <a:spLocks noGrp="1"/>
          </p:cNvSpPr>
          <p:nvPr>
            <p:ph type="body" sz="quarter" idx="24" hasCustomPrompt="1"/>
          </p:nvPr>
        </p:nvSpPr>
        <p:spPr>
          <a:xfrm>
            <a:off x="18570618" y="8308497"/>
            <a:ext cx="4539415" cy="144967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2" name="Body text"/>
          <p:cNvSpPr>
            <a:spLocks noGrp="1"/>
          </p:cNvSpPr>
          <p:nvPr>
            <p:ph type="body" sz="quarter" idx="25" hasCustomPrompt="1"/>
          </p:nvPr>
        </p:nvSpPr>
        <p:spPr>
          <a:xfrm>
            <a:off x="14617983" y="10932135"/>
            <a:ext cx="1955518" cy="27940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43" name="Title text"/>
          <p:cNvSpPr>
            <a:spLocks noGrp="1"/>
          </p:cNvSpPr>
          <p:nvPr>
            <p:ph type="body" sz="quarter" idx="26" hasCustomPrompt="1"/>
          </p:nvPr>
        </p:nvSpPr>
        <p:spPr>
          <a:xfrm>
            <a:off x="18570618" y="10325962"/>
            <a:ext cx="4539415" cy="7415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4" name="Title text"/>
          <p:cNvSpPr>
            <a:spLocks noGrp="1"/>
          </p:cNvSpPr>
          <p:nvPr>
            <p:ph type="body" sz="quarter" idx="27" hasCustomPrompt="1"/>
          </p:nvPr>
        </p:nvSpPr>
        <p:spPr>
          <a:xfrm>
            <a:off x="18570618" y="11146588"/>
            <a:ext cx="4539415" cy="132675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311266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inite 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"/>
          <p:cNvSpPr/>
          <p:nvPr userDrawn="1"/>
        </p:nvSpPr>
        <p:spPr>
          <a:xfrm>
            <a:off x="11631420" y="3615647"/>
            <a:ext cx="0" cy="1505228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35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2074400" y="1589278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7" name="Title text"/>
          <p:cNvSpPr>
            <a:spLocks noGrp="1"/>
          </p:cNvSpPr>
          <p:nvPr>
            <p:ph type="body" sz="quarter" idx="20" hasCustomPrompt="1"/>
          </p:nvPr>
        </p:nvSpPr>
        <p:spPr>
          <a:xfrm>
            <a:off x="9361712" y="5853604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8" name="Title text"/>
          <p:cNvSpPr>
            <a:spLocks noGrp="1"/>
          </p:cNvSpPr>
          <p:nvPr>
            <p:ph type="body" sz="quarter" idx="21" hasCustomPrompt="1"/>
          </p:nvPr>
        </p:nvSpPr>
        <p:spPr>
          <a:xfrm>
            <a:off x="5945516" y="6674229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9" name="Body text"/>
          <p:cNvSpPr>
            <a:spLocks noGrp="1"/>
          </p:cNvSpPr>
          <p:nvPr>
            <p:ph type="body" sz="quarter" idx="22" hasCustomPrompt="1"/>
          </p:nvPr>
        </p:nvSpPr>
        <p:spPr>
          <a:xfrm>
            <a:off x="10653661" y="5425201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5" name="Title text">
            <a:extLst>
              <a:ext uri="{FF2B5EF4-FFF2-40B4-BE49-F238E27FC236}">
                <a16:creationId xmlns:a16="http://schemas.microsoft.com/office/drawing/2014/main" id="{B7BB54FD-70D2-BE4D-56CD-78F6AC4FC41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05501" y="2777001"/>
            <a:ext cx="21251831" cy="46411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6" name="Line">
            <a:extLst>
              <a:ext uri="{FF2B5EF4-FFF2-40B4-BE49-F238E27FC236}">
                <a16:creationId xmlns:a16="http://schemas.microsoft.com/office/drawing/2014/main" id="{2D27877F-9F5F-5AA4-31DF-6516B8BA4AC9}"/>
              </a:ext>
            </a:extLst>
          </p:cNvPr>
          <p:cNvSpPr/>
          <p:nvPr userDrawn="1"/>
        </p:nvSpPr>
        <p:spPr>
          <a:xfrm>
            <a:off x="11631420" y="8064165"/>
            <a:ext cx="0" cy="1505228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9D629DEE-AC4D-E2D8-9039-CC80DC11EF0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361712" y="10302122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Body text">
            <a:extLst>
              <a:ext uri="{FF2B5EF4-FFF2-40B4-BE49-F238E27FC236}">
                <a16:creationId xmlns:a16="http://schemas.microsoft.com/office/drawing/2014/main" id="{37D63B81-F3F1-4010-AE60-9FD427A0662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653661" y="9873719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AB6291F9-2D71-CC18-645C-300C010FDB9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798658" y="11153944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Line">
            <a:extLst>
              <a:ext uri="{FF2B5EF4-FFF2-40B4-BE49-F238E27FC236}">
                <a16:creationId xmlns:a16="http://schemas.microsoft.com/office/drawing/2014/main" id="{30AE90C9-26FA-B5A6-0633-E05C53917AAD}"/>
              </a:ext>
            </a:extLst>
          </p:cNvPr>
          <p:cNvSpPr/>
          <p:nvPr userDrawn="1"/>
        </p:nvSpPr>
        <p:spPr>
          <a:xfrm>
            <a:off x="11631420" y="12572434"/>
            <a:ext cx="0" cy="1143566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947529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inite 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"/>
          <p:cNvSpPr/>
          <p:nvPr userDrawn="1"/>
        </p:nvSpPr>
        <p:spPr>
          <a:xfrm>
            <a:off x="11631420" y="-25343"/>
            <a:ext cx="0" cy="1505228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Line">
            <a:extLst>
              <a:ext uri="{FF2B5EF4-FFF2-40B4-BE49-F238E27FC236}">
                <a16:creationId xmlns:a16="http://schemas.microsoft.com/office/drawing/2014/main" id="{2D27877F-9F5F-5AA4-31DF-6516B8BA4AC9}"/>
              </a:ext>
            </a:extLst>
          </p:cNvPr>
          <p:cNvSpPr/>
          <p:nvPr userDrawn="1"/>
        </p:nvSpPr>
        <p:spPr>
          <a:xfrm>
            <a:off x="11631420" y="4306800"/>
            <a:ext cx="0" cy="1505228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1" name="Line">
            <a:extLst>
              <a:ext uri="{FF2B5EF4-FFF2-40B4-BE49-F238E27FC236}">
                <a16:creationId xmlns:a16="http://schemas.microsoft.com/office/drawing/2014/main" id="{30AE90C9-26FA-B5A6-0633-E05C53917AAD}"/>
              </a:ext>
            </a:extLst>
          </p:cNvPr>
          <p:cNvSpPr/>
          <p:nvPr userDrawn="1"/>
        </p:nvSpPr>
        <p:spPr>
          <a:xfrm>
            <a:off x="11631420" y="8815069"/>
            <a:ext cx="0" cy="1143566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A6DF4F20-68D9-1EE9-D269-54AAEEC6FBC7}"/>
              </a:ext>
            </a:extLst>
          </p:cNvPr>
          <p:cNvSpPr/>
          <p:nvPr userDrawn="1"/>
        </p:nvSpPr>
        <p:spPr>
          <a:xfrm>
            <a:off x="11631421" y="12729651"/>
            <a:ext cx="0" cy="1002978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5" name="Title text">
            <a:extLst>
              <a:ext uri="{FF2B5EF4-FFF2-40B4-BE49-F238E27FC236}">
                <a16:creationId xmlns:a16="http://schemas.microsoft.com/office/drawing/2014/main" id="{C393D562-520D-A111-1DBA-A873DFDF7B7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61714" y="2137927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58CC8945-462D-806F-552E-FD2B81DA820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45518" y="2958552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7373BE92-6C50-2F24-BD0A-1C7D7734DC2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653663" y="1709524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Title text">
            <a:extLst>
              <a:ext uri="{FF2B5EF4-FFF2-40B4-BE49-F238E27FC236}">
                <a16:creationId xmlns:a16="http://schemas.microsoft.com/office/drawing/2014/main" id="{E3D32B4B-EF7D-BED3-B381-29D991755AB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361712" y="6518439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Title text">
            <a:extLst>
              <a:ext uri="{FF2B5EF4-FFF2-40B4-BE49-F238E27FC236}">
                <a16:creationId xmlns:a16="http://schemas.microsoft.com/office/drawing/2014/main" id="{A3CA728E-56A0-67D5-2297-B1BDE90E242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945516" y="7339064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0" name="Body text">
            <a:extLst>
              <a:ext uri="{FF2B5EF4-FFF2-40B4-BE49-F238E27FC236}">
                <a16:creationId xmlns:a16="http://schemas.microsoft.com/office/drawing/2014/main" id="{7382E9C9-ED19-933A-0FB3-9628202ED12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653661" y="6090036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9F88B23-3108-95F7-9897-2E962EF9CCF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361712" y="10524023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B39E18-EE37-2126-26F0-DC7E337B338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45516" y="11344648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886EB24C-E861-B7AD-8FCB-9D57207E92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0653661" y="10095620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711554748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inite 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"/>
          <p:cNvSpPr/>
          <p:nvPr userDrawn="1"/>
        </p:nvSpPr>
        <p:spPr>
          <a:xfrm>
            <a:off x="11631420" y="-25343"/>
            <a:ext cx="0" cy="1505228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Line">
            <a:extLst>
              <a:ext uri="{FF2B5EF4-FFF2-40B4-BE49-F238E27FC236}">
                <a16:creationId xmlns:a16="http://schemas.microsoft.com/office/drawing/2014/main" id="{2D27877F-9F5F-5AA4-31DF-6516B8BA4AC9}"/>
              </a:ext>
            </a:extLst>
          </p:cNvPr>
          <p:cNvSpPr/>
          <p:nvPr userDrawn="1"/>
        </p:nvSpPr>
        <p:spPr>
          <a:xfrm>
            <a:off x="11631420" y="4306800"/>
            <a:ext cx="0" cy="1505228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1" name="Line">
            <a:extLst>
              <a:ext uri="{FF2B5EF4-FFF2-40B4-BE49-F238E27FC236}">
                <a16:creationId xmlns:a16="http://schemas.microsoft.com/office/drawing/2014/main" id="{30AE90C9-26FA-B5A6-0633-E05C53917AAD}"/>
              </a:ext>
            </a:extLst>
          </p:cNvPr>
          <p:cNvSpPr/>
          <p:nvPr userDrawn="1"/>
        </p:nvSpPr>
        <p:spPr>
          <a:xfrm>
            <a:off x="11631420" y="8815069"/>
            <a:ext cx="0" cy="1143566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i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5" name="Title text">
            <a:extLst>
              <a:ext uri="{FF2B5EF4-FFF2-40B4-BE49-F238E27FC236}">
                <a16:creationId xmlns:a16="http://schemas.microsoft.com/office/drawing/2014/main" id="{C393D562-520D-A111-1DBA-A873DFDF7B7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61714" y="2137927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58CC8945-462D-806F-552E-FD2B81DA820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45518" y="2958552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6" name="Body text">
            <a:extLst>
              <a:ext uri="{FF2B5EF4-FFF2-40B4-BE49-F238E27FC236}">
                <a16:creationId xmlns:a16="http://schemas.microsoft.com/office/drawing/2014/main" id="{7373BE92-6C50-2F24-BD0A-1C7D7734DC2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653663" y="1709524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8" name="Title text">
            <a:extLst>
              <a:ext uri="{FF2B5EF4-FFF2-40B4-BE49-F238E27FC236}">
                <a16:creationId xmlns:a16="http://schemas.microsoft.com/office/drawing/2014/main" id="{E3D32B4B-EF7D-BED3-B381-29D991755AB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361712" y="6518439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9" name="Title text">
            <a:extLst>
              <a:ext uri="{FF2B5EF4-FFF2-40B4-BE49-F238E27FC236}">
                <a16:creationId xmlns:a16="http://schemas.microsoft.com/office/drawing/2014/main" id="{A3CA728E-56A0-67D5-2297-B1BDE90E242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945516" y="7339064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0" name="Body text">
            <a:extLst>
              <a:ext uri="{FF2B5EF4-FFF2-40B4-BE49-F238E27FC236}">
                <a16:creationId xmlns:a16="http://schemas.microsoft.com/office/drawing/2014/main" id="{7382E9C9-ED19-933A-0FB3-9628202ED12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653661" y="6090036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9F88B23-3108-95F7-9897-2E962EF9CCF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361712" y="10524023"/>
            <a:ext cx="4539415" cy="74150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505863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B39E18-EE37-2126-26F0-DC7E337B338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45516" y="11344648"/>
            <a:ext cx="11371805" cy="12409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3" name="Body text">
            <a:extLst>
              <a:ext uri="{FF2B5EF4-FFF2-40B4-BE49-F238E27FC236}">
                <a16:creationId xmlns:a16="http://schemas.microsoft.com/office/drawing/2014/main" id="{886EB24C-E861-B7AD-8FCB-9D57207E92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0653661" y="10095620"/>
            <a:ext cx="1955518" cy="27940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680786870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Title text">
            <a:extLst>
              <a:ext uri="{FF2B5EF4-FFF2-40B4-BE49-F238E27FC236}">
                <a16:creationId xmlns:a16="http://schemas.microsoft.com/office/drawing/2014/main" id="{0B16880D-7AA9-3790-F78A-E366B974A7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285973" y="4990404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346E45F1-7B15-FB56-A894-A468E1B9942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285973" y="5640566"/>
            <a:ext cx="3884499" cy="11887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Square">
            <a:extLst>
              <a:ext uri="{FF2B5EF4-FFF2-40B4-BE49-F238E27FC236}">
                <a16:creationId xmlns:a16="http://schemas.microsoft.com/office/drawing/2014/main" id="{900161F5-37DB-4FB8-038C-AC5770862439}"/>
              </a:ext>
            </a:extLst>
          </p:cNvPr>
          <p:cNvSpPr/>
          <p:nvPr userDrawn="1"/>
        </p:nvSpPr>
        <p:spPr>
          <a:xfrm>
            <a:off x="6460643" y="3019375"/>
            <a:ext cx="4445001" cy="4445001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601586EF-A966-945F-0631-D4BA98BEF64B}"/>
              </a:ext>
            </a:extLst>
          </p:cNvPr>
          <p:cNvSpPr/>
          <p:nvPr userDrawn="1"/>
        </p:nvSpPr>
        <p:spPr>
          <a:xfrm>
            <a:off x="11049576" y="5559375"/>
            <a:ext cx="1905001" cy="190500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DC657B99-1A40-8EF4-18E5-55C44CCAF907}"/>
              </a:ext>
            </a:extLst>
          </p:cNvPr>
          <p:cNvSpPr/>
          <p:nvPr userDrawn="1"/>
        </p:nvSpPr>
        <p:spPr>
          <a:xfrm>
            <a:off x="11049576" y="7588993"/>
            <a:ext cx="3175001" cy="3175001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177FDB9C-FC14-F85A-7584-1C3077AB4D38}"/>
              </a:ext>
            </a:extLst>
          </p:cNvPr>
          <p:cNvSpPr/>
          <p:nvPr userDrawn="1"/>
        </p:nvSpPr>
        <p:spPr>
          <a:xfrm>
            <a:off x="9751033" y="7588993"/>
            <a:ext cx="1154610" cy="1154610"/>
          </a:xfrm>
          <a:prstGeom prst="rect">
            <a:avLst/>
          </a:prstGeom>
          <a:solidFill>
            <a:srgbClr val="C8CBD1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90983F6C-5F43-5AF6-628F-90E553188A29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7400522" y="4467574"/>
            <a:ext cx="2565241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7C67A7CD-DA41-95DC-AA5C-3C07BC637419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1354455" y="8492772"/>
            <a:ext cx="2565241" cy="131624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BA49230A-0973-6A5F-BA0B-1A51DE0E3CC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9669750" y="7800309"/>
            <a:ext cx="1307860" cy="89822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18" name="Title text">
            <a:extLst>
              <a:ext uri="{FF2B5EF4-FFF2-40B4-BE49-F238E27FC236}">
                <a16:creationId xmlns:a16="http://schemas.microsoft.com/office/drawing/2014/main" id="{944251F2-6F9D-D675-050F-2FC6CC04BEBE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1354455" y="6169570"/>
            <a:ext cx="1307860" cy="89822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19" name="Title text">
            <a:extLst>
              <a:ext uri="{FF2B5EF4-FFF2-40B4-BE49-F238E27FC236}">
                <a16:creationId xmlns:a16="http://schemas.microsoft.com/office/drawing/2014/main" id="{46799199-2320-6DEE-E0A4-7E5E3C84C097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6435602" y="7015967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0" name="Title text">
            <a:extLst>
              <a:ext uri="{FF2B5EF4-FFF2-40B4-BE49-F238E27FC236}">
                <a16:creationId xmlns:a16="http://schemas.microsoft.com/office/drawing/2014/main" id="{06B3EC91-197B-0FD0-3E7F-3D16B4823F83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6435602" y="7666129"/>
            <a:ext cx="3884499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A4A647B6-2967-25F0-DA90-857B106E54DB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568075" y="8093440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B9028D5D-FCDA-B59E-A2BB-B0C587988C9F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568075" y="8743602"/>
            <a:ext cx="3884499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31F7F27E-5406-8DC6-FBD9-DBAC408049B2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615256" y="2461101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4" name="Title text">
            <a:extLst>
              <a:ext uri="{FF2B5EF4-FFF2-40B4-BE49-F238E27FC236}">
                <a16:creationId xmlns:a16="http://schemas.microsoft.com/office/drawing/2014/main" id="{24579EC8-D711-3AD4-E38F-E9DE9E77E1BC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615256" y="3111264"/>
            <a:ext cx="3884499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5" name="Line">
            <a:extLst>
              <a:ext uri="{FF2B5EF4-FFF2-40B4-BE49-F238E27FC236}">
                <a16:creationId xmlns:a16="http://schemas.microsoft.com/office/drawing/2014/main" id="{81E30560-B151-2C9D-0798-604BD181F7B8}"/>
              </a:ext>
            </a:extLst>
          </p:cNvPr>
          <p:cNvSpPr/>
          <p:nvPr userDrawn="1"/>
        </p:nvSpPr>
        <p:spPr>
          <a:xfrm>
            <a:off x="4575013" y="3019374"/>
            <a:ext cx="1885630" cy="1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26" name="Line">
            <a:extLst>
              <a:ext uri="{FF2B5EF4-FFF2-40B4-BE49-F238E27FC236}">
                <a16:creationId xmlns:a16="http://schemas.microsoft.com/office/drawing/2014/main" id="{6064D8EF-D889-67EF-8480-12B9E8A9A488}"/>
              </a:ext>
            </a:extLst>
          </p:cNvPr>
          <p:cNvSpPr/>
          <p:nvPr userDrawn="1"/>
        </p:nvSpPr>
        <p:spPr>
          <a:xfrm>
            <a:off x="4571721" y="8698537"/>
            <a:ext cx="5314277" cy="0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27" name="Line">
            <a:extLst>
              <a:ext uri="{FF2B5EF4-FFF2-40B4-BE49-F238E27FC236}">
                <a16:creationId xmlns:a16="http://schemas.microsoft.com/office/drawing/2014/main" id="{9651B9E4-D661-9249-1AE5-912F7D5D5F39}"/>
              </a:ext>
            </a:extLst>
          </p:cNvPr>
          <p:cNvSpPr/>
          <p:nvPr userDrawn="1"/>
        </p:nvSpPr>
        <p:spPr>
          <a:xfrm rot="10800000">
            <a:off x="12976880" y="5575999"/>
            <a:ext cx="3175001" cy="1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28" name="Line">
            <a:extLst>
              <a:ext uri="{FF2B5EF4-FFF2-40B4-BE49-F238E27FC236}">
                <a16:creationId xmlns:a16="http://schemas.microsoft.com/office/drawing/2014/main" id="{65D6B76E-9F58-2C7D-2AA9-1B578E3F4121}"/>
              </a:ext>
            </a:extLst>
          </p:cNvPr>
          <p:cNvSpPr/>
          <p:nvPr userDrawn="1"/>
        </p:nvSpPr>
        <p:spPr>
          <a:xfrm rot="10800000">
            <a:off x="14199325" y="7598236"/>
            <a:ext cx="2086648" cy="1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5" name="Title text">
            <a:extLst>
              <a:ext uri="{FF2B5EF4-FFF2-40B4-BE49-F238E27FC236}">
                <a16:creationId xmlns:a16="http://schemas.microsoft.com/office/drawing/2014/main" id="{625676AF-BAB7-E9DA-04E6-49BE3C690FB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60712" y="877507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F7ECED0B-0F40-6EDD-AB8B-B5814D06F3E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64608" y="2170436"/>
            <a:ext cx="18423622" cy="46411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135006686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monality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6" name="Line">
            <a:extLst>
              <a:ext uri="{FF2B5EF4-FFF2-40B4-BE49-F238E27FC236}">
                <a16:creationId xmlns:a16="http://schemas.microsoft.com/office/drawing/2014/main" id="{6064D8EF-D889-67EF-8480-12B9E8A9A488}"/>
              </a:ext>
            </a:extLst>
          </p:cNvPr>
          <p:cNvSpPr/>
          <p:nvPr userDrawn="1"/>
        </p:nvSpPr>
        <p:spPr>
          <a:xfrm>
            <a:off x="4743171" y="7067724"/>
            <a:ext cx="5314277" cy="0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29" name="Square">
            <a:extLst>
              <a:ext uri="{FF2B5EF4-FFF2-40B4-BE49-F238E27FC236}">
                <a16:creationId xmlns:a16="http://schemas.microsoft.com/office/drawing/2014/main" id="{144BB565-F30E-4942-588C-F801942E03E4}"/>
              </a:ext>
            </a:extLst>
          </p:cNvPr>
          <p:cNvSpPr/>
          <p:nvPr userDrawn="1"/>
        </p:nvSpPr>
        <p:spPr>
          <a:xfrm>
            <a:off x="8106310" y="7067724"/>
            <a:ext cx="4572000" cy="4572000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30" name="Square">
            <a:extLst>
              <a:ext uri="{FF2B5EF4-FFF2-40B4-BE49-F238E27FC236}">
                <a16:creationId xmlns:a16="http://schemas.microsoft.com/office/drawing/2014/main" id="{B51E3517-F6E6-D5B0-F792-A0FB1F3DF75A}"/>
              </a:ext>
            </a:extLst>
          </p:cNvPr>
          <p:cNvSpPr/>
          <p:nvPr userDrawn="1"/>
        </p:nvSpPr>
        <p:spPr>
          <a:xfrm>
            <a:off x="10646310" y="4527724"/>
            <a:ext cx="4572000" cy="4572000"/>
          </a:xfrm>
          <a:prstGeom prst="rect">
            <a:avLst/>
          </a:prstGeom>
          <a:solidFill>
            <a:srgbClr val="505863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90983F6C-5F43-5AF6-628F-90E553188A29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8983534" y="9020532"/>
            <a:ext cx="2565241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6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31" name="Square">
            <a:extLst>
              <a:ext uri="{FF2B5EF4-FFF2-40B4-BE49-F238E27FC236}">
                <a16:creationId xmlns:a16="http://schemas.microsoft.com/office/drawing/2014/main" id="{39DA97E3-39CD-73C0-4994-FAAAE5CA3355}"/>
              </a:ext>
            </a:extLst>
          </p:cNvPr>
          <p:cNvSpPr/>
          <p:nvPr userDrawn="1"/>
        </p:nvSpPr>
        <p:spPr>
          <a:xfrm>
            <a:off x="10646310" y="7067724"/>
            <a:ext cx="2032000" cy="2032000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32" name="Content Placeholder 43">
            <a:extLst>
              <a:ext uri="{FF2B5EF4-FFF2-40B4-BE49-F238E27FC236}">
                <a16:creationId xmlns:a16="http://schemas.microsoft.com/office/drawing/2014/main" id="{A8B4AAD3-D864-5B26-4180-F56B76FEB394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1139737" y="7639002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3" name="Title text">
            <a:extLst>
              <a:ext uri="{FF2B5EF4-FFF2-40B4-BE49-F238E27FC236}">
                <a16:creationId xmlns:a16="http://schemas.microsoft.com/office/drawing/2014/main" id="{C364F281-821E-8696-D853-E76F73C2E5F0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1917234" y="5865408"/>
            <a:ext cx="2565241" cy="13009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6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36" name="Line">
            <a:extLst>
              <a:ext uri="{FF2B5EF4-FFF2-40B4-BE49-F238E27FC236}">
                <a16:creationId xmlns:a16="http://schemas.microsoft.com/office/drawing/2014/main" id="{0DC18E1A-61A2-1F68-FA55-D806125384ED}"/>
              </a:ext>
            </a:extLst>
          </p:cNvPr>
          <p:cNvSpPr/>
          <p:nvPr userDrawn="1"/>
        </p:nvSpPr>
        <p:spPr>
          <a:xfrm rot="10800000">
            <a:off x="11548775" y="4519258"/>
            <a:ext cx="5314277" cy="0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5" name="Title text">
            <a:extLst>
              <a:ext uri="{FF2B5EF4-FFF2-40B4-BE49-F238E27FC236}">
                <a16:creationId xmlns:a16="http://schemas.microsoft.com/office/drawing/2014/main" id="{965C9CD3-B3AA-A1A2-73ED-A9FBC850491D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564241" y="6498753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6F5E7E52-9E56-A7F9-579B-9885E2614A45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64241" y="7148916"/>
            <a:ext cx="3884499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F1BD00AB-5D0E-C6DC-AA8E-7CA5A175F9DE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7147608" y="3877561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E8AD345A-3930-B706-C07E-B5F9EC6D9766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7147608" y="4527724"/>
            <a:ext cx="3884499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9" name="Title text">
            <a:extLst>
              <a:ext uri="{FF2B5EF4-FFF2-40B4-BE49-F238E27FC236}">
                <a16:creationId xmlns:a16="http://schemas.microsoft.com/office/drawing/2014/main" id="{B451F810-39DF-5BB8-7914-F540730996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9821" y="1558576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57F3585D-0A60-3BEE-7FBA-6220D7C8D18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21251831" cy="46411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rgbClr val="9AA2AC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307006314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ers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26" name="Line">
            <a:extLst>
              <a:ext uri="{FF2B5EF4-FFF2-40B4-BE49-F238E27FC236}">
                <a16:creationId xmlns:a16="http://schemas.microsoft.com/office/drawing/2014/main" id="{6064D8EF-D889-67EF-8480-12B9E8A9A488}"/>
              </a:ext>
            </a:extLst>
          </p:cNvPr>
          <p:cNvSpPr/>
          <p:nvPr userDrawn="1"/>
        </p:nvSpPr>
        <p:spPr>
          <a:xfrm flipV="1">
            <a:off x="5146191" y="6622776"/>
            <a:ext cx="3750159" cy="17296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36" name="Line">
            <a:extLst>
              <a:ext uri="{FF2B5EF4-FFF2-40B4-BE49-F238E27FC236}">
                <a16:creationId xmlns:a16="http://schemas.microsoft.com/office/drawing/2014/main" id="{0DC18E1A-61A2-1F68-FA55-D806125384ED}"/>
              </a:ext>
            </a:extLst>
          </p:cNvPr>
          <p:cNvSpPr/>
          <p:nvPr userDrawn="1"/>
        </p:nvSpPr>
        <p:spPr>
          <a:xfrm rot="10800000">
            <a:off x="11548774" y="5071706"/>
            <a:ext cx="5701814" cy="55799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6" name="Shape">
            <a:extLst>
              <a:ext uri="{FF2B5EF4-FFF2-40B4-BE49-F238E27FC236}">
                <a16:creationId xmlns:a16="http://schemas.microsoft.com/office/drawing/2014/main" id="{38D7C7E0-5660-9683-BE05-D5099B5C0901}"/>
              </a:ext>
            </a:extLst>
          </p:cNvPr>
          <p:cNvSpPr/>
          <p:nvPr userDrawn="1"/>
        </p:nvSpPr>
        <p:spPr>
          <a:xfrm>
            <a:off x="8896350" y="5253474"/>
            <a:ext cx="5715001" cy="2794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7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DE433319-AA59-7601-3E60-3CA889682076}"/>
              </a:ext>
            </a:extLst>
          </p:cNvPr>
          <p:cNvSpPr/>
          <p:nvPr userDrawn="1"/>
        </p:nvSpPr>
        <p:spPr>
          <a:xfrm>
            <a:off x="8896350" y="5938125"/>
            <a:ext cx="5715001" cy="2794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30353E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8" name="Diamond">
            <a:extLst>
              <a:ext uri="{FF2B5EF4-FFF2-40B4-BE49-F238E27FC236}">
                <a16:creationId xmlns:a16="http://schemas.microsoft.com/office/drawing/2014/main" id="{9CE8891B-0925-40E9-C649-0E70A2F5BEEB}"/>
              </a:ext>
            </a:extLst>
          </p:cNvPr>
          <p:cNvSpPr/>
          <p:nvPr userDrawn="1"/>
        </p:nvSpPr>
        <p:spPr>
          <a:xfrm>
            <a:off x="8896350" y="6622776"/>
            <a:ext cx="5715000" cy="2794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30353E">
              <a:alpha val="3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9" name="Diamond">
            <a:extLst>
              <a:ext uri="{FF2B5EF4-FFF2-40B4-BE49-F238E27FC236}">
                <a16:creationId xmlns:a16="http://schemas.microsoft.com/office/drawing/2014/main" id="{3E9323AC-B3F4-71DB-68DB-BD2F914AD220}"/>
              </a:ext>
            </a:extLst>
          </p:cNvPr>
          <p:cNvSpPr/>
          <p:nvPr userDrawn="1"/>
        </p:nvSpPr>
        <p:spPr>
          <a:xfrm>
            <a:off x="8896350" y="7307427"/>
            <a:ext cx="5715000" cy="2794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30353E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0" name="Diamond">
            <a:extLst>
              <a:ext uri="{FF2B5EF4-FFF2-40B4-BE49-F238E27FC236}">
                <a16:creationId xmlns:a16="http://schemas.microsoft.com/office/drawing/2014/main" id="{98BCD5AD-A518-E78D-CDBB-BD19F7CC8687}"/>
              </a:ext>
            </a:extLst>
          </p:cNvPr>
          <p:cNvSpPr/>
          <p:nvPr userDrawn="1"/>
        </p:nvSpPr>
        <p:spPr>
          <a:xfrm>
            <a:off x="8896350" y="3669969"/>
            <a:ext cx="5715000" cy="2794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6" name="Line">
            <a:extLst>
              <a:ext uri="{FF2B5EF4-FFF2-40B4-BE49-F238E27FC236}">
                <a16:creationId xmlns:a16="http://schemas.microsoft.com/office/drawing/2014/main" id="{F434F345-9AA8-E57A-6403-DC6190B0694D}"/>
              </a:ext>
            </a:extLst>
          </p:cNvPr>
          <p:cNvSpPr/>
          <p:nvPr userDrawn="1"/>
        </p:nvSpPr>
        <p:spPr>
          <a:xfrm>
            <a:off x="5146191" y="8009375"/>
            <a:ext cx="3884499" cy="0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19" name="Line">
            <a:extLst>
              <a:ext uri="{FF2B5EF4-FFF2-40B4-BE49-F238E27FC236}">
                <a16:creationId xmlns:a16="http://schemas.microsoft.com/office/drawing/2014/main" id="{C47AF346-E927-0CC1-5467-6270F5050BCC}"/>
              </a:ext>
            </a:extLst>
          </p:cNvPr>
          <p:cNvSpPr/>
          <p:nvPr userDrawn="1"/>
        </p:nvSpPr>
        <p:spPr>
          <a:xfrm rot="10800000">
            <a:off x="14611349" y="7313495"/>
            <a:ext cx="2639239" cy="0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24" name="Line">
            <a:extLst>
              <a:ext uri="{FF2B5EF4-FFF2-40B4-BE49-F238E27FC236}">
                <a16:creationId xmlns:a16="http://schemas.microsoft.com/office/drawing/2014/main" id="{17C1A6DF-D6C5-1574-03FD-F05E00E6AFED}"/>
              </a:ext>
            </a:extLst>
          </p:cNvPr>
          <p:cNvSpPr/>
          <p:nvPr userDrawn="1"/>
        </p:nvSpPr>
        <p:spPr>
          <a:xfrm rot="10800000">
            <a:off x="14611349" y="8690117"/>
            <a:ext cx="2639239" cy="0"/>
          </a:xfrm>
          <a:prstGeom prst="line">
            <a:avLst/>
          </a:prstGeom>
          <a:ln w="12700">
            <a:solidFill>
              <a:srgbClr val="C8CBD1"/>
            </a:solidFill>
            <a:miter lim="400000"/>
            <a:headEnd type="oval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b="0" dirty="0">
              <a:latin typeface="Inter Medium" panose="02000503000000020004" pitchFamily="2" charset="0"/>
              <a:ea typeface="Inter Medium" panose="02000503000000020004" pitchFamily="2" charset="0"/>
            </a:endParaRPr>
          </a:p>
        </p:txBody>
      </p:sp>
      <p:sp>
        <p:nvSpPr>
          <p:cNvPr id="5" name="Title text">
            <a:extLst>
              <a:ext uri="{FF2B5EF4-FFF2-40B4-BE49-F238E27FC236}">
                <a16:creationId xmlns:a16="http://schemas.microsoft.com/office/drawing/2014/main" id="{C749CF0E-F7C6-EB1D-8906-A67BC698CC25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957249" y="6061440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D4083665-5938-6F7C-80E7-06521B94F262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957249" y="6711603"/>
            <a:ext cx="3884499" cy="5146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E840C05E-4127-D126-420F-50B5EEF5930B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957249" y="7405494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7" name="Title text">
            <a:extLst>
              <a:ext uri="{FF2B5EF4-FFF2-40B4-BE49-F238E27FC236}">
                <a16:creationId xmlns:a16="http://schemas.microsoft.com/office/drawing/2014/main" id="{3E627683-46A4-C521-6E7F-5B224EAD8320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957249" y="8055657"/>
            <a:ext cx="3884499" cy="5146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8" name="Title text">
            <a:extLst>
              <a:ext uri="{FF2B5EF4-FFF2-40B4-BE49-F238E27FC236}">
                <a16:creationId xmlns:a16="http://schemas.microsoft.com/office/drawing/2014/main" id="{F65FCD37-0379-77EB-85C6-3A90D47C4C3A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7495697" y="4477342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9" name="Title text">
            <a:extLst>
              <a:ext uri="{FF2B5EF4-FFF2-40B4-BE49-F238E27FC236}">
                <a16:creationId xmlns:a16="http://schemas.microsoft.com/office/drawing/2014/main" id="{F0A5D77E-B421-96FF-A3F8-3DF58F3F477B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7495697" y="5127505"/>
            <a:ext cx="3884499" cy="5146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0" name="Title text">
            <a:extLst>
              <a:ext uri="{FF2B5EF4-FFF2-40B4-BE49-F238E27FC236}">
                <a16:creationId xmlns:a16="http://schemas.microsoft.com/office/drawing/2014/main" id="{59B3BCDA-27DC-8A73-55E4-24289B04EA97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7495697" y="6690453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D2B9B861-AD8D-2A25-F661-E923F693F7AD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7495697" y="7340616"/>
            <a:ext cx="3884499" cy="5146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2" name="Title text">
            <a:extLst>
              <a:ext uri="{FF2B5EF4-FFF2-40B4-BE49-F238E27FC236}">
                <a16:creationId xmlns:a16="http://schemas.microsoft.com/office/drawing/2014/main" id="{2D9E96FF-E469-BA4A-C196-3F47349C0FC4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7495697" y="8092907"/>
            <a:ext cx="3884499" cy="568971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3" name="Title text">
            <a:extLst>
              <a:ext uri="{FF2B5EF4-FFF2-40B4-BE49-F238E27FC236}">
                <a16:creationId xmlns:a16="http://schemas.microsoft.com/office/drawing/2014/main" id="{2612B583-4721-05EF-C5B4-E155F72F1790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17495697" y="8743070"/>
            <a:ext cx="3884499" cy="5146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7" name="Title text">
            <a:extLst>
              <a:ext uri="{FF2B5EF4-FFF2-40B4-BE49-F238E27FC236}">
                <a16:creationId xmlns:a16="http://schemas.microsoft.com/office/drawing/2014/main" id="{3E06AA38-4388-B0BF-045E-333CEC8650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9821" y="1558576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8" name="Title text">
            <a:extLst>
              <a:ext uri="{FF2B5EF4-FFF2-40B4-BE49-F238E27FC236}">
                <a16:creationId xmlns:a16="http://schemas.microsoft.com/office/drawing/2014/main" id="{71DF9CE6-D618-725A-F4FC-F27779CD633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21251831" cy="46411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818807972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34" name="Title text">
            <a:extLst>
              <a:ext uri="{FF2B5EF4-FFF2-40B4-BE49-F238E27FC236}">
                <a16:creationId xmlns:a16="http://schemas.microsoft.com/office/drawing/2014/main" id="{D511A863-9240-533F-8BD7-247EF6704CD0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9877641" y="4299316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5" name="Title text">
            <a:extLst>
              <a:ext uri="{FF2B5EF4-FFF2-40B4-BE49-F238E27FC236}">
                <a16:creationId xmlns:a16="http://schemas.microsoft.com/office/drawing/2014/main" id="{98094005-D217-46A4-BFF5-921AC7731DC8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9877641" y="4949479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grpSp>
        <p:nvGrpSpPr>
          <p:cNvPr id="5" name="Group">
            <a:extLst>
              <a:ext uri="{FF2B5EF4-FFF2-40B4-BE49-F238E27FC236}">
                <a16:creationId xmlns:a16="http://schemas.microsoft.com/office/drawing/2014/main" id="{ABD5BEF7-AA4E-DF71-B511-3F0AEF999C6F}"/>
              </a:ext>
            </a:extLst>
          </p:cNvPr>
          <p:cNvGrpSpPr/>
          <p:nvPr userDrawn="1"/>
        </p:nvGrpSpPr>
        <p:grpSpPr>
          <a:xfrm>
            <a:off x="12482625" y="3745864"/>
            <a:ext cx="6843444" cy="6858003"/>
            <a:chOff x="0" y="-1"/>
            <a:chExt cx="6843442" cy="6858002"/>
          </a:xfrm>
        </p:grpSpPr>
        <p:sp>
          <p:nvSpPr>
            <p:cNvPr id="15" name="Freeform 18">
              <a:extLst>
                <a:ext uri="{FF2B5EF4-FFF2-40B4-BE49-F238E27FC236}">
                  <a16:creationId xmlns:a16="http://schemas.microsoft.com/office/drawing/2014/main" id="{6A7FA4B4-43D0-5CC5-8C88-CA6D80F5461A}"/>
                </a:ext>
              </a:extLst>
            </p:cNvPr>
            <p:cNvSpPr/>
            <p:nvPr/>
          </p:nvSpPr>
          <p:spPr>
            <a:xfrm>
              <a:off x="3560209" y="3507767"/>
              <a:ext cx="3283233" cy="3113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79" extrusionOk="0">
                  <a:moveTo>
                    <a:pt x="367" y="0"/>
                  </a:moveTo>
                  <a:cubicBezTo>
                    <a:pt x="107" y="0"/>
                    <a:pt x="-64" y="273"/>
                    <a:pt x="23" y="547"/>
                  </a:cubicBezTo>
                  <a:cubicBezTo>
                    <a:pt x="3964" y="13355"/>
                    <a:pt x="3964" y="13356"/>
                    <a:pt x="3964" y="13356"/>
                  </a:cubicBezTo>
                  <a:cubicBezTo>
                    <a:pt x="3964" y="13356"/>
                    <a:pt x="3960" y="13356"/>
                    <a:pt x="3960" y="13356"/>
                  </a:cubicBezTo>
                  <a:cubicBezTo>
                    <a:pt x="6256" y="20825"/>
                    <a:pt x="6256" y="20824"/>
                    <a:pt x="6256" y="20824"/>
                  </a:cubicBezTo>
                  <a:cubicBezTo>
                    <a:pt x="6430" y="21370"/>
                    <a:pt x="6947" y="21600"/>
                    <a:pt x="7423" y="21418"/>
                  </a:cubicBezTo>
                  <a:cubicBezTo>
                    <a:pt x="11452" y="19733"/>
                    <a:pt x="14834" y="16908"/>
                    <a:pt x="17303" y="13356"/>
                  </a:cubicBezTo>
                  <a:lnTo>
                    <a:pt x="17299" y="13348"/>
                  </a:lnTo>
                  <a:cubicBezTo>
                    <a:pt x="19718" y="9794"/>
                    <a:pt x="21233" y="5558"/>
                    <a:pt x="21536" y="1003"/>
                  </a:cubicBezTo>
                  <a:cubicBezTo>
                    <a:pt x="21536" y="501"/>
                    <a:pt x="21146" y="0"/>
                    <a:pt x="20627" y="0"/>
                  </a:cubicBezTo>
                  <a:cubicBezTo>
                    <a:pt x="13189" y="0"/>
                    <a:pt x="13189" y="0"/>
                    <a:pt x="13189" y="0"/>
                  </a:cubicBezTo>
                  <a:cubicBezTo>
                    <a:pt x="13189" y="46"/>
                    <a:pt x="13189" y="47"/>
                    <a:pt x="13189" y="47"/>
                  </a:cubicBezTo>
                  <a:lnTo>
                    <a:pt x="14558" y="4483"/>
                  </a:lnTo>
                  <a:lnTo>
                    <a:pt x="13186" y="47"/>
                  </a:lnTo>
                  <a:cubicBezTo>
                    <a:pt x="13186" y="2"/>
                    <a:pt x="13186" y="0"/>
                    <a:pt x="13186" y="0"/>
                  </a:cubicBezTo>
                  <a:cubicBezTo>
                    <a:pt x="367" y="0"/>
                    <a:pt x="367" y="0"/>
                    <a:pt x="367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12700" cap="flat">
              <a:solidFill>
                <a:schemeClr val="accent6">
                  <a:lumMod val="40000"/>
                  <a:lumOff val="60000"/>
                </a:schemeClr>
              </a:solidFill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sz="1800" b="0">
                  <a:latin typeface="Calibri"/>
                  <a:ea typeface="Calibri"/>
                  <a:cs typeface="Calibri"/>
                  <a:sym typeface="Calibri"/>
                </a:defRPr>
              </a:pPr>
              <a:endParaRPr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B8D34301-5FBA-F9CA-C1E4-AE5BAB47392B}"/>
                </a:ext>
              </a:extLst>
            </p:cNvPr>
            <p:cNvSpPr/>
            <p:nvPr/>
          </p:nvSpPr>
          <p:spPr>
            <a:xfrm>
              <a:off x="758861" y="3597979"/>
              <a:ext cx="3609126" cy="3260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00" extrusionOk="0">
                  <a:moveTo>
                    <a:pt x="15330" y="3"/>
                  </a:moveTo>
                  <a:cubicBezTo>
                    <a:pt x="15279" y="10"/>
                    <a:pt x="15227" y="30"/>
                    <a:pt x="15178" y="62"/>
                  </a:cubicBezTo>
                  <a:cubicBezTo>
                    <a:pt x="5788" y="7533"/>
                    <a:pt x="5791" y="7533"/>
                    <a:pt x="5791" y="7533"/>
                  </a:cubicBezTo>
                  <a:cubicBezTo>
                    <a:pt x="5791" y="7533"/>
                    <a:pt x="5788" y="7533"/>
                    <a:pt x="5788" y="7533"/>
                  </a:cubicBezTo>
                  <a:cubicBezTo>
                    <a:pt x="5788" y="7533"/>
                    <a:pt x="5788" y="7525"/>
                    <a:pt x="5788" y="7525"/>
                  </a:cubicBezTo>
                  <a:cubicBezTo>
                    <a:pt x="350" y="11908"/>
                    <a:pt x="351" y="11908"/>
                    <a:pt x="351" y="11908"/>
                  </a:cubicBezTo>
                  <a:cubicBezTo>
                    <a:pt x="-40" y="12165"/>
                    <a:pt x="-121" y="12767"/>
                    <a:pt x="192" y="13153"/>
                  </a:cubicBezTo>
                  <a:cubicBezTo>
                    <a:pt x="2696" y="16462"/>
                    <a:pt x="5945" y="18827"/>
                    <a:pt x="9505" y="20116"/>
                  </a:cubicBezTo>
                  <a:lnTo>
                    <a:pt x="19250" y="12345"/>
                  </a:lnTo>
                  <a:cubicBezTo>
                    <a:pt x="15689" y="235"/>
                    <a:pt x="15688" y="233"/>
                    <a:pt x="15688" y="233"/>
                  </a:cubicBezTo>
                  <a:cubicBezTo>
                    <a:pt x="15630" y="72"/>
                    <a:pt x="15482" y="-17"/>
                    <a:pt x="15330" y="3"/>
                  </a:cubicBezTo>
                  <a:close/>
                  <a:moveTo>
                    <a:pt x="19250" y="12345"/>
                  </a:moveTo>
                  <a:cubicBezTo>
                    <a:pt x="9505" y="20123"/>
                    <a:pt x="9505" y="20123"/>
                    <a:pt x="9505" y="20123"/>
                  </a:cubicBezTo>
                  <a:cubicBezTo>
                    <a:pt x="13105" y="21369"/>
                    <a:pt x="16978" y="21583"/>
                    <a:pt x="20774" y="20509"/>
                  </a:cubicBezTo>
                  <a:cubicBezTo>
                    <a:pt x="21243" y="20380"/>
                    <a:pt x="21479" y="19865"/>
                    <a:pt x="21362" y="19393"/>
                  </a:cubicBezTo>
                  <a:cubicBezTo>
                    <a:pt x="19248" y="12346"/>
                    <a:pt x="19250" y="12345"/>
                    <a:pt x="19250" y="12345"/>
                  </a:cubicBezTo>
                  <a:close/>
                </a:path>
              </a:pathLst>
            </a:custGeom>
            <a:solidFill>
              <a:srgbClr val="5058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sz="1800" b="0">
                  <a:latin typeface="Calibri"/>
                  <a:ea typeface="Calibri"/>
                  <a:cs typeface="Calibri"/>
                  <a:sym typeface="Calibri"/>
                </a:defRPr>
              </a:pPr>
              <a:endParaRPr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686370F0-7049-5446-8DEF-CC15AB8529D8}"/>
                </a:ext>
              </a:extLst>
            </p:cNvPr>
            <p:cNvSpPr/>
            <p:nvPr/>
          </p:nvSpPr>
          <p:spPr>
            <a:xfrm>
              <a:off x="0" y="1538020"/>
              <a:ext cx="3245800" cy="3779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70" extrusionOk="0">
                  <a:moveTo>
                    <a:pt x="4076" y="10"/>
                  </a:moveTo>
                  <a:cubicBezTo>
                    <a:pt x="3846" y="43"/>
                    <a:pt x="3636" y="156"/>
                    <a:pt x="3504" y="343"/>
                  </a:cubicBezTo>
                  <a:cubicBezTo>
                    <a:pt x="1137" y="3532"/>
                    <a:pt x="0" y="7134"/>
                    <a:pt x="0" y="10735"/>
                  </a:cubicBezTo>
                  <a:cubicBezTo>
                    <a:pt x="0" y="14336"/>
                    <a:pt x="1137" y="17938"/>
                    <a:pt x="3504" y="21127"/>
                  </a:cubicBezTo>
                  <a:cubicBezTo>
                    <a:pt x="3767" y="21502"/>
                    <a:pt x="4381" y="21577"/>
                    <a:pt x="4776" y="21314"/>
                  </a:cubicBezTo>
                  <a:cubicBezTo>
                    <a:pt x="10912" y="17525"/>
                    <a:pt x="10914" y="17526"/>
                    <a:pt x="10914" y="17526"/>
                  </a:cubicBezTo>
                  <a:cubicBezTo>
                    <a:pt x="10909" y="17523"/>
                    <a:pt x="10914" y="17525"/>
                    <a:pt x="10910" y="17522"/>
                  </a:cubicBezTo>
                  <a:cubicBezTo>
                    <a:pt x="21382" y="10997"/>
                    <a:pt x="21381" y="10997"/>
                    <a:pt x="21381" y="10997"/>
                  </a:cubicBezTo>
                  <a:cubicBezTo>
                    <a:pt x="21600" y="10885"/>
                    <a:pt x="21600" y="10623"/>
                    <a:pt x="21381" y="10473"/>
                  </a:cubicBezTo>
                  <a:cubicBezTo>
                    <a:pt x="10909" y="3948"/>
                    <a:pt x="10910" y="3948"/>
                    <a:pt x="10910" y="3948"/>
                  </a:cubicBezTo>
                  <a:lnTo>
                    <a:pt x="10914" y="3944"/>
                  </a:lnTo>
                  <a:cubicBezTo>
                    <a:pt x="4777" y="155"/>
                    <a:pt x="4776" y="156"/>
                    <a:pt x="4776" y="156"/>
                  </a:cubicBezTo>
                  <a:cubicBezTo>
                    <a:pt x="4557" y="24"/>
                    <a:pt x="4306" y="-23"/>
                    <a:pt x="4076" y="10"/>
                  </a:cubicBezTo>
                  <a:close/>
                </a:path>
              </a:pathLst>
            </a:custGeom>
            <a:solidFill>
              <a:srgbClr val="5058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sz="1800" b="0">
                  <a:latin typeface="Calibri"/>
                  <a:ea typeface="Calibri"/>
                  <a:cs typeface="Calibri"/>
                  <a:sym typeface="Calibri"/>
                </a:defRPr>
              </a:pPr>
              <a:endParaRPr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B3E14B61-E712-C675-9AC0-3EF5F1F03152}"/>
                </a:ext>
              </a:extLst>
            </p:cNvPr>
            <p:cNvSpPr/>
            <p:nvPr/>
          </p:nvSpPr>
          <p:spPr>
            <a:xfrm>
              <a:off x="762013" y="-1"/>
              <a:ext cx="3605973" cy="3260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70" extrusionOk="0">
                  <a:moveTo>
                    <a:pt x="15078" y="15"/>
                  </a:moveTo>
                  <a:cubicBezTo>
                    <a:pt x="13183" y="91"/>
                    <a:pt x="11313" y="460"/>
                    <a:pt x="9512" y="1089"/>
                  </a:cubicBezTo>
                  <a:cubicBezTo>
                    <a:pt x="9512" y="1089"/>
                    <a:pt x="9505" y="1085"/>
                    <a:pt x="9505" y="1085"/>
                  </a:cubicBezTo>
                  <a:cubicBezTo>
                    <a:pt x="5939" y="2391"/>
                    <a:pt x="2686" y="4785"/>
                    <a:pt x="177" y="8136"/>
                  </a:cubicBezTo>
                  <a:cubicBezTo>
                    <a:pt x="-97" y="8528"/>
                    <a:pt x="-59" y="9134"/>
                    <a:pt x="333" y="9439"/>
                  </a:cubicBezTo>
                  <a:cubicBezTo>
                    <a:pt x="5781" y="13834"/>
                    <a:pt x="5781" y="13836"/>
                    <a:pt x="5781" y="13836"/>
                  </a:cubicBezTo>
                  <a:cubicBezTo>
                    <a:pt x="15191" y="21408"/>
                    <a:pt x="15190" y="21408"/>
                    <a:pt x="15190" y="21408"/>
                  </a:cubicBezTo>
                  <a:cubicBezTo>
                    <a:pt x="15386" y="21539"/>
                    <a:pt x="15622" y="21453"/>
                    <a:pt x="15701" y="21236"/>
                  </a:cubicBezTo>
                  <a:cubicBezTo>
                    <a:pt x="19269" y="8963"/>
                    <a:pt x="19269" y="8962"/>
                    <a:pt x="19269" y="8962"/>
                  </a:cubicBezTo>
                  <a:cubicBezTo>
                    <a:pt x="14388" y="5023"/>
                    <a:pt x="15608" y="6008"/>
                    <a:pt x="14387" y="5024"/>
                  </a:cubicBezTo>
                  <a:cubicBezTo>
                    <a:pt x="15608" y="6007"/>
                    <a:pt x="19269" y="8955"/>
                    <a:pt x="19269" y="8955"/>
                  </a:cubicBezTo>
                  <a:cubicBezTo>
                    <a:pt x="21387" y="1829"/>
                    <a:pt x="21385" y="1828"/>
                    <a:pt x="21385" y="1828"/>
                  </a:cubicBezTo>
                  <a:cubicBezTo>
                    <a:pt x="21503" y="1351"/>
                    <a:pt x="21267" y="829"/>
                    <a:pt x="20796" y="698"/>
                  </a:cubicBezTo>
                  <a:cubicBezTo>
                    <a:pt x="18894" y="155"/>
                    <a:pt x="16975" y="-61"/>
                    <a:pt x="15078" y="15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solidFill>
                <a:schemeClr val="accent6"/>
              </a:solidFill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sz="1800" b="0">
                  <a:latin typeface="Calibri"/>
                  <a:ea typeface="Calibri"/>
                  <a:cs typeface="Calibri"/>
                  <a:sym typeface="Calibri"/>
                </a:defRPr>
              </a:pPr>
              <a:endParaRPr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913A7FD7-F0FA-A564-45F3-C0C18F0DF7A8}"/>
                </a:ext>
              </a:extLst>
            </p:cNvPr>
            <p:cNvSpPr/>
            <p:nvPr/>
          </p:nvSpPr>
          <p:spPr>
            <a:xfrm>
              <a:off x="3560209" y="235674"/>
              <a:ext cx="3283233" cy="311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94" extrusionOk="0">
                  <a:moveTo>
                    <a:pt x="7064" y="2"/>
                  </a:moveTo>
                  <a:cubicBezTo>
                    <a:pt x="6709" y="26"/>
                    <a:pt x="6386" y="272"/>
                    <a:pt x="6256" y="651"/>
                  </a:cubicBezTo>
                  <a:cubicBezTo>
                    <a:pt x="3960" y="8177"/>
                    <a:pt x="3960" y="8178"/>
                    <a:pt x="3960" y="8178"/>
                  </a:cubicBezTo>
                  <a:lnTo>
                    <a:pt x="3964" y="8178"/>
                  </a:lnTo>
                  <a:cubicBezTo>
                    <a:pt x="23" y="21090"/>
                    <a:pt x="23" y="21092"/>
                    <a:pt x="23" y="21092"/>
                  </a:cubicBezTo>
                  <a:cubicBezTo>
                    <a:pt x="-64" y="21321"/>
                    <a:pt x="107" y="21594"/>
                    <a:pt x="367" y="21594"/>
                  </a:cubicBezTo>
                  <a:lnTo>
                    <a:pt x="13186" y="21594"/>
                  </a:lnTo>
                  <a:cubicBezTo>
                    <a:pt x="14557" y="17121"/>
                    <a:pt x="13949" y="19108"/>
                    <a:pt x="14558" y="17121"/>
                  </a:cubicBezTo>
                  <a:cubicBezTo>
                    <a:pt x="14406" y="17618"/>
                    <a:pt x="13189" y="21594"/>
                    <a:pt x="13189" y="21594"/>
                  </a:cubicBezTo>
                  <a:cubicBezTo>
                    <a:pt x="20628" y="21594"/>
                    <a:pt x="20627" y="21594"/>
                    <a:pt x="20627" y="21594"/>
                  </a:cubicBezTo>
                  <a:cubicBezTo>
                    <a:pt x="21146" y="21594"/>
                    <a:pt x="21536" y="21135"/>
                    <a:pt x="21536" y="20585"/>
                  </a:cubicBezTo>
                  <a:cubicBezTo>
                    <a:pt x="21233" y="16009"/>
                    <a:pt x="19718" y="11756"/>
                    <a:pt x="17299" y="8185"/>
                  </a:cubicBezTo>
                  <a:cubicBezTo>
                    <a:pt x="17299" y="8185"/>
                    <a:pt x="17303" y="8178"/>
                    <a:pt x="17303" y="8178"/>
                  </a:cubicBezTo>
                  <a:cubicBezTo>
                    <a:pt x="14834" y="4598"/>
                    <a:pt x="11452" y="1751"/>
                    <a:pt x="7423" y="53"/>
                  </a:cubicBezTo>
                  <a:cubicBezTo>
                    <a:pt x="7304" y="7"/>
                    <a:pt x="7183" y="-6"/>
                    <a:pt x="7064" y="2"/>
                  </a:cubicBezTo>
                  <a:close/>
                </a:path>
              </a:pathLst>
            </a:custGeom>
            <a:solidFill>
              <a:srgbClr val="5058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 defTabSz="914400">
                <a:defRPr sz="1800" b="0">
                  <a:latin typeface="Calibri"/>
                  <a:ea typeface="Calibri"/>
                  <a:cs typeface="Calibri"/>
                  <a:sym typeface="Calibri"/>
                </a:defRPr>
              </a:pPr>
              <a:endParaRPr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</p:grpSp>
      <p:sp>
        <p:nvSpPr>
          <p:cNvPr id="39" name="Title text">
            <a:extLst>
              <a:ext uri="{FF2B5EF4-FFF2-40B4-BE49-F238E27FC236}">
                <a16:creationId xmlns:a16="http://schemas.microsoft.com/office/drawing/2014/main" id="{986786CF-056B-B222-250A-49D095CD8126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9877641" y="8871316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0" name="Title text">
            <a:extLst>
              <a:ext uri="{FF2B5EF4-FFF2-40B4-BE49-F238E27FC236}">
                <a16:creationId xmlns:a16="http://schemas.microsoft.com/office/drawing/2014/main" id="{2DDB2C08-9844-3C3C-3AFD-A6E12701987D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9877641" y="9521479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3" name="Title text">
            <a:extLst>
              <a:ext uri="{FF2B5EF4-FFF2-40B4-BE49-F238E27FC236}">
                <a16:creationId xmlns:a16="http://schemas.microsoft.com/office/drawing/2014/main" id="{E20C2804-B415-5E81-9722-B81996E45626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2192000" y="10844358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4" name="Title text">
            <a:extLst>
              <a:ext uri="{FF2B5EF4-FFF2-40B4-BE49-F238E27FC236}">
                <a16:creationId xmlns:a16="http://schemas.microsoft.com/office/drawing/2014/main" id="{22C29524-D9B6-B157-F538-CA298D4D0AD5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2192000" y="11494521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5" name="Title text">
            <a:extLst>
              <a:ext uri="{FF2B5EF4-FFF2-40B4-BE49-F238E27FC236}">
                <a16:creationId xmlns:a16="http://schemas.microsoft.com/office/drawing/2014/main" id="{DD6AAC25-3CD0-AE50-43BD-2E631C06F93D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9362249" y="6693682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6" name="Title text">
            <a:extLst>
              <a:ext uri="{FF2B5EF4-FFF2-40B4-BE49-F238E27FC236}">
                <a16:creationId xmlns:a16="http://schemas.microsoft.com/office/drawing/2014/main" id="{954BAB9E-EF52-89C9-CB4D-E4A6531C9AE8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9362249" y="7343845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7" name="Title text">
            <a:extLst>
              <a:ext uri="{FF2B5EF4-FFF2-40B4-BE49-F238E27FC236}">
                <a16:creationId xmlns:a16="http://schemas.microsoft.com/office/drawing/2014/main" id="{2D9E6CC5-8399-23AE-BF5B-5E6E92A8B216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12225338" y="2491830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8" name="Title text">
            <a:extLst>
              <a:ext uri="{FF2B5EF4-FFF2-40B4-BE49-F238E27FC236}">
                <a16:creationId xmlns:a16="http://schemas.microsoft.com/office/drawing/2014/main" id="{9778466C-4E81-B315-610B-521D1CDEAA8A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2225338" y="3141993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51" name="Content Placeholder 43">
            <a:extLst>
              <a:ext uri="{FF2B5EF4-FFF2-40B4-BE49-F238E27FC236}">
                <a16:creationId xmlns:a16="http://schemas.microsoft.com/office/drawing/2014/main" id="{0A3B4B6C-EEBF-5607-07D4-3414BB164DB1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13253573" y="6743604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52" name="Content Placeholder 43">
            <a:extLst>
              <a:ext uri="{FF2B5EF4-FFF2-40B4-BE49-F238E27FC236}">
                <a16:creationId xmlns:a16="http://schemas.microsoft.com/office/drawing/2014/main" id="{85A2F550-10A1-E88E-A41E-91B71E5B709E}"/>
              </a:ext>
            </a:extLst>
          </p:cNvPr>
          <p:cNvSpPr>
            <a:spLocks noGrp="1"/>
          </p:cNvSpPr>
          <p:nvPr>
            <p:ph sz="quarter" idx="97"/>
          </p:nvPr>
        </p:nvSpPr>
        <p:spPr>
          <a:xfrm>
            <a:off x="14775256" y="474701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53" name="Content Placeholder 43">
            <a:extLst>
              <a:ext uri="{FF2B5EF4-FFF2-40B4-BE49-F238E27FC236}">
                <a16:creationId xmlns:a16="http://schemas.microsoft.com/office/drawing/2014/main" id="{71F33A94-9094-BCDD-0815-B868BA6EF195}"/>
              </a:ext>
            </a:extLst>
          </p:cNvPr>
          <p:cNvSpPr>
            <a:spLocks noGrp="1"/>
          </p:cNvSpPr>
          <p:nvPr>
            <p:ph sz="quarter" idx="98"/>
          </p:nvPr>
        </p:nvSpPr>
        <p:spPr>
          <a:xfrm>
            <a:off x="17165021" y="5458000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54" name="Content Placeholder 43">
            <a:extLst>
              <a:ext uri="{FF2B5EF4-FFF2-40B4-BE49-F238E27FC236}">
                <a16:creationId xmlns:a16="http://schemas.microsoft.com/office/drawing/2014/main" id="{8337AC99-D5C8-41B1-160A-8252D23DF1B7}"/>
              </a:ext>
            </a:extLst>
          </p:cNvPr>
          <p:cNvSpPr>
            <a:spLocks noGrp="1"/>
          </p:cNvSpPr>
          <p:nvPr>
            <p:ph sz="quarter" idx="99"/>
          </p:nvPr>
        </p:nvSpPr>
        <p:spPr>
          <a:xfrm>
            <a:off x="17091704" y="7866373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55" name="Content Placeholder 43">
            <a:extLst>
              <a:ext uri="{FF2B5EF4-FFF2-40B4-BE49-F238E27FC236}">
                <a16:creationId xmlns:a16="http://schemas.microsoft.com/office/drawing/2014/main" id="{A79252AD-E93A-AFE5-D051-6BBB32A08D95}"/>
              </a:ext>
            </a:extLst>
          </p:cNvPr>
          <p:cNvSpPr>
            <a:spLocks noGrp="1"/>
          </p:cNvSpPr>
          <p:nvPr>
            <p:ph sz="quarter" idx="100"/>
          </p:nvPr>
        </p:nvSpPr>
        <p:spPr>
          <a:xfrm>
            <a:off x="14775256" y="8729487"/>
            <a:ext cx="1035539" cy="908876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44D49D2C-4BF6-D4DA-4B4D-34E19B5862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9821" y="1558576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AE7615AA-64D6-059D-9505-A3C90F7F511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8211651" cy="15223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03E02A45-66E3-D1F8-629D-10A07D8BB520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1279821" y="6858000"/>
            <a:ext cx="7260676" cy="35898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77210496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nel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6"/>
            <a:ext cx="2284243" cy="365760"/>
          </a:xfrm>
          <a:prstGeom prst="rect">
            <a:avLst/>
          </a:prstGeom>
        </p:spPr>
      </p:pic>
      <p:sp>
        <p:nvSpPr>
          <p:cNvPr id="5" name="Title text">
            <a:extLst>
              <a:ext uri="{FF2B5EF4-FFF2-40B4-BE49-F238E27FC236}">
                <a16:creationId xmlns:a16="http://schemas.microsoft.com/office/drawing/2014/main" id="{7C7479F1-EFED-7B38-30EA-3494C8809D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750158" y="3443074"/>
            <a:ext cx="9123153" cy="1003098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0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+mn-lt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Body text">
            <a:extLst>
              <a:ext uri="{FF2B5EF4-FFF2-40B4-BE49-F238E27FC236}">
                <a16:creationId xmlns:a16="http://schemas.microsoft.com/office/drawing/2014/main" id="{1A1D2427-7FBC-9FE9-5244-6FBE255BB4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748784" y="4969218"/>
            <a:ext cx="9123154" cy="10030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Picture Placeholder 19">
            <a:extLst>
              <a:ext uri="{FF2B5EF4-FFF2-40B4-BE49-F238E27FC236}">
                <a16:creationId xmlns:a16="http://schemas.microsoft.com/office/drawing/2014/main" id="{80D6D958-2A25-FD0D-733A-6BB50052AC65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352801" y="3675901"/>
            <a:ext cx="6350001" cy="6349558"/>
          </a:xfrm>
          <a:custGeom>
            <a:avLst/>
            <a:gdLst>
              <a:gd name="connsiteX0" fmla="*/ 3175001 w 6350001"/>
              <a:gd name="connsiteY0" fmla="*/ 0 h 6349558"/>
              <a:gd name="connsiteX1" fmla="*/ 5420137 w 6350001"/>
              <a:gd name="connsiteY1" fmla="*/ 929798 h 6349558"/>
              <a:gd name="connsiteX2" fmla="*/ 6350001 w 6350001"/>
              <a:gd name="connsiteY2" fmla="*/ 3175073 h 6349558"/>
              <a:gd name="connsiteX3" fmla="*/ 5420137 w 6350001"/>
              <a:gd name="connsiteY3" fmla="*/ 5420054 h 6349558"/>
              <a:gd name="connsiteX4" fmla="*/ 3192052 w 6350001"/>
              <a:gd name="connsiteY4" fmla="*/ 6349558 h 6349558"/>
              <a:gd name="connsiteX5" fmla="*/ 3157950 w 6350001"/>
              <a:gd name="connsiteY5" fmla="*/ 6349558 h 6349558"/>
              <a:gd name="connsiteX6" fmla="*/ 929863 w 6350001"/>
              <a:gd name="connsiteY6" fmla="*/ 5420054 h 6349558"/>
              <a:gd name="connsiteX7" fmla="*/ 0 w 6350001"/>
              <a:gd name="connsiteY7" fmla="*/ 3175073 h 6349558"/>
              <a:gd name="connsiteX8" fmla="*/ 929863 w 6350001"/>
              <a:gd name="connsiteY8" fmla="*/ 929798 h 6349558"/>
              <a:gd name="connsiteX9" fmla="*/ 3175001 w 6350001"/>
              <a:gd name="connsiteY9" fmla="*/ 0 h 634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50001" h="6349558">
                <a:moveTo>
                  <a:pt x="3175001" y="0"/>
                </a:moveTo>
                <a:cubicBezTo>
                  <a:pt x="3987566" y="0"/>
                  <a:pt x="4800131" y="309835"/>
                  <a:pt x="5420137" y="929798"/>
                </a:cubicBezTo>
                <a:cubicBezTo>
                  <a:pt x="6040145" y="1549762"/>
                  <a:pt x="6350001" y="2362565"/>
                  <a:pt x="6350001" y="3175073"/>
                </a:cubicBezTo>
                <a:cubicBezTo>
                  <a:pt x="6350001" y="3987581"/>
                  <a:pt x="6040145" y="4800090"/>
                  <a:pt x="5420137" y="5420054"/>
                </a:cubicBezTo>
                <a:cubicBezTo>
                  <a:pt x="4804540" y="6035608"/>
                  <a:pt x="3999031" y="6345148"/>
                  <a:pt x="3192052" y="6349558"/>
                </a:cubicBezTo>
                <a:lnTo>
                  <a:pt x="3157950" y="6349558"/>
                </a:lnTo>
                <a:cubicBezTo>
                  <a:pt x="2350970" y="6345148"/>
                  <a:pt x="1545461" y="6035608"/>
                  <a:pt x="929863" y="5420054"/>
                </a:cubicBezTo>
                <a:cubicBezTo>
                  <a:pt x="309856" y="4800090"/>
                  <a:pt x="0" y="3987581"/>
                  <a:pt x="0" y="3175073"/>
                </a:cubicBezTo>
                <a:cubicBezTo>
                  <a:pt x="0" y="2362565"/>
                  <a:pt x="309856" y="1549762"/>
                  <a:pt x="929863" y="929798"/>
                </a:cubicBezTo>
                <a:cubicBezTo>
                  <a:pt x="1549870" y="309835"/>
                  <a:pt x="2362436" y="0"/>
                  <a:pt x="3175001" y="0"/>
                </a:cubicBez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14" name="Body text">
            <a:extLst>
              <a:ext uri="{FF2B5EF4-FFF2-40B4-BE49-F238E27FC236}">
                <a16:creationId xmlns:a16="http://schemas.microsoft.com/office/drawing/2014/main" id="{FED4F16E-161F-FECC-5C8B-56D63204330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748784" y="6163760"/>
            <a:ext cx="8966639" cy="360421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Slide">
            <a:extLst>
              <a:ext uri="{FF2B5EF4-FFF2-40B4-BE49-F238E27FC236}">
                <a16:creationId xmlns:a16="http://schemas.microsoft.com/office/drawing/2014/main" id="{EBFF0091-ECB9-4FE3-0F78-C9354D42E416}"/>
              </a:ext>
            </a:extLst>
          </p:cNvPr>
          <p:cNvSpPr txBox="1">
            <a:spLocks/>
          </p:cNvSpPr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6215"/>
      </p:ext>
    </p:extLst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ramid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45" name="Title text">
            <a:extLst>
              <a:ext uri="{FF2B5EF4-FFF2-40B4-BE49-F238E27FC236}">
                <a16:creationId xmlns:a16="http://schemas.microsoft.com/office/drawing/2014/main" id="{DD6AAC25-3CD0-AE50-43BD-2E631C06F93D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9230054" y="4117704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46" name="Title text">
            <a:extLst>
              <a:ext uri="{FF2B5EF4-FFF2-40B4-BE49-F238E27FC236}">
                <a16:creationId xmlns:a16="http://schemas.microsoft.com/office/drawing/2014/main" id="{954BAB9E-EF52-89C9-CB4D-E4A6531C9AE8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19230054" y="4767867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2" name="Triangle">
            <a:extLst>
              <a:ext uri="{FF2B5EF4-FFF2-40B4-BE49-F238E27FC236}">
                <a16:creationId xmlns:a16="http://schemas.microsoft.com/office/drawing/2014/main" id="{219334D8-8089-F15A-2D83-124FBA969B72}"/>
              </a:ext>
            </a:extLst>
          </p:cNvPr>
          <p:cNvSpPr/>
          <p:nvPr userDrawn="1"/>
        </p:nvSpPr>
        <p:spPr>
          <a:xfrm>
            <a:off x="13465536" y="9617829"/>
            <a:ext cx="241244" cy="207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68" y="21600"/>
                </a:moveTo>
                <a:lnTo>
                  <a:pt x="0" y="0"/>
                </a:lnTo>
                <a:lnTo>
                  <a:pt x="21600" y="0"/>
                </a:lnTo>
                <a:lnTo>
                  <a:pt x="10368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" name="Triangle">
            <a:extLst>
              <a:ext uri="{FF2B5EF4-FFF2-40B4-BE49-F238E27FC236}">
                <a16:creationId xmlns:a16="http://schemas.microsoft.com/office/drawing/2014/main" id="{8E8C602F-1D69-50EA-5BF8-B3DE169E06A8}"/>
              </a:ext>
            </a:extLst>
          </p:cNvPr>
          <p:cNvSpPr/>
          <p:nvPr userDrawn="1"/>
        </p:nvSpPr>
        <p:spPr>
          <a:xfrm>
            <a:off x="16008246" y="5207893"/>
            <a:ext cx="241244" cy="207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68" y="21600"/>
                </a:moveTo>
                <a:lnTo>
                  <a:pt x="0" y="0"/>
                </a:lnTo>
                <a:lnTo>
                  <a:pt x="21600" y="0"/>
                </a:lnTo>
                <a:lnTo>
                  <a:pt x="10368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" name="Triangle">
            <a:extLst>
              <a:ext uri="{FF2B5EF4-FFF2-40B4-BE49-F238E27FC236}">
                <a16:creationId xmlns:a16="http://schemas.microsoft.com/office/drawing/2014/main" id="{7FAD8BEB-CFEA-2C3E-048B-B3C7BA59F52E}"/>
              </a:ext>
            </a:extLst>
          </p:cNvPr>
          <p:cNvSpPr/>
          <p:nvPr userDrawn="1"/>
        </p:nvSpPr>
        <p:spPr>
          <a:xfrm>
            <a:off x="18275938" y="5207893"/>
            <a:ext cx="226772" cy="207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30" y="21600"/>
                </a:moveTo>
                <a:lnTo>
                  <a:pt x="0" y="0"/>
                </a:lnTo>
                <a:lnTo>
                  <a:pt x="21600" y="0"/>
                </a:lnTo>
                <a:lnTo>
                  <a:pt x="11030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8" name="Triangle">
            <a:extLst>
              <a:ext uri="{FF2B5EF4-FFF2-40B4-BE49-F238E27FC236}">
                <a16:creationId xmlns:a16="http://schemas.microsoft.com/office/drawing/2014/main" id="{6D0681C4-0420-EDBD-1782-92710BC6C475}"/>
              </a:ext>
            </a:extLst>
          </p:cNvPr>
          <p:cNvSpPr/>
          <p:nvPr userDrawn="1"/>
        </p:nvSpPr>
        <p:spPr>
          <a:xfrm>
            <a:off x="19125113" y="6674655"/>
            <a:ext cx="226771" cy="207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70" y="21600"/>
                </a:moveTo>
                <a:lnTo>
                  <a:pt x="0" y="0"/>
                </a:lnTo>
                <a:lnTo>
                  <a:pt x="21600" y="0"/>
                </a:lnTo>
                <a:lnTo>
                  <a:pt x="10570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9" name="Triangle">
            <a:extLst>
              <a:ext uri="{FF2B5EF4-FFF2-40B4-BE49-F238E27FC236}">
                <a16:creationId xmlns:a16="http://schemas.microsoft.com/office/drawing/2014/main" id="{07CA1CFF-ACFD-B53F-6D4E-903CB3474E55}"/>
              </a:ext>
            </a:extLst>
          </p:cNvPr>
          <p:cNvSpPr/>
          <p:nvPr userDrawn="1"/>
        </p:nvSpPr>
        <p:spPr>
          <a:xfrm>
            <a:off x="19969466" y="8141417"/>
            <a:ext cx="231595" cy="207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0" y="0"/>
                </a:lnTo>
                <a:lnTo>
                  <a:pt x="21600" y="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0" name="Triangle">
            <a:extLst>
              <a:ext uri="{FF2B5EF4-FFF2-40B4-BE49-F238E27FC236}">
                <a16:creationId xmlns:a16="http://schemas.microsoft.com/office/drawing/2014/main" id="{03AD3D80-1119-1D93-B5D7-F9B5FC8BE501}"/>
              </a:ext>
            </a:extLst>
          </p:cNvPr>
          <p:cNvSpPr/>
          <p:nvPr userDrawn="1"/>
        </p:nvSpPr>
        <p:spPr>
          <a:xfrm>
            <a:off x="20818647" y="9608179"/>
            <a:ext cx="241244" cy="2171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36" y="21600"/>
                </a:moveTo>
                <a:lnTo>
                  <a:pt x="0" y="0"/>
                </a:lnTo>
                <a:lnTo>
                  <a:pt x="21600" y="0"/>
                </a:lnTo>
                <a:lnTo>
                  <a:pt x="9936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1" name="Triangle">
            <a:extLst>
              <a:ext uri="{FF2B5EF4-FFF2-40B4-BE49-F238E27FC236}">
                <a16:creationId xmlns:a16="http://schemas.microsoft.com/office/drawing/2014/main" id="{68C67AA4-F3C9-F0C8-A047-8B1888EDAED9}"/>
              </a:ext>
            </a:extLst>
          </p:cNvPr>
          <p:cNvSpPr/>
          <p:nvPr userDrawn="1"/>
        </p:nvSpPr>
        <p:spPr>
          <a:xfrm>
            <a:off x="15163893" y="6674655"/>
            <a:ext cx="236421" cy="207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39" y="21600"/>
                </a:moveTo>
                <a:lnTo>
                  <a:pt x="0" y="0"/>
                </a:lnTo>
                <a:lnTo>
                  <a:pt x="21600" y="0"/>
                </a:lnTo>
                <a:lnTo>
                  <a:pt x="10139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2" name="Triangle">
            <a:extLst>
              <a:ext uri="{FF2B5EF4-FFF2-40B4-BE49-F238E27FC236}">
                <a16:creationId xmlns:a16="http://schemas.microsoft.com/office/drawing/2014/main" id="{71CDCD60-4D33-C083-B14F-02DC3890A1E5}"/>
              </a:ext>
            </a:extLst>
          </p:cNvPr>
          <p:cNvSpPr/>
          <p:nvPr userDrawn="1"/>
        </p:nvSpPr>
        <p:spPr>
          <a:xfrm>
            <a:off x="14314715" y="8141417"/>
            <a:ext cx="241244" cy="207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68" y="21600"/>
                </a:moveTo>
                <a:lnTo>
                  <a:pt x="0" y="0"/>
                </a:lnTo>
                <a:lnTo>
                  <a:pt x="21600" y="0"/>
                </a:lnTo>
                <a:lnTo>
                  <a:pt x="10368" y="21600"/>
                </a:lnTo>
                <a:close/>
              </a:path>
            </a:pathLst>
          </a:custGeom>
          <a:solidFill>
            <a:srgbClr val="505863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3" name="Triangle">
            <a:extLst>
              <a:ext uri="{FF2B5EF4-FFF2-40B4-BE49-F238E27FC236}">
                <a16:creationId xmlns:a16="http://schemas.microsoft.com/office/drawing/2014/main" id="{D1451542-29DE-0F00-95DE-51D3CDFCD479}"/>
              </a:ext>
            </a:extLst>
          </p:cNvPr>
          <p:cNvSpPr/>
          <p:nvPr userDrawn="1"/>
        </p:nvSpPr>
        <p:spPr>
          <a:xfrm>
            <a:off x="13320788" y="3441987"/>
            <a:ext cx="7874196" cy="6832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08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2C2E3C"/>
          </a:solidFill>
          <a:ln w="12700">
            <a:miter lim="400000"/>
          </a:ln>
          <a:effectLst>
            <a:outerShdw blurRad="101600" dist="25400" dir="5400000" rotWithShape="0">
              <a:srgbClr val="000000">
                <a:alpha val="40000"/>
              </a:srgbClr>
            </a:outerShdw>
          </a:effectLst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87D08012-6729-34B5-408A-395549E4DB66}"/>
              </a:ext>
            </a:extLst>
          </p:cNvPr>
          <p:cNvSpPr/>
          <p:nvPr userDrawn="1"/>
        </p:nvSpPr>
        <p:spPr>
          <a:xfrm>
            <a:off x="16008246" y="4107821"/>
            <a:ext cx="2494463" cy="1100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169" y="0"/>
                </a:moveTo>
                <a:lnTo>
                  <a:pt x="5473" y="0"/>
                </a:lnTo>
                <a:lnTo>
                  <a:pt x="0" y="21600"/>
                </a:lnTo>
                <a:lnTo>
                  <a:pt x="21600" y="21600"/>
                </a:lnTo>
                <a:lnTo>
                  <a:pt x="16169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miter lim="400000"/>
          </a:ln>
          <a:effectLst>
            <a:outerShdw blurRad="508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/>
          <a:lstStyle/>
          <a:p>
            <a:pPr algn="l" defTabSz="914400">
              <a:defRPr sz="1800" b="0">
                <a:solidFill>
                  <a:srgbClr val="4AA4A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6" name="Shape">
            <a:extLst>
              <a:ext uri="{FF2B5EF4-FFF2-40B4-BE49-F238E27FC236}">
                <a16:creationId xmlns:a16="http://schemas.microsoft.com/office/drawing/2014/main" id="{688DD0BD-7467-FC0B-33D3-DD364DB2C46A}"/>
              </a:ext>
            </a:extLst>
          </p:cNvPr>
          <p:cNvSpPr/>
          <p:nvPr userDrawn="1"/>
        </p:nvSpPr>
        <p:spPr>
          <a:xfrm>
            <a:off x="15163893" y="5574582"/>
            <a:ext cx="4187991" cy="1100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65" y="0"/>
                </a:moveTo>
                <a:lnTo>
                  <a:pt x="3235" y="0"/>
                </a:lnTo>
                <a:lnTo>
                  <a:pt x="0" y="21600"/>
                </a:lnTo>
                <a:lnTo>
                  <a:pt x="21600" y="21600"/>
                </a:lnTo>
                <a:lnTo>
                  <a:pt x="18365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miter lim="400000"/>
          </a:ln>
          <a:effectLst>
            <a:outerShdw blurRad="508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0" name="Shape">
            <a:extLst>
              <a:ext uri="{FF2B5EF4-FFF2-40B4-BE49-F238E27FC236}">
                <a16:creationId xmlns:a16="http://schemas.microsoft.com/office/drawing/2014/main" id="{2865FB11-6731-B3DA-E438-B941D7A57182}"/>
              </a:ext>
            </a:extLst>
          </p:cNvPr>
          <p:cNvSpPr/>
          <p:nvPr userDrawn="1"/>
        </p:nvSpPr>
        <p:spPr>
          <a:xfrm>
            <a:off x="14314715" y="7041344"/>
            <a:ext cx="5886348" cy="1100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9281" y="0"/>
                </a:lnTo>
                <a:lnTo>
                  <a:pt x="2319" y="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miter lim="400000"/>
          </a:ln>
          <a:effectLst>
            <a:outerShdw blurRad="508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1" name="Shape">
            <a:extLst>
              <a:ext uri="{FF2B5EF4-FFF2-40B4-BE49-F238E27FC236}">
                <a16:creationId xmlns:a16="http://schemas.microsoft.com/office/drawing/2014/main" id="{39E007DB-C7B1-3F3D-42D1-F99E376AB004}"/>
              </a:ext>
            </a:extLst>
          </p:cNvPr>
          <p:cNvSpPr/>
          <p:nvPr userDrawn="1"/>
        </p:nvSpPr>
        <p:spPr>
          <a:xfrm>
            <a:off x="13465536" y="8508106"/>
            <a:ext cx="7594355" cy="1100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9775" y="0"/>
                </a:lnTo>
                <a:lnTo>
                  <a:pt x="1798" y="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miter lim="400000"/>
          </a:ln>
          <a:effectLst>
            <a:outerShdw blurRad="50800" dist="38100" dir="5400000" rotWithShape="0">
              <a:srgbClr val="000000">
                <a:alpha val="40000"/>
              </a:srgbClr>
            </a:outerShdw>
          </a:effectLst>
        </p:spPr>
        <p:txBody>
          <a:bodyPr lIns="45719" rIns="45719"/>
          <a:lstStyle/>
          <a:p>
            <a:pPr algn="l" defTabSz="914400">
              <a:defRPr sz="1800" b="0">
                <a:solidFill>
                  <a:srgbClr val="2E323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5" name="Content Placeholder 43">
            <a:extLst>
              <a:ext uri="{FF2B5EF4-FFF2-40B4-BE49-F238E27FC236}">
                <a16:creationId xmlns:a16="http://schemas.microsoft.com/office/drawing/2014/main" id="{A79252AD-E93A-AFE5-D051-6BBB32A08D95}"/>
              </a:ext>
            </a:extLst>
          </p:cNvPr>
          <p:cNvSpPr>
            <a:spLocks noGrp="1"/>
          </p:cNvSpPr>
          <p:nvPr>
            <p:ph sz="quarter" idx="100"/>
          </p:nvPr>
        </p:nvSpPr>
        <p:spPr>
          <a:xfrm>
            <a:off x="16824832" y="4297010"/>
            <a:ext cx="881312" cy="779329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71" name="Title text">
            <a:extLst>
              <a:ext uri="{FF2B5EF4-FFF2-40B4-BE49-F238E27FC236}">
                <a16:creationId xmlns:a16="http://schemas.microsoft.com/office/drawing/2014/main" id="{79B61D1C-73CC-2D99-8BB1-4E003132F27D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20967918" y="7053110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2" name="Title text">
            <a:extLst>
              <a:ext uri="{FF2B5EF4-FFF2-40B4-BE49-F238E27FC236}">
                <a16:creationId xmlns:a16="http://schemas.microsoft.com/office/drawing/2014/main" id="{22BFFBFB-57D4-E270-5AB7-E54D357CF83A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20967918" y="7703273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3" name="Title text">
            <a:extLst>
              <a:ext uri="{FF2B5EF4-FFF2-40B4-BE49-F238E27FC236}">
                <a16:creationId xmlns:a16="http://schemas.microsoft.com/office/drawing/2014/main" id="{EAE447D0-5596-0862-813B-8A2957219D89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1707500" y="5668371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4" name="Title text">
            <a:extLst>
              <a:ext uri="{FF2B5EF4-FFF2-40B4-BE49-F238E27FC236}">
                <a16:creationId xmlns:a16="http://schemas.microsoft.com/office/drawing/2014/main" id="{0AC1C2E1-DE02-CBCF-C576-26D9D7DFDC01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1707500" y="6318534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5" name="Title text">
            <a:extLst>
              <a:ext uri="{FF2B5EF4-FFF2-40B4-BE49-F238E27FC236}">
                <a16:creationId xmlns:a16="http://schemas.microsoft.com/office/drawing/2014/main" id="{4E2C801E-D02C-C350-3F81-06A6037E2049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9950204" y="8611545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6" name="Title text">
            <a:extLst>
              <a:ext uri="{FF2B5EF4-FFF2-40B4-BE49-F238E27FC236}">
                <a16:creationId xmlns:a16="http://schemas.microsoft.com/office/drawing/2014/main" id="{B28419F4-3BAC-2DEB-89D8-64C09C7B62A9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9950204" y="9261708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9" name="Content Placeholder 43">
            <a:extLst>
              <a:ext uri="{FF2B5EF4-FFF2-40B4-BE49-F238E27FC236}">
                <a16:creationId xmlns:a16="http://schemas.microsoft.com/office/drawing/2014/main" id="{F4FCFD95-F683-CC22-670F-6B174C063302}"/>
              </a:ext>
            </a:extLst>
          </p:cNvPr>
          <p:cNvSpPr>
            <a:spLocks noGrp="1"/>
          </p:cNvSpPr>
          <p:nvPr>
            <p:ph sz="quarter" idx="110"/>
          </p:nvPr>
        </p:nvSpPr>
        <p:spPr>
          <a:xfrm>
            <a:off x="16814821" y="5726377"/>
            <a:ext cx="881312" cy="779329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80" name="Content Placeholder 43">
            <a:extLst>
              <a:ext uri="{FF2B5EF4-FFF2-40B4-BE49-F238E27FC236}">
                <a16:creationId xmlns:a16="http://schemas.microsoft.com/office/drawing/2014/main" id="{1D2FD4D7-ACF7-92B5-A498-0446B4FCC754}"/>
              </a:ext>
            </a:extLst>
          </p:cNvPr>
          <p:cNvSpPr>
            <a:spLocks noGrp="1"/>
          </p:cNvSpPr>
          <p:nvPr>
            <p:ph sz="quarter" idx="111"/>
          </p:nvPr>
        </p:nvSpPr>
        <p:spPr>
          <a:xfrm>
            <a:off x="16794454" y="7193051"/>
            <a:ext cx="881312" cy="779329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81" name="Content Placeholder 43">
            <a:extLst>
              <a:ext uri="{FF2B5EF4-FFF2-40B4-BE49-F238E27FC236}">
                <a16:creationId xmlns:a16="http://schemas.microsoft.com/office/drawing/2014/main" id="{3EE1F378-A38F-D3B0-2A7C-B263CDC4B5CC}"/>
              </a:ext>
            </a:extLst>
          </p:cNvPr>
          <p:cNvSpPr>
            <a:spLocks noGrp="1"/>
          </p:cNvSpPr>
          <p:nvPr>
            <p:ph sz="quarter" idx="112"/>
          </p:nvPr>
        </p:nvSpPr>
        <p:spPr>
          <a:xfrm>
            <a:off x="16794454" y="8675696"/>
            <a:ext cx="881312" cy="779329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5" name="Title text">
            <a:extLst>
              <a:ext uri="{FF2B5EF4-FFF2-40B4-BE49-F238E27FC236}">
                <a16:creationId xmlns:a16="http://schemas.microsoft.com/office/drawing/2014/main" id="{F1599345-6B7A-FD07-0FF2-6C38B8186D7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9821" y="1558576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565E7BBD-ED31-9F21-52D2-339916B5715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8211651" cy="15223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E37F7EF3-0563-7AD0-532A-F8C534E53DE8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1279821" y="6858000"/>
            <a:ext cx="7260676" cy="35898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390931844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angle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3" name="Title text">
            <a:extLst>
              <a:ext uri="{FF2B5EF4-FFF2-40B4-BE49-F238E27FC236}">
                <a16:creationId xmlns:a16="http://schemas.microsoft.com/office/drawing/2014/main" id="{EAE447D0-5596-0862-813B-8A2957219D89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0079932" y="9062587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4" name="Title text">
            <a:extLst>
              <a:ext uri="{FF2B5EF4-FFF2-40B4-BE49-F238E27FC236}">
                <a16:creationId xmlns:a16="http://schemas.microsoft.com/office/drawing/2014/main" id="{0AC1C2E1-DE02-CBCF-C576-26D9D7DFDC01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0079932" y="9712750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707D200A-0436-FCC4-D05B-098B65D56656}"/>
              </a:ext>
            </a:extLst>
          </p:cNvPr>
          <p:cNvSpPr/>
          <p:nvPr userDrawn="1"/>
        </p:nvSpPr>
        <p:spPr>
          <a:xfrm>
            <a:off x="17374536" y="7140726"/>
            <a:ext cx="2946168" cy="2901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54" h="20847" extrusionOk="0">
                <a:moveTo>
                  <a:pt x="0" y="20731"/>
                </a:moveTo>
                <a:cubicBezTo>
                  <a:pt x="191" y="20770"/>
                  <a:pt x="343" y="20770"/>
                  <a:pt x="534" y="20770"/>
                </a:cubicBezTo>
                <a:cubicBezTo>
                  <a:pt x="8396" y="20808"/>
                  <a:pt x="8396" y="20808"/>
                  <a:pt x="8396" y="20808"/>
                </a:cubicBezTo>
                <a:cubicBezTo>
                  <a:pt x="18318" y="20847"/>
                  <a:pt x="18318" y="20847"/>
                  <a:pt x="18318" y="20847"/>
                </a:cubicBezTo>
                <a:cubicBezTo>
                  <a:pt x="20341" y="20847"/>
                  <a:pt x="21600" y="18648"/>
                  <a:pt x="20608" y="16874"/>
                </a:cubicBezTo>
                <a:cubicBezTo>
                  <a:pt x="15608" y="8196"/>
                  <a:pt x="15608" y="8196"/>
                  <a:pt x="15608" y="8196"/>
                </a:cubicBezTo>
                <a:cubicBezTo>
                  <a:pt x="11678" y="1330"/>
                  <a:pt x="11678" y="1330"/>
                  <a:pt x="11678" y="1330"/>
                </a:cubicBezTo>
                <a:cubicBezTo>
                  <a:pt x="10457" y="-753"/>
                  <a:pt x="7365" y="-290"/>
                  <a:pt x="6831" y="2024"/>
                </a:cubicBezTo>
                <a:cubicBezTo>
                  <a:pt x="5076" y="9584"/>
                  <a:pt x="5076" y="9584"/>
                  <a:pt x="5076" y="9584"/>
                </a:cubicBezTo>
                <a:cubicBezTo>
                  <a:pt x="5037" y="9661"/>
                  <a:pt x="5037" y="9738"/>
                  <a:pt x="4999" y="9816"/>
                </a:cubicBezTo>
                <a:cubicBezTo>
                  <a:pt x="2786" y="18726"/>
                  <a:pt x="2786" y="18726"/>
                  <a:pt x="2786" y="18726"/>
                </a:cubicBezTo>
                <a:cubicBezTo>
                  <a:pt x="2442" y="20076"/>
                  <a:pt x="1221" y="20847"/>
                  <a:pt x="0" y="2073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B2AA050D-1B85-293F-D03B-768F47BB3056}"/>
              </a:ext>
            </a:extLst>
          </p:cNvPr>
          <p:cNvSpPr/>
          <p:nvPr userDrawn="1"/>
        </p:nvSpPr>
        <p:spPr>
          <a:xfrm>
            <a:off x="17081450" y="8507798"/>
            <a:ext cx="996447" cy="1520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479" h="21396" extrusionOk="0">
                <a:moveTo>
                  <a:pt x="13397" y="17446"/>
                </a:moveTo>
                <a:cubicBezTo>
                  <a:pt x="19479" y="0"/>
                  <a:pt x="19479" y="0"/>
                  <a:pt x="19479" y="0"/>
                </a:cubicBezTo>
                <a:cubicBezTo>
                  <a:pt x="19060" y="755"/>
                  <a:pt x="18430" y="1510"/>
                  <a:pt x="17592" y="2115"/>
                </a:cubicBezTo>
                <a:cubicBezTo>
                  <a:pt x="2283" y="12537"/>
                  <a:pt x="2283" y="12537"/>
                  <a:pt x="2283" y="12537"/>
                </a:cubicBezTo>
                <a:cubicBezTo>
                  <a:pt x="-2121" y="15483"/>
                  <a:pt x="291" y="20543"/>
                  <a:pt x="5743" y="21373"/>
                </a:cubicBezTo>
                <a:cubicBezTo>
                  <a:pt x="9098" y="21600"/>
                  <a:pt x="12454" y="20090"/>
                  <a:pt x="13397" y="17446"/>
                </a:cubicBezTo>
                <a:close/>
              </a:path>
            </a:pathLst>
          </a:custGeom>
          <a:solidFill>
            <a:schemeClr val="accent5"/>
          </a:solidFill>
          <a:ln w="12700">
            <a:solidFill>
              <a:schemeClr val="accent5"/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7" name="Freeform 18">
            <a:extLst>
              <a:ext uri="{FF2B5EF4-FFF2-40B4-BE49-F238E27FC236}">
                <a16:creationId xmlns:a16="http://schemas.microsoft.com/office/drawing/2014/main" id="{63E71D0D-E6BD-E5F1-7400-68E2AF731A1F}"/>
              </a:ext>
            </a:extLst>
          </p:cNvPr>
          <p:cNvSpPr/>
          <p:nvPr userDrawn="1"/>
        </p:nvSpPr>
        <p:spPr>
          <a:xfrm>
            <a:off x="13097640" y="7246525"/>
            <a:ext cx="3239521" cy="2780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47" h="21600" extrusionOk="0">
                <a:moveTo>
                  <a:pt x="8454" y="0"/>
                </a:moveTo>
                <a:cubicBezTo>
                  <a:pt x="8354" y="167"/>
                  <a:pt x="8253" y="334"/>
                  <a:pt x="8152" y="500"/>
                </a:cubicBezTo>
                <a:cubicBezTo>
                  <a:pt x="4698" y="7923"/>
                  <a:pt x="4698" y="7923"/>
                  <a:pt x="4698" y="7923"/>
                </a:cubicBezTo>
                <a:cubicBezTo>
                  <a:pt x="304" y="17305"/>
                  <a:pt x="304" y="17305"/>
                  <a:pt x="304" y="17305"/>
                </a:cubicBezTo>
                <a:cubicBezTo>
                  <a:pt x="-568" y="19223"/>
                  <a:pt x="539" y="21600"/>
                  <a:pt x="2316" y="21600"/>
                </a:cubicBezTo>
                <a:cubicBezTo>
                  <a:pt x="11037" y="21558"/>
                  <a:pt x="11037" y="21558"/>
                  <a:pt x="11037" y="21558"/>
                </a:cubicBezTo>
                <a:cubicBezTo>
                  <a:pt x="17946" y="21517"/>
                  <a:pt x="17946" y="21517"/>
                  <a:pt x="17946" y="21517"/>
                </a:cubicBezTo>
                <a:cubicBezTo>
                  <a:pt x="20026" y="21517"/>
                  <a:pt x="21032" y="18347"/>
                  <a:pt x="19523" y="16554"/>
                </a:cubicBezTo>
                <a:cubicBezTo>
                  <a:pt x="14626" y="10842"/>
                  <a:pt x="14626" y="10842"/>
                  <a:pt x="14626" y="10842"/>
                </a:cubicBezTo>
                <a:cubicBezTo>
                  <a:pt x="14559" y="10758"/>
                  <a:pt x="14525" y="10717"/>
                  <a:pt x="14458" y="10633"/>
                </a:cubicBezTo>
                <a:cubicBezTo>
                  <a:pt x="8723" y="3711"/>
                  <a:pt x="8723" y="3711"/>
                  <a:pt x="8723" y="3711"/>
                </a:cubicBezTo>
                <a:cubicBezTo>
                  <a:pt x="7851" y="2669"/>
                  <a:pt x="7817" y="1084"/>
                  <a:pt x="8454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20000"/>
                <a:lumOff val="80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8" name="Freeform 19">
            <a:extLst>
              <a:ext uri="{FF2B5EF4-FFF2-40B4-BE49-F238E27FC236}">
                <a16:creationId xmlns:a16="http://schemas.microsoft.com/office/drawing/2014/main" id="{DA0D6B01-84BE-C1C6-C226-544FFD9F6C77}"/>
              </a:ext>
            </a:extLst>
          </p:cNvPr>
          <p:cNvSpPr/>
          <p:nvPr userDrawn="1"/>
        </p:nvSpPr>
        <p:spPr>
          <a:xfrm>
            <a:off x="14380280" y="7123489"/>
            <a:ext cx="1029625" cy="1490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50" h="20346" extrusionOk="0">
                <a:moveTo>
                  <a:pt x="2295" y="8191"/>
                </a:moveTo>
                <a:cubicBezTo>
                  <a:pt x="20950" y="20346"/>
                  <a:pt x="20950" y="20346"/>
                  <a:pt x="20950" y="20346"/>
                </a:cubicBezTo>
                <a:cubicBezTo>
                  <a:pt x="20186" y="19760"/>
                  <a:pt x="19641" y="19028"/>
                  <a:pt x="19314" y="18223"/>
                </a:cubicBezTo>
                <a:cubicBezTo>
                  <a:pt x="14295" y="3871"/>
                  <a:pt x="14295" y="3871"/>
                  <a:pt x="14295" y="3871"/>
                </a:cubicBezTo>
                <a:cubicBezTo>
                  <a:pt x="12877" y="-229"/>
                  <a:pt x="5241" y="-1254"/>
                  <a:pt x="1423" y="1675"/>
                </a:cubicBezTo>
                <a:cubicBezTo>
                  <a:pt x="-650" y="3579"/>
                  <a:pt x="-541" y="6361"/>
                  <a:pt x="2295" y="8191"/>
                </a:cubicBezTo>
                <a:close/>
              </a:path>
            </a:pathLst>
          </a:custGeom>
          <a:solidFill>
            <a:schemeClr val="accent5"/>
          </a:solidFill>
          <a:ln w="12700">
            <a:solidFill>
              <a:schemeClr val="accent5"/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9" name="Freeform 20">
            <a:extLst>
              <a:ext uri="{FF2B5EF4-FFF2-40B4-BE49-F238E27FC236}">
                <a16:creationId xmlns:a16="http://schemas.microsoft.com/office/drawing/2014/main" id="{D1DB8B10-FEA1-F4EE-B016-C267C4359A60}"/>
              </a:ext>
            </a:extLst>
          </p:cNvPr>
          <p:cNvSpPr/>
          <p:nvPr userDrawn="1"/>
        </p:nvSpPr>
        <p:spPr>
          <a:xfrm>
            <a:off x="15109187" y="3673398"/>
            <a:ext cx="3209677" cy="2911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46" h="20588" extrusionOk="0">
                <a:moveTo>
                  <a:pt x="20846" y="17168"/>
                </a:moveTo>
                <a:cubicBezTo>
                  <a:pt x="20776" y="16978"/>
                  <a:pt x="20707" y="16826"/>
                  <a:pt x="20637" y="16675"/>
                </a:cubicBezTo>
                <a:cubicBezTo>
                  <a:pt x="17049" y="9879"/>
                  <a:pt x="17049" y="9879"/>
                  <a:pt x="17049" y="9879"/>
                </a:cubicBezTo>
                <a:cubicBezTo>
                  <a:pt x="12554" y="1338"/>
                  <a:pt x="12554" y="1338"/>
                  <a:pt x="12554" y="1338"/>
                </a:cubicBezTo>
                <a:cubicBezTo>
                  <a:pt x="11649" y="-446"/>
                  <a:pt x="9349" y="-446"/>
                  <a:pt x="8409" y="1338"/>
                </a:cubicBezTo>
                <a:cubicBezTo>
                  <a:pt x="3914" y="9879"/>
                  <a:pt x="3914" y="9879"/>
                  <a:pt x="3914" y="9879"/>
                </a:cubicBezTo>
                <a:cubicBezTo>
                  <a:pt x="326" y="16675"/>
                  <a:pt x="326" y="16675"/>
                  <a:pt x="326" y="16675"/>
                </a:cubicBezTo>
                <a:cubicBezTo>
                  <a:pt x="-754" y="18724"/>
                  <a:pt x="1023" y="21154"/>
                  <a:pt x="3113" y="20471"/>
                </a:cubicBezTo>
                <a:cubicBezTo>
                  <a:pt x="9802" y="18269"/>
                  <a:pt x="9802" y="18269"/>
                  <a:pt x="9802" y="18269"/>
                </a:cubicBezTo>
                <a:cubicBezTo>
                  <a:pt x="9872" y="18269"/>
                  <a:pt x="9941" y="18231"/>
                  <a:pt x="10011" y="18231"/>
                </a:cubicBezTo>
                <a:cubicBezTo>
                  <a:pt x="18024" y="15726"/>
                  <a:pt x="18024" y="15726"/>
                  <a:pt x="18024" y="15726"/>
                </a:cubicBezTo>
                <a:cubicBezTo>
                  <a:pt x="19209" y="15384"/>
                  <a:pt x="20358" y="16067"/>
                  <a:pt x="20846" y="1716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240370D9-1542-AB1C-1F61-8F068EB55B71}"/>
              </a:ext>
            </a:extLst>
          </p:cNvPr>
          <p:cNvSpPr/>
          <p:nvPr userDrawn="1"/>
        </p:nvSpPr>
        <p:spPr>
          <a:xfrm>
            <a:off x="16649467" y="5875667"/>
            <a:ext cx="1688277" cy="702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13" h="18677" extrusionOk="0">
                <a:moveTo>
                  <a:pt x="15146" y="333"/>
                </a:moveTo>
                <a:cubicBezTo>
                  <a:pt x="0" y="9774"/>
                  <a:pt x="0" y="9774"/>
                  <a:pt x="0" y="9774"/>
                </a:cubicBezTo>
                <a:cubicBezTo>
                  <a:pt x="724" y="9488"/>
                  <a:pt x="1515" y="9488"/>
                  <a:pt x="2173" y="9918"/>
                </a:cubicBezTo>
                <a:cubicBezTo>
                  <a:pt x="14883" y="18214"/>
                  <a:pt x="14883" y="18214"/>
                  <a:pt x="14883" y="18214"/>
                </a:cubicBezTo>
                <a:cubicBezTo>
                  <a:pt x="18505" y="20646"/>
                  <a:pt x="21600" y="13065"/>
                  <a:pt x="20480" y="5769"/>
                </a:cubicBezTo>
                <a:cubicBezTo>
                  <a:pt x="19559" y="1621"/>
                  <a:pt x="17385" y="-954"/>
                  <a:pt x="15146" y="333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7" name="Title text">
            <a:extLst>
              <a:ext uri="{FF2B5EF4-FFF2-40B4-BE49-F238E27FC236}">
                <a16:creationId xmlns:a16="http://schemas.microsoft.com/office/drawing/2014/main" id="{2FB9508A-6475-3BB7-326D-69E2885BD013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20706391" y="9046789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8" name="Title text">
            <a:extLst>
              <a:ext uri="{FF2B5EF4-FFF2-40B4-BE49-F238E27FC236}">
                <a16:creationId xmlns:a16="http://schemas.microsoft.com/office/drawing/2014/main" id="{099E8B7C-65CD-40E8-D5B4-2293B95077E4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20706391" y="9696952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9" name="Title text">
            <a:extLst>
              <a:ext uri="{FF2B5EF4-FFF2-40B4-BE49-F238E27FC236}">
                <a16:creationId xmlns:a16="http://schemas.microsoft.com/office/drawing/2014/main" id="{5A6E8EAA-9733-BBDD-F56B-FD4C768F6AF1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15445609" y="2454919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2" name="Title text">
            <a:extLst>
              <a:ext uri="{FF2B5EF4-FFF2-40B4-BE49-F238E27FC236}">
                <a16:creationId xmlns:a16="http://schemas.microsoft.com/office/drawing/2014/main" id="{9E40636B-9652-BCD8-F543-4A0226DC6298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15445609" y="3105082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81" name="Content Placeholder 43">
            <a:extLst>
              <a:ext uri="{FF2B5EF4-FFF2-40B4-BE49-F238E27FC236}">
                <a16:creationId xmlns:a16="http://schemas.microsoft.com/office/drawing/2014/main" id="{3EE1F378-A38F-D3B0-2A7C-B263CDC4B5CC}"/>
              </a:ext>
            </a:extLst>
          </p:cNvPr>
          <p:cNvSpPr>
            <a:spLocks noGrp="1"/>
          </p:cNvSpPr>
          <p:nvPr>
            <p:ph sz="quarter" idx="112"/>
          </p:nvPr>
        </p:nvSpPr>
        <p:spPr>
          <a:xfrm>
            <a:off x="16273369" y="4739403"/>
            <a:ext cx="881312" cy="779329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3" name="Content Placeholder 43">
            <a:extLst>
              <a:ext uri="{FF2B5EF4-FFF2-40B4-BE49-F238E27FC236}">
                <a16:creationId xmlns:a16="http://schemas.microsoft.com/office/drawing/2014/main" id="{EAF12D01-B422-CF05-E4E0-FAB7BCC6CCA9}"/>
              </a:ext>
            </a:extLst>
          </p:cNvPr>
          <p:cNvSpPr>
            <a:spLocks noGrp="1"/>
          </p:cNvSpPr>
          <p:nvPr>
            <p:ph sz="quarter" idx="117"/>
          </p:nvPr>
        </p:nvSpPr>
        <p:spPr>
          <a:xfrm>
            <a:off x="14162066" y="8672922"/>
            <a:ext cx="881312" cy="779329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34" name="Content Placeholder 43">
            <a:extLst>
              <a:ext uri="{FF2B5EF4-FFF2-40B4-BE49-F238E27FC236}">
                <a16:creationId xmlns:a16="http://schemas.microsoft.com/office/drawing/2014/main" id="{D3181890-E0BF-E2C6-3CBB-CAF5AD5451FC}"/>
              </a:ext>
            </a:extLst>
          </p:cNvPr>
          <p:cNvSpPr>
            <a:spLocks noGrp="1"/>
          </p:cNvSpPr>
          <p:nvPr>
            <p:ph sz="quarter" idx="118"/>
          </p:nvPr>
        </p:nvSpPr>
        <p:spPr>
          <a:xfrm>
            <a:off x="18544224" y="8672922"/>
            <a:ext cx="881312" cy="779329"/>
          </a:xfrm>
          <a:prstGeom prst="rect">
            <a:avLst/>
          </a:prstGeom>
          <a:noFill/>
        </p:spPr>
        <p:txBody>
          <a:bodyPr/>
          <a:lstStyle>
            <a:lvl1pPr>
              <a:defRPr sz="500"/>
            </a:lvl1pPr>
          </a:lstStyle>
          <a:p>
            <a:pPr lvl="0"/>
            <a:endParaRPr lang="en-US" dirty="0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C0024028-8D54-C1CB-3A64-8D08EB58AA5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9821" y="1558576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2" name="Title text">
            <a:extLst>
              <a:ext uri="{FF2B5EF4-FFF2-40B4-BE49-F238E27FC236}">
                <a16:creationId xmlns:a16="http://schemas.microsoft.com/office/drawing/2014/main" id="{C4E1B5B0-C80B-67CA-F4A6-4036F3A702D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8211651" cy="15223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32713C43-92E5-45FE-93FA-717DCBBAA0A1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1279821" y="6858000"/>
            <a:ext cx="7260676" cy="35898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574280204"/>
      </p:ext>
    </p:extLst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here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D600976F-4E74-3EA1-D1E1-B7B2886F8A9D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683D271-B508-41AC-ACD4-63CAC2E2130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98551145-E608-D958-ABE4-3C57692A7B2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73" name="Title text">
            <a:extLst>
              <a:ext uri="{FF2B5EF4-FFF2-40B4-BE49-F238E27FC236}">
                <a16:creationId xmlns:a16="http://schemas.microsoft.com/office/drawing/2014/main" id="{EAE447D0-5596-0862-813B-8A2957219D89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0079932" y="9062587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4" name="Title text">
            <a:extLst>
              <a:ext uri="{FF2B5EF4-FFF2-40B4-BE49-F238E27FC236}">
                <a16:creationId xmlns:a16="http://schemas.microsoft.com/office/drawing/2014/main" id="{0AC1C2E1-DE02-CBCF-C576-26D9D7DFDC01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0079932" y="9712750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7" name="Title text">
            <a:extLst>
              <a:ext uri="{FF2B5EF4-FFF2-40B4-BE49-F238E27FC236}">
                <a16:creationId xmlns:a16="http://schemas.microsoft.com/office/drawing/2014/main" id="{2FB9508A-6475-3BB7-326D-69E2885BD013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20706391" y="9046789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8" name="Title text">
            <a:extLst>
              <a:ext uri="{FF2B5EF4-FFF2-40B4-BE49-F238E27FC236}">
                <a16:creationId xmlns:a16="http://schemas.microsoft.com/office/drawing/2014/main" id="{099E8B7C-65CD-40E8-D5B4-2293B95077E4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20706391" y="9696952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9" name="Title text">
            <a:extLst>
              <a:ext uri="{FF2B5EF4-FFF2-40B4-BE49-F238E27FC236}">
                <a16:creationId xmlns:a16="http://schemas.microsoft.com/office/drawing/2014/main" id="{5A6E8EAA-9733-BBDD-F56B-FD4C768F6AF1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15445609" y="2454919"/>
            <a:ext cx="2632288" cy="568971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accent6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32" name="Title text">
            <a:extLst>
              <a:ext uri="{FF2B5EF4-FFF2-40B4-BE49-F238E27FC236}">
                <a16:creationId xmlns:a16="http://schemas.microsoft.com/office/drawing/2014/main" id="{9E40636B-9652-BCD8-F543-4A0226DC6298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15445609" y="3105082"/>
            <a:ext cx="2632288" cy="35612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11" name="Oval 66">
            <a:extLst>
              <a:ext uri="{FF2B5EF4-FFF2-40B4-BE49-F238E27FC236}">
                <a16:creationId xmlns:a16="http://schemas.microsoft.com/office/drawing/2014/main" id="{42FE469C-BE3A-2C47-188D-1BE14386C522}"/>
              </a:ext>
            </a:extLst>
          </p:cNvPr>
          <p:cNvSpPr/>
          <p:nvPr userDrawn="1"/>
        </p:nvSpPr>
        <p:spPr>
          <a:xfrm>
            <a:off x="13456557" y="4446303"/>
            <a:ext cx="6505496" cy="6500215"/>
          </a:xfrm>
          <a:prstGeom prst="ellipse">
            <a:avLst/>
          </a:prstGeom>
          <a:solidFill>
            <a:srgbClr val="2C2E3C"/>
          </a:solidFill>
          <a:ln w="12700"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2" name="Freeform 67">
            <a:extLst>
              <a:ext uri="{FF2B5EF4-FFF2-40B4-BE49-F238E27FC236}">
                <a16:creationId xmlns:a16="http://schemas.microsoft.com/office/drawing/2014/main" id="{7AC15EF4-F7D6-B7FF-2834-6C2D8C9ABB72}"/>
              </a:ext>
            </a:extLst>
          </p:cNvPr>
          <p:cNvSpPr/>
          <p:nvPr userDrawn="1"/>
        </p:nvSpPr>
        <p:spPr>
          <a:xfrm>
            <a:off x="13150255" y="6790815"/>
            <a:ext cx="435675" cy="13227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219" h="21600" extrusionOk="0">
                <a:moveTo>
                  <a:pt x="17219" y="0"/>
                </a:moveTo>
                <a:cubicBezTo>
                  <a:pt x="16749" y="0"/>
                  <a:pt x="15810" y="195"/>
                  <a:pt x="15341" y="389"/>
                </a:cubicBezTo>
                <a:cubicBezTo>
                  <a:pt x="784" y="3892"/>
                  <a:pt x="-4381" y="11481"/>
                  <a:pt x="4071" y="17514"/>
                </a:cubicBezTo>
                <a:cubicBezTo>
                  <a:pt x="6419" y="19265"/>
                  <a:pt x="9706" y="20627"/>
                  <a:pt x="13462" y="21600"/>
                </a:cubicBezTo>
                <a:cubicBezTo>
                  <a:pt x="11115" y="14205"/>
                  <a:pt x="12523" y="6811"/>
                  <a:pt x="17219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5" name="Freeform 68">
            <a:extLst>
              <a:ext uri="{FF2B5EF4-FFF2-40B4-BE49-F238E27FC236}">
                <a16:creationId xmlns:a16="http://schemas.microsoft.com/office/drawing/2014/main" id="{FCDB907F-0AEC-F934-6EB3-22F01150E0F2}"/>
              </a:ext>
            </a:extLst>
          </p:cNvPr>
          <p:cNvSpPr/>
          <p:nvPr userDrawn="1"/>
        </p:nvSpPr>
        <p:spPr>
          <a:xfrm>
            <a:off x="14739702" y="10281180"/>
            <a:ext cx="1190739" cy="7036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813" extrusionOk="0">
                <a:moveTo>
                  <a:pt x="0" y="0"/>
                </a:moveTo>
                <a:cubicBezTo>
                  <a:pt x="0" y="2859"/>
                  <a:pt x="648" y="5718"/>
                  <a:pt x="1728" y="8576"/>
                </a:cubicBezTo>
                <a:cubicBezTo>
                  <a:pt x="5616" y="18424"/>
                  <a:pt x="14040" y="21600"/>
                  <a:pt x="20736" y="16200"/>
                </a:cubicBezTo>
                <a:cubicBezTo>
                  <a:pt x="20952" y="15882"/>
                  <a:pt x="21600" y="15247"/>
                  <a:pt x="21600" y="15247"/>
                </a:cubicBezTo>
                <a:cubicBezTo>
                  <a:pt x="13824" y="12388"/>
                  <a:pt x="6480" y="7306"/>
                  <a:pt x="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" name="Freeform 69">
            <a:extLst>
              <a:ext uri="{FF2B5EF4-FFF2-40B4-BE49-F238E27FC236}">
                <a16:creationId xmlns:a16="http://schemas.microsoft.com/office/drawing/2014/main" id="{68938599-A45F-2D22-B886-BEC28CBCB3A6}"/>
              </a:ext>
            </a:extLst>
          </p:cNvPr>
          <p:cNvSpPr/>
          <p:nvPr userDrawn="1"/>
        </p:nvSpPr>
        <p:spPr>
          <a:xfrm>
            <a:off x="13141379" y="7482551"/>
            <a:ext cx="2385871" cy="34032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32" h="21600" extrusionOk="0">
                <a:moveTo>
                  <a:pt x="4099" y="12613"/>
                </a:moveTo>
                <a:cubicBezTo>
                  <a:pt x="7242" y="16615"/>
                  <a:pt x="11704" y="19636"/>
                  <a:pt x="16775" y="21600"/>
                </a:cubicBezTo>
                <a:cubicBezTo>
                  <a:pt x="15862" y="21147"/>
                  <a:pt x="15152" y="20618"/>
                  <a:pt x="14544" y="19863"/>
                </a:cubicBezTo>
                <a:cubicBezTo>
                  <a:pt x="14442" y="19863"/>
                  <a:pt x="14442" y="19787"/>
                  <a:pt x="14442" y="19787"/>
                </a:cubicBezTo>
                <a:cubicBezTo>
                  <a:pt x="13935" y="19108"/>
                  <a:pt x="13631" y="18428"/>
                  <a:pt x="13631" y="17673"/>
                </a:cubicBezTo>
                <a:cubicBezTo>
                  <a:pt x="13428" y="15936"/>
                  <a:pt x="14645" y="14123"/>
                  <a:pt x="16876" y="13141"/>
                </a:cubicBezTo>
                <a:cubicBezTo>
                  <a:pt x="20121" y="11706"/>
                  <a:pt x="21338" y="8534"/>
                  <a:pt x="19411" y="6042"/>
                </a:cubicBezTo>
                <a:cubicBezTo>
                  <a:pt x="17484" y="3625"/>
                  <a:pt x="13225" y="2719"/>
                  <a:pt x="9879" y="4154"/>
                </a:cubicBezTo>
                <a:cubicBezTo>
                  <a:pt x="7648" y="5136"/>
                  <a:pt x="5011" y="4985"/>
                  <a:pt x="2983" y="4003"/>
                </a:cubicBezTo>
                <a:cubicBezTo>
                  <a:pt x="2172" y="3625"/>
                  <a:pt x="1462" y="3097"/>
                  <a:pt x="955" y="2417"/>
                </a:cubicBezTo>
                <a:cubicBezTo>
                  <a:pt x="955" y="2341"/>
                  <a:pt x="955" y="2341"/>
                  <a:pt x="853" y="2341"/>
                </a:cubicBezTo>
                <a:cubicBezTo>
                  <a:pt x="346" y="1586"/>
                  <a:pt x="42" y="755"/>
                  <a:pt x="42" y="0"/>
                </a:cubicBezTo>
                <a:cubicBezTo>
                  <a:pt x="-262" y="4229"/>
                  <a:pt x="1056" y="8685"/>
                  <a:pt x="4099" y="12613"/>
                </a:cubicBezTo>
                <a:close/>
              </a:path>
            </a:pathLst>
          </a:custGeom>
          <a:solidFill>
            <a:schemeClr val="accent6"/>
          </a:solidFill>
          <a:ln w="12700">
            <a:solidFill>
              <a:schemeClr val="accent6"/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" name="Freeform 70">
            <a:extLst>
              <a:ext uri="{FF2B5EF4-FFF2-40B4-BE49-F238E27FC236}">
                <a16:creationId xmlns:a16="http://schemas.microsoft.com/office/drawing/2014/main" id="{4E674CCC-CC82-A46B-16CD-D64DE61C24B2}"/>
              </a:ext>
            </a:extLst>
          </p:cNvPr>
          <p:cNvSpPr/>
          <p:nvPr userDrawn="1"/>
        </p:nvSpPr>
        <p:spPr>
          <a:xfrm>
            <a:off x="17488168" y="10281180"/>
            <a:ext cx="1188098" cy="7036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8813" extrusionOk="0">
                <a:moveTo>
                  <a:pt x="0" y="15247"/>
                </a:moveTo>
                <a:cubicBezTo>
                  <a:pt x="216" y="15247"/>
                  <a:pt x="648" y="15882"/>
                  <a:pt x="864" y="16200"/>
                </a:cubicBezTo>
                <a:cubicBezTo>
                  <a:pt x="7560" y="21600"/>
                  <a:pt x="15984" y="18424"/>
                  <a:pt x="19872" y="8576"/>
                </a:cubicBezTo>
                <a:cubicBezTo>
                  <a:pt x="20952" y="5718"/>
                  <a:pt x="21600" y="2859"/>
                  <a:pt x="21600" y="0"/>
                </a:cubicBezTo>
                <a:cubicBezTo>
                  <a:pt x="15120" y="7306"/>
                  <a:pt x="7776" y="12388"/>
                  <a:pt x="0" y="15247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8" name="Freeform 71">
            <a:extLst>
              <a:ext uri="{FF2B5EF4-FFF2-40B4-BE49-F238E27FC236}">
                <a16:creationId xmlns:a16="http://schemas.microsoft.com/office/drawing/2014/main" id="{10C6BB31-2F16-D8DB-10CD-E4E69E411CE8}"/>
              </a:ext>
            </a:extLst>
          </p:cNvPr>
          <p:cNvSpPr/>
          <p:nvPr userDrawn="1"/>
        </p:nvSpPr>
        <p:spPr>
          <a:xfrm>
            <a:off x="17891361" y="7482551"/>
            <a:ext cx="2385870" cy="34032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32" h="21600" extrusionOk="0">
                <a:moveTo>
                  <a:pt x="16233" y="12613"/>
                </a:moveTo>
                <a:cubicBezTo>
                  <a:pt x="19276" y="8685"/>
                  <a:pt x="20594" y="4229"/>
                  <a:pt x="20290" y="0"/>
                </a:cubicBezTo>
                <a:cubicBezTo>
                  <a:pt x="20290" y="755"/>
                  <a:pt x="19986" y="1586"/>
                  <a:pt x="19479" y="2341"/>
                </a:cubicBezTo>
                <a:cubicBezTo>
                  <a:pt x="19377" y="2341"/>
                  <a:pt x="19377" y="2341"/>
                  <a:pt x="19377" y="2417"/>
                </a:cubicBezTo>
                <a:cubicBezTo>
                  <a:pt x="18870" y="3097"/>
                  <a:pt x="18160" y="3625"/>
                  <a:pt x="17349" y="4003"/>
                </a:cubicBezTo>
                <a:cubicBezTo>
                  <a:pt x="15321" y="4985"/>
                  <a:pt x="12684" y="5136"/>
                  <a:pt x="10453" y="4154"/>
                </a:cubicBezTo>
                <a:cubicBezTo>
                  <a:pt x="7107" y="2719"/>
                  <a:pt x="2848" y="3625"/>
                  <a:pt x="921" y="6042"/>
                </a:cubicBezTo>
                <a:cubicBezTo>
                  <a:pt x="-1006" y="8534"/>
                  <a:pt x="211" y="11706"/>
                  <a:pt x="3456" y="13141"/>
                </a:cubicBezTo>
                <a:cubicBezTo>
                  <a:pt x="5687" y="14123"/>
                  <a:pt x="6904" y="15936"/>
                  <a:pt x="6701" y="17673"/>
                </a:cubicBezTo>
                <a:cubicBezTo>
                  <a:pt x="6701" y="18428"/>
                  <a:pt x="6397" y="19108"/>
                  <a:pt x="5890" y="19787"/>
                </a:cubicBezTo>
                <a:cubicBezTo>
                  <a:pt x="5890" y="19787"/>
                  <a:pt x="5890" y="19863"/>
                  <a:pt x="5788" y="19863"/>
                </a:cubicBezTo>
                <a:cubicBezTo>
                  <a:pt x="5180" y="20618"/>
                  <a:pt x="4470" y="21147"/>
                  <a:pt x="3557" y="21600"/>
                </a:cubicBezTo>
                <a:cubicBezTo>
                  <a:pt x="8628" y="19636"/>
                  <a:pt x="13090" y="16615"/>
                  <a:pt x="16233" y="12613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40000"/>
                <a:lumOff val="60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9" name="Freeform 72">
            <a:extLst>
              <a:ext uri="{FF2B5EF4-FFF2-40B4-BE49-F238E27FC236}">
                <a16:creationId xmlns:a16="http://schemas.microsoft.com/office/drawing/2014/main" id="{933776AA-D094-8B6A-46F3-1D982D1E80F8}"/>
              </a:ext>
            </a:extLst>
          </p:cNvPr>
          <p:cNvSpPr/>
          <p:nvPr userDrawn="1"/>
        </p:nvSpPr>
        <p:spPr>
          <a:xfrm>
            <a:off x="19830039" y="6790815"/>
            <a:ext cx="437780" cy="13227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219" h="21600" extrusionOk="0">
                <a:moveTo>
                  <a:pt x="3757" y="21600"/>
                </a:moveTo>
                <a:cubicBezTo>
                  <a:pt x="7513" y="20627"/>
                  <a:pt x="10800" y="19265"/>
                  <a:pt x="13148" y="17514"/>
                </a:cubicBezTo>
                <a:cubicBezTo>
                  <a:pt x="21600" y="11481"/>
                  <a:pt x="16435" y="3892"/>
                  <a:pt x="1878" y="389"/>
                </a:cubicBezTo>
                <a:cubicBezTo>
                  <a:pt x="1409" y="195"/>
                  <a:pt x="470" y="0"/>
                  <a:pt x="0" y="0"/>
                </a:cubicBezTo>
                <a:cubicBezTo>
                  <a:pt x="4696" y="6811"/>
                  <a:pt x="6104" y="14205"/>
                  <a:pt x="3757" y="2160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0" name="Freeform 73">
            <a:extLst>
              <a:ext uri="{FF2B5EF4-FFF2-40B4-BE49-F238E27FC236}">
                <a16:creationId xmlns:a16="http://schemas.microsoft.com/office/drawing/2014/main" id="{7381063D-B13A-36F4-0D73-2E610452E307}"/>
              </a:ext>
            </a:extLst>
          </p:cNvPr>
          <p:cNvSpPr/>
          <p:nvPr userDrawn="1"/>
        </p:nvSpPr>
        <p:spPr>
          <a:xfrm>
            <a:off x="17952847" y="4612638"/>
            <a:ext cx="1106252" cy="834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1600" y="21291"/>
                  <a:pt x="21600" y="20366"/>
                  <a:pt x="21600" y="19749"/>
                </a:cubicBezTo>
                <a:cubicBezTo>
                  <a:pt x="21600" y="8949"/>
                  <a:pt x="14865" y="0"/>
                  <a:pt x="6503" y="0"/>
                </a:cubicBezTo>
                <a:cubicBezTo>
                  <a:pt x="4181" y="0"/>
                  <a:pt x="2090" y="617"/>
                  <a:pt x="0" y="1851"/>
                </a:cubicBezTo>
                <a:cubicBezTo>
                  <a:pt x="8129" y="6480"/>
                  <a:pt x="15561" y="13269"/>
                  <a:pt x="21600" y="2160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1" name="Freeform 74">
            <a:extLst>
              <a:ext uri="{FF2B5EF4-FFF2-40B4-BE49-F238E27FC236}">
                <a16:creationId xmlns:a16="http://schemas.microsoft.com/office/drawing/2014/main" id="{67D25E5C-A4FA-0BCC-4EEC-E56ABCDCFCFD}"/>
              </a:ext>
            </a:extLst>
          </p:cNvPr>
          <p:cNvSpPr/>
          <p:nvPr userDrawn="1"/>
        </p:nvSpPr>
        <p:spPr>
          <a:xfrm>
            <a:off x="14359511" y="4612638"/>
            <a:ext cx="1106252" cy="834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51"/>
                </a:moveTo>
                <a:cubicBezTo>
                  <a:pt x="19510" y="617"/>
                  <a:pt x="17419" y="0"/>
                  <a:pt x="15097" y="0"/>
                </a:cubicBezTo>
                <a:cubicBezTo>
                  <a:pt x="6735" y="0"/>
                  <a:pt x="0" y="8949"/>
                  <a:pt x="0" y="19749"/>
                </a:cubicBezTo>
                <a:cubicBezTo>
                  <a:pt x="0" y="20366"/>
                  <a:pt x="0" y="21291"/>
                  <a:pt x="0" y="21600"/>
                </a:cubicBezTo>
                <a:cubicBezTo>
                  <a:pt x="6039" y="13269"/>
                  <a:pt x="13471" y="6480"/>
                  <a:pt x="21600" y="185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2" name="Freeform 75">
            <a:extLst>
              <a:ext uri="{FF2B5EF4-FFF2-40B4-BE49-F238E27FC236}">
                <a16:creationId xmlns:a16="http://schemas.microsoft.com/office/drawing/2014/main" id="{8540E47F-24D9-C136-25C4-54285DEBC62C}"/>
              </a:ext>
            </a:extLst>
          </p:cNvPr>
          <p:cNvSpPr/>
          <p:nvPr userDrawn="1"/>
        </p:nvSpPr>
        <p:spPr>
          <a:xfrm>
            <a:off x="14739702" y="4126838"/>
            <a:ext cx="3936564" cy="2069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3" y="0"/>
                </a:moveTo>
                <a:cubicBezTo>
                  <a:pt x="6852" y="0"/>
                  <a:pt x="3132" y="2234"/>
                  <a:pt x="0" y="6207"/>
                </a:cubicBezTo>
                <a:cubicBezTo>
                  <a:pt x="653" y="5462"/>
                  <a:pt x="1305" y="5090"/>
                  <a:pt x="2023" y="5090"/>
                </a:cubicBezTo>
                <a:cubicBezTo>
                  <a:pt x="2088" y="5090"/>
                  <a:pt x="2088" y="5090"/>
                  <a:pt x="2153" y="5090"/>
                </a:cubicBezTo>
                <a:cubicBezTo>
                  <a:pt x="2806" y="5090"/>
                  <a:pt x="3393" y="5338"/>
                  <a:pt x="3981" y="5959"/>
                </a:cubicBezTo>
                <a:cubicBezTo>
                  <a:pt x="5351" y="7200"/>
                  <a:pt x="6330" y="9931"/>
                  <a:pt x="6330" y="13034"/>
                </a:cubicBezTo>
                <a:cubicBezTo>
                  <a:pt x="6330" y="17752"/>
                  <a:pt x="8353" y="21600"/>
                  <a:pt x="10833" y="21600"/>
                </a:cubicBezTo>
                <a:cubicBezTo>
                  <a:pt x="13247" y="21600"/>
                  <a:pt x="15270" y="17752"/>
                  <a:pt x="15270" y="13034"/>
                </a:cubicBezTo>
                <a:cubicBezTo>
                  <a:pt x="15270" y="9931"/>
                  <a:pt x="16249" y="7200"/>
                  <a:pt x="17619" y="5959"/>
                </a:cubicBezTo>
                <a:cubicBezTo>
                  <a:pt x="18207" y="5338"/>
                  <a:pt x="18794" y="5090"/>
                  <a:pt x="19447" y="5090"/>
                </a:cubicBezTo>
                <a:cubicBezTo>
                  <a:pt x="19512" y="5090"/>
                  <a:pt x="19512" y="5090"/>
                  <a:pt x="19577" y="5090"/>
                </a:cubicBezTo>
                <a:cubicBezTo>
                  <a:pt x="20295" y="5090"/>
                  <a:pt x="20947" y="5462"/>
                  <a:pt x="21600" y="6207"/>
                </a:cubicBezTo>
                <a:cubicBezTo>
                  <a:pt x="18468" y="2234"/>
                  <a:pt x="14813" y="0"/>
                  <a:pt x="1083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miter lim="400000"/>
          </a:ln>
        </p:spPr>
        <p:txBody>
          <a:bodyPr lIns="45719" rIns="45719"/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4" name="Title text">
            <a:extLst>
              <a:ext uri="{FF2B5EF4-FFF2-40B4-BE49-F238E27FC236}">
                <a16:creationId xmlns:a16="http://schemas.microsoft.com/office/drawing/2014/main" id="{BE1DBC04-D2EF-FA1C-F12E-7FA06EFDF6BB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15388727" y="6981025"/>
            <a:ext cx="2632288" cy="56897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48C14BB1-6066-852A-E6DB-57559B94BA32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15388727" y="7631188"/>
            <a:ext cx="2632288" cy="3561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5" name="Title text">
            <a:extLst>
              <a:ext uri="{FF2B5EF4-FFF2-40B4-BE49-F238E27FC236}">
                <a16:creationId xmlns:a16="http://schemas.microsoft.com/office/drawing/2014/main" id="{C286EE31-540F-5245-68BE-5319674B0B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79821" y="1558576"/>
            <a:ext cx="19114035" cy="84104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BBF0DBCF-63D5-C5AF-05DC-3596EBC9EE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9821" y="2777001"/>
            <a:ext cx="8211651" cy="152231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95CCE65C-386A-6DF5-1D45-8B787CE735EB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1279821" y="6858000"/>
            <a:ext cx="7260676" cy="35898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4058725092"/>
      </p:ext>
    </p:extLst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32155" y="12697023"/>
            <a:ext cx="277877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8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RS" sz="1800" b="1" i="0" u="none" strike="noStrike" kern="0" cap="none" spc="0" normalizeH="0" baseline="0" noProof="0" smtClean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sym typeface="Lato Black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RS" sz="18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sym typeface="Lato Black"/>
            </a:endParaRPr>
          </a:p>
        </p:txBody>
      </p:sp>
      <p:sp>
        <p:nvSpPr>
          <p:cNvPr id="10" name="IMAGE REPLACE"/>
          <p:cNvSpPr>
            <a:spLocks noGrp="1"/>
          </p:cNvSpPr>
          <p:nvPr>
            <p:ph type="pic" sz="quarter" idx="11" hasCustomPrompt="1"/>
          </p:nvPr>
        </p:nvSpPr>
        <p:spPr>
          <a:xfrm>
            <a:off x="254000" y="253999"/>
            <a:ext cx="23876000" cy="13208000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</p:spTree>
    <p:extLst>
      <p:ext uri="{BB962C8B-B14F-4D97-AF65-F5344CB8AC3E}">
        <p14:creationId xmlns:p14="http://schemas.microsoft.com/office/powerpoint/2010/main" val="839421476"/>
      </p:ext>
    </p:extLst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IMAGE REPLACE"/>
          <p:cNvSpPr>
            <a:spLocks noGrp="1"/>
          </p:cNvSpPr>
          <p:nvPr>
            <p:ph type="pic" sz="quarter" idx="11" hasCustomPrompt="1"/>
          </p:nvPr>
        </p:nvSpPr>
        <p:spPr>
          <a:xfrm>
            <a:off x="-2779" y="2033322"/>
            <a:ext cx="24385853" cy="9649354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30CF9E42-A3E2-7822-A3E0-D8696E4F3FC4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NAYGN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  |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cs typeface="Lato Black"/>
              <a:sym typeface="Lato Black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55D3336-5067-D499-585B-7E55273CD9FE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RS" sz="1600" b="1" i="0" u="none" strike="noStrike" kern="0" cap="none" spc="0" normalizeH="0" baseline="0" noProof="0" smtClean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sym typeface="Lato Black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RS" sz="16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sym typeface="Lato Black"/>
            </a:endParaRPr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66A8F257-C70A-339D-01F2-C3B4FCE6F16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1794"/>
      </p:ext>
    </p:extLst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">
            <a:extLst>
              <a:ext uri="{FF2B5EF4-FFF2-40B4-BE49-F238E27FC236}">
                <a16:creationId xmlns:a16="http://schemas.microsoft.com/office/drawing/2014/main" id="{6D555D64-851C-CB20-CA6E-523E4AB4F1A3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NAYGN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  |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cs typeface="Lato Black"/>
              <a:sym typeface="Lato Black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6BB21EFE-74B0-7E24-4094-D213E94D5ED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RS" sz="1600" b="1" i="0" u="none" strike="noStrike" kern="0" cap="none" spc="0" normalizeH="0" baseline="0" noProof="0" smtClean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sym typeface="Lato Black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RS" sz="16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sym typeface="Lato Black"/>
            </a:endParaRP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6988968" y="-1"/>
            <a:ext cx="17395032" cy="13716000"/>
          </a:xfrm>
          <a:custGeom>
            <a:avLst/>
            <a:gdLst>
              <a:gd name="connsiteX0" fmla="*/ 0 w 17395032"/>
              <a:gd name="connsiteY0" fmla="*/ 0 h 13716000"/>
              <a:gd name="connsiteX1" fmla="*/ 17395032 w 17395032"/>
              <a:gd name="connsiteY1" fmla="*/ 0 h 13716000"/>
              <a:gd name="connsiteX2" fmla="*/ 17395032 w 17395032"/>
              <a:gd name="connsiteY2" fmla="*/ 13716000 h 13716000"/>
              <a:gd name="connsiteX3" fmla="*/ 0 w 17395032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95032" h="13716000">
                <a:moveTo>
                  <a:pt x="0" y="0"/>
                </a:moveTo>
                <a:lnTo>
                  <a:pt x="17395032" y="0"/>
                </a:lnTo>
                <a:lnTo>
                  <a:pt x="17395032" y="13716000"/>
                </a:lnTo>
                <a:lnTo>
                  <a:pt x="0" y="13716000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A938CC7C-22A4-4D21-7EFD-AFEA238260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08606"/>
      </p:ext>
    </p:extLst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stled 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7870031" y="2028956"/>
            <a:ext cx="15240001" cy="9658086"/>
          </a:xfrm>
          <a:custGeom>
            <a:avLst/>
            <a:gdLst>
              <a:gd name="connsiteX0" fmla="*/ 0 w 15240001"/>
              <a:gd name="connsiteY0" fmla="*/ 0 h 9658086"/>
              <a:gd name="connsiteX1" fmla="*/ 15240001 w 15240001"/>
              <a:gd name="connsiteY1" fmla="*/ 0 h 9658086"/>
              <a:gd name="connsiteX2" fmla="*/ 15240001 w 15240001"/>
              <a:gd name="connsiteY2" fmla="*/ 9658086 h 9658086"/>
              <a:gd name="connsiteX3" fmla="*/ 0 w 15240001"/>
              <a:gd name="connsiteY3" fmla="*/ 9658086 h 9658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01" h="9658086">
                <a:moveTo>
                  <a:pt x="0" y="0"/>
                </a:moveTo>
                <a:lnTo>
                  <a:pt x="15240001" y="0"/>
                </a:lnTo>
                <a:lnTo>
                  <a:pt x="15240001" y="9658086"/>
                </a:lnTo>
                <a:lnTo>
                  <a:pt x="0" y="9658086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B22F5878-492B-A926-CFA5-93B81D0B2F31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NAYGN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  |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cs typeface="Lato Black"/>
              <a:sym typeface="Lato Black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C2332974-4CC3-F387-91EC-91C46F550C8B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RS" sz="1600" b="1" i="0" u="none" strike="noStrike" kern="0" cap="none" spc="0" normalizeH="0" baseline="0" noProof="0" smtClean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sym typeface="Lato Black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RS" sz="16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sym typeface="Lato Black"/>
            </a:endParaRPr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0339FD2F-1027-4AFA-3233-1FBDAF6BA1D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15236"/>
      </p:ext>
    </p:extLst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"/>
            <a:ext cx="17780000" cy="13716001"/>
          </a:xfrm>
          <a:custGeom>
            <a:avLst/>
            <a:gdLst>
              <a:gd name="connsiteX0" fmla="*/ 0 w 17780000"/>
              <a:gd name="connsiteY0" fmla="*/ 0 h 13716001"/>
              <a:gd name="connsiteX1" fmla="*/ 17780000 w 17780000"/>
              <a:gd name="connsiteY1" fmla="*/ 0 h 13716001"/>
              <a:gd name="connsiteX2" fmla="*/ 17780000 w 17780000"/>
              <a:gd name="connsiteY2" fmla="*/ 13716001 h 13716001"/>
              <a:gd name="connsiteX3" fmla="*/ 0 w 17780000"/>
              <a:gd name="connsiteY3" fmla="*/ 13716001 h 1371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0000" h="13716001">
                <a:moveTo>
                  <a:pt x="0" y="0"/>
                </a:moveTo>
                <a:lnTo>
                  <a:pt x="17780000" y="0"/>
                </a:lnTo>
                <a:lnTo>
                  <a:pt x="17780000" y="13716001"/>
                </a:lnTo>
                <a:lnTo>
                  <a:pt x="0" y="13716001"/>
                </a:lnTo>
                <a:close/>
              </a:path>
            </a:pathLst>
          </a:custGeom>
          <a:solidFill>
            <a:srgbClr val="ACB1BB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Inter" panose="02000503000000020004" pitchFamily="2" charset="0"/>
                <a:ea typeface="Inter" panose="02000503000000020004" pitchFamily="2" charset="0"/>
              </a:defRPr>
            </a:lvl1pPr>
          </a:lstStyle>
          <a:p>
            <a:r>
              <a:rPr lang="en-US" dirty="0"/>
              <a:t>IMAGE REPLACE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EF5281BE-6234-F6B8-6472-9B8F7521A2C1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NAYGN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cs typeface="Lato Black"/>
                <a:sym typeface="Lato Black"/>
              </a:rPr>
              <a:t>  |</a:t>
            </a:r>
            <a:endParaRPr kumimoji="0" sz="15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cs typeface="Lato Black"/>
              <a:sym typeface="Lato Black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285E7FDD-44FE-5254-5589-F6EB34AC2E0E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RS" sz="1600" b="1" i="0" u="none" strike="noStrike" kern="0" cap="none" spc="0" normalizeH="0" baseline="0" noProof="0" smtClean="0">
                <a:ln>
                  <a:noFill/>
                </a:ln>
                <a:solidFill>
                  <a:srgbClr val="2C2E3C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  <a:sym typeface="Lato Black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RS" sz="1600" b="1" i="0" u="none" strike="noStrike" kern="0" cap="none" spc="0" normalizeH="0" baseline="0" noProof="0" dirty="0">
              <a:ln>
                <a:noFill/>
              </a:ln>
              <a:solidFill>
                <a:srgbClr val="2C2E3C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  <a:sym typeface="Lato Black"/>
            </a:endParaRPr>
          </a:p>
        </p:txBody>
      </p:sp>
    </p:spTree>
    <p:extLst>
      <p:ext uri="{BB962C8B-B14F-4D97-AF65-F5344CB8AC3E}">
        <p14:creationId xmlns:p14="http://schemas.microsoft.com/office/powerpoint/2010/main" val="1033079738"/>
      </p:ext>
    </p:extLst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3">
            <a:extLst>
              <a:ext uri="{FF2B5EF4-FFF2-40B4-BE49-F238E27FC236}">
                <a16:creationId xmlns:a16="http://schemas.microsoft.com/office/drawing/2014/main" id="{032B6502-2F6A-B6A6-9339-93DEEA7C4901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25484" b="17281"/>
          <a:stretch/>
        </p:blipFill>
        <p:spPr>
          <a:xfrm>
            <a:off x="-3329" y="6557084"/>
            <a:ext cx="24401184" cy="7357585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D0EDDC-F5CA-F74B-AA0A-14F43BAAB8BC}"/>
              </a:ext>
            </a:extLst>
          </p:cNvPr>
          <p:cNvSpPr/>
          <p:nvPr userDrawn="1"/>
        </p:nvSpPr>
        <p:spPr>
          <a:xfrm>
            <a:off x="6601297" y="3915365"/>
            <a:ext cx="11358189" cy="6309360"/>
          </a:xfrm>
          <a:prstGeom prst="rect">
            <a:avLst/>
          </a:prstGeom>
          <a:solidFill>
            <a:srgbClr val="F7F9FF"/>
          </a:solidFill>
          <a:ln w="12700" cap="flat">
            <a:solidFill>
              <a:schemeClr val="accent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D841D3-EBC9-8494-F264-D6BAED032F3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9092901" y="5477399"/>
            <a:ext cx="6198194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Helvetica Neue"/>
                <a:sym typeface="Helvetica Neue"/>
              </a:rPr>
              <a:t>Contact 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06845-3E30-6D08-5983-52F38CB302B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333488" y="6557084"/>
            <a:ext cx="9893808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6"/>
                </a:solidFill>
              </a:rPr>
              <a:t>North American Young Generation in Nuclear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chemeClr val="accent6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DB131A-9CF2-7A32-4D65-C62423960D1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461504" y="7906118"/>
            <a:ext cx="9637776" cy="13952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n-US" dirty="0">
                <a:solidFill>
                  <a:schemeClr val="accent6"/>
                </a:solidFill>
              </a:rPr>
              <a:t>Energizing the Future of Nuclear</a:t>
            </a:r>
          </a:p>
          <a:p>
            <a:pPr lvl="0"/>
            <a:r>
              <a:rPr lang="en-US" sz="2400" dirty="0"/>
              <a:t>info@naygn.org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3" name="Picture 2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1D9711DB-8E8A-8095-0ADD-9EA15889451D}"/>
              </a:ext>
            </a:extLst>
          </p:cNvPr>
          <p:cNvPicPr/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03" y="12153901"/>
            <a:ext cx="6817905" cy="9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72388"/>
      </p:ext>
    </p:extLst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3">
            <a:extLst>
              <a:ext uri="{FF2B5EF4-FFF2-40B4-BE49-F238E27FC236}">
                <a16:creationId xmlns:a16="http://schemas.microsoft.com/office/drawing/2014/main" id="{A1E84FAC-FFF8-5572-CFD0-2AF40D97885B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25484" b="17281"/>
          <a:stretch/>
        </p:blipFill>
        <p:spPr>
          <a:xfrm>
            <a:off x="-3329" y="6557084"/>
            <a:ext cx="24401184" cy="7357585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3E9ACA2-EB05-DF30-D541-74675DF43FF9}"/>
              </a:ext>
            </a:extLst>
          </p:cNvPr>
          <p:cNvSpPr/>
          <p:nvPr userDrawn="1"/>
        </p:nvSpPr>
        <p:spPr>
          <a:xfrm>
            <a:off x="6513574" y="3915365"/>
            <a:ext cx="11356848" cy="6309360"/>
          </a:xfrm>
          <a:prstGeom prst="rect">
            <a:avLst/>
          </a:prstGeom>
          <a:solidFill>
            <a:srgbClr val="F7F9FF"/>
          </a:solidFill>
          <a:ln w="12700" cap="flat">
            <a:solidFill>
              <a:schemeClr val="accent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D841D3-EBC9-8494-F264-D6BAED032F30}"/>
              </a:ext>
            </a:extLst>
          </p:cNvPr>
          <p:cNvSpPr txBox="1"/>
          <p:nvPr userDrawn="1"/>
        </p:nvSpPr>
        <p:spPr>
          <a:xfrm>
            <a:off x="9092901" y="5477399"/>
            <a:ext cx="6198194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Helvetica Neue"/>
                <a:sym typeface="Helvetica Neue"/>
              </a:rPr>
              <a:t>Thank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06845-3E30-6D08-5983-52F38CB302B5}"/>
              </a:ext>
            </a:extLst>
          </p:cNvPr>
          <p:cNvSpPr txBox="1"/>
          <p:nvPr userDrawn="1"/>
        </p:nvSpPr>
        <p:spPr>
          <a:xfrm>
            <a:off x="7333488" y="6557084"/>
            <a:ext cx="9893808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6"/>
                </a:solidFill>
              </a:rPr>
              <a:t>North American Young Generation in Nuclear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DB131A-9CF2-7A32-4D65-C62423960D1B}"/>
              </a:ext>
            </a:extLst>
          </p:cNvPr>
          <p:cNvSpPr txBox="1"/>
          <p:nvPr userDrawn="1"/>
        </p:nvSpPr>
        <p:spPr>
          <a:xfrm>
            <a:off x="7461504" y="7906118"/>
            <a:ext cx="9637776" cy="13952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n-US" dirty="0">
                <a:solidFill>
                  <a:schemeClr val="accent6"/>
                </a:solidFill>
              </a:rPr>
              <a:t>Energizing the Future of Nuclear</a:t>
            </a:r>
          </a:p>
          <a:p>
            <a:pPr lvl="0"/>
            <a:r>
              <a:rPr lang="en-US" sz="2400" dirty="0"/>
              <a:t>info@naygn.org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" name="Picture 3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36235055-3901-CE06-471C-2251F45BA064}"/>
              </a:ext>
            </a:extLst>
          </p:cNvPr>
          <p:cNvPicPr/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03" y="12153901"/>
            <a:ext cx="6817905" cy="9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5603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>
            <a:spLocks noGrp="1"/>
          </p:cNvSpPr>
          <p:nvPr>
            <p:ph type="body" sz="quarter" idx="18" hasCustomPrompt="1"/>
          </p:nvPr>
        </p:nvSpPr>
        <p:spPr>
          <a:xfrm>
            <a:off x="1757378" y="2171255"/>
            <a:ext cx="21578110" cy="126285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8255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Inter Black" panose="02000503000000020004" pitchFamily="2" charset="0"/>
                <a:sym typeface="Helvetica Neue"/>
              </a:defRPr>
            </a:lvl1pPr>
          </a:lstStyle>
          <a:p>
            <a:pPr lvl="0"/>
            <a:r>
              <a:rPr lang="en-US" dirty="0"/>
              <a:t>Title Text</a:t>
            </a:r>
          </a:p>
        </p:txBody>
      </p:sp>
      <p:sp>
        <p:nvSpPr>
          <p:cNvPr id="2" name="Slide">
            <a:extLst>
              <a:ext uri="{FF2B5EF4-FFF2-40B4-BE49-F238E27FC236}">
                <a16:creationId xmlns:a16="http://schemas.microsoft.com/office/drawing/2014/main" id="{C73AFCCB-F527-E368-800E-0200D97B35D7}"/>
              </a:ext>
            </a:extLst>
          </p:cNvPr>
          <p:cNvSpPr txBox="1"/>
          <p:nvPr userDrawn="1"/>
        </p:nvSpPr>
        <p:spPr>
          <a:xfrm>
            <a:off x="21845263" y="12697023"/>
            <a:ext cx="921727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1800" b="0">
                <a:solidFill>
                  <a:srgbClr val="2C2E3C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1600" b="1" i="0" dirty="0">
                <a:latin typeface="Inter" panose="02000503000000020004" pitchFamily="2" charset="0"/>
                <a:ea typeface="Inter" panose="02000503000000020004" pitchFamily="2" charset="0"/>
              </a:rPr>
              <a:t>NAYGN</a:t>
            </a:r>
            <a:r>
              <a:rPr lang="en-US" sz="1500" b="1" i="0" dirty="0">
                <a:latin typeface="Inter" panose="02000503000000020004" pitchFamily="2" charset="0"/>
                <a:ea typeface="Inter" panose="02000503000000020004" pitchFamily="2" charset="0"/>
              </a:rPr>
              <a:t>  |</a:t>
            </a:r>
            <a:endParaRPr sz="1500" b="1" i="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D229FCB3-25B3-17E4-F371-FC83E63D31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2766991" y="12697023"/>
            <a:ext cx="343042" cy="279401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600" b="1" i="0">
                <a:solidFill>
                  <a:srgbClr val="2C2E3C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Lato Black"/>
              </a:defRPr>
            </a:lvl1pPr>
          </a:lstStyle>
          <a:p>
            <a:fld id="{86CB4B4D-7CA3-9044-876B-883B54F8677D}" type="slidenum">
              <a:rPr lang="en-RS" smtClean="0"/>
              <a:pPr/>
              <a:t>‹#›</a:t>
            </a:fld>
            <a:endParaRPr lang="en-RS" dirty="0"/>
          </a:p>
        </p:txBody>
      </p:sp>
      <p:pic>
        <p:nvPicPr>
          <p:cNvPr id="4" name="Picture 3" descr="A black and blue letter n&#10;&#10;Description automatically generated">
            <a:extLst>
              <a:ext uri="{FF2B5EF4-FFF2-40B4-BE49-F238E27FC236}">
                <a16:creationId xmlns:a16="http://schemas.microsoft.com/office/drawing/2014/main" id="{3372AE17-1BE6-A592-CF41-15DC9516DA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6" y="613607"/>
            <a:ext cx="2284243" cy="315809"/>
          </a:xfrm>
          <a:prstGeom prst="rect">
            <a:avLst/>
          </a:prstGeom>
        </p:spPr>
      </p:pic>
      <p:sp>
        <p:nvSpPr>
          <p:cNvPr id="6" name="Body text">
            <a:extLst>
              <a:ext uri="{FF2B5EF4-FFF2-40B4-BE49-F238E27FC236}">
                <a16:creationId xmlns:a16="http://schemas.microsoft.com/office/drawing/2014/main" id="{BCC05AF9-1B68-B1C9-0538-C0A4342C437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757377" y="3982102"/>
            <a:ext cx="21578109" cy="87149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marR="0" indent="-342900" algn="l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r Medium" panose="02000503000000020004" pitchFamily="2" charset="0"/>
                <a:ea typeface="Inter Medium" panose="02000503000000020004" pitchFamily="2" charset="0"/>
                <a:cs typeface="Inter Medium" panose="02000503000000020004" pitchFamily="2" charset="0"/>
                <a:sym typeface="Helvetica Neue"/>
              </a:defRPr>
            </a:lvl1pPr>
            <a:lvl2pPr>
              <a:spcBef>
                <a:spcPts val="0"/>
              </a:spcBef>
              <a:defRPr sz="2800">
                <a:latin typeface="+mn-lt"/>
              </a:defRPr>
            </a:lvl2pPr>
            <a:lvl3pPr marL="1727200" indent="-457200">
              <a:spcBef>
                <a:spcPts val="0"/>
              </a:spcBef>
              <a:buFont typeface="Arial" panose="020B0604020202020204" pitchFamily="34" charset="0"/>
              <a:buChar char="•"/>
              <a:defRPr sz="2800">
                <a:latin typeface="+mn-lt"/>
              </a:defRPr>
            </a:lvl3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413791320"/>
      </p:ext>
    </p:extLst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3">
            <a:extLst>
              <a:ext uri="{FF2B5EF4-FFF2-40B4-BE49-F238E27FC236}">
                <a16:creationId xmlns:a16="http://schemas.microsoft.com/office/drawing/2014/main" id="{7525C34A-4A37-9953-61E8-2038D76BE753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t="25484" b="17281"/>
          <a:stretch/>
        </p:blipFill>
        <p:spPr>
          <a:xfrm>
            <a:off x="-3329" y="6473956"/>
            <a:ext cx="24401184" cy="7357585"/>
          </a:xfrm>
          <a:custGeom>
            <a:avLst/>
            <a:gdLst>
              <a:gd name="connsiteX0" fmla="*/ 0 w 23876000"/>
              <a:gd name="connsiteY0" fmla="*/ 0 h 13208000"/>
              <a:gd name="connsiteX1" fmla="*/ 23876000 w 23876000"/>
              <a:gd name="connsiteY1" fmla="*/ 0 h 13208000"/>
              <a:gd name="connsiteX2" fmla="*/ 23876000 w 23876000"/>
              <a:gd name="connsiteY2" fmla="*/ 13208000 h 13208000"/>
              <a:gd name="connsiteX3" fmla="*/ 0 w 23876000"/>
              <a:gd name="connsiteY3" fmla="*/ 13208000 h 132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0" h="13208000">
                <a:moveTo>
                  <a:pt x="0" y="0"/>
                </a:moveTo>
                <a:lnTo>
                  <a:pt x="23876000" y="0"/>
                </a:lnTo>
                <a:lnTo>
                  <a:pt x="23876000" y="13208000"/>
                </a:lnTo>
                <a:lnTo>
                  <a:pt x="0" y="13208000"/>
                </a:lnTo>
                <a:close/>
              </a:path>
            </a:pathLst>
          </a:custGeom>
          <a:solidFill>
            <a:srgbClr val="ACB1BB"/>
          </a:solidFill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DA16FD8-FE13-E1AD-967E-32446E2E7C06}"/>
              </a:ext>
            </a:extLst>
          </p:cNvPr>
          <p:cNvSpPr/>
          <p:nvPr userDrawn="1"/>
        </p:nvSpPr>
        <p:spPr>
          <a:xfrm>
            <a:off x="6513574" y="3915365"/>
            <a:ext cx="11356848" cy="6309360"/>
          </a:xfrm>
          <a:prstGeom prst="rect">
            <a:avLst/>
          </a:prstGeom>
          <a:solidFill>
            <a:srgbClr val="F7F9FF"/>
          </a:solidFill>
          <a:ln w="12700" cap="flat">
            <a:solidFill>
              <a:schemeClr val="accent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D841D3-EBC9-8494-F264-D6BAED032F30}"/>
              </a:ext>
            </a:extLst>
          </p:cNvPr>
          <p:cNvSpPr txBox="1"/>
          <p:nvPr userDrawn="1"/>
        </p:nvSpPr>
        <p:spPr>
          <a:xfrm>
            <a:off x="9092901" y="5477399"/>
            <a:ext cx="6198194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0" b="1" i="0" u="none" strike="noStrike" cap="none" spc="0" normalizeH="0" baseline="0" dirty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shade val="30000"/>
                        <a:satMod val="115000"/>
                      </a:schemeClr>
                    </a:gs>
                    <a:gs pos="50000">
                      <a:schemeClr val="accent6"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  <a:effectLst/>
                <a:uFillTx/>
                <a:latin typeface="Inter Black" panose="02000503000000020004" pitchFamily="2" charset="0"/>
                <a:ea typeface="Inter Black" panose="02000503000000020004" pitchFamily="2" charset="0"/>
                <a:cs typeface="Helvetica Neue"/>
                <a:sym typeface="Helvetica Neue"/>
              </a:rPr>
              <a:t>Questions?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06845-3E30-6D08-5983-52F38CB302B5}"/>
              </a:ext>
            </a:extLst>
          </p:cNvPr>
          <p:cNvSpPr txBox="1"/>
          <p:nvPr userDrawn="1"/>
        </p:nvSpPr>
        <p:spPr>
          <a:xfrm>
            <a:off x="7333488" y="6557084"/>
            <a:ext cx="9893808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6"/>
                </a:solidFill>
              </a:rPr>
              <a:t>North American Young Generation in Nuclear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DB131A-9CF2-7A32-4D65-C62423960D1B}"/>
              </a:ext>
            </a:extLst>
          </p:cNvPr>
          <p:cNvSpPr txBox="1"/>
          <p:nvPr userDrawn="1"/>
        </p:nvSpPr>
        <p:spPr>
          <a:xfrm>
            <a:off x="7461504" y="7906118"/>
            <a:ext cx="9637776" cy="13952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lang="en-US" dirty="0">
                <a:solidFill>
                  <a:schemeClr val="accent6"/>
                </a:solidFill>
              </a:rPr>
              <a:t>Energizing the Future of Nuclear</a:t>
            </a:r>
          </a:p>
          <a:p>
            <a:pPr lvl="0"/>
            <a:r>
              <a:rPr lang="en-US" sz="2400" dirty="0"/>
              <a:t>info@naygn.org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" name="Picture 3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639F495E-DEBB-3C1E-A61B-33440E109382}"/>
              </a:ext>
            </a:extLst>
          </p:cNvPr>
          <p:cNvPicPr/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03" y="12153901"/>
            <a:ext cx="6817905" cy="9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0556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9" Type="http://schemas.openxmlformats.org/officeDocument/2006/relationships/slideLayout" Target="../slideLayouts/slideLayout60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34" Type="http://schemas.openxmlformats.org/officeDocument/2006/relationships/slideLayout" Target="../slideLayouts/slideLayout55.xml"/><Relationship Id="rId42" Type="http://schemas.openxmlformats.org/officeDocument/2006/relationships/slideLayout" Target="../slideLayouts/slideLayout63.xml"/><Relationship Id="rId47" Type="http://schemas.openxmlformats.org/officeDocument/2006/relationships/slideLayout" Target="../slideLayouts/slideLayout68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33" Type="http://schemas.openxmlformats.org/officeDocument/2006/relationships/slideLayout" Target="../slideLayouts/slideLayout54.xml"/><Relationship Id="rId38" Type="http://schemas.openxmlformats.org/officeDocument/2006/relationships/slideLayout" Target="../slideLayouts/slideLayout59.xml"/><Relationship Id="rId46" Type="http://schemas.openxmlformats.org/officeDocument/2006/relationships/slideLayout" Target="../slideLayouts/slideLayout67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29" Type="http://schemas.openxmlformats.org/officeDocument/2006/relationships/slideLayout" Target="../slideLayouts/slideLayout50.xml"/><Relationship Id="rId41" Type="http://schemas.openxmlformats.org/officeDocument/2006/relationships/slideLayout" Target="../slideLayouts/slideLayout62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32" Type="http://schemas.openxmlformats.org/officeDocument/2006/relationships/slideLayout" Target="../slideLayouts/slideLayout53.xml"/><Relationship Id="rId37" Type="http://schemas.openxmlformats.org/officeDocument/2006/relationships/slideLayout" Target="../slideLayouts/slideLayout58.xml"/><Relationship Id="rId40" Type="http://schemas.openxmlformats.org/officeDocument/2006/relationships/slideLayout" Target="../slideLayouts/slideLayout61.xml"/><Relationship Id="rId45" Type="http://schemas.openxmlformats.org/officeDocument/2006/relationships/slideLayout" Target="../slideLayouts/slideLayout66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36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3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65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slideLayout" Target="../slideLayouts/slideLayout51.xml"/><Relationship Id="rId35" Type="http://schemas.openxmlformats.org/officeDocument/2006/relationships/slideLayout" Target="../slideLayouts/slideLayout56.xml"/><Relationship Id="rId43" Type="http://schemas.openxmlformats.org/officeDocument/2006/relationships/slideLayout" Target="../slideLayouts/slideLayout64.xml"/><Relationship Id="rId48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1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4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7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5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25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9" r:id="rId1"/>
    <p:sldLayoutId id="2147484500" r:id="rId2"/>
    <p:sldLayoutId id="2147484490" r:id="rId3"/>
    <p:sldLayoutId id="2147484491" r:id="rId4"/>
    <p:sldLayoutId id="2147484501" r:id="rId5"/>
    <p:sldLayoutId id="2147484492" r:id="rId6"/>
    <p:sldLayoutId id="2147484493" r:id="rId7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49" r:id="rId2"/>
    <p:sldLayoutId id="2147484064" r:id="rId3"/>
    <p:sldLayoutId id="2147483861" r:id="rId4"/>
    <p:sldLayoutId id="2147483862" r:id="rId5"/>
    <p:sldLayoutId id="2147483863" r:id="rId6"/>
    <p:sldLayoutId id="2147483864" r:id="rId7"/>
    <p:sldLayoutId id="2147483961" r:id="rId8"/>
    <p:sldLayoutId id="2147483962" r:id="rId9"/>
    <p:sldLayoutId id="2147483963" r:id="rId10"/>
    <p:sldLayoutId id="2147483964" r:id="rId11"/>
    <p:sldLayoutId id="2147483968" r:id="rId12"/>
    <p:sldLayoutId id="2147484008" r:id="rId13"/>
    <p:sldLayoutId id="2147484009" r:id="rId14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518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4" r:id="rId1"/>
    <p:sldLayoutId id="2147484445" r:id="rId2"/>
    <p:sldLayoutId id="2147484446" r:id="rId3"/>
    <p:sldLayoutId id="2147484447" r:id="rId4"/>
    <p:sldLayoutId id="2147484449" r:id="rId5"/>
    <p:sldLayoutId id="2147484448" r:id="rId6"/>
    <p:sldLayoutId id="2147484450" r:id="rId7"/>
    <p:sldLayoutId id="2147484451" r:id="rId8"/>
    <p:sldLayoutId id="2147484452" r:id="rId9"/>
    <p:sldLayoutId id="2147484453" r:id="rId10"/>
    <p:sldLayoutId id="2147484454" r:id="rId11"/>
    <p:sldLayoutId id="2147484455" r:id="rId12"/>
    <p:sldLayoutId id="2147484456" r:id="rId13"/>
    <p:sldLayoutId id="2147484457" r:id="rId14"/>
    <p:sldLayoutId id="2147484458" r:id="rId15"/>
    <p:sldLayoutId id="2147484459" r:id="rId16"/>
    <p:sldLayoutId id="2147484460" r:id="rId17"/>
    <p:sldLayoutId id="2147484461" r:id="rId18"/>
    <p:sldLayoutId id="2147484462" r:id="rId19"/>
    <p:sldLayoutId id="2147484463" r:id="rId20"/>
    <p:sldLayoutId id="2147484464" r:id="rId21"/>
    <p:sldLayoutId id="2147484465" r:id="rId22"/>
    <p:sldLayoutId id="2147484466" r:id="rId23"/>
    <p:sldLayoutId id="2147484467" r:id="rId24"/>
    <p:sldLayoutId id="2147484468" r:id="rId25"/>
    <p:sldLayoutId id="2147484469" r:id="rId26"/>
    <p:sldLayoutId id="2147484470" r:id="rId27"/>
    <p:sldLayoutId id="2147484471" r:id="rId28"/>
    <p:sldLayoutId id="2147484472" r:id="rId29"/>
    <p:sldLayoutId id="2147484473" r:id="rId30"/>
    <p:sldLayoutId id="2147484474" r:id="rId31"/>
    <p:sldLayoutId id="2147484475" r:id="rId32"/>
    <p:sldLayoutId id="2147484478" r:id="rId33"/>
    <p:sldLayoutId id="2147484479" r:id="rId34"/>
    <p:sldLayoutId id="2147484480" r:id="rId35"/>
    <p:sldLayoutId id="2147484483" r:id="rId36"/>
    <p:sldLayoutId id="2147484484" r:id="rId37"/>
    <p:sldLayoutId id="2147484504" r:id="rId38"/>
    <p:sldLayoutId id="2147484506" r:id="rId39"/>
    <p:sldLayoutId id="2147484505" r:id="rId40"/>
    <p:sldLayoutId id="2147484507" r:id="rId41"/>
    <p:sldLayoutId id="2147484485" r:id="rId42"/>
    <p:sldLayoutId id="2147484508" r:id="rId43"/>
    <p:sldLayoutId id="2147484486" r:id="rId44"/>
    <p:sldLayoutId id="2147484509" r:id="rId45"/>
    <p:sldLayoutId id="2147484502" r:id="rId46"/>
    <p:sldLayoutId id="2147484503" r:id="rId47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71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53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487" r:id="rId4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412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60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5" r:id="rId1"/>
    <p:sldLayoutId id="2147484496" r:id="rId2"/>
    <p:sldLayoutId id="2147484497" r:id="rId3"/>
    <p:sldLayoutId id="2147484498" r:id="rId4"/>
    <p:sldLayoutId id="2147484499" r:id="rId5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7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BF6225-EED5-573C-5A45-8953AD5C2B0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14501-4FC7-A227-354E-8B8E791DA7E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449CA-2704-B177-12CD-1DDD063A7E5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3794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FDCFB6-ED94-3FBA-B09B-ACF6CFED791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FB451-23B7-DFC6-4FD3-F246FF67F2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F3C22-6138-450A-61F2-BE49B3C712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9C55F8-A78C-52F7-F8DD-9FF05DB3133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RS" smtClean="0"/>
              <a:pPr/>
              <a:t>2</a:t>
            </a:fld>
            <a:endParaRPr lang="en-R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986E2C-7D86-60DD-5A86-5070B782CB5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5198CD-83CE-9084-F42C-2F8B219A473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E618C3C-81CA-AAC6-F5F0-465C980E270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CA3FE3B-D610-B37C-998D-F3AAF9B126E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C3EA10B-D443-140B-5147-03D7D220DEB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FA3BB50-0E15-18A3-1E8C-2E0E899573D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8264D15-3ACE-C1AB-95C1-1A917A81B3C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61BD254-E8C3-D42F-CDCD-0D4DC0E6A28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14FD117-824F-B57A-9538-B4339027D8C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89CEFFC-A28B-9DFD-5891-BF9DB43CA68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8DF00BB-8294-355C-04B1-BA61D05EF58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720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675455D-217C-B191-21C2-54E74B24F2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AD2A3-9524-0919-B674-3F4C0FD83E1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42B7D6-73C3-849B-77A8-8155C6E0610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26E7C6-6D3E-9E21-0267-30188EF47B7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73CAB-E349-EEDE-CACD-57820BB96D0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RS" smtClean="0"/>
              <a:pPr/>
              <a:t>3</a:t>
            </a:fld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38747100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3048A7-6861-3F68-BF3F-DAE178A1EEC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RS" smtClean="0"/>
              <a:pPr/>
              <a:t>4</a:t>
            </a:fld>
            <a:endParaRPr lang="en-R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5A39D0-97A4-DFC2-A30C-7C61133578C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F0924-13B9-90C6-6A91-BB508CBBC6F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CC571B-6DDD-88A0-C6D9-EE6E2891AA5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4674CF-E6F4-0643-4EBF-AD9A316235A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8030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67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itle &amp; Divider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Inter Font Family">
      <a:majorFont>
        <a:latin typeface="Inter"/>
        <a:ea typeface="Helvetica Neue Medium"/>
        <a:cs typeface="Helvetica Neue Medium"/>
      </a:majorFont>
      <a:minorFont>
        <a:latin typeface="Inter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neral Content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Inter Font Family">
      <a:majorFont>
        <a:latin typeface="Inter"/>
        <a:ea typeface="Helvetica Neue Medium"/>
        <a:cs typeface="Helvetica Neue Medium"/>
      </a:majorFont>
      <a:minorFont>
        <a:latin typeface="Inter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Listing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Inter Font Family">
      <a:majorFont>
        <a:latin typeface="Inter"/>
        <a:ea typeface="Helvetica Neue Medium"/>
        <a:cs typeface="Helvetica Neue Medium"/>
      </a:majorFont>
      <a:minorFont>
        <a:latin typeface="Inter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Charting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Timeline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Inter Font Family">
      <a:majorFont>
        <a:latin typeface="Inter"/>
        <a:ea typeface="Helvetica Neue Medium"/>
        <a:cs typeface="Helvetica Neue Medium"/>
      </a:majorFont>
      <a:minorFont>
        <a:latin typeface="Inter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6.xml><?xml version="1.0" encoding="utf-8"?>
<a:theme xmlns:a="http://schemas.openxmlformats.org/drawingml/2006/main" name="Graphic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7.xml><?xml version="1.0" encoding="utf-8"?>
<a:theme xmlns:a="http://schemas.openxmlformats.org/drawingml/2006/main" name="Photo Only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Inter Font Family">
      <a:majorFont>
        <a:latin typeface="Inter"/>
        <a:ea typeface="Helvetica Neue Medium"/>
        <a:cs typeface="Helvetica Neue Medium"/>
      </a:majorFont>
      <a:minorFont>
        <a:latin typeface="Inter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8.xml><?xml version="1.0" encoding="utf-8"?>
<a:theme xmlns:a="http://schemas.openxmlformats.org/drawingml/2006/main" name="Closing Slides">
  <a:themeElements>
    <a:clrScheme name="NAYGN Colors">
      <a:dk1>
        <a:srgbClr val="000000"/>
      </a:dk1>
      <a:lt1>
        <a:srgbClr val="FFFFFF"/>
      </a:lt1>
      <a:dk2>
        <a:srgbClr val="55565C"/>
      </a:dk2>
      <a:lt2>
        <a:srgbClr val="D1D1D1"/>
      </a:lt2>
      <a:accent1>
        <a:srgbClr val="32CD32"/>
      </a:accent1>
      <a:accent2>
        <a:srgbClr val="28A828"/>
      </a:accent2>
      <a:accent3>
        <a:srgbClr val="175E17"/>
      </a:accent3>
      <a:accent4>
        <a:srgbClr val="1A1A1B"/>
      </a:accent4>
      <a:accent5>
        <a:srgbClr val="162432"/>
      </a:accent5>
      <a:accent6>
        <a:srgbClr val="187FB7"/>
      </a:accent6>
      <a:hlink>
        <a:srgbClr val="20A9F3"/>
      </a:hlink>
      <a:folHlink>
        <a:srgbClr val="A1E8A1"/>
      </a:folHlink>
    </a:clrScheme>
    <a:fontScheme name="Inter Font Family">
      <a:majorFont>
        <a:latin typeface="Inter"/>
        <a:ea typeface="Helvetica Neue Medium"/>
        <a:cs typeface="Helvetica Neue Medium"/>
      </a:majorFont>
      <a:minorFont>
        <a:latin typeface="Inter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9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</TotalTime>
  <Words>3</Words>
  <Application>Microsoft Office PowerPoint</Application>
  <PresentationFormat>Custom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</vt:lpstr>
      <vt:lpstr>Helvetica Neue</vt:lpstr>
      <vt:lpstr>Inter</vt:lpstr>
      <vt:lpstr>Inter Black</vt:lpstr>
      <vt:lpstr>Inter Medium</vt:lpstr>
      <vt:lpstr>Title &amp; Divider Slides</vt:lpstr>
      <vt:lpstr>General Content Slides</vt:lpstr>
      <vt:lpstr>Listing Slides</vt:lpstr>
      <vt:lpstr>Charting Slides</vt:lpstr>
      <vt:lpstr>Timeline Slides</vt:lpstr>
      <vt:lpstr>Graphic Slides</vt:lpstr>
      <vt:lpstr>Photo Only Slides</vt:lpstr>
      <vt:lpstr>Closing Slides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Ruppelius, Jeanne</cp:lastModifiedBy>
  <cp:revision>245</cp:revision>
  <dcterms:modified xsi:type="dcterms:W3CDTF">2024-06-27T04:10:15Z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e1a8d7-e404-4561-a6ce-09441972395c_Enabled">
    <vt:lpwstr>true</vt:lpwstr>
  </property>
  <property fmtid="{D5CDD505-2E9C-101B-9397-08002B2CF9AE}" pid="3" name="MSIP_Label_dfe1a8d7-e404-4561-a6ce-09441972395c_SetDate">
    <vt:lpwstr>2024-04-03T17:02:54Z</vt:lpwstr>
  </property>
  <property fmtid="{D5CDD505-2E9C-101B-9397-08002B2CF9AE}" pid="4" name="MSIP_Label_dfe1a8d7-e404-4561-a6ce-09441972395c_Method">
    <vt:lpwstr>Standard</vt:lpwstr>
  </property>
  <property fmtid="{D5CDD505-2E9C-101B-9397-08002B2CF9AE}" pid="5" name="MSIP_Label_dfe1a8d7-e404-4561-a6ce-09441972395c_Name">
    <vt:lpwstr>Company Confidential Information</vt:lpwstr>
  </property>
  <property fmtid="{D5CDD505-2E9C-101B-9397-08002B2CF9AE}" pid="6" name="MSIP_Label_dfe1a8d7-e404-4561-a6ce-09441972395c_SiteId">
    <vt:lpwstr>d8fb9c07-c19e-4e8c-a1cb-717cd3cf8ffe</vt:lpwstr>
  </property>
  <property fmtid="{D5CDD505-2E9C-101B-9397-08002B2CF9AE}" pid="7" name="MSIP_Label_dfe1a8d7-e404-4561-a6ce-09441972395c_ActionId">
    <vt:lpwstr>06539601-ce17-4e66-a8d6-06832096fa5c</vt:lpwstr>
  </property>
  <property fmtid="{D5CDD505-2E9C-101B-9397-08002B2CF9AE}" pid="8" name="MSIP_Label_dfe1a8d7-e404-4561-a6ce-09441972395c_ContentBits">
    <vt:lpwstr>0</vt:lpwstr>
  </property>
  <property fmtid="{D5CDD505-2E9C-101B-9397-08002B2CF9AE}" pid="9" name="MSIP_Label_a5df92d3-bc41-4011-84ae-24af45e15272_Enabled">
    <vt:lpwstr>true</vt:lpwstr>
  </property>
  <property fmtid="{D5CDD505-2E9C-101B-9397-08002B2CF9AE}" pid="10" name="MSIP_Label_a5df92d3-bc41-4011-84ae-24af45e15272_SetDate">
    <vt:lpwstr>2024-06-27T04:07:31Z</vt:lpwstr>
  </property>
  <property fmtid="{D5CDD505-2E9C-101B-9397-08002B2CF9AE}" pid="11" name="MSIP_Label_a5df92d3-bc41-4011-84ae-24af45e15272_Method">
    <vt:lpwstr>Standard</vt:lpwstr>
  </property>
  <property fmtid="{D5CDD505-2E9C-101B-9397-08002B2CF9AE}" pid="12" name="MSIP_Label_a5df92d3-bc41-4011-84ae-24af45e15272_Name">
    <vt:lpwstr>a5df92d3-bc41-4011-84ae-24af45e15272</vt:lpwstr>
  </property>
  <property fmtid="{D5CDD505-2E9C-101B-9397-08002B2CF9AE}" pid="13" name="MSIP_Label_a5df92d3-bc41-4011-84ae-24af45e15272_SiteId">
    <vt:lpwstr>079132a0-3864-4413-a77e-c26f1fb47e37</vt:lpwstr>
  </property>
  <property fmtid="{D5CDD505-2E9C-101B-9397-08002B2CF9AE}" pid="14" name="MSIP_Label_a5df92d3-bc41-4011-84ae-24af45e15272_ActionId">
    <vt:lpwstr>da098a87-0184-4975-9f8a-5cfeb92dc68e</vt:lpwstr>
  </property>
  <property fmtid="{D5CDD505-2E9C-101B-9397-08002B2CF9AE}" pid="15" name="MSIP_Label_a5df92d3-bc41-4011-84ae-24af45e15272_ContentBits">
    <vt:lpwstr>0</vt:lpwstr>
  </property>
</Properties>
</file>