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sldIdLst>
    <p:sldId id="256" r:id="rId2"/>
    <p:sldId id="274" r:id="rId3"/>
    <p:sldId id="275" r:id="rId4"/>
    <p:sldId id="276" r:id="rId5"/>
    <p:sldId id="273" r:id="rId6"/>
    <p:sldId id="260" r:id="rId7"/>
    <p:sldId id="262" r:id="rId8"/>
    <p:sldId id="261" r:id="rId9"/>
    <p:sldId id="272" r:id="rId10"/>
    <p:sldId id="257" r:id="rId11"/>
    <p:sldId id="271" r:id="rId12"/>
    <p:sldId id="268" r:id="rId13"/>
    <p:sldId id="263"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46AEC-408A-B274-EE95-A9A1B58A3F90}" v="3" dt="2022-03-23T14:48:26.212"/>
    <p1510:client id="{6F9A9B87-8E5C-46DC-B6B4-A5897D02EDE2}" v="1" dt="2022-03-23T14:13:36.501"/>
    <p1510:client id="{9D82D2D0-1393-CAA1-0CBF-EA1A5D629B2A}" v="2" dt="2022-03-23T17:10:39.532"/>
    <p1510:client id="{BCCA586A-A134-204B-A4B8-E7BAB98CA0FA}" v="64" dt="2022-03-23T12:14:50.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elton, Devin" userId="S::dskelton@energyharbor.com::2d0be84a-afef-4458-9091-c9cef388a4a0" providerId="AD" clId="Web-{DF348FC5-1397-300B-C1A5-BC9493F65F96}"/>
    <pc:docChg chg="modSld">
      <pc:chgData name="Skelton, Devin" userId="S::dskelton@energyharbor.com::2d0be84a-afef-4458-9091-c9cef388a4a0" providerId="AD" clId="Web-{DF348FC5-1397-300B-C1A5-BC9493F65F96}" dt="2022-03-07T16:03:29.016" v="1" actId="20577"/>
      <pc:docMkLst>
        <pc:docMk/>
      </pc:docMkLst>
      <pc:sldChg chg="modSp">
        <pc:chgData name="Skelton, Devin" userId="S::dskelton@energyharbor.com::2d0be84a-afef-4458-9091-c9cef388a4a0" providerId="AD" clId="Web-{DF348FC5-1397-300B-C1A5-BC9493F65F96}" dt="2022-03-07T16:03:29.016" v="1" actId="20577"/>
        <pc:sldMkLst>
          <pc:docMk/>
          <pc:sldMk cId="2573861117" sldId="271"/>
        </pc:sldMkLst>
        <pc:spChg chg="mod">
          <ac:chgData name="Skelton, Devin" userId="S::dskelton@energyharbor.com::2d0be84a-afef-4458-9091-c9cef388a4a0" providerId="AD" clId="Web-{DF348FC5-1397-300B-C1A5-BC9493F65F96}" dt="2022-03-07T16:03:29.016" v="1" actId="20577"/>
          <ac:spMkLst>
            <pc:docMk/>
            <pc:sldMk cId="2573861117" sldId="271"/>
            <ac:spMk id="13" creationId="{6915426F-4DC4-48DD-AE9B-5BB80CDEA430}"/>
          </ac:spMkLst>
        </pc:spChg>
      </pc:sldChg>
    </pc:docChg>
  </pc:docChgLst>
  <pc:docChgLst>
    <pc:chgData name="Goodman, Josh" userId="S::joshgoodman@energyharbor.com::cb454ae2-e33e-4099-9fe6-f2162130fce4" providerId="AD" clId="Web-{B4800474-0171-805B-1E95-6841B5177224}"/>
    <pc:docChg chg="modSld">
      <pc:chgData name="Goodman, Josh" userId="S::joshgoodman@energyharbor.com::cb454ae2-e33e-4099-9fe6-f2162130fce4" providerId="AD" clId="Web-{B4800474-0171-805B-1E95-6841B5177224}" dt="2022-03-07T14:58:31.765" v="29" actId="20577"/>
      <pc:docMkLst>
        <pc:docMk/>
      </pc:docMkLst>
      <pc:sldChg chg="addSp modSp">
        <pc:chgData name="Goodman, Josh" userId="S::joshgoodman@energyharbor.com::cb454ae2-e33e-4099-9fe6-f2162130fce4" providerId="AD" clId="Web-{B4800474-0171-805B-1E95-6841B5177224}" dt="2022-03-07T14:58:31.765" v="29" actId="20577"/>
        <pc:sldMkLst>
          <pc:docMk/>
          <pc:sldMk cId="3574885899" sldId="257"/>
        </pc:sldMkLst>
        <pc:spChg chg="mod">
          <ac:chgData name="Goodman, Josh" userId="S::joshgoodman@energyharbor.com::cb454ae2-e33e-4099-9fe6-f2162130fce4" providerId="AD" clId="Web-{B4800474-0171-805B-1E95-6841B5177224}" dt="2022-03-07T14:57:54.515" v="20" actId="20577"/>
          <ac:spMkLst>
            <pc:docMk/>
            <pc:sldMk cId="3574885899" sldId="257"/>
            <ac:spMk id="3" creationId="{EFB4DF9D-DD44-47B1-B2FD-287DDA29861C}"/>
          </ac:spMkLst>
        </pc:spChg>
        <pc:spChg chg="add mod">
          <ac:chgData name="Goodman, Josh" userId="S::joshgoodman@energyharbor.com::cb454ae2-e33e-4099-9fe6-f2162130fce4" providerId="AD" clId="Web-{B4800474-0171-805B-1E95-6841B5177224}" dt="2022-03-07T14:58:31.765" v="29" actId="20577"/>
          <ac:spMkLst>
            <pc:docMk/>
            <pc:sldMk cId="3574885899" sldId="257"/>
            <ac:spMk id="5" creationId="{4F77A6D0-99CE-4106-9B9E-F9FF63FA9197}"/>
          </ac:spMkLst>
        </pc:spChg>
        <pc:picChg chg="add mod">
          <ac:chgData name="Goodman, Josh" userId="S::joshgoodman@energyharbor.com::cb454ae2-e33e-4099-9fe6-f2162130fce4" providerId="AD" clId="Web-{B4800474-0171-805B-1E95-6841B5177224}" dt="2022-03-07T14:58:15.202" v="25" actId="1076"/>
          <ac:picMkLst>
            <pc:docMk/>
            <pc:sldMk cId="3574885899" sldId="257"/>
            <ac:picMk id="4" creationId="{CFC7D721-BEFA-4063-961D-6FC69189A1BA}"/>
          </ac:picMkLst>
        </pc:picChg>
      </pc:sldChg>
    </pc:docChg>
  </pc:docChgLst>
  <pc:docChgLst>
    <pc:chgData name="Goodman, Josh" userId="cb454ae2-e33e-4099-9fe6-f2162130fce4" providerId="ADAL" clId="{6F9A9B87-8E5C-46DC-B6B4-A5897D02EDE2}"/>
    <pc:docChg chg="modSld">
      <pc:chgData name="Goodman, Josh" userId="cb454ae2-e33e-4099-9fe6-f2162130fce4" providerId="ADAL" clId="{6F9A9B87-8E5C-46DC-B6B4-A5897D02EDE2}" dt="2022-03-23T14:13:40.179" v="0"/>
      <pc:docMkLst>
        <pc:docMk/>
      </pc:docMkLst>
      <pc:sldChg chg="modNotesTx">
        <pc:chgData name="Goodman, Josh" userId="cb454ae2-e33e-4099-9fe6-f2162130fce4" providerId="ADAL" clId="{6F9A9B87-8E5C-46DC-B6B4-A5897D02EDE2}" dt="2022-03-23T14:13:40.179" v="0"/>
        <pc:sldMkLst>
          <pc:docMk/>
          <pc:sldMk cId="2573861117" sldId="271"/>
        </pc:sldMkLst>
      </pc:sldChg>
    </pc:docChg>
  </pc:docChgLst>
  <pc:docChgLst>
    <pc:chgData name="Spitznagel, Nicholas J" userId="S::nspitznagel@energyharbor.com::969f3396-ae1a-43d5-88ea-2c8bb2fe4985" providerId="AD" clId="Web-{F838DC13-900C-8F5E-CEC9-BC5103940F20}"/>
    <pc:docChg chg="addSld modSld sldOrd">
      <pc:chgData name="Spitznagel, Nicholas J" userId="S::nspitznagel@energyharbor.com::969f3396-ae1a-43d5-88ea-2c8bb2fe4985" providerId="AD" clId="Web-{F838DC13-900C-8F5E-CEC9-BC5103940F20}" dt="2022-02-14T20:38:53.087" v="473" actId="20577"/>
      <pc:docMkLst>
        <pc:docMk/>
      </pc:docMkLst>
    </pc:docChg>
  </pc:docChgLst>
  <pc:docChgLst>
    <pc:chgData name="Spitznagel, Nicholas J" userId="S::nspitznagel@energyharbor.com::969f3396-ae1a-43d5-88ea-2c8bb2fe4985" providerId="AD" clId="Web-{4D608BBA-C6E8-1269-8841-5E983DECDD6A}"/>
    <pc:docChg chg="modSld">
      <pc:chgData name="Spitznagel, Nicholas J" userId="S::nspitznagel@energyharbor.com::969f3396-ae1a-43d5-88ea-2c8bb2fe4985" providerId="AD" clId="Web-{4D608BBA-C6E8-1269-8841-5E983DECDD6A}" dt="2022-03-17T18:16:04.261" v="107"/>
      <pc:docMkLst>
        <pc:docMk/>
      </pc:docMkLst>
      <pc:sldChg chg="modNotes">
        <pc:chgData name="Spitznagel, Nicholas J" userId="S::nspitznagel@energyharbor.com::969f3396-ae1a-43d5-88ea-2c8bb2fe4985" providerId="AD" clId="Web-{4D608BBA-C6E8-1269-8841-5E983DECDD6A}" dt="2022-03-17T18:16:04.261" v="107"/>
        <pc:sldMkLst>
          <pc:docMk/>
          <pc:sldMk cId="411349043" sldId="275"/>
        </pc:sldMkLst>
      </pc:sldChg>
    </pc:docChg>
  </pc:docChgLst>
  <pc:docChgLst>
    <pc:chgData name="Skelton, Devin" userId="S::dskelton@energyharbor.com::2d0be84a-afef-4458-9091-c9cef388a4a0" providerId="AD" clId="Web-{BCCA586A-A134-204B-A4B8-E7BAB98CA0FA}"/>
    <pc:docChg chg="modSld">
      <pc:chgData name="Skelton, Devin" userId="S::dskelton@energyharbor.com::2d0be84a-afef-4458-9091-c9cef388a4a0" providerId="AD" clId="Web-{BCCA586A-A134-204B-A4B8-E7BAB98CA0FA}" dt="2022-03-23T12:45:04.346" v="1298"/>
      <pc:docMkLst>
        <pc:docMk/>
      </pc:docMkLst>
      <pc:sldChg chg="modSp modNotes">
        <pc:chgData name="Skelton, Devin" userId="S::dskelton@energyharbor.com::2d0be84a-afef-4458-9091-c9cef388a4a0" providerId="AD" clId="Web-{BCCA586A-A134-204B-A4B8-E7BAB98CA0FA}" dt="2022-03-23T11:27:37.126" v="60"/>
        <pc:sldMkLst>
          <pc:docMk/>
          <pc:sldMk cId="466679975" sldId="256"/>
        </pc:sldMkLst>
        <pc:spChg chg="mod">
          <ac:chgData name="Skelton, Devin" userId="S::dskelton@energyharbor.com::2d0be84a-afef-4458-9091-c9cef388a4a0" providerId="AD" clId="Web-{BCCA586A-A134-204B-A4B8-E7BAB98CA0FA}" dt="2022-03-23T11:18:08.932" v="30" actId="20577"/>
          <ac:spMkLst>
            <pc:docMk/>
            <pc:sldMk cId="466679975" sldId="256"/>
            <ac:spMk id="3" creationId="{926B8C50-DCEB-421A-8BDA-3ADCCD2BD88E}"/>
          </ac:spMkLst>
        </pc:spChg>
      </pc:sldChg>
      <pc:sldChg chg="modNotes">
        <pc:chgData name="Skelton, Devin" userId="S::dskelton@energyharbor.com::2d0be84a-afef-4458-9091-c9cef388a4a0" providerId="AD" clId="Web-{BCCA586A-A134-204B-A4B8-E7BAB98CA0FA}" dt="2022-03-23T12:15:34.411" v="960"/>
        <pc:sldMkLst>
          <pc:docMk/>
          <pc:sldMk cId="1471182330" sldId="261"/>
        </pc:sldMkLst>
      </pc:sldChg>
      <pc:sldChg chg="modNotes">
        <pc:chgData name="Skelton, Devin" userId="S::dskelton@energyharbor.com::2d0be84a-afef-4458-9091-c9cef388a4a0" providerId="AD" clId="Web-{BCCA586A-A134-204B-A4B8-E7BAB98CA0FA}" dt="2022-03-23T12:14:48.708" v="858"/>
        <pc:sldMkLst>
          <pc:docMk/>
          <pc:sldMk cId="1094211602" sldId="262"/>
        </pc:sldMkLst>
      </pc:sldChg>
      <pc:sldChg chg="modNotes">
        <pc:chgData name="Skelton, Devin" userId="S::dskelton@energyharbor.com::2d0be84a-afef-4458-9091-c9cef388a4a0" providerId="AD" clId="Web-{BCCA586A-A134-204B-A4B8-E7BAB98CA0FA}" dt="2022-03-23T12:24:16.431" v="1291"/>
        <pc:sldMkLst>
          <pc:docMk/>
          <pc:sldMk cId="822532775" sldId="272"/>
        </pc:sldMkLst>
      </pc:sldChg>
      <pc:sldChg chg="modNotes">
        <pc:chgData name="Skelton, Devin" userId="S::dskelton@energyharbor.com::2d0be84a-afef-4458-9091-c9cef388a4a0" providerId="AD" clId="Web-{BCCA586A-A134-204B-A4B8-E7BAB98CA0FA}" dt="2022-03-23T11:45:56.368" v="320"/>
        <pc:sldMkLst>
          <pc:docMk/>
          <pc:sldMk cId="3895275071" sldId="273"/>
        </pc:sldMkLst>
      </pc:sldChg>
      <pc:sldChg chg="modNotes">
        <pc:chgData name="Skelton, Devin" userId="S::dskelton@energyharbor.com::2d0be84a-afef-4458-9091-c9cef388a4a0" providerId="AD" clId="Web-{BCCA586A-A134-204B-A4B8-E7BAB98CA0FA}" dt="2022-03-23T12:45:04.346" v="1298"/>
        <pc:sldMkLst>
          <pc:docMk/>
          <pc:sldMk cId="2060561102" sldId="274"/>
        </pc:sldMkLst>
      </pc:sldChg>
    </pc:docChg>
  </pc:docChgLst>
  <pc:docChgLst>
    <pc:chgData name="Spitznagel, Nicholas J" userId="S::nspitznagel@energyharbor.com::969f3396-ae1a-43d5-88ea-2c8bb2fe4985" providerId="AD" clId="Web-{B50DCAB1-F703-3578-369B-F9B88A5382C8}"/>
    <pc:docChg chg="addSld delSld modSld sldOrd">
      <pc:chgData name="Spitznagel, Nicholas J" userId="S::nspitznagel@energyharbor.com::969f3396-ae1a-43d5-88ea-2c8bb2fe4985" providerId="AD" clId="Web-{B50DCAB1-F703-3578-369B-F9B88A5382C8}" dt="2022-03-02T16:32:58.380" v="4288"/>
      <pc:docMkLst>
        <pc:docMk/>
      </pc:docMkLst>
      <pc:sldChg chg="modNotes">
        <pc:chgData name="Spitznagel, Nicholas J" userId="S::nspitznagel@energyharbor.com::969f3396-ae1a-43d5-88ea-2c8bb2fe4985" providerId="AD" clId="Web-{B50DCAB1-F703-3578-369B-F9B88A5382C8}" dt="2022-03-02T13:06:12.492" v="131"/>
        <pc:sldMkLst>
          <pc:docMk/>
          <pc:sldMk cId="466679975" sldId="256"/>
        </pc:sldMkLst>
      </pc:sldChg>
      <pc:sldChg chg="ord modNotes">
        <pc:chgData name="Spitznagel, Nicholas J" userId="S::nspitznagel@energyharbor.com::969f3396-ae1a-43d5-88ea-2c8bb2fe4985" providerId="AD" clId="Web-{B50DCAB1-F703-3578-369B-F9B88A5382C8}" dt="2022-03-02T14:47:06.374" v="3135"/>
        <pc:sldMkLst>
          <pc:docMk/>
          <pc:sldMk cId="3574885899" sldId="257"/>
        </pc:sldMkLst>
      </pc:sldChg>
      <pc:sldChg chg="ord modNotes">
        <pc:chgData name="Spitznagel, Nicholas J" userId="S::nspitznagel@energyharbor.com::969f3396-ae1a-43d5-88ea-2c8bb2fe4985" providerId="AD" clId="Web-{B50DCAB1-F703-3578-369B-F9B88A5382C8}" dt="2022-03-02T15:57:47.686" v="3689"/>
        <pc:sldMkLst>
          <pc:docMk/>
          <pc:sldMk cId="3895617452" sldId="260"/>
        </pc:sldMkLst>
      </pc:sldChg>
      <pc:sldChg chg="modNotes">
        <pc:chgData name="Spitznagel, Nicholas J" userId="S::nspitznagel@energyharbor.com::969f3396-ae1a-43d5-88ea-2c8bb2fe4985" providerId="AD" clId="Web-{B50DCAB1-F703-3578-369B-F9B88A5382C8}" dt="2022-03-02T14:40:45.089" v="2789"/>
        <pc:sldMkLst>
          <pc:docMk/>
          <pc:sldMk cId="1471182330" sldId="261"/>
        </pc:sldMkLst>
      </pc:sldChg>
      <pc:sldChg chg="modSp modNotes">
        <pc:chgData name="Spitznagel, Nicholas J" userId="S::nspitznagel@energyharbor.com::969f3396-ae1a-43d5-88ea-2c8bb2fe4985" providerId="AD" clId="Web-{B50DCAB1-F703-3578-369B-F9B88A5382C8}" dt="2022-03-02T14:35:28.868" v="2647"/>
        <pc:sldMkLst>
          <pc:docMk/>
          <pc:sldMk cId="1094211602" sldId="262"/>
        </pc:sldMkLst>
        <pc:spChg chg="mod">
          <ac:chgData name="Spitznagel, Nicholas J" userId="S::nspitznagel@energyharbor.com::969f3396-ae1a-43d5-88ea-2c8bb2fe4985" providerId="AD" clId="Web-{B50DCAB1-F703-3578-369B-F9B88A5382C8}" dt="2022-03-02T14:17:58.593" v="1925" actId="20577"/>
          <ac:spMkLst>
            <pc:docMk/>
            <pc:sldMk cId="1094211602" sldId="262"/>
            <ac:spMk id="2" creationId="{ABCFD28D-783A-4CFC-8D63-ECAA828DC674}"/>
          </ac:spMkLst>
        </pc:spChg>
      </pc:sldChg>
      <pc:sldChg chg="modNotes">
        <pc:chgData name="Spitznagel, Nicholas J" userId="S::nspitznagel@energyharbor.com::969f3396-ae1a-43d5-88ea-2c8bb2fe4985" providerId="AD" clId="Web-{B50DCAB1-F703-3578-369B-F9B88A5382C8}" dt="2022-03-02T16:26:28.720" v="4206"/>
        <pc:sldMkLst>
          <pc:docMk/>
          <pc:sldMk cId="503660821" sldId="268"/>
        </pc:sldMkLst>
      </pc:sldChg>
      <pc:sldChg chg="modSp modNotes">
        <pc:chgData name="Spitznagel, Nicholas J" userId="S::nspitznagel@energyharbor.com::969f3396-ae1a-43d5-88ea-2c8bb2fe4985" providerId="AD" clId="Web-{B50DCAB1-F703-3578-369B-F9B88A5382C8}" dt="2022-03-02T16:23:43.406" v="4152"/>
        <pc:sldMkLst>
          <pc:docMk/>
          <pc:sldMk cId="2573861117" sldId="271"/>
        </pc:sldMkLst>
        <pc:spChg chg="mod">
          <ac:chgData name="Spitznagel, Nicholas J" userId="S::nspitznagel@energyharbor.com::969f3396-ae1a-43d5-88ea-2c8bb2fe4985" providerId="AD" clId="Web-{B50DCAB1-F703-3578-369B-F9B88A5382C8}" dt="2022-03-02T16:15:50.338" v="3802" actId="20577"/>
          <ac:spMkLst>
            <pc:docMk/>
            <pc:sldMk cId="2573861117" sldId="271"/>
            <ac:spMk id="3" creationId="{58E6B756-7CF1-40EE-98F8-A02425774DB7}"/>
          </ac:spMkLst>
        </pc:spChg>
        <pc:spChg chg="mod">
          <ac:chgData name="Spitznagel, Nicholas J" userId="S::nspitznagel@energyharbor.com::969f3396-ae1a-43d5-88ea-2c8bb2fe4985" providerId="AD" clId="Web-{B50DCAB1-F703-3578-369B-F9B88A5382C8}" dt="2022-03-02T16:15:57.510" v="3803" actId="20577"/>
          <ac:spMkLst>
            <pc:docMk/>
            <pc:sldMk cId="2573861117" sldId="271"/>
            <ac:spMk id="13" creationId="{6915426F-4DC4-48DD-AE9B-5BB80CDEA430}"/>
          </ac:spMkLst>
        </pc:spChg>
        <pc:spChg chg="mod">
          <ac:chgData name="Spitznagel, Nicholas J" userId="S::nspitznagel@energyharbor.com::969f3396-ae1a-43d5-88ea-2c8bb2fe4985" providerId="AD" clId="Web-{B50DCAB1-F703-3578-369B-F9B88A5382C8}" dt="2022-03-02T16:16:34.635" v="3805" actId="20577"/>
          <ac:spMkLst>
            <pc:docMk/>
            <pc:sldMk cId="2573861117" sldId="271"/>
            <ac:spMk id="14" creationId="{F7E3BC84-93AF-4B97-BB88-437366C7F443}"/>
          </ac:spMkLst>
        </pc:spChg>
        <pc:picChg chg="mod modCrop">
          <ac:chgData name="Spitznagel, Nicholas J" userId="S::nspitznagel@energyharbor.com::969f3396-ae1a-43d5-88ea-2c8bb2fe4985" providerId="AD" clId="Web-{B50DCAB1-F703-3578-369B-F9B88A5382C8}" dt="2022-03-02T15:59:10.390" v="3691"/>
          <ac:picMkLst>
            <pc:docMk/>
            <pc:sldMk cId="2573861117" sldId="271"/>
            <ac:picMk id="8" creationId="{9ACEF1C1-A0B1-4658-8B53-907D78C5A887}"/>
          </ac:picMkLst>
        </pc:picChg>
        <pc:picChg chg="mod modCrop">
          <ac:chgData name="Spitznagel, Nicholas J" userId="S::nspitznagel@energyharbor.com::969f3396-ae1a-43d5-88ea-2c8bb2fe4985" providerId="AD" clId="Web-{B50DCAB1-F703-3578-369B-F9B88A5382C8}" dt="2022-03-02T15:59:20.827" v="3693"/>
          <ac:picMkLst>
            <pc:docMk/>
            <pc:sldMk cId="2573861117" sldId="271"/>
            <ac:picMk id="11" creationId="{0C5A7C49-08DD-4898-B808-45FFFB7E463A}"/>
          </ac:picMkLst>
        </pc:picChg>
      </pc:sldChg>
      <pc:sldChg chg="ord modNotes">
        <pc:chgData name="Spitznagel, Nicholas J" userId="S::nspitznagel@energyharbor.com::969f3396-ae1a-43d5-88ea-2c8bb2fe4985" providerId="AD" clId="Web-{B50DCAB1-F703-3578-369B-F9B88A5382C8}" dt="2022-03-02T14:46:26.201" v="3096"/>
        <pc:sldMkLst>
          <pc:docMk/>
          <pc:sldMk cId="822532775" sldId="272"/>
        </pc:sldMkLst>
      </pc:sldChg>
      <pc:sldChg chg="modNotes">
        <pc:chgData name="Spitznagel, Nicholas J" userId="S::nspitznagel@energyharbor.com::969f3396-ae1a-43d5-88ea-2c8bb2fe4985" providerId="AD" clId="Web-{B50DCAB1-F703-3578-369B-F9B88A5382C8}" dt="2022-03-02T14:04:16.742" v="1222"/>
        <pc:sldMkLst>
          <pc:docMk/>
          <pc:sldMk cId="3895275071" sldId="273"/>
        </pc:sldMkLst>
      </pc:sldChg>
      <pc:sldChg chg="addSp delSp modSp new addAnim modAnim modNotes">
        <pc:chgData name="Spitznagel, Nicholas J" userId="S::nspitznagel@energyharbor.com::969f3396-ae1a-43d5-88ea-2c8bb2fe4985" providerId="AD" clId="Web-{B50DCAB1-F703-3578-369B-F9B88A5382C8}" dt="2022-03-02T16:32:58.380" v="4288"/>
        <pc:sldMkLst>
          <pc:docMk/>
          <pc:sldMk cId="2060561102" sldId="274"/>
        </pc:sldMkLst>
        <pc:spChg chg="mod">
          <ac:chgData name="Spitznagel, Nicholas J" userId="S::nspitznagel@energyharbor.com::969f3396-ae1a-43d5-88ea-2c8bb2fe4985" providerId="AD" clId="Web-{B50DCAB1-F703-3578-369B-F9B88A5382C8}" dt="2022-03-02T13:02:21.844" v="17" actId="20577"/>
          <ac:spMkLst>
            <pc:docMk/>
            <pc:sldMk cId="2060561102" sldId="274"/>
            <ac:spMk id="2" creationId="{406351AA-3F08-47B5-A4CB-F4F1A0D8EFC9}"/>
          </ac:spMkLst>
        </pc:spChg>
        <pc:spChg chg="del">
          <ac:chgData name="Spitznagel, Nicholas J" userId="S::nspitznagel@energyharbor.com::969f3396-ae1a-43d5-88ea-2c8bb2fe4985" providerId="AD" clId="Web-{B50DCAB1-F703-3578-369B-F9B88A5382C8}" dt="2022-03-02T13:02:35.829" v="18"/>
          <ac:spMkLst>
            <pc:docMk/>
            <pc:sldMk cId="2060561102" sldId="274"/>
            <ac:spMk id="3" creationId="{185A1BCF-EE18-4C32-B05D-4627EB8F35A6}"/>
          </ac:spMkLst>
        </pc:spChg>
        <pc:picChg chg="add mod ord">
          <ac:chgData name="Spitznagel, Nicholas J" userId="S::nspitznagel@energyharbor.com::969f3396-ae1a-43d5-88ea-2c8bb2fe4985" providerId="AD" clId="Web-{B50DCAB1-F703-3578-369B-F9B88A5382C8}" dt="2022-03-02T13:02:41.735" v="20" actId="14100"/>
          <ac:picMkLst>
            <pc:docMk/>
            <pc:sldMk cId="2060561102" sldId="274"/>
            <ac:picMk id="4" creationId="{CEF0721A-8788-41E2-A4BF-2E930BB18EF0}"/>
          </ac:picMkLst>
        </pc:picChg>
        <pc:picChg chg="add mod">
          <ac:chgData name="Spitznagel, Nicholas J" userId="S::nspitznagel@energyharbor.com::969f3396-ae1a-43d5-88ea-2c8bb2fe4985" providerId="AD" clId="Web-{B50DCAB1-F703-3578-369B-F9B88A5382C8}" dt="2022-03-02T13:03:15.329" v="24" actId="1076"/>
          <ac:picMkLst>
            <pc:docMk/>
            <pc:sldMk cId="2060561102" sldId="274"/>
            <ac:picMk id="5" creationId="{2212BB04-E376-42B5-B6BA-1881DC628173}"/>
          </ac:picMkLst>
        </pc:picChg>
      </pc:sldChg>
      <pc:sldChg chg="addSp delSp modSp new modNotes">
        <pc:chgData name="Spitznagel, Nicholas J" userId="S::nspitznagel@energyharbor.com::969f3396-ae1a-43d5-88ea-2c8bb2fe4985" providerId="AD" clId="Web-{B50DCAB1-F703-3578-369B-F9B88A5382C8}" dt="2022-03-02T13:22:55.563" v="541"/>
        <pc:sldMkLst>
          <pc:docMk/>
          <pc:sldMk cId="411349043" sldId="275"/>
        </pc:sldMkLst>
        <pc:spChg chg="mod">
          <ac:chgData name="Spitznagel, Nicholas J" userId="S::nspitznagel@energyharbor.com::969f3396-ae1a-43d5-88ea-2c8bb2fe4985" providerId="AD" clId="Web-{B50DCAB1-F703-3578-369B-F9B88A5382C8}" dt="2022-03-02T13:09:12.025" v="238" actId="20577"/>
          <ac:spMkLst>
            <pc:docMk/>
            <pc:sldMk cId="411349043" sldId="275"/>
            <ac:spMk id="2" creationId="{C67414AA-6560-4BD4-A26B-896D59AE6466}"/>
          </ac:spMkLst>
        </pc:spChg>
        <pc:spChg chg="del">
          <ac:chgData name="Spitznagel, Nicholas J" userId="S::nspitznagel@energyharbor.com::969f3396-ae1a-43d5-88ea-2c8bb2fe4985" providerId="AD" clId="Web-{B50DCAB1-F703-3578-369B-F9B88A5382C8}" dt="2022-03-02T13:09:01.603" v="233"/>
          <ac:spMkLst>
            <pc:docMk/>
            <pc:sldMk cId="411349043" sldId="275"/>
            <ac:spMk id="3" creationId="{9062D9E8-A775-4B1E-9F50-55722125415E}"/>
          </ac:spMkLst>
        </pc:spChg>
        <pc:picChg chg="add mod ord">
          <ac:chgData name="Spitznagel, Nicholas J" userId="S::nspitznagel@energyharbor.com::969f3396-ae1a-43d5-88ea-2c8bb2fe4985" providerId="AD" clId="Web-{B50DCAB1-F703-3578-369B-F9B88A5382C8}" dt="2022-03-02T13:09:07.212" v="236" actId="1076"/>
          <ac:picMkLst>
            <pc:docMk/>
            <pc:sldMk cId="411349043" sldId="275"/>
            <ac:picMk id="4" creationId="{94EBA2F4-5036-48B1-902A-73664F2AE208}"/>
          </ac:picMkLst>
        </pc:picChg>
      </pc:sldChg>
      <pc:sldChg chg="addSp delSp modSp new addAnim modAnim modNotes">
        <pc:chgData name="Spitznagel, Nicholas J" userId="S::nspitznagel@energyharbor.com::969f3396-ae1a-43d5-88ea-2c8bb2fe4985" providerId="AD" clId="Web-{B50DCAB1-F703-3578-369B-F9B88A5382C8}" dt="2022-03-02T14:03:27.539" v="1190"/>
        <pc:sldMkLst>
          <pc:docMk/>
          <pc:sldMk cId="2328493193" sldId="276"/>
        </pc:sldMkLst>
        <pc:spChg chg="del">
          <ac:chgData name="Spitznagel, Nicholas J" userId="S::nspitznagel@energyharbor.com::969f3396-ae1a-43d5-88ea-2c8bb2fe4985" providerId="AD" clId="Web-{B50DCAB1-F703-3578-369B-F9B88A5382C8}" dt="2022-03-02T13:11:41.901" v="270"/>
          <ac:spMkLst>
            <pc:docMk/>
            <pc:sldMk cId="2328493193" sldId="276"/>
            <ac:spMk id="3" creationId="{C968C83B-D689-4C2F-A4BD-8E314059441B}"/>
          </ac:spMkLst>
        </pc:spChg>
        <pc:spChg chg="add mod">
          <ac:chgData name="Spitznagel, Nicholas J" userId="S::nspitznagel@energyharbor.com::969f3396-ae1a-43d5-88ea-2c8bb2fe4985" providerId="AD" clId="Web-{B50DCAB1-F703-3578-369B-F9B88A5382C8}" dt="2022-03-02T13:25:51.549" v="696" actId="14100"/>
          <ac:spMkLst>
            <pc:docMk/>
            <pc:sldMk cId="2328493193" sldId="276"/>
            <ac:spMk id="8" creationId="{E40F934C-1623-4278-B61F-C1DFD1A045CD}"/>
          </ac:spMkLst>
        </pc:spChg>
        <pc:spChg chg="add mod">
          <ac:chgData name="Spitznagel, Nicholas J" userId="S::nspitznagel@energyharbor.com::969f3396-ae1a-43d5-88ea-2c8bb2fe4985" providerId="AD" clId="Web-{B50DCAB1-F703-3578-369B-F9B88A5382C8}" dt="2022-03-02T13:25:36.814" v="694" actId="1076"/>
          <ac:spMkLst>
            <pc:docMk/>
            <pc:sldMk cId="2328493193" sldId="276"/>
            <ac:spMk id="9" creationId="{A29CE982-6968-4BEE-9BB4-1F1B7BB04B9F}"/>
          </ac:spMkLst>
        </pc:spChg>
        <pc:spChg chg="add mod">
          <ac:chgData name="Spitznagel, Nicholas J" userId="S::nspitznagel@energyharbor.com::969f3396-ae1a-43d5-88ea-2c8bb2fe4985" providerId="AD" clId="Web-{B50DCAB1-F703-3578-369B-F9B88A5382C8}" dt="2022-03-02T13:20:16.890" v="386" actId="20577"/>
          <ac:spMkLst>
            <pc:docMk/>
            <pc:sldMk cId="2328493193" sldId="276"/>
            <ac:spMk id="10" creationId="{C20EC0C8-64B7-40A9-8D45-45BE00659FD7}"/>
          </ac:spMkLst>
        </pc:spChg>
        <pc:spChg chg="add mod">
          <ac:chgData name="Spitznagel, Nicholas J" userId="S::nspitznagel@energyharbor.com::969f3396-ae1a-43d5-88ea-2c8bb2fe4985" providerId="AD" clId="Web-{B50DCAB1-F703-3578-369B-F9B88A5382C8}" dt="2022-03-02T13:25:44.846" v="695" actId="1076"/>
          <ac:spMkLst>
            <pc:docMk/>
            <pc:sldMk cId="2328493193" sldId="276"/>
            <ac:spMk id="11" creationId="{91A3FF58-3498-4C72-8BB0-8F0F380429A2}"/>
          </ac:spMkLst>
        </pc:spChg>
        <pc:spChg chg="add del mod">
          <ac:chgData name="Spitznagel, Nicholas J" userId="S::nspitznagel@energyharbor.com::969f3396-ae1a-43d5-88ea-2c8bb2fe4985" providerId="AD" clId="Web-{B50DCAB1-F703-3578-369B-F9B88A5382C8}" dt="2022-03-02T13:51:56.095" v="898"/>
          <ac:spMkLst>
            <pc:docMk/>
            <pc:sldMk cId="2328493193" sldId="276"/>
            <ac:spMk id="16" creationId="{78567FAD-51E1-422B-8C48-CB0A6EAC65D7}"/>
          </ac:spMkLst>
        </pc:spChg>
        <pc:picChg chg="add del mod ord">
          <ac:chgData name="Spitznagel, Nicholas J" userId="S::nspitznagel@energyharbor.com::969f3396-ae1a-43d5-88ea-2c8bb2fe4985" providerId="AD" clId="Web-{B50DCAB1-F703-3578-369B-F9B88A5382C8}" dt="2022-03-02T13:51:55.986" v="897"/>
          <ac:picMkLst>
            <pc:docMk/>
            <pc:sldMk cId="2328493193" sldId="276"/>
            <ac:picMk id="4" creationId="{292AC91C-1249-4DDE-8B2E-2DA9F394E805}"/>
          </ac:picMkLst>
        </pc:picChg>
        <pc:picChg chg="add mod modCrop">
          <ac:chgData name="Spitznagel, Nicholas J" userId="S::nspitznagel@energyharbor.com::969f3396-ae1a-43d5-88ea-2c8bb2fe4985" providerId="AD" clId="Web-{B50DCAB1-F703-3578-369B-F9B88A5382C8}" dt="2022-03-02T13:19:18.171" v="343" actId="1076"/>
          <ac:picMkLst>
            <pc:docMk/>
            <pc:sldMk cId="2328493193" sldId="276"/>
            <ac:picMk id="12" creationId="{E2CEC224-98CA-496A-8E3C-DEDCBAC257D1}"/>
          </ac:picMkLst>
        </pc:picChg>
        <pc:picChg chg="add del mod">
          <ac:chgData name="Spitznagel, Nicholas J" userId="S::nspitznagel@energyharbor.com::969f3396-ae1a-43d5-88ea-2c8bb2fe4985" providerId="AD" clId="Web-{B50DCAB1-F703-3578-369B-F9B88A5382C8}" dt="2022-03-02T13:28:13.099" v="729"/>
          <ac:picMkLst>
            <pc:docMk/>
            <pc:sldMk cId="2328493193" sldId="276"/>
            <ac:picMk id="13" creationId="{D7B86917-4CE8-4EF7-85D9-F70C841230C8}"/>
          </ac:picMkLst>
        </pc:picChg>
        <pc:picChg chg="add mod">
          <ac:chgData name="Spitznagel, Nicholas J" userId="S::nspitznagel@energyharbor.com::969f3396-ae1a-43d5-88ea-2c8bb2fe4985" providerId="AD" clId="Web-{B50DCAB1-F703-3578-369B-F9B88A5382C8}" dt="2022-03-02T13:53:28.331" v="910" actId="1076"/>
          <ac:picMkLst>
            <pc:docMk/>
            <pc:sldMk cId="2328493193" sldId="276"/>
            <ac:picMk id="14" creationId="{0EDD5E1B-701E-4820-A1BE-C415E7592ED5}"/>
          </ac:picMkLst>
        </pc:picChg>
        <pc:picChg chg="add mod ord modCrop">
          <ac:chgData name="Spitznagel, Nicholas J" userId="S::nspitznagel@energyharbor.com::969f3396-ae1a-43d5-88ea-2c8bb2fe4985" providerId="AD" clId="Web-{B50DCAB1-F703-3578-369B-F9B88A5382C8}" dt="2022-03-02T13:53:24.643" v="909"/>
          <ac:picMkLst>
            <pc:docMk/>
            <pc:sldMk cId="2328493193" sldId="276"/>
            <ac:picMk id="17" creationId="{E65D8F2E-2A1E-4AF7-9AD4-21E94A9060CE}"/>
          </ac:picMkLst>
        </pc:picChg>
        <pc:cxnChg chg="add del mod">
          <ac:chgData name="Spitznagel, Nicholas J" userId="S::nspitznagel@energyharbor.com::969f3396-ae1a-43d5-88ea-2c8bb2fe4985" providerId="AD" clId="Web-{B50DCAB1-F703-3578-369B-F9B88A5382C8}" dt="2022-03-02T13:14:20.449" v="289"/>
          <ac:cxnSpMkLst>
            <pc:docMk/>
            <pc:sldMk cId="2328493193" sldId="276"/>
            <ac:cxnSpMk id="5" creationId="{BD8A9EC7-D1E5-44A9-83F2-DC2CC0CC5793}"/>
          </ac:cxnSpMkLst>
        </pc:cxnChg>
        <pc:cxnChg chg="add del">
          <ac:chgData name="Spitznagel, Nicholas J" userId="S::nspitznagel@energyharbor.com::969f3396-ae1a-43d5-88ea-2c8bb2fe4985" providerId="AD" clId="Web-{B50DCAB1-F703-3578-369B-F9B88A5382C8}" dt="2022-03-02T13:13:46.699" v="281"/>
          <ac:cxnSpMkLst>
            <pc:docMk/>
            <pc:sldMk cId="2328493193" sldId="276"/>
            <ac:cxnSpMk id="6" creationId="{CDBAC9C6-E449-431A-99D3-7549E42A633B}"/>
          </ac:cxnSpMkLst>
        </pc:cxnChg>
        <pc:cxnChg chg="add del">
          <ac:chgData name="Spitznagel, Nicholas J" userId="S::nspitznagel@energyharbor.com::969f3396-ae1a-43d5-88ea-2c8bb2fe4985" providerId="AD" clId="Web-{B50DCAB1-F703-3578-369B-F9B88A5382C8}" dt="2022-03-02T13:13:44.746" v="280"/>
          <ac:cxnSpMkLst>
            <pc:docMk/>
            <pc:sldMk cId="2328493193" sldId="276"/>
            <ac:cxnSpMk id="7" creationId="{C71A6737-06AD-4479-B591-53671B58BBCD}"/>
          </ac:cxnSpMkLst>
        </pc:cxnChg>
      </pc:sldChg>
    </pc:docChg>
  </pc:docChgLst>
  <pc:docChgLst>
    <pc:chgData name="Skelton, Devin" userId="S::dskelton@energyharbor.com::2d0be84a-afef-4458-9091-c9cef388a4a0" providerId="AD" clId="Web-{9D82D2D0-1393-CAA1-0CBF-EA1A5D629B2A}"/>
    <pc:docChg chg="addSld delSld">
      <pc:chgData name="Skelton, Devin" userId="S::dskelton@energyharbor.com::2d0be84a-afef-4458-9091-c9cef388a4a0" providerId="AD" clId="Web-{9D82D2D0-1393-CAA1-0CBF-EA1A5D629B2A}" dt="2022-03-23T17:10:39.532" v="1"/>
      <pc:docMkLst>
        <pc:docMk/>
      </pc:docMkLst>
      <pc:sldChg chg="new del">
        <pc:chgData name="Skelton, Devin" userId="S::dskelton@energyharbor.com::2d0be84a-afef-4458-9091-c9cef388a4a0" providerId="AD" clId="Web-{9D82D2D0-1393-CAA1-0CBF-EA1A5D629B2A}" dt="2022-03-23T17:10:39.532" v="1"/>
        <pc:sldMkLst>
          <pc:docMk/>
          <pc:sldMk cId="2540893645" sldId="277"/>
        </pc:sldMkLst>
      </pc:sldChg>
    </pc:docChg>
  </pc:docChgLst>
  <pc:docChgLst>
    <pc:chgData name="Spitznagel, Nicholas J" userId="S::nspitznagel@energyharbor.com::969f3396-ae1a-43d5-88ea-2c8bb2fe4985" providerId="AD" clId="Web-{43246AEC-408A-B274-EE95-A9A1B58A3F90}"/>
    <pc:docChg chg="modSld">
      <pc:chgData name="Spitznagel, Nicholas J" userId="S::nspitznagel@energyharbor.com::969f3396-ae1a-43d5-88ea-2c8bb2fe4985" providerId="AD" clId="Web-{43246AEC-408A-B274-EE95-A9A1B58A3F90}" dt="2022-03-23T14:49:02.181" v="559"/>
      <pc:docMkLst>
        <pc:docMk/>
      </pc:docMkLst>
      <pc:sldChg chg="modNotes">
        <pc:chgData name="Spitznagel, Nicholas J" userId="S::nspitznagel@energyharbor.com::969f3396-ae1a-43d5-88ea-2c8bb2fe4985" providerId="AD" clId="Web-{43246AEC-408A-B274-EE95-A9A1B58A3F90}" dt="2022-03-23T14:49:02.181" v="559"/>
        <pc:sldMkLst>
          <pc:docMk/>
          <pc:sldMk cId="3895617452" sldId="260"/>
        </pc:sldMkLst>
      </pc:sldChg>
      <pc:sldChg chg="modNotes">
        <pc:chgData name="Spitznagel, Nicholas J" userId="S::nspitznagel@energyharbor.com::969f3396-ae1a-43d5-88ea-2c8bb2fe4985" providerId="AD" clId="Web-{43246AEC-408A-B274-EE95-A9A1B58A3F90}" dt="2022-03-23T14:48:56.759" v="558"/>
        <pc:sldMkLst>
          <pc:docMk/>
          <pc:sldMk cId="2328493193" sldId="276"/>
        </pc:sldMkLst>
      </pc:sldChg>
    </pc:docChg>
  </pc:docChgLst>
  <pc:docChgLst>
    <pc:chgData name="Borsi, Andrew  J" userId="S::aborsi@energyharbor.com::0e93934d-250c-4e66-b00d-c6d6b49e5f5e" providerId="AD" clId="Web-{7AC9D4BC-9F1D-EFB1-6BA5-F4FC3475134E}"/>
    <pc:docChg chg="modSld">
      <pc:chgData name="Borsi, Andrew  J" userId="S::aborsi@energyharbor.com::0e93934d-250c-4e66-b00d-c6d6b49e5f5e" providerId="AD" clId="Web-{7AC9D4BC-9F1D-EFB1-6BA5-F4FC3475134E}" dt="2022-03-01T16:58:29.964" v="150" actId="14100"/>
      <pc:docMkLst>
        <pc:docMk/>
      </pc:docMkLst>
    </pc:docChg>
  </pc:docChgLst>
  <pc:docChgLst>
    <pc:chgData name="Skelton, Devin" userId="S::dskelton@energyharbor.com::2d0be84a-afef-4458-9091-c9cef388a4a0" providerId="AD" clId="Web-{14FA323D-7726-06B5-68AC-779F0442DF90}"/>
    <pc:docChg chg="addSld delSld modSld sldOrd">
      <pc:chgData name="Skelton, Devin" userId="S::dskelton@energyharbor.com::2d0be84a-afef-4458-9091-c9cef388a4a0" providerId="AD" clId="Web-{14FA323D-7726-06B5-68AC-779F0442DF90}" dt="2022-03-01T19:48:42.093" v="886" actId="1076"/>
      <pc:docMkLst>
        <pc:docMk/>
      </pc:docMkLst>
      <pc:sldChg chg="addSp delSp modSp">
        <pc:chgData name="Skelton, Devin" userId="S::dskelton@energyharbor.com::2d0be84a-afef-4458-9091-c9cef388a4a0" providerId="AD" clId="Web-{14FA323D-7726-06B5-68AC-779F0442DF90}" dt="2022-03-01T19:20:07.831" v="745" actId="1076"/>
        <pc:sldMkLst>
          <pc:docMk/>
          <pc:sldMk cId="3895617452" sldId="260"/>
        </pc:sldMkLst>
        <pc:spChg chg="del">
          <ac:chgData name="Skelton, Devin" userId="S::dskelton@energyharbor.com::2d0be84a-afef-4458-9091-c9cef388a4a0" providerId="AD" clId="Web-{14FA323D-7726-06B5-68AC-779F0442DF90}" dt="2022-03-01T19:16:58.454" v="735"/>
          <ac:spMkLst>
            <pc:docMk/>
            <pc:sldMk cId="3895617452" sldId="260"/>
            <ac:spMk id="3" creationId="{843EDC62-E795-4207-897E-B55060CA35D9}"/>
          </ac:spMkLst>
        </pc:spChg>
        <pc:spChg chg="add del mod">
          <ac:chgData name="Skelton, Devin" userId="S::dskelton@energyharbor.com::2d0be84a-afef-4458-9091-c9cef388a4a0" providerId="AD" clId="Web-{14FA323D-7726-06B5-68AC-779F0442DF90}" dt="2022-03-01T19:19:59.034" v="742"/>
          <ac:spMkLst>
            <pc:docMk/>
            <pc:sldMk cId="3895617452" sldId="260"/>
            <ac:spMk id="6" creationId="{134EE646-7329-4BFA-84C0-38694CA22AB4}"/>
          </ac:spMkLst>
        </pc:spChg>
        <pc:picChg chg="add del mod ord">
          <ac:chgData name="Skelton, Devin" userId="S::dskelton@energyharbor.com::2d0be84a-afef-4458-9091-c9cef388a4a0" providerId="AD" clId="Web-{14FA323D-7726-06B5-68AC-779F0442DF90}" dt="2022-03-01T19:19:49.831" v="741"/>
          <ac:picMkLst>
            <pc:docMk/>
            <pc:sldMk cId="3895617452" sldId="260"/>
            <ac:picMk id="4" creationId="{FB830FAF-23C5-4BFD-B608-3438F6EDCC8B}"/>
          </ac:picMkLst>
        </pc:picChg>
        <pc:picChg chg="add mod ord">
          <ac:chgData name="Skelton, Devin" userId="S::dskelton@energyharbor.com::2d0be84a-afef-4458-9091-c9cef388a4a0" providerId="AD" clId="Web-{14FA323D-7726-06B5-68AC-779F0442DF90}" dt="2022-03-01T19:20:07.831" v="745" actId="1076"/>
          <ac:picMkLst>
            <pc:docMk/>
            <pc:sldMk cId="3895617452" sldId="260"/>
            <ac:picMk id="7" creationId="{D4266CD9-B5B7-4A53-A3E9-16EF62576D5B}"/>
          </ac:picMkLst>
        </pc:picChg>
      </pc:sldChg>
      <pc:sldChg chg="addSp delSp modSp">
        <pc:chgData name="Skelton, Devin" userId="S::dskelton@energyharbor.com::2d0be84a-afef-4458-9091-c9cef388a4a0" providerId="AD" clId="Web-{14FA323D-7726-06B5-68AC-779F0442DF90}" dt="2022-03-01T19:31:44.257" v="846" actId="1076"/>
        <pc:sldMkLst>
          <pc:docMk/>
          <pc:sldMk cId="1471182330" sldId="261"/>
        </pc:sldMkLst>
        <pc:spChg chg="del">
          <ac:chgData name="Skelton, Devin" userId="S::dskelton@energyharbor.com::2d0be84a-afef-4458-9091-c9cef388a4a0" providerId="AD" clId="Web-{14FA323D-7726-06B5-68AC-779F0442DF90}" dt="2022-03-01T19:28:30.162" v="823"/>
          <ac:spMkLst>
            <pc:docMk/>
            <pc:sldMk cId="1471182330" sldId="261"/>
            <ac:spMk id="3" creationId="{A9919018-296B-4ACE-9DDC-ADC02CF82226}"/>
          </ac:spMkLst>
        </pc:spChg>
        <pc:picChg chg="add mod ord">
          <ac:chgData name="Skelton, Devin" userId="S::dskelton@energyharbor.com::2d0be84a-afef-4458-9091-c9cef388a4a0" providerId="AD" clId="Web-{14FA323D-7726-06B5-68AC-779F0442DF90}" dt="2022-03-01T19:31:37.710" v="844" actId="14100"/>
          <ac:picMkLst>
            <pc:docMk/>
            <pc:sldMk cId="1471182330" sldId="261"/>
            <ac:picMk id="4" creationId="{6E790645-8582-4A58-8E08-4FCCC0E5DF85}"/>
          </ac:picMkLst>
        </pc:picChg>
        <pc:picChg chg="add mod">
          <ac:chgData name="Skelton, Devin" userId="S::dskelton@energyharbor.com::2d0be84a-afef-4458-9091-c9cef388a4a0" providerId="AD" clId="Web-{14FA323D-7726-06B5-68AC-779F0442DF90}" dt="2022-03-01T19:31:44.257" v="846" actId="1076"/>
          <ac:picMkLst>
            <pc:docMk/>
            <pc:sldMk cId="1471182330" sldId="261"/>
            <ac:picMk id="5" creationId="{042C1C6E-04BB-4CC0-ABBC-0232E673D020}"/>
          </ac:picMkLst>
        </pc:picChg>
      </pc:sldChg>
      <pc:sldChg chg="addSp delSp modSp">
        <pc:chgData name="Skelton, Devin" userId="S::dskelton@energyharbor.com::2d0be84a-afef-4458-9091-c9cef388a4a0" providerId="AD" clId="Web-{14FA323D-7726-06B5-68AC-779F0442DF90}" dt="2022-03-01T19:16:36.126" v="734" actId="1076"/>
        <pc:sldMkLst>
          <pc:docMk/>
          <pc:sldMk cId="1094211602" sldId="262"/>
        </pc:sldMkLst>
        <pc:spChg chg="del">
          <ac:chgData name="Skelton, Devin" userId="S::dskelton@energyharbor.com::2d0be84a-afef-4458-9091-c9cef388a4a0" providerId="AD" clId="Web-{14FA323D-7726-06B5-68AC-779F0442DF90}" dt="2022-03-01T19:07:42.779" v="680"/>
          <ac:spMkLst>
            <pc:docMk/>
            <pc:sldMk cId="1094211602" sldId="262"/>
            <ac:spMk id="3" creationId="{71A97374-6E7E-4A66-A848-A339647A1DF9}"/>
          </ac:spMkLst>
        </pc:spChg>
        <pc:spChg chg="add del mod">
          <ac:chgData name="Skelton, Devin" userId="S::dskelton@energyharbor.com::2d0be84a-afef-4458-9091-c9cef388a4a0" providerId="AD" clId="Web-{14FA323D-7726-06B5-68AC-779F0442DF90}" dt="2022-03-01T19:13:18.109" v="721"/>
          <ac:spMkLst>
            <pc:docMk/>
            <pc:sldMk cId="1094211602" sldId="262"/>
            <ac:spMk id="6" creationId="{EC71E48C-CAE0-45F8-81F2-3595CBE697D4}"/>
          </ac:spMkLst>
        </pc:spChg>
        <pc:spChg chg="add del mod">
          <ac:chgData name="Skelton, Devin" userId="S::dskelton@energyharbor.com::2d0be84a-afef-4458-9091-c9cef388a4a0" providerId="AD" clId="Web-{14FA323D-7726-06B5-68AC-779F0442DF90}" dt="2022-03-01T19:16:22.735" v="730"/>
          <ac:spMkLst>
            <pc:docMk/>
            <pc:sldMk cId="1094211602" sldId="262"/>
            <ac:spMk id="9" creationId="{46839299-1492-4578-9E76-6ECB36475597}"/>
          </ac:spMkLst>
        </pc:spChg>
        <pc:picChg chg="add del mod ord">
          <ac:chgData name="Skelton, Devin" userId="S::dskelton@energyharbor.com::2d0be84a-afef-4458-9091-c9cef388a4a0" providerId="AD" clId="Web-{14FA323D-7726-06B5-68AC-779F0442DF90}" dt="2022-03-01T19:13:12.062" v="720"/>
          <ac:picMkLst>
            <pc:docMk/>
            <pc:sldMk cId="1094211602" sldId="262"/>
            <ac:picMk id="4" creationId="{33734BD3-8C8A-45DE-93ED-AF3B46F594F0}"/>
          </ac:picMkLst>
        </pc:picChg>
        <pc:picChg chg="add del mod ord">
          <ac:chgData name="Skelton, Devin" userId="S::dskelton@energyharbor.com::2d0be84a-afef-4458-9091-c9cef388a4a0" providerId="AD" clId="Web-{14FA323D-7726-06B5-68AC-779F0442DF90}" dt="2022-03-01T19:16:20.079" v="729"/>
          <ac:picMkLst>
            <pc:docMk/>
            <pc:sldMk cId="1094211602" sldId="262"/>
            <ac:picMk id="7" creationId="{6FB4B942-F5E8-4E51-A26B-11982F87FA83}"/>
          </ac:picMkLst>
        </pc:picChg>
        <pc:picChg chg="add mod ord">
          <ac:chgData name="Skelton, Devin" userId="S::dskelton@energyharbor.com::2d0be84a-afef-4458-9091-c9cef388a4a0" providerId="AD" clId="Web-{14FA323D-7726-06B5-68AC-779F0442DF90}" dt="2022-03-01T19:16:36.126" v="734" actId="1076"/>
          <ac:picMkLst>
            <pc:docMk/>
            <pc:sldMk cId="1094211602" sldId="262"/>
            <ac:picMk id="10" creationId="{D7811B12-F53A-47E9-892E-60858385776D}"/>
          </ac:picMkLst>
        </pc:picChg>
      </pc:sldChg>
      <pc:sldChg chg="addSp delSp modSp">
        <pc:chgData name="Skelton, Devin" userId="S::dskelton@energyharbor.com::2d0be84a-afef-4458-9091-c9cef388a4a0" providerId="AD" clId="Web-{14FA323D-7726-06B5-68AC-779F0442DF90}" dt="2022-03-01T19:48:42.093" v="886" actId="1076"/>
        <pc:sldMkLst>
          <pc:docMk/>
          <pc:sldMk cId="481789228" sldId="263"/>
        </pc:sldMkLst>
        <pc:spChg chg="mod">
          <ac:chgData name="Skelton, Devin" userId="S::dskelton@energyharbor.com::2d0be84a-afef-4458-9091-c9cef388a4a0" providerId="AD" clId="Web-{14FA323D-7726-06B5-68AC-779F0442DF90}" dt="2022-03-01T19:35:37.353" v="849" actId="20577"/>
          <ac:spMkLst>
            <pc:docMk/>
            <pc:sldMk cId="481789228" sldId="263"/>
            <ac:spMk id="5" creationId="{2212462A-0E85-4AD3-BC4D-832FB79F93F4}"/>
          </ac:spMkLst>
        </pc:spChg>
        <pc:picChg chg="add del mod">
          <ac:chgData name="Skelton, Devin" userId="S::dskelton@energyharbor.com::2d0be84a-afef-4458-9091-c9cef388a4a0" providerId="AD" clId="Web-{14FA323D-7726-06B5-68AC-779F0442DF90}" dt="2022-03-01T18:11:20.800" v="272"/>
          <ac:picMkLst>
            <pc:docMk/>
            <pc:sldMk cId="481789228" sldId="263"/>
            <ac:picMk id="2" creationId="{8612F6A0-5A46-42BD-B244-6E2961D5AB33}"/>
          </ac:picMkLst>
        </pc:picChg>
        <pc:picChg chg="add del mod">
          <ac:chgData name="Skelton, Devin" userId="S::dskelton@energyharbor.com::2d0be84a-afef-4458-9091-c9cef388a4a0" providerId="AD" clId="Web-{14FA323D-7726-06B5-68AC-779F0442DF90}" dt="2022-03-01T19:46:09.701" v="864"/>
          <ac:picMkLst>
            <pc:docMk/>
            <pc:sldMk cId="481789228" sldId="263"/>
            <ac:picMk id="3" creationId="{C19A0DFB-3105-4649-A0E0-5AD95BEC7DD0}"/>
          </ac:picMkLst>
        </pc:picChg>
        <pc:picChg chg="add del mod">
          <ac:chgData name="Skelton, Devin" userId="S::dskelton@energyharbor.com::2d0be84a-afef-4458-9091-c9cef388a4a0" providerId="AD" clId="Web-{14FA323D-7726-06B5-68AC-779F0442DF90}" dt="2022-03-01T19:46:18.373" v="867"/>
          <ac:picMkLst>
            <pc:docMk/>
            <pc:sldMk cId="481789228" sldId="263"/>
            <ac:picMk id="4" creationId="{3957599F-878A-4ACD-BDF3-3C7B3086A9D6}"/>
          </ac:picMkLst>
        </pc:picChg>
        <pc:picChg chg="add del mod">
          <ac:chgData name="Skelton, Devin" userId="S::dskelton@energyharbor.com::2d0be84a-afef-4458-9091-c9cef388a4a0" providerId="AD" clId="Web-{14FA323D-7726-06B5-68AC-779F0442DF90}" dt="2022-03-01T19:46:36.467" v="870"/>
          <ac:picMkLst>
            <pc:docMk/>
            <pc:sldMk cId="481789228" sldId="263"/>
            <ac:picMk id="6" creationId="{1B48EF8C-A1A7-43C2-8696-30AF8470B1DC}"/>
          </ac:picMkLst>
        </pc:picChg>
        <pc:picChg chg="add mod">
          <ac:chgData name="Skelton, Devin" userId="S::dskelton@energyharbor.com::2d0be84a-afef-4458-9091-c9cef388a4a0" providerId="AD" clId="Web-{14FA323D-7726-06B5-68AC-779F0442DF90}" dt="2022-03-01T19:48:42.093" v="886" actId="1076"/>
          <ac:picMkLst>
            <pc:docMk/>
            <pc:sldMk cId="481789228" sldId="263"/>
            <ac:picMk id="7" creationId="{E944C954-68CC-43AB-A155-B12538C482C4}"/>
          </ac:picMkLst>
        </pc:picChg>
      </pc:sldChg>
      <pc:sldChg chg="addSp delSp modSp new">
        <pc:chgData name="Skelton, Devin" userId="S::dskelton@energyharbor.com::2d0be84a-afef-4458-9091-c9cef388a4a0" providerId="AD" clId="Web-{14FA323D-7726-06B5-68AC-779F0442DF90}" dt="2022-03-01T19:07:52.294" v="681" actId="20577"/>
        <pc:sldMkLst>
          <pc:docMk/>
          <pc:sldMk cId="503660821" sldId="268"/>
        </pc:sldMkLst>
        <pc:spChg chg="del">
          <ac:chgData name="Skelton, Devin" userId="S::dskelton@energyharbor.com::2d0be84a-afef-4458-9091-c9cef388a4a0" providerId="AD" clId="Web-{14FA323D-7726-06B5-68AC-779F0442DF90}" dt="2022-03-01T18:38:12.718" v="481"/>
          <ac:spMkLst>
            <pc:docMk/>
            <pc:sldMk cId="503660821" sldId="268"/>
            <ac:spMk id="2" creationId="{300285E0-A433-418F-8BF4-DBED31043DF1}"/>
          </ac:spMkLst>
        </pc:spChg>
        <pc:spChg chg="del">
          <ac:chgData name="Skelton, Devin" userId="S::dskelton@energyharbor.com::2d0be84a-afef-4458-9091-c9cef388a4a0" providerId="AD" clId="Web-{14FA323D-7726-06B5-68AC-779F0442DF90}" dt="2022-03-01T18:35:35.889" v="449"/>
          <ac:spMkLst>
            <pc:docMk/>
            <pc:sldMk cId="503660821" sldId="268"/>
            <ac:spMk id="3" creationId="{A135A272-A249-43EF-91A5-B728BE7BADFA}"/>
          </ac:spMkLst>
        </pc:spChg>
        <pc:spChg chg="add del">
          <ac:chgData name="Skelton, Devin" userId="S::dskelton@energyharbor.com::2d0be84a-afef-4458-9091-c9cef388a4a0" providerId="AD" clId="Web-{14FA323D-7726-06B5-68AC-779F0442DF90}" dt="2022-03-01T18:37:04.483" v="460"/>
          <ac:spMkLst>
            <pc:docMk/>
            <pc:sldMk cId="503660821" sldId="268"/>
            <ac:spMk id="15" creationId="{C300E46D-53AE-4562-90C0-BC0B23EFEA9A}"/>
          </ac:spMkLst>
        </pc:spChg>
        <pc:spChg chg="add del mod">
          <ac:chgData name="Skelton, Devin" userId="S::dskelton@energyharbor.com::2d0be84a-afef-4458-9091-c9cef388a4a0" providerId="AD" clId="Web-{14FA323D-7726-06B5-68AC-779F0442DF90}" dt="2022-03-01T18:37:02.858" v="459"/>
          <ac:spMkLst>
            <pc:docMk/>
            <pc:sldMk cId="503660821" sldId="268"/>
            <ac:spMk id="17" creationId="{5D5CD80E-A0A5-41FE-A747-3EC42AA78424}"/>
          </ac:spMkLst>
        </pc:spChg>
        <pc:spChg chg="add del mod">
          <ac:chgData name="Skelton, Devin" userId="S::dskelton@energyharbor.com::2d0be84a-afef-4458-9091-c9cef388a4a0" providerId="AD" clId="Web-{14FA323D-7726-06B5-68AC-779F0442DF90}" dt="2022-03-01T18:36:53.421" v="456"/>
          <ac:spMkLst>
            <pc:docMk/>
            <pc:sldMk cId="503660821" sldId="268"/>
            <ac:spMk id="19" creationId="{FE49B8A4-9220-45E6-A292-147F24DB759C}"/>
          </ac:spMkLst>
        </pc:spChg>
        <pc:spChg chg="add del mod">
          <ac:chgData name="Skelton, Devin" userId="S::dskelton@energyharbor.com::2d0be84a-afef-4458-9091-c9cef388a4a0" providerId="AD" clId="Web-{14FA323D-7726-06B5-68AC-779F0442DF90}" dt="2022-03-01T18:38:03.499" v="479"/>
          <ac:spMkLst>
            <pc:docMk/>
            <pc:sldMk cId="503660821" sldId="268"/>
            <ac:spMk id="21" creationId="{32153940-D114-4E31-B897-8B76085A4266}"/>
          </ac:spMkLst>
        </pc:spChg>
        <pc:spChg chg="add del">
          <ac:chgData name="Skelton, Devin" userId="S::dskelton@energyharbor.com::2d0be84a-afef-4458-9091-c9cef388a4a0" providerId="AD" clId="Web-{14FA323D-7726-06B5-68AC-779F0442DF90}" dt="2022-03-01T18:37:40.202" v="470"/>
          <ac:spMkLst>
            <pc:docMk/>
            <pc:sldMk cId="503660821" sldId="268"/>
            <ac:spMk id="23" creationId="{B0181579-3271-44ED-AD31-7E415A07766B}"/>
          </ac:spMkLst>
        </pc:spChg>
        <pc:spChg chg="add del">
          <ac:chgData name="Skelton, Devin" userId="S::dskelton@energyharbor.com::2d0be84a-afef-4458-9091-c9cef388a4a0" providerId="AD" clId="Web-{14FA323D-7726-06B5-68AC-779F0442DF90}" dt="2022-03-01T18:37:40.202" v="469"/>
          <ac:spMkLst>
            <pc:docMk/>
            <pc:sldMk cId="503660821" sldId="268"/>
            <ac:spMk id="25" creationId="{A3357EA0-FFFB-485A-981B-57E9E3E59E29}"/>
          </ac:spMkLst>
        </pc:spChg>
        <pc:spChg chg="add del">
          <ac:chgData name="Skelton, Devin" userId="S::dskelton@energyharbor.com::2d0be84a-afef-4458-9091-c9cef388a4a0" providerId="AD" clId="Web-{14FA323D-7726-06B5-68AC-779F0442DF90}" dt="2022-03-01T18:37:40.202" v="468"/>
          <ac:spMkLst>
            <pc:docMk/>
            <pc:sldMk cId="503660821" sldId="268"/>
            <ac:spMk id="27" creationId="{9F2B3F9B-9E5A-4CE0-9768-EA992F595891}"/>
          </ac:spMkLst>
        </pc:spChg>
        <pc:spChg chg="add mod">
          <ac:chgData name="Skelton, Devin" userId="S::dskelton@energyharbor.com::2d0be84a-afef-4458-9091-c9cef388a4a0" providerId="AD" clId="Web-{14FA323D-7726-06B5-68AC-779F0442DF90}" dt="2022-03-01T19:07:52.294" v="681" actId="20577"/>
          <ac:spMkLst>
            <pc:docMk/>
            <pc:sldMk cId="503660821" sldId="268"/>
            <ac:spMk id="29" creationId="{4C3DFB59-9BE4-4F13-85F5-4319A96FF880}"/>
          </ac:spMkLst>
        </pc:spChg>
        <pc:spChg chg="add mod">
          <ac:chgData name="Skelton, Devin" userId="S::dskelton@energyharbor.com::2d0be84a-afef-4458-9091-c9cef388a4a0" providerId="AD" clId="Web-{14FA323D-7726-06B5-68AC-779F0442DF90}" dt="2022-03-01T18:39:44.391" v="499" actId="20577"/>
          <ac:spMkLst>
            <pc:docMk/>
            <pc:sldMk cId="503660821" sldId="268"/>
            <ac:spMk id="31" creationId="{96AC8478-895A-4F27-9876-10FDFEFBC240}"/>
          </ac:spMkLst>
        </pc:spChg>
        <pc:spChg chg="add mod">
          <ac:chgData name="Skelton, Devin" userId="S::dskelton@energyharbor.com::2d0be84a-afef-4458-9091-c9cef388a4a0" providerId="AD" clId="Web-{14FA323D-7726-06B5-68AC-779F0442DF90}" dt="2022-03-01T18:39:36.375" v="495" actId="20577"/>
          <ac:spMkLst>
            <pc:docMk/>
            <pc:sldMk cId="503660821" sldId="268"/>
            <ac:spMk id="33" creationId="{33B3D5AF-DBD6-4829-8C2E-E54CB75885F8}"/>
          </ac:spMkLst>
        </pc:spChg>
        <pc:picChg chg="add ord">
          <ac:chgData name="Skelton, Devin" userId="S::dskelton@energyharbor.com::2d0be84a-afef-4458-9091-c9cef388a4a0" providerId="AD" clId="Web-{14FA323D-7726-06B5-68AC-779F0442DF90}" dt="2022-03-01T18:38:10.280" v="480"/>
          <ac:picMkLst>
            <pc:docMk/>
            <pc:sldMk cId="503660821" sldId="268"/>
            <ac:picMk id="5" creationId="{CC099171-9AD7-4624-9DBE-06A84536DF83}"/>
          </ac:picMkLst>
        </pc:picChg>
        <pc:picChg chg="add">
          <ac:chgData name="Skelton, Devin" userId="S::dskelton@energyharbor.com::2d0be84a-afef-4458-9091-c9cef388a4a0" providerId="AD" clId="Web-{14FA323D-7726-06B5-68AC-779F0442DF90}" dt="2022-03-01T18:33:59.529" v="441"/>
          <ac:picMkLst>
            <pc:docMk/>
            <pc:sldMk cId="503660821" sldId="268"/>
            <ac:picMk id="7" creationId="{13C50E65-163B-471A-8977-15195550013D}"/>
          </ac:picMkLst>
        </pc:picChg>
        <pc:picChg chg="add">
          <ac:chgData name="Skelton, Devin" userId="S::dskelton@energyharbor.com::2d0be84a-afef-4458-9091-c9cef388a4a0" providerId="AD" clId="Web-{14FA323D-7726-06B5-68AC-779F0442DF90}" dt="2022-03-01T18:33:59.560" v="442"/>
          <ac:picMkLst>
            <pc:docMk/>
            <pc:sldMk cId="503660821" sldId="268"/>
            <ac:picMk id="9" creationId="{A0C67F7D-96C6-4652-B7BC-F369594BD1C6}"/>
          </ac:picMkLst>
        </pc:picChg>
        <pc:picChg chg="add mod modCrop">
          <ac:chgData name="Skelton, Devin" userId="S::dskelton@energyharbor.com::2d0be84a-afef-4458-9091-c9cef388a4a0" providerId="AD" clId="Web-{14FA323D-7726-06B5-68AC-779F0442DF90}" dt="2022-03-01T18:36:57.327" v="458" actId="1076"/>
          <ac:picMkLst>
            <pc:docMk/>
            <pc:sldMk cId="503660821" sldId="268"/>
            <ac:picMk id="11" creationId="{3B338FA9-90EE-461E-BFF7-A0D5D016D1AE}"/>
          </ac:picMkLst>
        </pc:picChg>
        <pc:picChg chg="add">
          <ac:chgData name="Skelton, Devin" userId="S::dskelton@energyharbor.com::2d0be84a-afef-4458-9091-c9cef388a4a0" providerId="AD" clId="Web-{14FA323D-7726-06B5-68AC-779F0442DF90}" dt="2022-03-01T18:33:59.716" v="444"/>
          <ac:picMkLst>
            <pc:docMk/>
            <pc:sldMk cId="503660821" sldId="268"/>
            <ac:picMk id="13" creationId="{BEF84E39-52C1-42E0-9AA8-3F8D1397C4E9}"/>
          </ac:picMkLst>
        </pc:picChg>
      </pc:sldChg>
      <pc:sldChg chg="modSp add replId">
        <pc:chgData name="Skelton, Devin" userId="S::dskelton@energyharbor.com::2d0be84a-afef-4458-9091-c9cef388a4a0" providerId="AD" clId="Web-{14FA323D-7726-06B5-68AC-779F0442DF90}" dt="2022-03-01T19:07:56.888" v="683" actId="20577"/>
        <pc:sldMkLst>
          <pc:docMk/>
          <pc:sldMk cId="2573861117" sldId="271"/>
        </pc:sldMkLst>
        <pc:spChg chg="mod">
          <ac:chgData name="Skelton, Devin" userId="S::dskelton@energyharbor.com::2d0be84a-afef-4458-9091-c9cef388a4a0" providerId="AD" clId="Web-{14FA323D-7726-06B5-68AC-779F0442DF90}" dt="2022-03-01T19:07:56.888" v="683" actId="20577"/>
          <ac:spMkLst>
            <pc:docMk/>
            <pc:sldMk cId="2573861117" sldId="271"/>
            <ac:spMk id="2" creationId="{1999EF74-765E-4074-95AE-C646350A1ECD}"/>
          </ac:spMkLst>
        </pc:spChg>
        <pc:picChg chg="mod">
          <ac:chgData name="Skelton, Devin" userId="S::dskelton@energyharbor.com::2d0be84a-afef-4458-9091-c9cef388a4a0" providerId="AD" clId="Web-{14FA323D-7726-06B5-68AC-779F0442DF90}" dt="2022-03-01T18:44:07.517" v="532" actId="1076"/>
          <ac:picMkLst>
            <pc:docMk/>
            <pc:sldMk cId="2573861117" sldId="271"/>
            <ac:picMk id="8" creationId="{9ACEF1C1-A0B1-4658-8B53-907D78C5A887}"/>
          </ac:picMkLst>
        </pc:picChg>
        <pc:picChg chg="mod">
          <ac:chgData name="Skelton, Devin" userId="S::dskelton@energyharbor.com::2d0be84a-afef-4458-9091-c9cef388a4a0" providerId="AD" clId="Web-{14FA323D-7726-06B5-68AC-779F0442DF90}" dt="2022-03-01T18:43:47.642" v="530" actId="1076"/>
          <ac:picMkLst>
            <pc:docMk/>
            <pc:sldMk cId="2573861117" sldId="271"/>
            <ac:picMk id="9" creationId="{4FFAFC6C-6F33-4444-BA8B-1AF062DC3B72}"/>
          </ac:picMkLst>
        </pc:picChg>
        <pc:picChg chg="mod">
          <ac:chgData name="Skelton, Devin" userId="S::dskelton@energyharbor.com::2d0be84a-afef-4458-9091-c9cef388a4a0" providerId="AD" clId="Web-{14FA323D-7726-06B5-68AC-779F0442DF90}" dt="2022-03-01T18:43:23.111" v="528" actId="14100"/>
          <ac:picMkLst>
            <pc:docMk/>
            <pc:sldMk cId="2573861117" sldId="271"/>
            <ac:picMk id="11" creationId="{0C5A7C49-08DD-4898-B808-45FFFB7E463A}"/>
          </ac:picMkLst>
        </pc:picChg>
      </pc:sldChg>
      <pc:sldChg chg="modSp add ord replId">
        <pc:chgData name="Skelton, Devin" userId="S::dskelton@energyharbor.com::2d0be84a-afef-4458-9091-c9cef388a4a0" providerId="AD" clId="Web-{14FA323D-7726-06B5-68AC-779F0442DF90}" dt="2022-03-01T19:32:38.820" v="847"/>
        <pc:sldMkLst>
          <pc:docMk/>
          <pc:sldMk cId="822532775" sldId="272"/>
        </pc:sldMkLst>
        <pc:spChg chg="mod">
          <ac:chgData name="Skelton, Devin" userId="S::dskelton@energyharbor.com::2d0be84a-afef-4458-9091-c9cef388a4a0" providerId="AD" clId="Web-{14FA323D-7726-06B5-68AC-779F0442DF90}" dt="2022-03-01T19:09:53.389" v="717" actId="1076"/>
          <ac:spMkLst>
            <pc:docMk/>
            <pc:sldMk cId="822532775" sldId="272"/>
            <ac:spMk id="2" creationId="{D9A8A5B7-ED77-4705-ABF6-6453C4470591}"/>
          </ac:spMkLst>
        </pc:spChg>
        <pc:spChg chg="mod">
          <ac:chgData name="Skelton, Devin" userId="S::dskelton@energyharbor.com::2d0be84a-afef-4458-9091-c9cef388a4a0" providerId="AD" clId="Web-{14FA323D-7726-06B5-68AC-779F0442DF90}" dt="2022-03-01T19:08:45.342" v="704" actId="1076"/>
          <ac:spMkLst>
            <pc:docMk/>
            <pc:sldMk cId="822532775" sldId="272"/>
            <ac:spMk id="50" creationId="{3111F332-B2B2-4781-8C1D-C2017AC597D5}"/>
          </ac:spMkLst>
        </pc:spChg>
        <pc:spChg chg="mod">
          <ac:chgData name="Skelton, Devin" userId="S::dskelton@energyharbor.com::2d0be84a-afef-4458-9091-c9cef388a4a0" providerId="AD" clId="Web-{14FA323D-7726-06B5-68AC-779F0442DF90}" dt="2022-03-01T19:08:45.357" v="705" actId="1076"/>
          <ac:spMkLst>
            <pc:docMk/>
            <pc:sldMk cId="822532775" sldId="272"/>
            <ac:spMk id="51" creationId="{992B5B61-4E51-4E87-BD46-B1EE05ECF248}"/>
          </ac:spMkLst>
        </pc:spChg>
        <pc:spChg chg="mod">
          <ac:chgData name="Skelton, Devin" userId="S::dskelton@energyharbor.com::2d0be84a-afef-4458-9091-c9cef388a4a0" providerId="AD" clId="Web-{14FA323D-7726-06B5-68AC-779F0442DF90}" dt="2022-03-01T19:08:45.357" v="706" actId="1076"/>
          <ac:spMkLst>
            <pc:docMk/>
            <pc:sldMk cId="822532775" sldId="272"/>
            <ac:spMk id="52" creationId="{5818427F-81AC-4BDA-A5D5-2129F9CFD00F}"/>
          </ac:spMkLst>
        </pc:spChg>
        <pc:picChg chg="mod">
          <ac:chgData name="Skelton, Devin" userId="S::dskelton@energyharbor.com::2d0be84a-afef-4458-9091-c9cef388a4a0" providerId="AD" clId="Web-{14FA323D-7726-06B5-68AC-779F0442DF90}" dt="2022-03-01T19:10:00.936" v="718" actId="1076"/>
          <ac:picMkLst>
            <pc:docMk/>
            <pc:sldMk cId="822532775" sldId="272"/>
            <ac:picMk id="4" creationId="{4C8D787E-4726-4DD8-A58F-FE682AC06934}"/>
          </ac:picMkLst>
        </pc:picChg>
        <pc:picChg chg="mod">
          <ac:chgData name="Skelton, Devin" userId="S::dskelton@energyharbor.com::2d0be84a-afef-4458-9091-c9cef388a4a0" providerId="AD" clId="Web-{14FA323D-7726-06B5-68AC-779F0442DF90}" dt="2022-03-01T19:09:16.561" v="713" actId="14100"/>
          <ac:picMkLst>
            <pc:docMk/>
            <pc:sldMk cId="822532775" sldId="272"/>
            <ac:picMk id="7" creationId="{9A70D781-1FB4-4874-9C52-F485CA3B8C59}"/>
          </ac:picMkLst>
        </pc:picChg>
        <pc:picChg chg="mod">
          <ac:chgData name="Skelton, Devin" userId="S::dskelton@energyharbor.com::2d0be84a-afef-4458-9091-c9cef388a4a0" providerId="AD" clId="Web-{14FA323D-7726-06B5-68AC-779F0442DF90}" dt="2022-03-01T19:08:45.310" v="702" actId="1076"/>
          <ac:picMkLst>
            <pc:docMk/>
            <pc:sldMk cId="822532775" sldId="272"/>
            <ac:picMk id="8" creationId="{24F8796D-3B27-44E5-9075-EA2E4812DA30}"/>
          </ac:picMkLst>
        </pc:picChg>
        <pc:picChg chg="mod">
          <ac:chgData name="Skelton, Devin" userId="S::dskelton@energyharbor.com::2d0be84a-afef-4458-9091-c9cef388a4a0" providerId="AD" clId="Web-{14FA323D-7726-06B5-68AC-779F0442DF90}" dt="2022-03-01T19:08:45.342" v="703" actId="1076"/>
          <ac:picMkLst>
            <pc:docMk/>
            <pc:sldMk cId="822532775" sldId="272"/>
            <ac:picMk id="49" creationId="{0B1E991A-4FDF-4475-8E71-BAD585159FE5}"/>
          </ac:picMkLst>
        </pc:picChg>
      </pc:sldChg>
      <pc:sldChg chg="addSp delSp modSp new ord">
        <pc:chgData name="Skelton, Devin" userId="S::dskelton@energyharbor.com::2d0be84a-afef-4458-9091-c9cef388a4a0" providerId="AD" clId="Web-{14FA323D-7726-06B5-68AC-779F0442DF90}" dt="2022-03-01T19:30:22.491" v="830"/>
        <pc:sldMkLst>
          <pc:docMk/>
          <pc:sldMk cId="3895275071" sldId="273"/>
        </pc:sldMkLst>
        <pc:spChg chg="mod">
          <ac:chgData name="Skelton, Devin" userId="S::dskelton@energyharbor.com::2d0be84a-afef-4458-9091-c9cef388a4a0" providerId="AD" clId="Web-{14FA323D-7726-06B5-68AC-779F0442DF90}" dt="2022-03-01T19:22:18.972" v="780" actId="20577"/>
          <ac:spMkLst>
            <pc:docMk/>
            <pc:sldMk cId="3895275071" sldId="273"/>
            <ac:spMk id="2" creationId="{606548AA-47E1-4749-8DBA-8D45A932B14F}"/>
          </ac:spMkLst>
        </pc:spChg>
        <pc:spChg chg="del">
          <ac:chgData name="Skelton, Devin" userId="S::dskelton@energyharbor.com::2d0be84a-afef-4458-9091-c9cef388a4a0" providerId="AD" clId="Web-{14FA323D-7726-06B5-68AC-779F0442DF90}" dt="2022-03-01T19:22:24.707" v="781"/>
          <ac:spMkLst>
            <pc:docMk/>
            <pc:sldMk cId="3895275071" sldId="273"/>
            <ac:spMk id="3" creationId="{021919A7-63DE-45B4-8D21-1FDA96064975}"/>
          </ac:spMkLst>
        </pc:spChg>
        <pc:spChg chg="add mod">
          <ac:chgData name="Skelton, Devin" userId="S::dskelton@energyharbor.com::2d0be84a-afef-4458-9091-c9cef388a4a0" providerId="AD" clId="Web-{14FA323D-7726-06B5-68AC-779F0442DF90}" dt="2022-03-01T19:24:41.942" v="822" actId="1076"/>
          <ac:spMkLst>
            <pc:docMk/>
            <pc:sldMk cId="3895275071" sldId="273"/>
            <ac:spMk id="6" creationId="{8E9A44CF-808C-44B2-AAB9-8BA9934A5656}"/>
          </ac:spMkLst>
        </pc:spChg>
        <pc:picChg chg="add mod ord">
          <ac:chgData name="Skelton, Devin" userId="S::dskelton@energyharbor.com::2d0be84a-afef-4458-9091-c9cef388a4a0" providerId="AD" clId="Web-{14FA323D-7726-06B5-68AC-779F0442DF90}" dt="2022-03-01T19:30:22.491" v="830"/>
          <ac:picMkLst>
            <pc:docMk/>
            <pc:sldMk cId="3895275071" sldId="273"/>
            <ac:picMk id="4" creationId="{A68EEE74-2D2D-402B-8B36-47F9ADD1EC89}"/>
          </ac:picMkLst>
        </pc:picChg>
        <pc:picChg chg="add mod">
          <ac:chgData name="Skelton, Devin" userId="S::dskelton@energyharbor.com::2d0be84a-afef-4458-9091-c9cef388a4a0" providerId="AD" clId="Web-{14FA323D-7726-06B5-68AC-779F0442DF90}" dt="2022-03-01T19:24:38.520" v="821" actId="14100"/>
          <ac:picMkLst>
            <pc:docMk/>
            <pc:sldMk cId="3895275071" sldId="273"/>
            <ac:picMk id="5" creationId="{10433C11-0383-437F-9FC8-034CDC770A8B}"/>
          </ac:picMkLst>
        </pc:picChg>
      </pc:sldChg>
    </pc:docChg>
  </pc:docChgLst>
  <pc:docChgLst>
    <pc:chgData name="Borsi, Andrew  J" userId="0e93934d-250c-4e66-b00d-c6d6b49e5f5e" providerId="ADAL" clId="{785D0C79-F76D-4E6B-B974-EE9BCB92244D}"/>
    <pc:docChg chg="undo custSel addSld modSld sldOrd">
      <pc:chgData name="Borsi, Andrew  J" userId="0e93934d-250c-4e66-b00d-c6d6b49e5f5e" providerId="ADAL" clId="{785D0C79-F76D-4E6B-B974-EE9BCB92244D}" dt="2022-02-14T20:09:42.273" v="265" actId="478"/>
      <pc:docMkLst>
        <pc:docMk/>
      </pc:docMkLst>
      <pc:sldChg chg="modSp new mod">
        <pc:chgData name="Borsi, Andrew  J" userId="0e93934d-250c-4e66-b00d-c6d6b49e5f5e" providerId="ADAL" clId="{785D0C79-F76D-4E6B-B974-EE9BCB92244D}" dt="2022-02-14T20:03:41.717" v="71" actId="20577"/>
        <pc:sldMkLst>
          <pc:docMk/>
          <pc:sldMk cId="466679975" sldId="256"/>
        </pc:sldMkLst>
        <pc:spChg chg="mod">
          <ac:chgData name="Borsi, Andrew  J" userId="0e93934d-250c-4e66-b00d-c6d6b49e5f5e" providerId="ADAL" clId="{785D0C79-F76D-4E6B-B974-EE9BCB92244D}" dt="2022-02-14T20:03:31.798" v="52" actId="20577"/>
          <ac:spMkLst>
            <pc:docMk/>
            <pc:sldMk cId="466679975" sldId="256"/>
            <ac:spMk id="2" creationId="{083965A5-D597-4811-93BC-537FDE18D00B}"/>
          </ac:spMkLst>
        </pc:spChg>
        <pc:spChg chg="mod">
          <ac:chgData name="Borsi, Andrew  J" userId="0e93934d-250c-4e66-b00d-c6d6b49e5f5e" providerId="ADAL" clId="{785D0C79-F76D-4E6B-B974-EE9BCB92244D}" dt="2022-02-14T20:03:41.717" v="71" actId="20577"/>
          <ac:spMkLst>
            <pc:docMk/>
            <pc:sldMk cId="466679975" sldId="256"/>
            <ac:spMk id="3" creationId="{926B8C50-DCEB-421A-8BDA-3ADCCD2BD88E}"/>
          </ac:spMkLst>
        </pc:spChg>
      </pc:sldChg>
      <pc:sldChg chg="modSp new mod">
        <pc:chgData name="Borsi, Andrew  J" userId="0e93934d-250c-4e66-b00d-c6d6b49e5f5e" providerId="ADAL" clId="{785D0C79-F76D-4E6B-B974-EE9BCB92244D}" dt="2022-02-14T20:04:29.452" v="118" actId="20577"/>
        <pc:sldMkLst>
          <pc:docMk/>
          <pc:sldMk cId="3574885899" sldId="257"/>
        </pc:sldMkLst>
        <pc:spChg chg="mod">
          <ac:chgData name="Borsi, Andrew  J" userId="0e93934d-250c-4e66-b00d-c6d6b49e5f5e" providerId="ADAL" clId="{785D0C79-F76D-4E6B-B974-EE9BCB92244D}" dt="2022-02-14T20:04:07.104" v="79" actId="20577"/>
          <ac:spMkLst>
            <pc:docMk/>
            <pc:sldMk cId="3574885899" sldId="257"/>
            <ac:spMk id="2" creationId="{CDC43773-FE00-455C-B140-D30B4B8B9065}"/>
          </ac:spMkLst>
        </pc:spChg>
        <pc:spChg chg="mod">
          <ac:chgData name="Borsi, Andrew  J" userId="0e93934d-250c-4e66-b00d-c6d6b49e5f5e" providerId="ADAL" clId="{785D0C79-F76D-4E6B-B974-EE9BCB92244D}" dt="2022-02-14T20:04:29.452" v="118" actId="20577"/>
          <ac:spMkLst>
            <pc:docMk/>
            <pc:sldMk cId="3574885899" sldId="257"/>
            <ac:spMk id="3" creationId="{EFB4DF9D-DD44-47B1-B2FD-287DDA29861C}"/>
          </ac:spMkLst>
        </pc:spChg>
      </pc:sldChg>
      <pc:sldChg chg="modSp new mod">
        <pc:chgData name="Borsi, Andrew  J" userId="0e93934d-250c-4e66-b00d-c6d6b49e5f5e" providerId="ADAL" clId="{785D0C79-F76D-4E6B-B974-EE9BCB92244D}" dt="2022-02-14T20:04:58.549" v="154" actId="20577"/>
        <pc:sldMkLst>
          <pc:docMk/>
          <pc:sldMk cId="3895617452" sldId="260"/>
        </pc:sldMkLst>
        <pc:spChg chg="mod">
          <ac:chgData name="Borsi, Andrew  J" userId="0e93934d-250c-4e66-b00d-c6d6b49e5f5e" providerId="ADAL" clId="{785D0C79-F76D-4E6B-B974-EE9BCB92244D}" dt="2022-02-14T20:04:58.549" v="154" actId="20577"/>
          <ac:spMkLst>
            <pc:docMk/>
            <pc:sldMk cId="3895617452" sldId="260"/>
            <ac:spMk id="2" creationId="{FF7EBD88-46B6-4CAF-9D16-26BE18154B50}"/>
          </ac:spMkLst>
        </pc:spChg>
      </pc:sldChg>
      <pc:sldChg chg="modSp new mod ord">
        <pc:chgData name="Borsi, Andrew  J" userId="0e93934d-250c-4e66-b00d-c6d6b49e5f5e" providerId="ADAL" clId="{785D0C79-F76D-4E6B-B974-EE9BCB92244D}" dt="2022-02-14T20:05:32.705" v="188"/>
        <pc:sldMkLst>
          <pc:docMk/>
          <pc:sldMk cId="1471182330" sldId="261"/>
        </pc:sldMkLst>
        <pc:spChg chg="mod">
          <ac:chgData name="Borsi, Andrew  J" userId="0e93934d-250c-4e66-b00d-c6d6b49e5f5e" providerId="ADAL" clId="{785D0C79-F76D-4E6B-B974-EE9BCB92244D}" dt="2022-02-14T20:05:15.277" v="186" actId="20577"/>
          <ac:spMkLst>
            <pc:docMk/>
            <pc:sldMk cId="1471182330" sldId="261"/>
            <ac:spMk id="2" creationId="{6965758E-2C19-4262-987C-A5AC6F045A8C}"/>
          </ac:spMkLst>
        </pc:spChg>
      </pc:sldChg>
      <pc:sldChg chg="modSp new mod">
        <pc:chgData name="Borsi, Andrew  J" userId="0e93934d-250c-4e66-b00d-c6d6b49e5f5e" providerId="ADAL" clId="{785D0C79-F76D-4E6B-B974-EE9BCB92244D}" dt="2022-02-14T20:08:39.378" v="252" actId="20577"/>
        <pc:sldMkLst>
          <pc:docMk/>
          <pc:sldMk cId="1094211602" sldId="262"/>
        </pc:sldMkLst>
        <pc:spChg chg="mod">
          <ac:chgData name="Borsi, Andrew  J" userId="0e93934d-250c-4e66-b00d-c6d6b49e5f5e" providerId="ADAL" clId="{785D0C79-F76D-4E6B-B974-EE9BCB92244D}" dt="2022-02-14T20:08:39.378" v="252" actId="20577"/>
          <ac:spMkLst>
            <pc:docMk/>
            <pc:sldMk cId="1094211602" sldId="262"/>
            <ac:spMk id="2" creationId="{ABCFD28D-783A-4CFC-8D63-ECAA828DC674}"/>
          </ac:spMkLst>
        </pc:spChg>
      </pc:sldChg>
      <pc:sldChg chg="addSp delSp modSp new mod modClrScheme chgLayout">
        <pc:chgData name="Borsi, Andrew  J" userId="0e93934d-250c-4e66-b00d-c6d6b49e5f5e" providerId="ADAL" clId="{785D0C79-F76D-4E6B-B974-EE9BCB92244D}" dt="2022-02-14T20:09:42.273" v="265" actId="478"/>
        <pc:sldMkLst>
          <pc:docMk/>
          <pc:sldMk cId="481789228" sldId="263"/>
        </pc:sldMkLst>
        <pc:spChg chg="del mod ord">
          <ac:chgData name="Borsi, Andrew  J" userId="0e93934d-250c-4e66-b00d-c6d6b49e5f5e" providerId="ADAL" clId="{785D0C79-F76D-4E6B-B974-EE9BCB92244D}" dt="2022-02-14T20:09:21.988" v="254" actId="700"/>
          <ac:spMkLst>
            <pc:docMk/>
            <pc:sldMk cId="481789228" sldId="263"/>
            <ac:spMk id="2" creationId="{240AA655-6DB5-4012-A261-237C31E0C605}"/>
          </ac:spMkLst>
        </pc:spChg>
        <pc:spChg chg="del mod ord">
          <ac:chgData name="Borsi, Andrew  J" userId="0e93934d-250c-4e66-b00d-c6d6b49e5f5e" providerId="ADAL" clId="{785D0C79-F76D-4E6B-B974-EE9BCB92244D}" dt="2022-02-14T20:09:21.988" v="254" actId="700"/>
          <ac:spMkLst>
            <pc:docMk/>
            <pc:sldMk cId="481789228" sldId="263"/>
            <ac:spMk id="3" creationId="{CFF37A09-A32E-4DD2-9332-57A679CF5118}"/>
          </ac:spMkLst>
        </pc:spChg>
        <pc:spChg chg="add del mod ord">
          <ac:chgData name="Borsi, Andrew  J" userId="0e93934d-250c-4e66-b00d-c6d6b49e5f5e" providerId="ADAL" clId="{785D0C79-F76D-4E6B-B974-EE9BCB92244D}" dt="2022-02-14T20:09:42.273" v="265" actId="478"/>
          <ac:spMkLst>
            <pc:docMk/>
            <pc:sldMk cId="481789228" sldId="263"/>
            <ac:spMk id="4" creationId="{38430499-DE6D-4CC9-8D9F-F43220C14EFA}"/>
          </ac:spMkLst>
        </pc:spChg>
        <pc:spChg chg="add mod ord">
          <ac:chgData name="Borsi, Andrew  J" userId="0e93934d-250c-4e66-b00d-c6d6b49e5f5e" providerId="ADAL" clId="{785D0C79-F76D-4E6B-B974-EE9BCB92244D}" dt="2022-02-14T20:09:21.988" v="254" actId="700"/>
          <ac:spMkLst>
            <pc:docMk/>
            <pc:sldMk cId="481789228" sldId="263"/>
            <ac:spMk id="5" creationId="{2212462A-0E85-4AD3-BC4D-832FB79F93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A2F14-09B1-4E54-A698-1FD9485219A2}" type="datetimeFigureOut">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81882-B93C-48F4-872D-431B3242C8CC}" type="slidenum">
              <a:t>‹#›</a:t>
            </a:fld>
            <a:endParaRPr lang="en-US"/>
          </a:p>
        </p:txBody>
      </p:sp>
    </p:spTree>
    <p:extLst>
      <p:ext uri="{BB962C8B-B14F-4D97-AF65-F5344CB8AC3E}">
        <p14:creationId xmlns:p14="http://schemas.microsoft.com/office/powerpoint/2010/main" val="258391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DEVIN</a:t>
            </a:r>
          </a:p>
          <a:p>
            <a:r>
              <a:rPr lang="en-US">
                <a:cs typeface="Calibri"/>
              </a:rPr>
              <a:t>- Introductions</a:t>
            </a:r>
            <a:endParaRPr lang="en-US"/>
          </a:p>
          <a:p>
            <a:r>
              <a:rPr lang="en-US">
                <a:cs typeface="Calibri"/>
              </a:rPr>
              <a:t>- NAYGN</a:t>
            </a:r>
          </a:p>
          <a:p>
            <a:r>
              <a:rPr lang="en-US">
                <a:cs typeface="Calibri"/>
              </a:rPr>
              <a:t>"Let's start with the basics. How much do you all know about atoms?"</a:t>
            </a:r>
          </a:p>
        </p:txBody>
      </p:sp>
      <p:sp>
        <p:nvSpPr>
          <p:cNvPr id="4" name="Slide Number Placeholder 3"/>
          <p:cNvSpPr>
            <a:spLocks noGrp="1"/>
          </p:cNvSpPr>
          <p:nvPr>
            <p:ph type="sldNum" sz="quarter" idx="5"/>
          </p:nvPr>
        </p:nvSpPr>
        <p:spPr/>
        <p:txBody>
          <a:bodyPr/>
          <a:lstStyle/>
          <a:p>
            <a:fld id="{75581882-B93C-48F4-872D-431B3242C8CC}" type="slidenum">
              <a:t>1</a:t>
            </a:fld>
            <a:endParaRPr lang="en-US"/>
          </a:p>
        </p:txBody>
      </p:sp>
    </p:spTree>
    <p:extLst>
      <p:ext uri="{BB962C8B-B14F-4D97-AF65-F5344CB8AC3E}">
        <p14:creationId xmlns:p14="http://schemas.microsoft.com/office/powerpoint/2010/main" val="40154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a video here summarizing all of this.</a:t>
            </a:r>
          </a:p>
        </p:txBody>
      </p:sp>
      <p:sp>
        <p:nvSpPr>
          <p:cNvPr id="4" name="Slide Number Placeholder 3"/>
          <p:cNvSpPr>
            <a:spLocks noGrp="1"/>
          </p:cNvSpPr>
          <p:nvPr>
            <p:ph type="sldNum" sz="quarter" idx="5"/>
          </p:nvPr>
        </p:nvSpPr>
        <p:spPr/>
        <p:txBody>
          <a:bodyPr/>
          <a:lstStyle/>
          <a:p>
            <a:fld id="{75581882-B93C-48F4-872D-431B3242C8CC}" type="slidenum">
              <a:t>10</a:t>
            </a:fld>
            <a:endParaRPr lang="en-US"/>
          </a:p>
        </p:txBody>
      </p:sp>
    </p:spTree>
    <p:extLst>
      <p:ext uri="{BB962C8B-B14F-4D97-AF65-F5344CB8AC3E}">
        <p14:creationId xmlns:p14="http://schemas.microsoft.com/office/powerpoint/2010/main" val="3276755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a lot of jobs that go into running a nuclear power plant. And a lot of paths to get there. We have engineers both in the office and in the field, performing calculations. We have technicians and maintenance personnel performing the day to day task required to keep everything running smoothly. We're also a business, so we have accountants, lawyers, secretaries, and custodians. Some people come in with college degrees while others come with technical qualifications. Other gain experience through Navy programs. </a:t>
            </a:r>
          </a:p>
        </p:txBody>
      </p:sp>
      <p:sp>
        <p:nvSpPr>
          <p:cNvPr id="4" name="Slide Number Placeholder 3"/>
          <p:cNvSpPr>
            <a:spLocks noGrp="1"/>
          </p:cNvSpPr>
          <p:nvPr>
            <p:ph type="sldNum" sz="quarter" idx="5"/>
          </p:nvPr>
        </p:nvSpPr>
        <p:spPr/>
        <p:txBody>
          <a:bodyPr/>
          <a:lstStyle/>
          <a:p>
            <a:fld id="{75581882-B93C-48F4-872D-431B3242C8CC}" type="slidenum">
              <a:rPr lang="en-US"/>
              <a:t>11</a:t>
            </a:fld>
            <a:endParaRPr lang="en-US"/>
          </a:p>
        </p:txBody>
      </p:sp>
    </p:spTree>
    <p:extLst>
      <p:ext uri="{BB962C8B-B14F-4D97-AF65-F5344CB8AC3E}">
        <p14:creationId xmlns:p14="http://schemas.microsoft.com/office/powerpoint/2010/main" val="404176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ultimately takes a small village worth of people to run a nuclear plant (usually about 500). So whatever field of study interests you, you might just find yourself working at a nuclear power plant.</a:t>
            </a:r>
          </a:p>
        </p:txBody>
      </p:sp>
      <p:sp>
        <p:nvSpPr>
          <p:cNvPr id="4" name="Slide Number Placeholder 3"/>
          <p:cNvSpPr>
            <a:spLocks noGrp="1"/>
          </p:cNvSpPr>
          <p:nvPr>
            <p:ph type="sldNum" sz="quarter" idx="5"/>
          </p:nvPr>
        </p:nvSpPr>
        <p:spPr/>
        <p:txBody>
          <a:bodyPr/>
          <a:lstStyle/>
          <a:p>
            <a:fld id="{75581882-B93C-48F4-872D-431B3242C8CC}" type="slidenum">
              <a:rPr lang="en-US"/>
              <a:t>12</a:t>
            </a:fld>
            <a:endParaRPr lang="en-US"/>
          </a:p>
        </p:txBody>
      </p:sp>
    </p:spTree>
    <p:extLst>
      <p:ext uri="{BB962C8B-B14F-4D97-AF65-F5344CB8AC3E}">
        <p14:creationId xmlns:p14="http://schemas.microsoft.com/office/powerpoint/2010/main" val="208700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DEVIN</a:t>
            </a:r>
          </a:p>
          <a:p>
            <a:r>
              <a:rPr lang="en-US">
                <a:cs typeface="Calibri"/>
              </a:rPr>
              <a:t>- 3 Components: Protons, Neutrons, Electrons</a:t>
            </a:r>
          </a:p>
          <a:p>
            <a:r>
              <a:rPr lang="en-US">
                <a:cs typeface="Calibri"/>
              </a:rPr>
              <a:t>- Protons + Neutrons = Nucleus, Nucleons</a:t>
            </a:r>
          </a:p>
          <a:p>
            <a:r>
              <a:rPr lang="en-US">
                <a:cs typeface="Calibri"/>
              </a:rPr>
              <a:t>- Classic model – electrons orbit – actually more like cloud</a:t>
            </a:r>
          </a:p>
          <a:p>
            <a:endParaRPr lang="en-US">
              <a:cs typeface="Calibri"/>
            </a:endParaRPr>
          </a:p>
          <a:p>
            <a:r>
              <a:rPr lang="en-US">
                <a:cs typeface="Calibri"/>
              </a:rPr>
              <a:t>3 components: protons, neutrons, and electrons</a:t>
            </a:r>
            <a:endParaRPr lang="en-US"/>
          </a:p>
          <a:p>
            <a:r>
              <a:rPr lang="en-US">
                <a:cs typeface="Calibri"/>
              </a:rPr>
              <a:t>Protons and neutrons clump in the center, called the nucleus. Because protons and neutrons are found in the nucleus, we call them nucleons.</a:t>
            </a:r>
          </a:p>
          <a:p>
            <a:r>
              <a:rPr lang="en-US">
                <a:cs typeface="Calibri"/>
              </a:rPr>
              <a:t>Electrons surround the nucleus. It's actually a bit more complicated than little spheres orbiting each other. The electrons act a little more like a cloud.</a:t>
            </a:r>
          </a:p>
        </p:txBody>
      </p:sp>
      <p:sp>
        <p:nvSpPr>
          <p:cNvPr id="4" name="Slide Number Placeholder 3"/>
          <p:cNvSpPr>
            <a:spLocks noGrp="1"/>
          </p:cNvSpPr>
          <p:nvPr>
            <p:ph type="sldNum" sz="quarter" idx="5"/>
          </p:nvPr>
        </p:nvSpPr>
        <p:spPr/>
        <p:txBody>
          <a:bodyPr/>
          <a:lstStyle/>
          <a:p>
            <a:fld id="{75581882-B93C-48F4-872D-431B3242C8CC}" type="slidenum">
              <a:t>2</a:t>
            </a:fld>
            <a:endParaRPr lang="en-US"/>
          </a:p>
        </p:txBody>
      </p:sp>
    </p:spTree>
    <p:extLst>
      <p:ext uri="{BB962C8B-B14F-4D97-AF65-F5344CB8AC3E}">
        <p14:creationId xmlns:p14="http://schemas.microsoft.com/office/powerpoint/2010/main" val="3542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 protons = element</a:t>
            </a:r>
          </a:p>
          <a:p>
            <a:r>
              <a:rPr lang="en-US">
                <a:cs typeface="Calibri"/>
              </a:rPr>
              <a:t>-Theoretically, any number of neutrons</a:t>
            </a:r>
          </a:p>
          <a:p>
            <a:r>
              <a:rPr lang="en-US">
                <a:cs typeface="Calibri"/>
              </a:rPr>
              <a:t>- # neutrons = isotope</a:t>
            </a:r>
          </a:p>
          <a:p>
            <a:r>
              <a:rPr lang="en-US">
                <a:cs typeface="Calibri"/>
              </a:rPr>
              <a:t>- if we expand the periodic table</a:t>
            </a:r>
          </a:p>
          <a:p>
            <a:endParaRPr lang="en-US">
              <a:cs typeface="Calibri"/>
            </a:endParaRPr>
          </a:p>
          <a:p>
            <a:r>
              <a:rPr lang="en-US">
                <a:cs typeface="Calibri"/>
              </a:rPr>
              <a:t>The number of protons determines what element the atom is. </a:t>
            </a:r>
            <a:r>
              <a:rPr lang="en-US"/>
              <a:t>Each element can have any number of neutrons. An element with a given number of neutrons is called an isotope. If we expand out periodic table to include all of the isotopes, we get something like this....</a:t>
            </a:r>
            <a:endParaRPr lang="en-US">
              <a:cs typeface="Calibri"/>
            </a:endParaRPr>
          </a:p>
        </p:txBody>
      </p:sp>
      <p:sp>
        <p:nvSpPr>
          <p:cNvPr id="4" name="Slide Number Placeholder 3"/>
          <p:cNvSpPr>
            <a:spLocks noGrp="1"/>
          </p:cNvSpPr>
          <p:nvPr>
            <p:ph type="sldNum" sz="quarter" idx="5"/>
          </p:nvPr>
        </p:nvSpPr>
        <p:spPr/>
        <p:txBody>
          <a:bodyPr/>
          <a:lstStyle/>
          <a:p>
            <a:fld id="{75581882-B93C-48F4-872D-431B3242C8CC}" type="slidenum">
              <a:t>3</a:t>
            </a:fld>
            <a:endParaRPr lang="en-US"/>
          </a:p>
        </p:txBody>
      </p:sp>
    </p:spTree>
    <p:extLst>
      <p:ext uri="{BB962C8B-B14F-4D97-AF65-F5344CB8AC3E}">
        <p14:creationId xmlns:p14="http://schemas.microsoft.com/office/powerpoint/2010/main" val="287783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-Axis</a:t>
            </a:r>
          </a:p>
          <a:p>
            <a:r>
              <a:rPr lang="en-US">
                <a:cs typeface="Calibri"/>
              </a:rPr>
              <a:t>-Not all Isotopes are stable</a:t>
            </a:r>
          </a:p>
          <a:p>
            <a:r>
              <a:rPr lang="en-US">
                <a:cs typeface="Calibri"/>
              </a:rPr>
              <a:t>-Beryllium-9 (4 protons + 5 neutrons = 9 nucleons)</a:t>
            </a:r>
          </a:p>
          <a:p>
            <a:r>
              <a:rPr lang="en-US">
                <a:cs typeface="Calibri"/>
              </a:rPr>
              <a:t>-Boron has 2 stable isotopes Boron-10 and Boron-11</a:t>
            </a:r>
          </a:p>
          <a:p>
            <a:r>
              <a:rPr lang="en-US">
                <a:cs typeface="Calibri"/>
              </a:rPr>
              <a:t>-Other colors represent different unstable.</a:t>
            </a:r>
          </a:p>
          <a:p>
            <a:r>
              <a:rPr lang="en-US">
                <a:cs typeface="Calibri"/>
              </a:rPr>
              <a:t>-These will decay. These decays release energy.</a:t>
            </a:r>
          </a:p>
          <a:p>
            <a:r>
              <a:rPr lang="en-US">
                <a:cs typeface="Calibri"/>
              </a:rPr>
              <a:t>-We use uranium-235</a:t>
            </a:r>
          </a:p>
          <a:p>
            <a:endParaRPr lang="en-US">
              <a:cs typeface="Calibri"/>
            </a:endParaRPr>
          </a:p>
          <a:p>
            <a:r>
              <a:rPr lang="en-US">
                <a:cs typeface="Calibri"/>
              </a:rPr>
              <a:t>We chart the elements based on the number of protons (or what element it is) on the y-axis. We chart the number of neutrons on the x-axis. However, not all isotopes are stable. Atoms like to have very roughly 1 neutron for every proton they have. The black squares represent the isotopes that are stable. So if we take a closer look *progress animation*, this is a stable isotope of Beryllium with 4 protons and 5 neutrons. We call this Beryllium-9 because it has 9 (4+5) nucleons in the nucleus. But if we look at Boron, it has two stable isotopes. Both have 5 protons, but one has 5 neutrons while the other has 6 neutrons forming Boron-10 and Boron-11 respectively. </a:t>
            </a:r>
            <a:r>
              <a:rPr lang="en-US"/>
              <a:t>The other colors represent different forms of unstable isotopes. These unstable isotopes will perform different forms of decay until they reach a stable isotope. These decays release energy that we can make use of. In nuclear reactors, we usually use Uranium-235. </a:t>
            </a:r>
            <a:endParaRPr lang="en-US">
              <a:cs typeface="Calibri"/>
            </a:endParaRPr>
          </a:p>
        </p:txBody>
      </p:sp>
      <p:sp>
        <p:nvSpPr>
          <p:cNvPr id="4" name="Slide Number Placeholder 3"/>
          <p:cNvSpPr>
            <a:spLocks noGrp="1"/>
          </p:cNvSpPr>
          <p:nvPr>
            <p:ph type="sldNum" sz="quarter" idx="5"/>
          </p:nvPr>
        </p:nvSpPr>
        <p:spPr/>
        <p:txBody>
          <a:bodyPr/>
          <a:lstStyle/>
          <a:p>
            <a:fld id="{75581882-B93C-48F4-872D-431B3242C8CC}" type="slidenum">
              <a:t>4</a:t>
            </a:fld>
            <a:endParaRPr lang="en-US"/>
          </a:p>
        </p:txBody>
      </p:sp>
    </p:spTree>
    <p:extLst>
      <p:ext uri="{BB962C8B-B14F-4D97-AF65-F5344CB8AC3E}">
        <p14:creationId xmlns:p14="http://schemas.microsoft.com/office/powerpoint/2010/main" val="246028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DEVIN</a:t>
            </a:r>
          </a:p>
          <a:p>
            <a:r>
              <a:rPr lang="en-US">
                <a:cs typeface="Calibri"/>
              </a:rPr>
              <a:t>"It would meet the average American's energy needs for...</a:t>
            </a:r>
          </a:p>
          <a:p>
            <a:r>
              <a:rPr lang="en-US">
                <a:cs typeface="Calibri"/>
              </a:rPr>
              <a:t>How many years?"</a:t>
            </a:r>
          </a:p>
          <a:p>
            <a:r>
              <a:rPr lang="en-US"/>
              <a:t>It contains so much energy that if this lollipop was made of Uranium-235:</a:t>
            </a:r>
            <a:endParaRPr lang="en-US">
              <a:cs typeface="Calibri"/>
            </a:endParaRPr>
          </a:p>
          <a:p>
            <a:pPr marL="1085850" lvl="2" indent="-171450">
              <a:spcBef>
                <a:spcPct val="30000"/>
              </a:spcBef>
              <a:spcAft>
                <a:spcPct val="0"/>
              </a:spcAft>
              <a:buFont typeface="Arial,Sans-Serif"/>
              <a:buChar char="–"/>
            </a:pPr>
            <a:r>
              <a:rPr lang="en-US"/>
              <a:t>It would supply the average American’s energy needs for 84 years.</a:t>
            </a:r>
            <a:endParaRPr lang="en-US">
              <a:cs typeface="Calibri"/>
            </a:endParaRPr>
          </a:p>
          <a:p>
            <a:pPr marL="1085850" lvl="2" indent="-171450">
              <a:spcBef>
                <a:spcPct val="30000"/>
              </a:spcBef>
              <a:spcAft>
                <a:spcPct val="0"/>
              </a:spcAft>
              <a:buFont typeface="Arial,Sans-Serif"/>
              <a:buChar char="–"/>
            </a:pPr>
            <a:r>
              <a:rPr lang="en-US"/>
              <a:t>The waste would be the size of this lollipop after 84 years.</a:t>
            </a:r>
            <a:endParaRPr lang="en-US">
              <a:cs typeface="Calibri"/>
            </a:endParaRPr>
          </a:p>
          <a:p>
            <a:pPr marL="1085850" lvl="2" indent="-171450">
              <a:spcBef>
                <a:spcPct val="30000"/>
              </a:spcBef>
              <a:spcAft>
                <a:spcPct val="0"/>
              </a:spcAft>
              <a:buFont typeface="Arial,Sans-Serif"/>
              <a:buChar char="–"/>
            </a:pPr>
            <a:r>
              <a:rPr lang="en-US"/>
              <a:t>It would eliminate 624 tons of greenhouse gas from equivalent coal generation.</a:t>
            </a:r>
            <a:endParaRPr lang="en-US">
              <a:cs typeface="Calibri"/>
            </a:endParaRPr>
          </a:p>
        </p:txBody>
      </p:sp>
      <p:sp>
        <p:nvSpPr>
          <p:cNvPr id="4" name="Slide Number Placeholder 3"/>
          <p:cNvSpPr>
            <a:spLocks noGrp="1"/>
          </p:cNvSpPr>
          <p:nvPr>
            <p:ph type="sldNum" sz="quarter" idx="5"/>
          </p:nvPr>
        </p:nvSpPr>
        <p:spPr/>
        <p:txBody>
          <a:bodyPr/>
          <a:lstStyle/>
          <a:p>
            <a:fld id="{75581882-B93C-48F4-872D-431B3242C8CC}" type="slidenum">
              <a:t>5</a:t>
            </a:fld>
            <a:endParaRPr lang="en-US"/>
          </a:p>
        </p:txBody>
      </p:sp>
    </p:spTree>
    <p:extLst>
      <p:ext uri="{BB962C8B-B14F-4D97-AF65-F5344CB8AC3E}">
        <p14:creationId xmlns:p14="http://schemas.microsoft.com/office/powerpoint/2010/main" val="379444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-4 things that can be released or "radiated"</a:t>
            </a:r>
          </a:p>
          <a:p>
            <a:r>
              <a:rPr lang="en-US">
                <a:cs typeface="Calibri"/>
              </a:rPr>
              <a:t>-Alpha, Beta, Gamma</a:t>
            </a:r>
          </a:p>
          <a:p>
            <a:r>
              <a:rPr lang="en-US">
                <a:cs typeface="Calibri"/>
              </a:rPr>
              <a:t>-We can detect these with a </a:t>
            </a:r>
            <a:r>
              <a:rPr lang="en-US" err="1">
                <a:cs typeface="Calibri"/>
              </a:rPr>
              <a:t>geiger</a:t>
            </a:r>
            <a:r>
              <a:rPr lang="en-US">
                <a:cs typeface="Calibri"/>
              </a:rPr>
              <a:t> counter</a:t>
            </a:r>
          </a:p>
          <a:p>
            <a:r>
              <a:rPr lang="en-US">
                <a:cs typeface="Calibri"/>
              </a:rPr>
              <a:t>-Radiation everywhere, Household products such as kitty litter and smoke detectors. Some foods such as </a:t>
            </a:r>
            <a:r>
              <a:rPr lang="en-US" err="1">
                <a:cs typeface="Calibri"/>
              </a:rPr>
              <a:t>bannannas</a:t>
            </a:r>
            <a:r>
              <a:rPr lang="en-US">
                <a:cs typeface="Calibri"/>
              </a:rPr>
              <a:t>.</a:t>
            </a:r>
          </a:p>
          <a:p>
            <a:r>
              <a:rPr lang="en-US">
                <a:cs typeface="Calibri"/>
              </a:rPr>
              <a:t>-One of the jobs in a nuclear plant is radiation protection</a:t>
            </a:r>
          </a:p>
          <a:p>
            <a:r>
              <a:rPr lang="en-US">
                <a:cs typeface="Calibri"/>
              </a:rPr>
              <a:t>-Lastly, we have neutrons. One of the most important in a nuclear reactor.</a:t>
            </a:r>
          </a:p>
          <a:p>
            <a:endParaRPr lang="en-US">
              <a:cs typeface="Calibri"/>
            </a:endParaRPr>
          </a:p>
          <a:p>
            <a:r>
              <a:rPr lang="en-US">
                <a:cs typeface="Calibri"/>
              </a:rPr>
              <a:t>This energy comes from the things released from an atom during decay. The 4 things that can be released or "radiated" from the atom include Alpha particles, Beta Particles, Gamma rays, and neutrons. Alpha particles consist of 2 protons and 2 neutrons. This is the same as the nucleus of Helium-4. Because it's big, it carry's a lot of energy. But it can't fit between other atoms very well, so it is stopped by something as simple as a piece of paper. Beta particles are either an electron or a positron. Think of a positron as the positive version of an electron. They are very small, so they can slip between the atoms of low density materials, but they can be stopped reliably be denser and thicker materials. Gamma rays are high energy light. They can penetrate through most materials. They are usually only mitigated by very thick and dense materials. We can detect these three types of radiation with a </a:t>
            </a:r>
            <a:r>
              <a:rPr lang="en-US" err="1">
                <a:cs typeface="Calibri"/>
              </a:rPr>
              <a:t>geiger</a:t>
            </a:r>
            <a:r>
              <a:rPr lang="en-US">
                <a:cs typeface="Calibri"/>
              </a:rPr>
              <a:t> detector. This will beep </a:t>
            </a:r>
            <a:r>
              <a:rPr lang="en-US" err="1">
                <a:cs typeface="Calibri"/>
              </a:rPr>
              <a:t>everytime</a:t>
            </a:r>
            <a:r>
              <a:rPr lang="en-US">
                <a:cs typeface="Calibri"/>
              </a:rPr>
              <a:t> it detects one of these first three types of radiation. Radiation is everywhere. The sun and the universe bombard us with radiation all the time. Some rocks used in construction, such as granite, are slightly radioactive. Some household products are also radioactive such as kitty litter and smoke detectors. Even some food is lightly radioactive, such as bananas. *hold </a:t>
            </a:r>
            <a:r>
              <a:rPr lang="en-US" err="1">
                <a:cs typeface="Calibri"/>
              </a:rPr>
              <a:t>geiger</a:t>
            </a:r>
            <a:r>
              <a:rPr lang="en-US">
                <a:cs typeface="Calibri"/>
              </a:rPr>
              <a:t> counter over bowl of </a:t>
            </a:r>
            <a:r>
              <a:rPr lang="en-US" err="1">
                <a:cs typeface="Calibri"/>
              </a:rPr>
              <a:t>lolipos</a:t>
            </a:r>
            <a:r>
              <a:rPr lang="en-US">
                <a:cs typeface="Calibri"/>
              </a:rPr>
              <a:t>*. ...But not suckers. Anyone want to guess what's going on here? Before we knew better, uranium was sometimes used in ceramics and glass for color. In this case, the glaze of the </a:t>
            </a:r>
            <a:r>
              <a:rPr lang="en-US" err="1">
                <a:cs typeface="Calibri"/>
              </a:rPr>
              <a:t>fiestaware</a:t>
            </a:r>
            <a:r>
              <a:rPr lang="en-US">
                <a:cs typeface="Calibri"/>
              </a:rPr>
              <a:t> bowl contains uranium to give it that bright orange. One of the jobs in a nuclear plant is to determine how safe an area is based on the amount of radiation. We call this radiation protection. Lastly we have neutrons. Neutrons are one of the most important parts of a nuclear reactor. </a:t>
            </a:r>
            <a:endParaRPr lang="en-US"/>
          </a:p>
        </p:txBody>
      </p:sp>
      <p:sp>
        <p:nvSpPr>
          <p:cNvPr id="4" name="Slide Number Placeholder 3"/>
          <p:cNvSpPr>
            <a:spLocks noGrp="1"/>
          </p:cNvSpPr>
          <p:nvPr>
            <p:ph type="sldNum" sz="quarter" idx="5"/>
          </p:nvPr>
        </p:nvSpPr>
        <p:spPr/>
        <p:txBody>
          <a:bodyPr/>
          <a:lstStyle/>
          <a:p>
            <a:fld id="{75581882-B93C-48F4-872D-431B3242C8CC}" type="slidenum">
              <a:t>6</a:t>
            </a:fld>
            <a:endParaRPr lang="en-US"/>
          </a:p>
        </p:txBody>
      </p:sp>
    </p:spTree>
    <p:extLst>
      <p:ext uri="{BB962C8B-B14F-4D97-AF65-F5344CB8AC3E}">
        <p14:creationId xmlns:p14="http://schemas.microsoft.com/office/powerpoint/2010/main" val="47139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DEVIN</a:t>
            </a:r>
            <a:endParaRPr lang="en-US"/>
          </a:p>
          <a:p>
            <a:r>
              <a:rPr lang="en-US">
                <a:cs typeface="Calibri" panose="020F0502020204030204"/>
              </a:rPr>
              <a:t>- Fission = Neutron collision + Atom split</a:t>
            </a:r>
          </a:p>
          <a:p>
            <a:r>
              <a:rPr lang="en-US">
                <a:cs typeface="Calibri" panose="020F0502020204030204"/>
              </a:rPr>
              <a:t>- Neutrons MAY be released</a:t>
            </a:r>
          </a:p>
          <a:p>
            <a:r>
              <a:rPr lang="en-US">
                <a:cs typeface="Calibri" panose="020F0502020204030204"/>
              </a:rPr>
              <a:t>- More collisions = Chain reaction </a:t>
            </a:r>
            <a:endParaRPr lang="en-US"/>
          </a:p>
          <a:p>
            <a:endParaRPr lang="en-US">
              <a:cs typeface="Calibri" panose="020F0502020204030204"/>
            </a:endParaRPr>
          </a:p>
          <a:p>
            <a:r>
              <a:rPr lang="en-US">
                <a:cs typeface="Calibri" panose="020F0502020204030204"/>
              </a:rPr>
              <a:t>DEMONSTRATION</a:t>
            </a:r>
            <a:endParaRPr lang="en-US"/>
          </a:p>
          <a:p>
            <a:r>
              <a:rPr lang="en-US">
                <a:cs typeface="Calibri" panose="020F0502020204030204"/>
              </a:rPr>
              <a:t>- Everyone is an atom</a:t>
            </a:r>
          </a:p>
          <a:p>
            <a:r>
              <a:rPr lang="en-US">
                <a:cs typeface="Calibri" panose="020F0502020204030204"/>
              </a:rPr>
              <a:t>- Balloons are neutrons</a:t>
            </a:r>
          </a:p>
          <a:p>
            <a:r>
              <a:rPr lang="en-US">
                <a:cs typeface="Calibri" panose="020F0502020204030204"/>
              </a:rPr>
              <a:t>- When YOU are hit by a balloon, you can throw YOUR balloon</a:t>
            </a:r>
          </a:p>
          <a:p>
            <a:r>
              <a:rPr lang="en-US">
                <a:cs typeface="Calibri" panose="020F0502020204030204"/>
              </a:rPr>
              <a:t>"Did we get a chain reaction? Was it a good one? How can we improve it?"</a:t>
            </a:r>
          </a:p>
          <a:p>
            <a:r>
              <a:rPr lang="en-US">
                <a:cs typeface="Calibri" panose="020F0502020204030204"/>
              </a:rPr>
              <a:t>- This is what a Core Designer like Nick does. How much fuel, where it goes, etc.</a:t>
            </a:r>
          </a:p>
          <a:p>
            <a:r>
              <a:rPr lang="en-US"/>
              <a:t>"But what if we want to control this reaction?"</a:t>
            </a:r>
            <a:endParaRPr lang="en-US">
              <a:cs typeface="Calibri" panose="020F0502020204030204"/>
            </a:endParaRPr>
          </a:p>
          <a:p>
            <a:r>
              <a:rPr lang="en-US">
                <a:cs typeface="Calibri" panose="020F0502020204030204"/>
              </a:rPr>
              <a:t>- Catcher students = control rods.</a:t>
            </a:r>
            <a:endParaRPr lang="en-US"/>
          </a:p>
          <a:p>
            <a:endParaRPr lang="en-US">
              <a:cs typeface="Calibri" panose="020F0502020204030204"/>
            </a:endParaRPr>
          </a:p>
          <a:p>
            <a:r>
              <a:rPr lang="en-US"/>
              <a:t>When a neutron collides with an atom, the atom has a chance to fission. When fission occurs, the atom splits into two smaller atoms. Sometimes, more neutrons are released during fission. If those neutrons then go on to cause more fissions that create more neutrons, we can create a chain reaction. So let's try it. Everyone stand up. You all will be the atoms in our nuclear reactor and these balloons will be some of our neutrons. When you are hit by a balloon, you can throw your balloon.</a:t>
            </a:r>
            <a:endParaRPr lang="en-US">
              <a:cs typeface="Calibri"/>
            </a:endParaRPr>
          </a:p>
          <a:p>
            <a:r>
              <a:rPr lang="en-US">
                <a:cs typeface="Calibri"/>
              </a:rPr>
              <a:t>Begin demonstration.</a:t>
            </a:r>
          </a:p>
          <a:p>
            <a:r>
              <a:rPr lang="en-US">
                <a:cs typeface="Calibri"/>
              </a:rPr>
              <a:t>Start them far apart (perhaps at their desks). "Did we get a chain reaction? Was it a good one? How can we improve it?"</a:t>
            </a:r>
          </a:p>
          <a:p>
            <a:r>
              <a:rPr lang="en-US">
                <a:cs typeface="Calibri"/>
              </a:rPr>
              <a:t>Ways to improve reaction: move everyone closer together, give everyone multiple balloons, inflate the balloons to be bigger</a:t>
            </a:r>
          </a:p>
          <a:p>
            <a:r>
              <a:rPr lang="en-US">
                <a:cs typeface="Calibri"/>
              </a:rPr>
              <a:t>This is what a core designer does. We decide how much fuel is inserted in the reactor and where to put it.</a:t>
            </a:r>
          </a:p>
          <a:p>
            <a:r>
              <a:rPr lang="en-US">
                <a:cs typeface="Calibri"/>
              </a:rPr>
              <a:t>"But what if we want to control this reaction?"</a:t>
            </a:r>
          </a:p>
          <a:p>
            <a:r>
              <a:rPr lang="en-US">
                <a:cs typeface="Calibri"/>
              </a:rPr>
              <a:t>Assign some students to catch the balloons and drop them. These students act as control rods. Have the students throw again.</a:t>
            </a:r>
          </a:p>
        </p:txBody>
      </p:sp>
      <p:sp>
        <p:nvSpPr>
          <p:cNvPr id="4" name="Slide Number Placeholder 3"/>
          <p:cNvSpPr>
            <a:spLocks noGrp="1"/>
          </p:cNvSpPr>
          <p:nvPr>
            <p:ph type="sldNum" sz="quarter" idx="5"/>
          </p:nvPr>
        </p:nvSpPr>
        <p:spPr/>
        <p:txBody>
          <a:bodyPr/>
          <a:lstStyle/>
          <a:p>
            <a:fld id="{75581882-B93C-48F4-872D-431B3242C8CC}" type="slidenum">
              <a:t>7</a:t>
            </a:fld>
            <a:endParaRPr lang="en-US"/>
          </a:p>
        </p:txBody>
      </p:sp>
    </p:spTree>
    <p:extLst>
      <p:ext uri="{BB962C8B-B14F-4D97-AF65-F5344CB8AC3E}">
        <p14:creationId xmlns:p14="http://schemas.microsoft.com/office/powerpoint/2010/main" val="376570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DEVIN</a:t>
            </a:r>
            <a:endParaRPr lang="en-US"/>
          </a:p>
          <a:p>
            <a:r>
              <a:rPr lang="en-US">
                <a:cs typeface="Calibri"/>
              </a:rPr>
              <a:t>- Operator controls on daily basis</a:t>
            </a:r>
          </a:p>
          <a:p>
            <a:r>
              <a:rPr lang="en-US">
                <a:cs typeface="Calibri"/>
              </a:rPr>
              <a:t>- How many control rods -&gt; Control power in reactor</a:t>
            </a:r>
          </a:p>
          <a:p>
            <a:r>
              <a:rPr lang="en-US">
                <a:cs typeface="Calibri"/>
              </a:rPr>
              <a:t>- How do we convert to electricity?</a:t>
            </a:r>
          </a:p>
          <a:p>
            <a:r>
              <a:rPr lang="en-US">
                <a:cs typeface="Calibri"/>
              </a:rPr>
              <a:t>- High energy particles lose some as heat</a:t>
            </a:r>
          </a:p>
          <a:p>
            <a:endParaRPr lang="en-US">
              <a:cs typeface="Calibri"/>
            </a:endParaRPr>
          </a:p>
          <a:p>
            <a:r>
              <a:rPr lang="en-US">
                <a:cs typeface="Calibri"/>
              </a:rPr>
              <a:t>This is what a nuclear reactor operator does on a daily basis. They determine how many control rods need to be inserted in to the core. The control rods control the power in the reactor.</a:t>
            </a:r>
            <a:endParaRPr lang="en-US"/>
          </a:p>
          <a:p>
            <a:r>
              <a:rPr lang="en-US">
                <a:cs typeface="Calibri"/>
              </a:rPr>
              <a:t>End of demonstration. Everyone can sit back down now.</a:t>
            </a:r>
          </a:p>
          <a:p>
            <a:r>
              <a:rPr lang="en-US">
                <a:cs typeface="Calibri"/>
              </a:rPr>
              <a:t>So how do we convert this energy in the reactor into the electricity that runs in your walls? As all those particles fly around in the reactor, they impart some of their energy into their surroundings as heat. </a:t>
            </a:r>
          </a:p>
        </p:txBody>
      </p:sp>
      <p:sp>
        <p:nvSpPr>
          <p:cNvPr id="4" name="Slide Number Placeholder 3"/>
          <p:cNvSpPr>
            <a:spLocks noGrp="1"/>
          </p:cNvSpPr>
          <p:nvPr>
            <p:ph type="sldNum" sz="quarter" idx="5"/>
          </p:nvPr>
        </p:nvSpPr>
        <p:spPr/>
        <p:txBody>
          <a:bodyPr/>
          <a:lstStyle/>
          <a:p>
            <a:fld id="{75581882-B93C-48F4-872D-431B3242C8CC}" type="slidenum">
              <a:t>8</a:t>
            </a:fld>
            <a:endParaRPr lang="en-US"/>
          </a:p>
        </p:txBody>
      </p:sp>
    </p:spTree>
    <p:extLst>
      <p:ext uri="{BB962C8B-B14F-4D97-AF65-F5344CB8AC3E}">
        <p14:creationId xmlns:p14="http://schemas.microsoft.com/office/powerpoint/2010/main" val="23964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DEVIN</a:t>
            </a:r>
          </a:p>
          <a:p>
            <a:r>
              <a:rPr lang="en-US">
                <a:cs typeface="Calibri"/>
              </a:rPr>
              <a:t>- Overview of NPP</a:t>
            </a:r>
          </a:p>
          <a:p>
            <a:r>
              <a:rPr lang="en-US">
                <a:cs typeface="Calibri"/>
              </a:rPr>
              <a:t>- Fission energy heats water</a:t>
            </a:r>
          </a:p>
          <a:p>
            <a:r>
              <a:rPr lang="en-US">
                <a:cs typeface="Calibri"/>
              </a:rPr>
              <a:t>- Water boils to fast steam</a:t>
            </a:r>
          </a:p>
          <a:p>
            <a:r>
              <a:rPr lang="en-US">
                <a:cs typeface="Calibri"/>
              </a:rPr>
              <a:t>- Steam spins turbine</a:t>
            </a:r>
          </a:p>
          <a:p>
            <a:r>
              <a:rPr lang="en-US">
                <a:cs typeface="Calibri"/>
              </a:rPr>
              <a:t>- Turbine attached to electric generator</a:t>
            </a:r>
          </a:p>
          <a:p>
            <a:r>
              <a:rPr lang="en-US">
                <a:cs typeface="Calibri"/>
              </a:rPr>
              <a:t>- Generator generates electricity</a:t>
            </a:r>
          </a:p>
          <a:p>
            <a:endParaRPr lang="en-US">
              <a:cs typeface="Calibri"/>
            </a:endParaRPr>
          </a:p>
          <a:p>
            <a:r>
              <a:rPr lang="en-US">
                <a:cs typeface="Calibri"/>
              </a:rPr>
              <a:t>-  Heat is energy! Sterling engine</a:t>
            </a:r>
          </a:p>
          <a:p>
            <a:endParaRPr lang="en-US">
              <a:cs typeface="Calibri"/>
            </a:endParaRPr>
          </a:p>
          <a:p>
            <a:r>
              <a:rPr lang="en-US"/>
              <a:t>We use that energy to heat up water. That water is eventually turned into steam. That steam is used to drive a turbine. The turbine then converts the energy into electricity. So we start with thermal energy, turn it into mechanical energy, then convert that mechanical energy into electrical energy. The take away is that heat is energy. We can demonstrate part of this with this sterling engine. It take the heat from this cup of hot water and converts it into mechanical energy by turning this fly wheel.</a:t>
            </a:r>
            <a:endParaRPr lang="en-US">
              <a:cs typeface="Calibri"/>
            </a:endParaRPr>
          </a:p>
        </p:txBody>
      </p:sp>
      <p:sp>
        <p:nvSpPr>
          <p:cNvPr id="4" name="Slide Number Placeholder 3"/>
          <p:cNvSpPr>
            <a:spLocks noGrp="1"/>
          </p:cNvSpPr>
          <p:nvPr>
            <p:ph type="sldNum" sz="quarter" idx="5"/>
          </p:nvPr>
        </p:nvSpPr>
        <p:spPr/>
        <p:txBody>
          <a:bodyPr/>
          <a:lstStyle/>
          <a:p>
            <a:fld id="{75581882-B93C-48F4-872D-431B3242C8CC}" type="slidenum">
              <a:t>9</a:t>
            </a:fld>
            <a:endParaRPr lang="en-US"/>
          </a:p>
        </p:txBody>
      </p:sp>
    </p:spTree>
    <p:extLst>
      <p:ext uri="{BB962C8B-B14F-4D97-AF65-F5344CB8AC3E}">
        <p14:creationId xmlns:p14="http://schemas.microsoft.com/office/powerpoint/2010/main" val="3997807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01">
            <a:extLst>
              <a:ext uri="{FF2B5EF4-FFF2-40B4-BE49-F238E27FC236}">
                <a16:creationId xmlns:a16="http://schemas.microsoft.com/office/drawing/2014/main" id="{E01CD0A7-0347-4EE9-AD79-40D4EB43DAD6}"/>
              </a:ext>
            </a:extLst>
          </p:cNvPr>
          <p:cNvSpPr>
            <a:spLocks noChangeArrowheads="1"/>
          </p:cNvSpPr>
          <p:nvPr/>
        </p:nvSpPr>
        <p:spPr bwMode="gray">
          <a:xfrm>
            <a:off x="9146118" y="1408113"/>
            <a:ext cx="2696633" cy="4318000"/>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5" name="Rectangle 425">
            <a:extLst>
              <a:ext uri="{FF2B5EF4-FFF2-40B4-BE49-F238E27FC236}">
                <a16:creationId xmlns:a16="http://schemas.microsoft.com/office/drawing/2014/main" id="{F0FECF9C-1F94-43B4-9EAB-1573C139E3D2}"/>
              </a:ext>
            </a:extLst>
          </p:cNvPr>
          <p:cNvSpPr>
            <a:spLocks noChangeArrowheads="1"/>
          </p:cNvSpPr>
          <p:nvPr/>
        </p:nvSpPr>
        <p:spPr bwMode="gray">
          <a:xfrm>
            <a:off x="0" y="1408113"/>
            <a:ext cx="9146117" cy="4318000"/>
          </a:xfrm>
          <a:prstGeom prst="rect">
            <a:avLst/>
          </a:prstGeom>
          <a:solidFill>
            <a:schemeClr va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6" name="Line 416">
            <a:extLst>
              <a:ext uri="{FF2B5EF4-FFF2-40B4-BE49-F238E27FC236}">
                <a16:creationId xmlns:a16="http://schemas.microsoft.com/office/drawing/2014/main" id="{35554EA9-1D7A-4A97-8E65-EA4D548ABAD5}"/>
              </a:ext>
            </a:extLst>
          </p:cNvPr>
          <p:cNvSpPr>
            <a:spLocks noChangeShapeType="1"/>
          </p:cNvSpPr>
          <p:nvPr/>
        </p:nvSpPr>
        <p:spPr bwMode="gray">
          <a:xfrm>
            <a:off x="1322917" y="1411289"/>
            <a:ext cx="0" cy="29749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7" name="Line 417">
            <a:extLst>
              <a:ext uri="{FF2B5EF4-FFF2-40B4-BE49-F238E27FC236}">
                <a16:creationId xmlns:a16="http://schemas.microsoft.com/office/drawing/2014/main" id="{CEA0240B-B1B3-4E81-96FE-CE41C4613B54}"/>
              </a:ext>
            </a:extLst>
          </p:cNvPr>
          <p:cNvSpPr>
            <a:spLocks noChangeShapeType="1"/>
          </p:cNvSpPr>
          <p:nvPr/>
        </p:nvSpPr>
        <p:spPr bwMode="gray">
          <a:xfrm>
            <a:off x="1322917" y="3625850"/>
            <a:ext cx="689821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8" name="Rectangle 419">
            <a:extLst>
              <a:ext uri="{FF2B5EF4-FFF2-40B4-BE49-F238E27FC236}">
                <a16:creationId xmlns:a16="http://schemas.microsoft.com/office/drawing/2014/main" id="{7968726C-B34C-49D6-AA99-97446915711A}"/>
              </a:ext>
            </a:extLst>
          </p:cNvPr>
          <p:cNvSpPr>
            <a:spLocks noChangeArrowheads="1"/>
          </p:cNvSpPr>
          <p:nvPr/>
        </p:nvSpPr>
        <p:spPr bwMode="gray">
          <a:xfrm>
            <a:off x="1" y="5762625"/>
            <a:ext cx="11842751" cy="14605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grpSp>
        <p:nvGrpSpPr>
          <p:cNvPr id="9" name="Group 574">
            <a:extLst>
              <a:ext uri="{FF2B5EF4-FFF2-40B4-BE49-F238E27FC236}">
                <a16:creationId xmlns:a16="http://schemas.microsoft.com/office/drawing/2014/main" id="{500AE492-F3E1-4ADE-A6B5-6F2B61EE04A0}"/>
              </a:ext>
            </a:extLst>
          </p:cNvPr>
          <p:cNvGrpSpPr>
            <a:grpSpLocks/>
          </p:cNvGrpSpPr>
          <p:nvPr/>
        </p:nvGrpSpPr>
        <p:grpSpPr bwMode="auto">
          <a:xfrm>
            <a:off x="9328151" y="2584451"/>
            <a:ext cx="2374900" cy="1965325"/>
            <a:chOff x="6509" y="1411"/>
            <a:chExt cx="1275" cy="1407"/>
          </a:xfrm>
        </p:grpSpPr>
        <p:sp>
          <p:nvSpPr>
            <p:cNvPr id="10" name="Freeform 539">
              <a:extLst>
                <a:ext uri="{FF2B5EF4-FFF2-40B4-BE49-F238E27FC236}">
                  <a16:creationId xmlns:a16="http://schemas.microsoft.com/office/drawing/2014/main" id="{A0F758D3-7E12-42E8-98DB-1BF1F1503F93}"/>
                </a:ext>
              </a:extLst>
            </p:cNvPr>
            <p:cNvSpPr>
              <a:spLocks noEditPoints="1"/>
            </p:cNvSpPr>
            <p:nvPr userDrawn="1"/>
          </p:nvSpPr>
          <p:spPr bwMode="gray">
            <a:xfrm>
              <a:off x="6509" y="1411"/>
              <a:ext cx="1275" cy="1407"/>
            </a:xfrm>
            <a:custGeom>
              <a:avLst/>
              <a:gdLst>
                <a:gd name="T0" fmla="*/ 3 w 1498"/>
                <a:gd name="T1" fmla="*/ 3 h 1653"/>
                <a:gd name="T2" fmla="*/ 3 w 1498"/>
                <a:gd name="T3" fmla="*/ 3 h 1653"/>
                <a:gd name="T4" fmla="*/ 3 w 1498"/>
                <a:gd name="T5" fmla="*/ 0 h 1653"/>
                <a:gd name="T6" fmla="*/ 3 w 1498"/>
                <a:gd name="T7" fmla="*/ 3 h 1653"/>
                <a:gd name="T8" fmla="*/ 3 w 1498"/>
                <a:gd name="T9" fmla="*/ 3 h 1653"/>
                <a:gd name="T10" fmla="*/ 3 w 1498"/>
                <a:gd name="T11" fmla="*/ 3 h 1653"/>
                <a:gd name="T12" fmla="*/ 3 w 1498"/>
                <a:gd name="T13" fmla="*/ 3 h 1653"/>
                <a:gd name="T14" fmla="*/ 3 w 1498"/>
                <a:gd name="T15" fmla="*/ 3 h 1653"/>
                <a:gd name="T16" fmla="*/ 3 w 1498"/>
                <a:gd name="T17" fmla="*/ 3 h 1653"/>
                <a:gd name="T18" fmla="*/ 3 w 1498"/>
                <a:gd name="T19" fmla="*/ 3 h 1653"/>
                <a:gd name="T20" fmla="*/ 3 w 1498"/>
                <a:gd name="T21" fmla="*/ 3 h 1653"/>
                <a:gd name="T22" fmla="*/ 3 w 1498"/>
                <a:gd name="T23" fmla="*/ 3 h 1653"/>
                <a:gd name="T24" fmla="*/ 3 w 1498"/>
                <a:gd name="T25" fmla="*/ 3 h 1653"/>
                <a:gd name="T26" fmla="*/ 3 w 1498"/>
                <a:gd name="T27" fmla="*/ 3 h 1653"/>
                <a:gd name="T28" fmla="*/ 3 w 1498"/>
                <a:gd name="T29" fmla="*/ 3 h 1653"/>
                <a:gd name="T30" fmla="*/ 3 w 1498"/>
                <a:gd name="T31" fmla="*/ 3 h 1653"/>
                <a:gd name="T32" fmla="*/ 3 w 1498"/>
                <a:gd name="T33" fmla="*/ 3 h 1653"/>
                <a:gd name="T34" fmla="*/ 3 w 1498"/>
                <a:gd name="T35" fmla="*/ 3 h 1653"/>
                <a:gd name="T36" fmla="*/ 3 w 1498"/>
                <a:gd name="T37" fmla="*/ 3 h 1653"/>
                <a:gd name="T38" fmla="*/ 3 w 1498"/>
                <a:gd name="T39" fmla="*/ 3 h 1653"/>
                <a:gd name="T40" fmla="*/ 3 w 1498"/>
                <a:gd name="T41" fmla="*/ 3 h 1653"/>
                <a:gd name="T42" fmla="*/ 3 w 1498"/>
                <a:gd name="T43" fmla="*/ 3 h 1653"/>
                <a:gd name="T44" fmla="*/ 3 w 1498"/>
                <a:gd name="T45" fmla="*/ 3 h 1653"/>
                <a:gd name="T46" fmla="*/ 3 w 1498"/>
                <a:gd name="T47" fmla="*/ 3 h 1653"/>
                <a:gd name="T48" fmla="*/ 3 w 1498"/>
                <a:gd name="T49" fmla="*/ 3 h 1653"/>
                <a:gd name="T50" fmla="*/ 3 w 1498"/>
                <a:gd name="T51" fmla="*/ 3 h 1653"/>
                <a:gd name="T52" fmla="*/ 3 w 1498"/>
                <a:gd name="T53" fmla="*/ 3 h 1653"/>
                <a:gd name="T54" fmla="*/ 3 w 1498"/>
                <a:gd name="T55" fmla="*/ 3 h 1653"/>
                <a:gd name="T56" fmla="*/ 3 w 1498"/>
                <a:gd name="T57" fmla="*/ 3 h 1653"/>
                <a:gd name="T58" fmla="*/ 3 w 1498"/>
                <a:gd name="T59" fmla="*/ 3 h 1653"/>
                <a:gd name="T60" fmla="*/ 3 w 1498"/>
                <a:gd name="T61" fmla="*/ 3 h 1653"/>
                <a:gd name="T62" fmla="*/ 3 w 1498"/>
                <a:gd name="T63" fmla="*/ 3 h 1653"/>
                <a:gd name="T64" fmla="*/ 3 w 1498"/>
                <a:gd name="T65" fmla="*/ 3 h 1653"/>
                <a:gd name="T66" fmla="*/ 3 w 1498"/>
                <a:gd name="T67" fmla="*/ 3 h 1653"/>
                <a:gd name="T68" fmla="*/ 3 w 1498"/>
                <a:gd name="T69" fmla="*/ 3 h 1653"/>
                <a:gd name="T70" fmla="*/ 3 w 1498"/>
                <a:gd name="T71" fmla="*/ 3 h 1653"/>
                <a:gd name="T72" fmla="*/ 3 w 1498"/>
                <a:gd name="T73" fmla="*/ 3 h 1653"/>
                <a:gd name="T74" fmla="*/ 3 w 1498"/>
                <a:gd name="T75" fmla="*/ 3 h 1653"/>
                <a:gd name="T76" fmla="*/ 3 w 1498"/>
                <a:gd name="T77" fmla="*/ 3 h 1653"/>
                <a:gd name="T78" fmla="*/ 3 w 1498"/>
                <a:gd name="T79" fmla="*/ 3 h 1653"/>
                <a:gd name="T80" fmla="*/ 3 w 1498"/>
                <a:gd name="T81" fmla="*/ 3 h 1653"/>
                <a:gd name="T82" fmla="*/ 3 w 1498"/>
                <a:gd name="T83" fmla="*/ 3 h 1653"/>
                <a:gd name="T84" fmla="*/ 3 w 1498"/>
                <a:gd name="T85" fmla="*/ 3 h 1653"/>
                <a:gd name="T86" fmla="*/ 3 w 1498"/>
                <a:gd name="T87" fmla="*/ 3 h 1653"/>
                <a:gd name="T88" fmla="*/ 3 w 1498"/>
                <a:gd name="T89" fmla="*/ 3 h 1653"/>
                <a:gd name="T90" fmla="*/ 3 w 1498"/>
                <a:gd name="T91" fmla="*/ 3 h 1653"/>
                <a:gd name="T92" fmla="*/ 3 w 1498"/>
                <a:gd name="T93" fmla="*/ 3 h 1653"/>
                <a:gd name="T94" fmla="*/ 3 w 1498"/>
                <a:gd name="T95" fmla="*/ 3 h 1653"/>
                <a:gd name="T96" fmla="*/ 3 w 1498"/>
                <a:gd name="T97" fmla="*/ 3 h 1653"/>
                <a:gd name="T98" fmla="*/ 3 w 1498"/>
                <a:gd name="T99" fmla="*/ 3 h 16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98" h="1653">
                  <a:moveTo>
                    <a:pt x="1446" y="1209"/>
                  </a:moveTo>
                  <a:cubicBezTo>
                    <a:pt x="1466" y="1107"/>
                    <a:pt x="1435" y="984"/>
                    <a:pt x="1362" y="859"/>
                  </a:cubicBezTo>
                  <a:cubicBezTo>
                    <a:pt x="1468" y="694"/>
                    <a:pt x="1498" y="529"/>
                    <a:pt x="1423" y="412"/>
                  </a:cubicBezTo>
                  <a:cubicBezTo>
                    <a:pt x="1357" y="308"/>
                    <a:pt x="1222" y="262"/>
                    <a:pt x="1058" y="272"/>
                  </a:cubicBezTo>
                  <a:cubicBezTo>
                    <a:pt x="995" y="159"/>
                    <a:pt x="913" y="80"/>
                    <a:pt x="822" y="51"/>
                  </a:cubicBezTo>
                  <a:cubicBezTo>
                    <a:pt x="814" y="21"/>
                    <a:pt x="788" y="0"/>
                    <a:pt x="756" y="0"/>
                  </a:cubicBezTo>
                  <a:cubicBezTo>
                    <a:pt x="728" y="0"/>
                    <a:pt x="703" y="18"/>
                    <a:pt x="693" y="43"/>
                  </a:cubicBezTo>
                  <a:cubicBezTo>
                    <a:pt x="594" y="62"/>
                    <a:pt x="505" y="140"/>
                    <a:pt x="436" y="257"/>
                  </a:cubicBezTo>
                  <a:cubicBezTo>
                    <a:pt x="279" y="245"/>
                    <a:pt x="149" y="285"/>
                    <a:pt x="81" y="382"/>
                  </a:cubicBezTo>
                  <a:cubicBezTo>
                    <a:pt x="1" y="496"/>
                    <a:pt x="23" y="663"/>
                    <a:pt x="122" y="832"/>
                  </a:cubicBezTo>
                  <a:cubicBezTo>
                    <a:pt x="35" y="967"/>
                    <a:pt x="0" y="1102"/>
                    <a:pt x="30" y="1211"/>
                  </a:cubicBezTo>
                  <a:cubicBezTo>
                    <a:pt x="19" y="1223"/>
                    <a:pt x="13" y="1239"/>
                    <a:pt x="13" y="1257"/>
                  </a:cubicBezTo>
                  <a:cubicBezTo>
                    <a:pt x="13" y="1295"/>
                    <a:pt x="43" y="1325"/>
                    <a:pt x="81" y="1325"/>
                  </a:cubicBezTo>
                  <a:cubicBezTo>
                    <a:pt x="87" y="1325"/>
                    <a:pt x="92" y="1325"/>
                    <a:pt x="97" y="1324"/>
                  </a:cubicBezTo>
                  <a:cubicBezTo>
                    <a:pt x="170" y="1396"/>
                    <a:pt x="288" y="1428"/>
                    <a:pt x="428" y="1420"/>
                  </a:cubicBezTo>
                  <a:cubicBezTo>
                    <a:pt x="509" y="1564"/>
                    <a:pt x="620" y="1653"/>
                    <a:pt x="742" y="1653"/>
                  </a:cubicBezTo>
                  <a:cubicBezTo>
                    <a:pt x="861" y="1653"/>
                    <a:pt x="969" y="1570"/>
                    <a:pt x="1049" y="1434"/>
                  </a:cubicBezTo>
                  <a:cubicBezTo>
                    <a:pt x="1197" y="1446"/>
                    <a:pt x="1320" y="1410"/>
                    <a:pt x="1391" y="1325"/>
                  </a:cubicBezTo>
                  <a:cubicBezTo>
                    <a:pt x="1393" y="1325"/>
                    <a:pt x="1395" y="1325"/>
                    <a:pt x="1397" y="1325"/>
                  </a:cubicBezTo>
                  <a:cubicBezTo>
                    <a:pt x="1435" y="1325"/>
                    <a:pt x="1465" y="1295"/>
                    <a:pt x="1465" y="1257"/>
                  </a:cubicBezTo>
                  <a:cubicBezTo>
                    <a:pt x="1465" y="1238"/>
                    <a:pt x="1458" y="1221"/>
                    <a:pt x="1446" y="1209"/>
                  </a:cubicBezTo>
                  <a:close/>
                  <a:moveTo>
                    <a:pt x="1372" y="444"/>
                  </a:moveTo>
                  <a:cubicBezTo>
                    <a:pt x="1438" y="548"/>
                    <a:pt x="1423" y="689"/>
                    <a:pt x="1345" y="832"/>
                  </a:cubicBezTo>
                  <a:cubicBezTo>
                    <a:pt x="1300" y="761"/>
                    <a:pt x="1242" y="690"/>
                    <a:pt x="1173" y="622"/>
                  </a:cubicBezTo>
                  <a:cubicBezTo>
                    <a:pt x="1154" y="502"/>
                    <a:pt x="1120" y="394"/>
                    <a:pt x="1075" y="304"/>
                  </a:cubicBezTo>
                  <a:cubicBezTo>
                    <a:pt x="1207" y="308"/>
                    <a:pt x="1315" y="355"/>
                    <a:pt x="1372" y="444"/>
                  </a:cubicBezTo>
                  <a:close/>
                  <a:moveTo>
                    <a:pt x="1031" y="1401"/>
                  </a:moveTo>
                  <a:cubicBezTo>
                    <a:pt x="946" y="1398"/>
                    <a:pt x="853" y="1377"/>
                    <a:pt x="757" y="1340"/>
                  </a:cubicBezTo>
                  <a:cubicBezTo>
                    <a:pt x="832" y="1310"/>
                    <a:pt x="908" y="1271"/>
                    <a:pt x="983" y="1223"/>
                  </a:cubicBezTo>
                  <a:cubicBezTo>
                    <a:pt x="1043" y="1185"/>
                    <a:pt x="1098" y="1143"/>
                    <a:pt x="1149" y="1100"/>
                  </a:cubicBezTo>
                  <a:cubicBezTo>
                    <a:pt x="1124" y="1216"/>
                    <a:pt x="1084" y="1320"/>
                    <a:pt x="1031" y="1401"/>
                  </a:cubicBezTo>
                  <a:close/>
                  <a:moveTo>
                    <a:pt x="974" y="1210"/>
                  </a:moveTo>
                  <a:cubicBezTo>
                    <a:pt x="894" y="1261"/>
                    <a:pt x="812" y="1301"/>
                    <a:pt x="732" y="1330"/>
                  </a:cubicBezTo>
                  <a:cubicBezTo>
                    <a:pt x="652" y="1298"/>
                    <a:pt x="572" y="1254"/>
                    <a:pt x="494" y="1200"/>
                  </a:cubicBezTo>
                  <a:cubicBezTo>
                    <a:pt x="433" y="1157"/>
                    <a:pt x="378" y="1110"/>
                    <a:pt x="329" y="1062"/>
                  </a:cubicBezTo>
                  <a:cubicBezTo>
                    <a:pt x="317" y="993"/>
                    <a:pt x="310" y="920"/>
                    <a:pt x="310" y="845"/>
                  </a:cubicBezTo>
                  <a:cubicBezTo>
                    <a:pt x="310" y="766"/>
                    <a:pt x="317" y="691"/>
                    <a:pt x="330" y="619"/>
                  </a:cubicBezTo>
                  <a:cubicBezTo>
                    <a:pt x="383" y="570"/>
                    <a:pt x="444" y="523"/>
                    <a:pt x="510" y="481"/>
                  </a:cubicBezTo>
                  <a:cubicBezTo>
                    <a:pt x="590" y="430"/>
                    <a:pt x="672" y="390"/>
                    <a:pt x="753" y="361"/>
                  </a:cubicBezTo>
                  <a:cubicBezTo>
                    <a:pt x="832" y="393"/>
                    <a:pt x="912" y="437"/>
                    <a:pt x="990" y="492"/>
                  </a:cubicBezTo>
                  <a:cubicBezTo>
                    <a:pt x="1052" y="535"/>
                    <a:pt x="1107" y="582"/>
                    <a:pt x="1157" y="631"/>
                  </a:cubicBezTo>
                  <a:cubicBezTo>
                    <a:pt x="1168" y="699"/>
                    <a:pt x="1175" y="771"/>
                    <a:pt x="1175" y="845"/>
                  </a:cubicBezTo>
                  <a:cubicBezTo>
                    <a:pt x="1175" y="924"/>
                    <a:pt x="1168" y="1000"/>
                    <a:pt x="1154" y="1071"/>
                  </a:cubicBezTo>
                  <a:cubicBezTo>
                    <a:pt x="1101" y="1121"/>
                    <a:pt x="1041" y="1168"/>
                    <a:pt x="974" y="1210"/>
                  </a:cubicBezTo>
                  <a:close/>
                  <a:moveTo>
                    <a:pt x="334" y="1091"/>
                  </a:moveTo>
                  <a:cubicBezTo>
                    <a:pt x="380" y="1133"/>
                    <a:pt x="431" y="1174"/>
                    <a:pt x="485" y="1212"/>
                  </a:cubicBezTo>
                  <a:cubicBezTo>
                    <a:pt x="558" y="1263"/>
                    <a:pt x="632" y="1306"/>
                    <a:pt x="706" y="1339"/>
                  </a:cubicBezTo>
                  <a:cubicBezTo>
                    <a:pt x="615" y="1370"/>
                    <a:pt x="526" y="1386"/>
                    <a:pt x="445" y="1388"/>
                  </a:cubicBezTo>
                  <a:cubicBezTo>
                    <a:pt x="396" y="1306"/>
                    <a:pt x="357" y="1205"/>
                    <a:pt x="334" y="1091"/>
                  </a:cubicBezTo>
                  <a:close/>
                  <a:moveTo>
                    <a:pt x="308" y="1040"/>
                  </a:moveTo>
                  <a:cubicBezTo>
                    <a:pt x="244" y="973"/>
                    <a:pt x="192" y="903"/>
                    <a:pt x="154" y="833"/>
                  </a:cubicBezTo>
                  <a:cubicBezTo>
                    <a:pt x="193" y="767"/>
                    <a:pt x="246" y="701"/>
                    <a:pt x="310" y="639"/>
                  </a:cubicBezTo>
                  <a:cubicBezTo>
                    <a:pt x="300" y="705"/>
                    <a:pt x="295" y="774"/>
                    <a:pt x="295" y="845"/>
                  </a:cubicBezTo>
                  <a:cubicBezTo>
                    <a:pt x="295" y="913"/>
                    <a:pt x="299" y="978"/>
                    <a:pt x="308" y="1040"/>
                  </a:cubicBezTo>
                  <a:close/>
                  <a:moveTo>
                    <a:pt x="453" y="290"/>
                  </a:moveTo>
                  <a:cubicBezTo>
                    <a:pt x="538" y="294"/>
                    <a:pt x="632" y="314"/>
                    <a:pt x="728" y="351"/>
                  </a:cubicBezTo>
                  <a:cubicBezTo>
                    <a:pt x="652" y="381"/>
                    <a:pt x="576" y="420"/>
                    <a:pt x="502" y="468"/>
                  </a:cubicBezTo>
                  <a:cubicBezTo>
                    <a:pt x="442" y="506"/>
                    <a:pt x="386" y="548"/>
                    <a:pt x="336" y="591"/>
                  </a:cubicBezTo>
                  <a:cubicBezTo>
                    <a:pt x="360" y="475"/>
                    <a:pt x="401" y="372"/>
                    <a:pt x="453" y="290"/>
                  </a:cubicBezTo>
                  <a:close/>
                  <a:moveTo>
                    <a:pt x="1151" y="602"/>
                  </a:moveTo>
                  <a:cubicBezTo>
                    <a:pt x="1105" y="559"/>
                    <a:pt x="1054" y="518"/>
                    <a:pt x="999" y="479"/>
                  </a:cubicBezTo>
                  <a:cubicBezTo>
                    <a:pt x="926" y="428"/>
                    <a:pt x="852" y="386"/>
                    <a:pt x="778" y="352"/>
                  </a:cubicBezTo>
                  <a:cubicBezTo>
                    <a:pt x="870" y="321"/>
                    <a:pt x="959" y="305"/>
                    <a:pt x="1040" y="304"/>
                  </a:cubicBezTo>
                  <a:cubicBezTo>
                    <a:pt x="1090" y="385"/>
                    <a:pt x="1128" y="487"/>
                    <a:pt x="1151" y="602"/>
                  </a:cubicBezTo>
                  <a:close/>
                  <a:moveTo>
                    <a:pt x="1177" y="652"/>
                  </a:moveTo>
                  <a:cubicBezTo>
                    <a:pt x="1241" y="719"/>
                    <a:pt x="1292" y="789"/>
                    <a:pt x="1330" y="858"/>
                  </a:cubicBezTo>
                  <a:cubicBezTo>
                    <a:pt x="1291" y="924"/>
                    <a:pt x="1239" y="990"/>
                    <a:pt x="1175" y="1051"/>
                  </a:cubicBezTo>
                  <a:cubicBezTo>
                    <a:pt x="1185" y="986"/>
                    <a:pt x="1190" y="917"/>
                    <a:pt x="1190" y="845"/>
                  </a:cubicBezTo>
                  <a:cubicBezTo>
                    <a:pt x="1190" y="779"/>
                    <a:pt x="1186" y="714"/>
                    <a:pt x="1177" y="652"/>
                  </a:cubicBezTo>
                  <a:close/>
                  <a:moveTo>
                    <a:pt x="696" y="102"/>
                  </a:moveTo>
                  <a:cubicBezTo>
                    <a:pt x="708" y="123"/>
                    <a:pt x="731" y="137"/>
                    <a:pt x="756" y="137"/>
                  </a:cubicBezTo>
                  <a:cubicBezTo>
                    <a:pt x="780" y="137"/>
                    <a:pt x="800" y="126"/>
                    <a:pt x="813" y="108"/>
                  </a:cubicBezTo>
                  <a:cubicBezTo>
                    <a:pt x="891" y="130"/>
                    <a:pt x="963" y="189"/>
                    <a:pt x="1021" y="275"/>
                  </a:cubicBezTo>
                  <a:cubicBezTo>
                    <a:pt x="937" y="283"/>
                    <a:pt x="846" y="305"/>
                    <a:pt x="753" y="341"/>
                  </a:cubicBezTo>
                  <a:cubicBezTo>
                    <a:pt x="656" y="299"/>
                    <a:pt x="561" y="272"/>
                    <a:pt x="473" y="261"/>
                  </a:cubicBezTo>
                  <a:cubicBezTo>
                    <a:pt x="536" y="175"/>
                    <a:pt x="612" y="118"/>
                    <a:pt x="696" y="102"/>
                  </a:cubicBezTo>
                  <a:close/>
                  <a:moveTo>
                    <a:pt x="130" y="417"/>
                  </a:moveTo>
                  <a:cubicBezTo>
                    <a:pt x="188" y="334"/>
                    <a:pt x="292" y="292"/>
                    <a:pt x="418" y="290"/>
                  </a:cubicBezTo>
                  <a:cubicBezTo>
                    <a:pt x="370" y="380"/>
                    <a:pt x="335" y="489"/>
                    <a:pt x="314" y="610"/>
                  </a:cubicBezTo>
                  <a:cubicBezTo>
                    <a:pt x="245" y="673"/>
                    <a:pt x="186" y="739"/>
                    <a:pt x="140" y="805"/>
                  </a:cubicBezTo>
                  <a:cubicBezTo>
                    <a:pt x="69" y="659"/>
                    <a:pt x="60" y="518"/>
                    <a:pt x="130" y="417"/>
                  </a:cubicBezTo>
                  <a:close/>
                  <a:moveTo>
                    <a:pt x="143" y="1287"/>
                  </a:moveTo>
                  <a:cubicBezTo>
                    <a:pt x="147" y="1278"/>
                    <a:pt x="150" y="1267"/>
                    <a:pt x="150" y="1257"/>
                  </a:cubicBezTo>
                  <a:cubicBezTo>
                    <a:pt x="150" y="1220"/>
                    <a:pt x="121" y="1190"/>
                    <a:pt x="84" y="1188"/>
                  </a:cubicBezTo>
                  <a:cubicBezTo>
                    <a:pt x="53" y="1093"/>
                    <a:pt x="75" y="977"/>
                    <a:pt x="139" y="859"/>
                  </a:cubicBezTo>
                  <a:cubicBezTo>
                    <a:pt x="184" y="931"/>
                    <a:pt x="242" y="1002"/>
                    <a:pt x="312" y="1070"/>
                  </a:cubicBezTo>
                  <a:cubicBezTo>
                    <a:pt x="332" y="1190"/>
                    <a:pt x="366" y="1298"/>
                    <a:pt x="411" y="1387"/>
                  </a:cubicBezTo>
                  <a:cubicBezTo>
                    <a:pt x="299" y="1384"/>
                    <a:pt x="204" y="1350"/>
                    <a:pt x="143" y="1287"/>
                  </a:cubicBezTo>
                  <a:close/>
                  <a:moveTo>
                    <a:pt x="742" y="1593"/>
                  </a:moveTo>
                  <a:cubicBezTo>
                    <a:pt x="636" y="1593"/>
                    <a:pt x="539" y="1526"/>
                    <a:pt x="464" y="1417"/>
                  </a:cubicBezTo>
                  <a:cubicBezTo>
                    <a:pt x="548" y="1408"/>
                    <a:pt x="638" y="1386"/>
                    <a:pt x="731" y="1350"/>
                  </a:cubicBezTo>
                  <a:cubicBezTo>
                    <a:pt x="828" y="1392"/>
                    <a:pt x="923" y="1419"/>
                    <a:pt x="1011" y="1430"/>
                  </a:cubicBezTo>
                  <a:cubicBezTo>
                    <a:pt x="937" y="1532"/>
                    <a:pt x="844" y="1593"/>
                    <a:pt x="742" y="1593"/>
                  </a:cubicBezTo>
                  <a:close/>
                  <a:moveTo>
                    <a:pt x="1067" y="1401"/>
                  </a:moveTo>
                  <a:cubicBezTo>
                    <a:pt x="1114" y="1312"/>
                    <a:pt x="1150" y="1202"/>
                    <a:pt x="1171" y="1080"/>
                  </a:cubicBezTo>
                  <a:cubicBezTo>
                    <a:pt x="1240" y="1018"/>
                    <a:pt x="1298" y="952"/>
                    <a:pt x="1344" y="886"/>
                  </a:cubicBezTo>
                  <a:cubicBezTo>
                    <a:pt x="1397" y="994"/>
                    <a:pt x="1416" y="1100"/>
                    <a:pt x="1393" y="1188"/>
                  </a:cubicBezTo>
                  <a:cubicBezTo>
                    <a:pt x="1357" y="1190"/>
                    <a:pt x="1328" y="1220"/>
                    <a:pt x="1328" y="1257"/>
                  </a:cubicBezTo>
                  <a:cubicBezTo>
                    <a:pt x="1328" y="1270"/>
                    <a:pt x="1332" y="1283"/>
                    <a:pt x="1339" y="1294"/>
                  </a:cubicBezTo>
                  <a:cubicBezTo>
                    <a:pt x="1279" y="1364"/>
                    <a:pt x="1182" y="1399"/>
                    <a:pt x="1067" y="1401"/>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 name="Freeform 540">
              <a:extLst>
                <a:ext uri="{FF2B5EF4-FFF2-40B4-BE49-F238E27FC236}">
                  <a16:creationId xmlns:a16="http://schemas.microsoft.com/office/drawing/2014/main" id="{7AF60316-0C1B-4C88-9586-EBB530CCE4F3}"/>
                </a:ext>
              </a:extLst>
            </p:cNvPr>
            <p:cNvSpPr>
              <a:spLocks/>
            </p:cNvSpPr>
            <p:nvPr userDrawn="1"/>
          </p:nvSpPr>
          <p:spPr bwMode="gray">
            <a:xfrm>
              <a:off x="7095" y="2102"/>
              <a:ext cx="11" cy="4"/>
            </a:xfrm>
            <a:custGeom>
              <a:avLst/>
              <a:gdLst>
                <a:gd name="T0" fmla="*/ 6 w 12"/>
                <a:gd name="T1" fmla="*/ 0 h 5"/>
                <a:gd name="T2" fmla="*/ 0 w 12"/>
                <a:gd name="T3" fmla="*/ 2 h 5"/>
                <a:gd name="T4" fmla="*/ 6 w 12"/>
                <a:gd name="T5" fmla="*/ 2 h 5"/>
                <a:gd name="T6" fmla="*/ 6 w 1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7" y="0"/>
                  </a:moveTo>
                  <a:cubicBezTo>
                    <a:pt x="3" y="0"/>
                    <a:pt x="1" y="2"/>
                    <a:pt x="0" y="5"/>
                  </a:cubicBezTo>
                  <a:cubicBezTo>
                    <a:pt x="12" y="5"/>
                    <a:pt x="12" y="5"/>
                    <a:pt x="12" y="5"/>
                  </a:cubicBezTo>
                  <a:cubicBezTo>
                    <a:pt x="12" y="2"/>
                    <a:pt x="10" y="0"/>
                    <a:pt x="7"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2" name="Oval 541">
              <a:extLst>
                <a:ext uri="{FF2B5EF4-FFF2-40B4-BE49-F238E27FC236}">
                  <a16:creationId xmlns:a16="http://schemas.microsoft.com/office/drawing/2014/main" id="{B91CA654-42AB-43BB-B827-25217B3EB35C}"/>
                </a:ext>
              </a:extLst>
            </p:cNvPr>
            <p:cNvSpPr>
              <a:spLocks noChangeArrowheads="1"/>
            </p:cNvSpPr>
            <p:nvPr userDrawn="1"/>
          </p:nvSpPr>
          <p:spPr bwMode="gray">
            <a:xfrm>
              <a:off x="7124" y="2103"/>
              <a:ext cx="15" cy="13"/>
            </a:xfrm>
            <a:prstGeom prst="ellipse">
              <a:avLst/>
            </a:prstGeom>
            <a:solidFill>
              <a:srgbClr val="286D9C"/>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13" name="Oval 542">
              <a:extLst>
                <a:ext uri="{FF2B5EF4-FFF2-40B4-BE49-F238E27FC236}">
                  <a16:creationId xmlns:a16="http://schemas.microsoft.com/office/drawing/2014/main" id="{D7F57A17-7EF6-4D73-8BA7-11A8DD34FD54}"/>
                </a:ext>
              </a:extLst>
            </p:cNvPr>
            <p:cNvSpPr>
              <a:spLocks noChangeArrowheads="1"/>
            </p:cNvSpPr>
            <p:nvPr userDrawn="1"/>
          </p:nvSpPr>
          <p:spPr bwMode="gray">
            <a:xfrm>
              <a:off x="7157" y="2103"/>
              <a:ext cx="12" cy="13"/>
            </a:xfrm>
            <a:prstGeom prst="ellipse">
              <a:avLst/>
            </a:prstGeom>
            <a:solidFill>
              <a:srgbClr val="286D9C"/>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14" name="Freeform 543">
              <a:extLst>
                <a:ext uri="{FF2B5EF4-FFF2-40B4-BE49-F238E27FC236}">
                  <a16:creationId xmlns:a16="http://schemas.microsoft.com/office/drawing/2014/main" id="{A28D3668-5801-4927-8D7B-1FAEC94E1A90}"/>
                </a:ext>
              </a:extLst>
            </p:cNvPr>
            <p:cNvSpPr>
              <a:spLocks/>
            </p:cNvSpPr>
            <p:nvPr userDrawn="1"/>
          </p:nvSpPr>
          <p:spPr bwMode="gray">
            <a:xfrm>
              <a:off x="7037" y="2187"/>
              <a:ext cx="12" cy="13"/>
            </a:xfrm>
            <a:custGeom>
              <a:avLst/>
              <a:gdLst>
                <a:gd name="T0" fmla="*/ 2 w 15"/>
                <a:gd name="T1" fmla="*/ 3 h 15"/>
                <a:gd name="T2" fmla="*/ 2 w 15"/>
                <a:gd name="T3" fmla="*/ 0 h 15"/>
                <a:gd name="T4" fmla="*/ 0 w 15"/>
                <a:gd name="T5" fmla="*/ 3 h 15"/>
                <a:gd name="T6" fmla="*/ 2 w 15"/>
                <a:gd name="T7" fmla="*/ 3 h 15"/>
                <a:gd name="T8" fmla="*/ 2 w 15"/>
                <a:gd name="T9" fmla="*/ 3 h 15"/>
                <a:gd name="T10" fmla="*/ 2 w 15"/>
                <a:gd name="T11" fmla="*/ 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5">
                  <a:moveTo>
                    <a:pt x="10" y="4"/>
                  </a:moveTo>
                  <a:cubicBezTo>
                    <a:pt x="7" y="0"/>
                    <a:pt x="7" y="0"/>
                    <a:pt x="7" y="0"/>
                  </a:cubicBezTo>
                  <a:cubicBezTo>
                    <a:pt x="0" y="7"/>
                    <a:pt x="0" y="7"/>
                    <a:pt x="0" y="7"/>
                  </a:cubicBezTo>
                  <a:cubicBezTo>
                    <a:pt x="4" y="12"/>
                    <a:pt x="4" y="12"/>
                    <a:pt x="4" y="12"/>
                  </a:cubicBezTo>
                  <a:cubicBezTo>
                    <a:pt x="6" y="14"/>
                    <a:pt x="9" y="15"/>
                    <a:pt x="12" y="13"/>
                  </a:cubicBezTo>
                  <a:cubicBezTo>
                    <a:pt x="15" y="10"/>
                    <a:pt x="13" y="6"/>
                    <a:pt x="10" y="4"/>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 name="Freeform 544">
              <a:extLst>
                <a:ext uri="{FF2B5EF4-FFF2-40B4-BE49-F238E27FC236}">
                  <a16:creationId xmlns:a16="http://schemas.microsoft.com/office/drawing/2014/main" id="{EF467CEE-7053-4A1E-8215-DFBD171D7D06}"/>
                </a:ext>
              </a:extLst>
            </p:cNvPr>
            <p:cNvSpPr>
              <a:spLocks/>
            </p:cNvSpPr>
            <p:nvPr userDrawn="1"/>
          </p:nvSpPr>
          <p:spPr bwMode="gray">
            <a:xfrm>
              <a:off x="7066" y="2093"/>
              <a:ext cx="11" cy="8"/>
            </a:xfrm>
            <a:custGeom>
              <a:avLst/>
              <a:gdLst>
                <a:gd name="T0" fmla="*/ 6 w 12"/>
                <a:gd name="T1" fmla="*/ 2 h 10"/>
                <a:gd name="T2" fmla="*/ 4 w 12"/>
                <a:gd name="T3" fmla="*/ 0 h 10"/>
                <a:gd name="T4" fmla="*/ 0 w 12"/>
                <a:gd name="T5" fmla="*/ 0 h 10"/>
                <a:gd name="T6" fmla="*/ 0 w 12"/>
                <a:gd name="T7" fmla="*/ 2 h 10"/>
                <a:gd name="T8" fmla="*/ 6 w 12"/>
                <a:gd name="T9" fmla="*/ 2 h 10"/>
                <a:gd name="T10" fmla="*/ 6 w 12"/>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0">
                  <a:moveTo>
                    <a:pt x="12" y="5"/>
                  </a:moveTo>
                  <a:cubicBezTo>
                    <a:pt x="12" y="0"/>
                    <a:pt x="8" y="0"/>
                    <a:pt x="4" y="0"/>
                  </a:cubicBezTo>
                  <a:cubicBezTo>
                    <a:pt x="0" y="0"/>
                    <a:pt x="0" y="0"/>
                    <a:pt x="0" y="0"/>
                  </a:cubicBezTo>
                  <a:cubicBezTo>
                    <a:pt x="0" y="10"/>
                    <a:pt x="0" y="10"/>
                    <a:pt x="0" y="10"/>
                  </a:cubicBezTo>
                  <a:cubicBezTo>
                    <a:pt x="6" y="10"/>
                    <a:pt x="6" y="10"/>
                    <a:pt x="6" y="10"/>
                  </a:cubicBezTo>
                  <a:cubicBezTo>
                    <a:pt x="9" y="10"/>
                    <a:pt x="12" y="8"/>
                    <a:pt x="12" y="5"/>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6" name="Freeform 545">
              <a:extLst>
                <a:ext uri="{FF2B5EF4-FFF2-40B4-BE49-F238E27FC236}">
                  <a16:creationId xmlns:a16="http://schemas.microsoft.com/office/drawing/2014/main" id="{F2A7C0BB-9366-4AB9-B19C-40FFA5F4335A}"/>
                </a:ext>
              </a:extLst>
            </p:cNvPr>
            <p:cNvSpPr>
              <a:spLocks/>
            </p:cNvSpPr>
            <p:nvPr userDrawn="1"/>
          </p:nvSpPr>
          <p:spPr bwMode="gray">
            <a:xfrm>
              <a:off x="7235" y="2272"/>
              <a:ext cx="10" cy="8"/>
            </a:xfrm>
            <a:custGeom>
              <a:avLst/>
              <a:gdLst>
                <a:gd name="T0" fmla="*/ 3 w 12"/>
                <a:gd name="T1" fmla="*/ 1 h 9"/>
                <a:gd name="T2" fmla="*/ 2 w 12"/>
                <a:gd name="T3" fmla="*/ 4 h 9"/>
                <a:gd name="T4" fmla="*/ 3 w 12"/>
                <a:gd name="T5" fmla="*/ 3 h 9"/>
                <a:gd name="T6" fmla="*/ 3 w 12"/>
                <a:gd name="T7" fmla="*/ 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4" y="1"/>
                  </a:moveTo>
                  <a:cubicBezTo>
                    <a:pt x="1" y="3"/>
                    <a:pt x="0" y="7"/>
                    <a:pt x="2" y="9"/>
                  </a:cubicBezTo>
                  <a:cubicBezTo>
                    <a:pt x="12" y="3"/>
                    <a:pt x="12" y="3"/>
                    <a:pt x="12" y="3"/>
                  </a:cubicBezTo>
                  <a:cubicBezTo>
                    <a:pt x="10" y="1"/>
                    <a:pt x="7" y="0"/>
                    <a:pt x="4" y="1"/>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7" name="Freeform 546">
              <a:extLst>
                <a:ext uri="{FF2B5EF4-FFF2-40B4-BE49-F238E27FC236}">
                  <a16:creationId xmlns:a16="http://schemas.microsoft.com/office/drawing/2014/main" id="{B97028D0-6B94-426B-A52A-D1ED7DC04965}"/>
                </a:ext>
              </a:extLst>
            </p:cNvPr>
            <p:cNvSpPr>
              <a:spLocks/>
            </p:cNvSpPr>
            <p:nvPr userDrawn="1"/>
          </p:nvSpPr>
          <p:spPr bwMode="gray">
            <a:xfrm>
              <a:off x="7116" y="2302"/>
              <a:ext cx="10" cy="5"/>
            </a:xfrm>
            <a:custGeom>
              <a:avLst/>
              <a:gdLst>
                <a:gd name="T0" fmla="*/ 3 w 12"/>
                <a:gd name="T1" fmla="*/ 0 h 6"/>
                <a:gd name="T2" fmla="*/ 0 w 12"/>
                <a:gd name="T3" fmla="*/ 3 h 6"/>
                <a:gd name="T4" fmla="*/ 3 w 12"/>
                <a:gd name="T5" fmla="*/ 3 h 6"/>
                <a:gd name="T6" fmla="*/ 3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7" y="0"/>
                  </a:moveTo>
                  <a:cubicBezTo>
                    <a:pt x="3" y="0"/>
                    <a:pt x="1" y="2"/>
                    <a:pt x="0" y="5"/>
                  </a:cubicBezTo>
                  <a:cubicBezTo>
                    <a:pt x="12" y="6"/>
                    <a:pt x="12" y="6"/>
                    <a:pt x="12" y="6"/>
                  </a:cubicBezTo>
                  <a:cubicBezTo>
                    <a:pt x="12" y="3"/>
                    <a:pt x="10" y="0"/>
                    <a:pt x="7"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8" name="Freeform 547">
              <a:extLst>
                <a:ext uri="{FF2B5EF4-FFF2-40B4-BE49-F238E27FC236}">
                  <a16:creationId xmlns:a16="http://schemas.microsoft.com/office/drawing/2014/main" id="{64518372-2C90-4426-924E-261429D6B6C0}"/>
                </a:ext>
              </a:extLst>
            </p:cNvPr>
            <p:cNvSpPr>
              <a:spLocks/>
            </p:cNvSpPr>
            <p:nvPr userDrawn="1"/>
          </p:nvSpPr>
          <p:spPr bwMode="gray">
            <a:xfrm>
              <a:off x="7053" y="2288"/>
              <a:ext cx="13" cy="14"/>
            </a:xfrm>
            <a:custGeom>
              <a:avLst/>
              <a:gdLst>
                <a:gd name="T0" fmla="*/ 2 w 16"/>
                <a:gd name="T1" fmla="*/ 2 h 17"/>
                <a:gd name="T2" fmla="*/ 1 w 16"/>
                <a:gd name="T3" fmla="*/ 2 h 17"/>
                <a:gd name="T4" fmla="*/ 2 w 16"/>
                <a:gd name="T5" fmla="*/ 2 h 17"/>
                <a:gd name="T6" fmla="*/ 2 w 16"/>
                <a:gd name="T7" fmla="*/ 2 h 17"/>
                <a:gd name="T8" fmla="*/ 2 w 16"/>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1" y="2"/>
                  </a:moveTo>
                  <a:cubicBezTo>
                    <a:pt x="6" y="0"/>
                    <a:pt x="3" y="2"/>
                    <a:pt x="1" y="6"/>
                  </a:cubicBezTo>
                  <a:cubicBezTo>
                    <a:pt x="0" y="10"/>
                    <a:pt x="1" y="14"/>
                    <a:pt x="5" y="16"/>
                  </a:cubicBezTo>
                  <a:cubicBezTo>
                    <a:pt x="9" y="17"/>
                    <a:pt x="13" y="16"/>
                    <a:pt x="14" y="12"/>
                  </a:cubicBezTo>
                  <a:cubicBezTo>
                    <a:pt x="16" y="8"/>
                    <a:pt x="15" y="4"/>
                    <a:pt x="11" y="2"/>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9" name="Freeform 548">
              <a:extLst>
                <a:ext uri="{FF2B5EF4-FFF2-40B4-BE49-F238E27FC236}">
                  <a16:creationId xmlns:a16="http://schemas.microsoft.com/office/drawing/2014/main" id="{130BAC65-5D67-4AF7-AAF0-DFDE82D0F6B5}"/>
                </a:ext>
              </a:extLst>
            </p:cNvPr>
            <p:cNvSpPr>
              <a:spLocks/>
            </p:cNvSpPr>
            <p:nvPr userDrawn="1"/>
          </p:nvSpPr>
          <p:spPr bwMode="gray">
            <a:xfrm>
              <a:off x="7010" y="2249"/>
              <a:ext cx="14" cy="13"/>
            </a:xfrm>
            <a:custGeom>
              <a:avLst/>
              <a:gdLst>
                <a:gd name="T0" fmla="*/ 4 w 16"/>
                <a:gd name="T1" fmla="*/ 3 h 15"/>
                <a:gd name="T2" fmla="*/ 4 w 16"/>
                <a:gd name="T3" fmla="*/ 0 h 15"/>
                <a:gd name="T4" fmla="*/ 0 w 16"/>
                <a:gd name="T5" fmla="*/ 3 h 15"/>
                <a:gd name="T6" fmla="*/ 4 w 16"/>
                <a:gd name="T7" fmla="*/ 3 h 15"/>
                <a:gd name="T8" fmla="*/ 4 w 16"/>
                <a:gd name="T9" fmla="*/ 3 h 15"/>
                <a:gd name="T10" fmla="*/ 4 w 16"/>
                <a:gd name="T11" fmla="*/ 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5">
                  <a:moveTo>
                    <a:pt x="10" y="3"/>
                  </a:moveTo>
                  <a:cubicBezTo>
                    <a:pt x="7" y="0"/>
                    <a:pt x="7" y="0"/>
                    <a:pt x="7" y="0"/>
                  </a:cubicBezTo>
                  <a:cubicBezTo>
                    <a:pt x="0" y="8"/>
                    <a:pt x="0" y="8"/>
                    <a:pt x="0" y="8"/>
                  </a:cubicBezTo>
                  <a:cubicBezTo>
                    <a:pt x="5" y="12"/>
                    <a:pt x="5" y="12"/>
                    <a:pt x="5" y="12"/>
                  </a:cubicBezTo>
                  <a:cubicBezTo>
                    <a:pt x="8" y="14"/>
                    <a:pt x="11" y="15"/>
                    <a:pt x="13" y="12"/>
                  </a:cubicBezTo>
                  <a:cubicBezTo>
                    <a:pt x="16" y="9"/>
                    <a:pt x="13" y="6"/>
                    <a:pt x="10" y="3"/>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0" name="Freeform 549">
              <a:extLst>
                <a:ext uri="{FF2B5EF4-FFF2-40B4-BE49-F238E27FC236}">
                  <a16:creationId xmlns:a16="http://schemas.microsoft.com/office/drawing/2014/main" id="{8DF05F88-9A61-4328-AB25-4A57E80D7209}"/>
                </a:ext>
              </a:extLst>
            </p:cNvPr>
            <p:cNvSpPr>
              <a:spLocks/>
            </p:cNvSpPr>
            <p:nvPr userDrawn="1"/>
          </p:nvSpPr>
          <p:spPr bwMode="gray">
            <a:xfrm>
              <a:off x="7149" y="2303"/>
              <a:ext cx="12" cy="13"/>
            </a:xfrm>
            <a:custGeom>
              <a:avLst/>
              <a:gdLst>
                <a:gd name="T0" fmla="*/ 3 w 14"/>
                <a:gd name="T1" fmla="*/ 0 h 15"/>
                <a:gd name="T2" fmla="*/ 0 w 14"/>
                <a:gd name="T3" fmla="*/ 3 h 15"/>
                <a:gd name="T4" fmla="*/ 3 w 14"/>
                <a:gd name="T5" fmla="*/ 3 h 15"/>
                <a:gd name="T6" fmla="*/ 3 w 14"/>
                <a:gd name="T7" fmla="*/ 3 h 15"/>
                <a:gd name="T8" fmla="*/ 3 w 14"/>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6" y="0"/>
                  </a:moveTo>
                  <a:cubicBezTo>
                    <a:pt x="2" y="0"/>
                    <a:pt x="0" y="4"/>
                    <a:pt x="0" y="8"/>
                  </a:cubicBezTo>
                  <a:cubicBezTo>
                    <a:pt x="0" y="12"/>
                    <a:pt x="3" y="15"/>
                    <a:pt x="8" y="15"/>
                  </a:cubicBezTo>
                  <a:cubicBezTo>
                    <a:pt x="12" y="14"/>
                    <a:pt x="14" y="11"/>
                    <a:pt x="14" y="7"/>
                  </a:cubicBezTo>
                  <a:cubicBezTo>
                    <a:pt x="14" y="2"/>
                    <a:pt x="11" y="0"/>
                    <a:pt x="6"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1" name="Freeform 550">
              <a:extLst>
                <a:ext uri="{FF2B5EF4-FFF2-40B4-BE49-F238E27FC236}">
                  <a16:creationId xmlns:a16="http://schemas.microsoft.com/office/drawing/2014/main" id="{0F7EED77-7475-4A67-9315-1250B2185DDE}"/>
                </a:ext>
              </a:extLst>
            </p:cNvPr>
            <p:cNvSpPr>
              <a:spLocks/>
            </p:cNvSpPr>
            <p:nvPr userDrawn="1"/>
          </p:nvSpPr>
          <p:spPr bwMode="gray">
            <a:xfrm>
              <a:off x="7075" y="2226"/>
              <a:ext cx="14" cy="15"/>
            </a:xfrm>
            <a:custGeom>
              <a:avLst/>
              <a:gdLst>
                <a:gd name="T0" fmla="*/ 4 w 16"/>
                <a:gd name="T1" fmla="*/ 1 h 17"/>
                <a:gd name="T2" fmla="*/ 1 w 16"/>
                <a:gd name="T3" fmla="*/ 4 h 17"/>
                <a:gd name="T4" fmla="*/ 4 w 16"/>
                <a:gd name="T5" fmla="*/ 4 h 17"/>
                <a:gd name="T6" fmla="*/ 4 w 16"/>
                <a:gd name="T7" fmla="*/ 4 h 17"/>
                <a:gd name="T8" fmla="*/ 4 w 16"/>
                <a:gd name="T9" fmla="*/ 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1" y="1"/>
                  </a:moveTo>
                  <a:cubicBezTo>
                    <a:pt x="7" y="0"/>
                    <a:pt x="3" y="2"/>
                    <a:pt x="1" y="6"/>
                  </a:cubicBezTo>
                  <a:cubicBezTo>
                    <a:pt x="0" y="10"/>
                    <a:pt x="1" y="13"/>
                    <a:pt x="5" y="15"/>
                  </a:cubicBezTo>
                  <a:cubicBezTo>
                    <a:pt x="10" y="17"/>
                    <a:pt x="13" y="15"/>
                    <a:pt x="15" y="11"/>
                  </a:cubicBezTo>
                  <a:cubicBezTo>
                    <a:pt x="16" y="7"/>
                    <a:pt x="15" y="3"/>
                    <a:pt x="11" y="1"/>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2" name="Freeform 551">
              <a:extLst>
                <a:ext uri="{FF2B5EF4-FFF2-40B4-BE49-F238E27FC236}">
                  <a16:creationId xmlns:a16="http://schemas.microsoft.com/office/drawing/2014/main" id="{8F5E5F32-260E-4B72-849A-E70B1BACF14D}"/>
                </a:ext>
              </a:extLst>
            </p:cNvPr>
            <p:cNvSpPr>
              <a:spLocks/>
            </p:cNvSpPr>
            <p:nvPr userDrawn="1"/>
          </p:nvSpPr>
          <p:spPr bwMode="gray">
            <a:xfrm>
              <a:off x="7200" y="2102"/>
              <a:ext cx="10" cy="4"/>
            </a:xfrm>
            <a:custGeom>
              <a:avLst/>
              <a:gdLst>
                <a:gd name="T0" fmla="*/ 3 w 12"/>
                <a:gd name="T1" fmla="*/ 0 h 5"/>
                <a:gd name="T2" fmla="*/ 0 w 12"/>
                <a:gd name="T3" fmla="*/ 2 h 5"/>
                <a:gd name="T4" fmla="*/ 3 w 12"/>
                <a:gd name="T5" fmla="*/ 2 h 5"/>
                <a:gd name="T6" fmla="*/ 3 w 1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7" y="0"/>
                  </a:moveTo>
                  <a:cubicBezTo>
                    <a:pt x="3" y="0"/>
                    <a:pt x="1" y="2"/>
                    <a:pt x="0" y="5"/>
                  </a:cubicBezTo>
                  <a:cubicBezTo>
                    <a:pt x="12" y="5"/>
                    <a:pt x="12" y="5"/>
                    <a:pt x="12" y="5"/>
                  </a:cubicBezTo>
                  <a:cubicBezTo>
                    <a:pt x="12" y="2"/>
                    <a:pt x="10" y="0"/>
                    <a:pt x="7"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3" name="Freeform 552">
              <a:extLst>
                <a:ext uri="{FF2B5EF4-FFF2-40B4-BE49-F238E27FC236}">
                  <a16:creationId xmlns:a16="http://schemas.microsoft.com/office/drawing/2014/main" id="{AAABC2E3-7578-432C-9BC9-70DD281DF049}"/>
                </a:ext>
              </a:extLst>
            </p:cNvPr>
            <p:cNvSpPr>
              <a:spLocks noEditPoints="1"/>
            </p:cNvSpPr>
            <p:nvPr userDrawn="1"/>
          </p:nvSpPr>
          <p:spPr bwMode="gray">
            <a:xfrm>
              <a:off x="7040" y="2011"/>
              <a:ext cx="192" cy="192"/>
            </a:xfrm>
            <a:custGeom>
              <a:avLst/>
              <a:gdLst>
                <a:gd name="T0" fmla="*/ 3 w 226"/>
                <a:gd name="T1" fmla="*/ 3 h 226"/>
                <a:gd name="T2" fmla="*/ 3 w 226"/>
                <a:gd name="T3" fmla="*/ 3 h 226"/>
                <a:gd name="T4" fmla="*/ 3 w 226"/>
                <a:gd name="T5" fmla="*/ 0 h 226"/>
                <a:gd name="T6" fmla="*/ 3 w 226"/>
                <a:gd name="T7" fmla="*/ 3 h 226"/>
                <a:gd name="T8" fmla="*/ 0 w 226"/>
                <a:gd name="T9" fmla="*/ 3 h 226"/>
                <a:gd name="T10" fmla="*/ 3 w 226"/>
                <a:gd name="T11" fmla="*/ 3 h 226"/>
                <a:gd name="T12" fmla="*/ 3 w 226"/>
                <a:gd name="T13" fmla="*/ 3 h 226"/>
                <a:gd name="T14" fmla="*/ 3 w 226"/>
                <a:gd name="T15" fmla="*/ 3 h 226"/>
                <a:gd name="T16" fmla="*/ 3 w 226"/>
                <a:gd name="T17" fmla="*/ 3 h 226"/>
                <a:gd name="T18" fmla="*/ 3 w 226"/>
                <a:gd name="T19" fmla="*/ 3 h 226"/>
                <a:gd name="T20" fmla="*/ 3 w 226"/>
                <a:gd name="T21" fmla="*/ 3 h 226"/>
                <a:gd name="T22" fmla="*/ 3 w 226"/>
                <a:gd name="T23" fmla="*/ 3 h 226"/>
                <a:gd name="T24" fmla="*/ 3 w 226"/>
                <a:gd name="T25" fmla="*/ 3 h 226"/>
                <a:gd name="T26" fmla="*/ 3 w 226"/>
                <a:gd name="T27" fmla="*/ 3 h 226"/>
                <a:gd name="T28" fmla="*/ 3 w 226"/>
                <a:gd name="T29" fmla="*/ 3 h 226"/>
                <a:gd name="T30" fmla="*/ 3 w 226"/>
                <a:gd name="T31" fmla="*/ 3 h 226"/>
                <a:gd name="T32" fmla="*/ 3 w 226"/>
                <a:gd name="T33" fmla="*/ 3 h 226"/>
                <a:gd name="T34" fmla="*/ 3 w 226"/>
                <a:gd name="T35" fmla="*/ 3 h 226"/>
                <a:gd name="T36" fmla="*/ 3 w 226"/>
                <a:gd name="T37" fmla="*/ 3 h 226"/>
                <a:gd name="T38" fmla="*/ 3 w 226"/>
                <a:gd name="T39" fmla="*/ 3 h 226"/>
                <a:gd name="T40" fmla="*/ 3 w 226"/>
                <a:gd name="T41" fmla="*/ 3 h 226"/>
                <a:gd name="T42" fmla="*/ 3 w 226"/>
                <a:gd name="T43" fmla="*/ 3 h 226"/>
                <a:gd name="T44" fmla="*/ 3 w 226"/>
                <a:gd name="T45" fmla="*/ 3 h 226"/>
                <a:gd name="T46" fmla="*/ 3 w 226"/>
                <a:gd name="T47" fmla="*/ 3 h 226"/>
                <a:gd name="T48" fmla="*/ 3 w 226"/>
                <a:gd name="T49" fmla="*/ 3 h 226"/>
                <a:gd name="T50" fmla="*/ 3 w 226"/>
                <a:gd name="T51" fmla="*/ 3 h 226"/>
                <a:gd name="T52" fmla="*/ 3 w 226"/>
                <a:gd name="T53" fmla="*/ 3 h 226"/>
                <a:gd name="T54" fmla="*/ 3 w 226"/>
                <a:gd name="T55" fmla="*/ 3 h 226"/>
                <a:gd name="T56" fmla="*/ 3 w 226"/>
                <a:gd name="T57" fmla="*/ 3 h 226"/>
                <a:gd name="T58" fmla="*/ 3 w 226"/>
                <a:gd name="T59" fmla="*/ 3 h 226"/>
                <a:gd name="T60" fmla="*/ 3 w 226"/>
                <a:gd name="T61" fmla="*/ 3 h 226"/>
                <a:gd name="T62" fmla="*/ 3 w 226"/>
                <a:gd name="T63" fmla="*/ 3 h 226"/>
                <a:gd name="T64" fmla="*/ 3 w 226"/>
                <a:gd name="T65" fmla="*/ 3 h 226"/>
                <a:gd name="T66" fmla="*/ 3 w 226"/>
                <a:gd name="T67" fmla="*/ 3 h 226"/>
                <a:gd name="T68" fmla="*/ 3 w 226"/>
                <a:gd name="T69" fmla="*/ 3 h 226"/>
                <a:gd name="T70" fmla="*/ 3 w 226"/>
                <a:gd name="T71" fmla="*/ 3 h 226"/>
                <a:gd name="T72" fmla="*/ 3 w 226"/>
                <a:gd name="T73" fmla="*/ 3 h 226"/>
                <a:gd name="T74" fmla="*/ 3 w 226"/>
                <a:gd name="T75" fmla="*/ 3 h 226"/>
                <a:gd name="T76" fmla="*/ 3 w 226"/>
                <a:gd name="T77" fmla="*/ 3 h 226"/>
                <a:gd name="T78" fmla="*/ 3 w 226"/>
                <a:gd name="T79" fmla="*/ 3 h 226"/>
                <a:gd name="T80" fmla="*/ 3 w 226"/>
                <a:gd name="T81" fmla="*/ 3 h 226"/>
                <a:gd name="T82" fmla="*/ 3 w 226"/>
                <a:gd name="T83" fmla="*/ 3 h 226"/>
                <a:gd name="T84" fmla="*/ 3 w 226"/>
                <a:gd name="T85" fmla="*/ 3 h 226"/>
                <a:gd name="T86" fmla="*/ 3 w 226"/>
                <a:gd name="T87" fmla="*/ 3 h 226"/>
                <a:gd name="T88" fmla="*/ 3 w 226"/>
                <a:gd name="T89" fmla="*/ 3 h 226"/>
                <a:gd name="T90" fmla="*/ 3 w 226"/>
                <a:gd name="T91" fmla="*/ 3 h 226"/>
                <a:gd name="T92" fmla="*/ 3 w 226"/>
                <a:gd name="T93" fmla="*/ 3 h 226"/>
                <a:gd name="T94" fmla="*/ 3 w 226"/>
                <a:gd name="T95" fmla="*/ 3 h 226"/>
                <a:gd name="T96" fmla="*/ 3 w 226"/>
                <a:gd name="T97" fmla="*/ 3 h 226"/>
                <a:gd name="T98" fmla="*/ 3 w 226"/>
                <a:gd name="T99" fmla="*/ 3 h 226"/>
                <a:gd name="T100" fmla="*/ 3 w 226"/>
                <a:gd name="T101" fmla="*/ 3 h 226"/>
                <a:gd name="T102" fmla="*/ 3 w 226"/>
                <a:gd name="T103" fmla="*/ 3 h 226"/>
                <a:gd name="T104" fmla="*/ 3 w 226"/>
                <a:gd name="T105" fmla="*/ 3 h 226"/>
                <a:gd name="T106" fmla="*/ 3 w 226"/>
                <a:gd name="T107" fmla="*/ 3 h 226"/>
                <a:gd name="T108" fmla="*/ 3 w 226"/>
                <a:gd name="T109" fmla="*/ 3 h 226"/>
                <a:gd name="T110" fmla="*/ 3 w 226"/>
                <a:gd name="T111" fmla="*/ 3 h 2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6" h="226">
                  <a:moveTo>
                    <a:pt x="113" y="226"/>
                  </a:moveTo>
                  <a:cubicBezTo>
                    <a:pt x="175" y="226"/>
                    <a:pt x="226" y="175"/>
                    <a:pt x="226" y="113"/>
                  </a:cubicBezTo>
                  <a:cubicBezTo>
                    <a:pt x="226" y="50"/>
                    <a:pt x="175" y="0"/>
                    <a:pt x="113" y="0"/>
                  </a:cubicBezTo>
                  <a:cubicBezTo>
                    <a:pt x="82" y="0"/>
                    <a:pt x="54" y="11"/>
                    <a:pt x="33" y="33"/>
                  </a:cubicBezTo>
                  <a:cubicBezTo>
                    <a:pt x="11" y="54"/>
                    <a:pt x="0" y="83"/>
                    <a:pt x="0" y="113"/>
                  </a:cubicBezTo>
                  <a:cubicBezTo>
                    <a:pt x="0" y="175"/>
                    <a:pt x="50" y="226"/>
                    <a:pt x="113" y="226"/>
                  </a:cubicBezTo>
                  <a:close/>
                  <a:moveTo>
                    <a:pt x="195" y="100"/>
                  </a:moveTo>
                  <a:cubicBezTo>
                    <a:pt x="204" y="100"/>
                    <a:pt x="209" y="106"/>
                    <a:pt x="209" y="115"/>
                  </a:cubicBezTo>
                  <a:cubicBezTo>
                    <a:pt x="209" y="118"/>
                    <a:pt x="209" y="118"/>
                    <a:pt x="209" y="118"/>
                  </a:cubicBezTo>
                  <a:cubicBezTo>
                    <a:pt x="188" y="118"/>
                    <a:pt x="188" y="118"/>
                    <a:pt x="188" y="118"/>
                  </a:cubicBezTo>
                  <a:cubicBezTo>
                    <a:pt x="189" y="122"/>
                    <a:pt x="192" y="124"/>
                    <a:pt x="195" y="124"/>
                  </a:cubicBezTo>
                  <a:cubicBezTo>
                    <a:pt x="198" y="124"/>
                    <a:pt x="200" y="122"/>
                    <a:pt x="201" y="120"/>
                  </a:cubicBezTo>
                  <a:cubicBezTo>
                    <a:pt x="208" y="125"/>
                    <a:pt x="208" y="125"/>
                    <a:pt x="208" y="125"/>
                  </a:cubicBezTo>
                  <a:cubicBezTo>
                    <a:pt x="205" y="128"/>
                    <a:pt x="200" y="130"/>
                    <a:pt x="195" y="130"/>
                  </a:cubicBezTo>
                  <a:cubicBezTo>
                    <a:pt x="187" y="130"/>
                    <a:pt x="179" y="125"/>
                    <a:pt x="179" y="115"/>
                  </a:cubicBezTo>
                  <a:cubicBezTo>
                    <a:pt x="179" y="106"/>
                    <a:pt x="187" y="100"/>
                    <a:pt x="195" y="100"/>
                  </a:cubicBezTo>
                  <a:close/>
                  <a:moveTo>
                    <a:pt x="165" y="85"/>
                  </a:moveTo>
                  <a:cubicBezTo>
                    <a:pt x="174" y="85"/>
                    <a:pt x="174" y="85"/>
                    <a:pt x="174" y="85"/>
                  </a:cubicBezTo>
                  <a:cubicBezTo>
                    <a:pt x="174" y="130"/>
                    <a:pt x="174" y="130"/>
                    <a:pt x="174" y="130"/>
                  </a:cubicBezTo>
                  <a:cubicBezTo>
                    <a:pt x="165" y="130"/>
                    <a:pt x="165" y="130"/>
                    <a:pt x="165" y="130"/>
                  </a:cubicBezTo>
                  <a:lnTo>
                    <a:pt x="165" y="85"/>
                  </a:lnTo>
                  <a:close/>
                  <a:moveTo>
                    <a:pt x="128" y="101"/>
                  </a:moveTo>
                  <a:cubicBezTo>
                    <a:pt x="137" y="101"/>
                    <a:pt x="137" y="101"/>
                    <a:pt x="137" y="101"/>
                  </a:cubicBezTo>
                  <a:cubicBezTo>
                    <a:pt x="137" y="105"/>
                    <a:pt x="137" y="105"/>
                    <a:pt x="137" y="105"/>
                  </a:cubicBezTo>
                  <a:cubicBezTo>
                    <a:pt x="137" y="105"/>
                    <a:pt x="137" y="105"/>
                    <a:pt x="137" y="105"/>
                  </a:cubicBezTo>
                  <a:cubicBezTo>
                    <a:pt x="138" y="103"/>
                    <a:pt x="142" y="100"/>
                    <a:pt x="146" y="100"/>
                  </a:cubicBezTo>
                  <a:cubicBezTo>
                    <a:pt x="154" y="100"/>
                    <a:pt x="160" y="106"/>
                    <a:pt x="160" y="115"/>
                  </a:cubicBezTo>
                  <a:cubicBezTo>
                    <a:pt x="160" y="123"/>
                    <a:pt x="155" y="130"/>
                    <a:pt x="147" y="130"/>
                  </a:cubicBezTo>
                  <a:cubicBezTo>
                    <a:pt x="143" y="130"/>
                    <a:pt x="140" y="129"/>
                    <a:pt x="137" y="127"/>
                  </a:cubicBezTo>
                  <a:cubicBezTo>
                    <a:pt x="137" y="127"/>
                    <a:pt x="137" y="127"/>
                    <a:pt x="137" y="127"/>
                  </a:cubicBezTo>
                  <a:cubicBezTo>
                    <a:pt x="137" y="143"/>
                    <a:pt x="137" y="143"/>
                    <a:pt x="137" y="143"/>
                  </a:cubicBezTo>
                  <a:cubicBezTo>
                    <a:pt x="128" y="143"/>
                    <a:pt x="128" y="143"/>
                    <a:pt x="128" y="143"/>
                  </a:cubicBezTo>
                  <a:lnTo>
                    <a:pt x="128" y="101"/>
                  </a:lnTo>
                  <a:close/>
                  <a:moveTo>
                    <a:pt x="106" y="100"/>
                  </a:moveTo>
                  <a:cubicBezTo>
                    <a:pt x="115" y="100"/>
                    <a:pt x="122" y="106"/>
                    <a:pt x="122" y="115"/>
                  </a:cubicBezTo>
                  <a:cubicBezTo>
                    <a:pt x="122" y="125"/>
                    <a:pt x="115" y="130"/>
                    <a:pt x="106" y="130"/>
                  </a:cubicBezTo>
                  <a:cubicBezTo>
                    <a:pt x="98" y="130"/>
                    <a:pt x="90" y="125"/>
                    <a:pt x="90" y="115"/>
                  </a:cubicBezTo>
                  <a:cubicBezTo>
                    <a:pt x="90" y="106"/>
                    <a:pt x="98" y="100"/>
                    <a:pt x="106" y="100"/>
                  </a:cubicBezTo>
                  <a:close/>
                  <a:moveTo>
                    <a:pt x="73" y="100"/>
                  </a:moveTo>
                  <a:cubicBezTo>
                    <a:pt x="81" y="100"/>
                    <a:pt x="86" y="106"/>
                    <a:pt x="86" y="115"/>
                  </a:cubicBezTo>
                  <a:cubicBezTo>
                    <a:pt x="86" y="118"/>
                    <a:pt x="86" y="118"/>
                    <a:pt x="86" y="118"/>
                  </a:cubicBezTo>
                  <a:cubicBezTo>
                    <a:pt x="65" y="118"/>
                    <a:pt x="65" y="118"/>
                    <a:pt x="65" y="118"/>
                  </a:cubicBezTo>
                  <a:cubicBezTo>
                    <a:pt x="66" y="122"/>
                    <a:pt x="69" y="124"/>
                    <a:pt x="72" y="124"/>
                  </a:cubicBezTo>
                  <a:cubicBezTo>
                    <a:pt x="75" y="124"/>
                    <a:pt x="77" y="122"/>
                    <a:pt x="79" y="120"/>
                  </a:cubicBezTo>
                  <a:cubicBezTo>
                    <a:pt x="85" y="125"/>
                    <a:pt x="85" y="125"/>
                    <a:pt x="85" y="125"/>
                  </a:cubicBezTo>
                  <a:cubicBezTo>
                    <a:pt x="82" y="128"/>
                    <a:pt x="77" y="130"/>
                    <a:pt x="73" y="130"/>
                  </a:cubicBezTo>
                  <a:cubicBezTo>
                    <a:pt x="64" y="130"/>
                    <a:pt x="57" y="125"/>
                    <a:pt x="57" y="115"/>
                  </a:cubicBezTo>
                  <a:cubicBezTo>
                    <a:pt x="57" y="106"/>
                    <a:pt x="64" y="100"/>
                    <a:pt x="73" y="100"/>
                  </a:cubicBezTo>
                  <a:close/>
                  <a:moveTo>
                    <a:pt x="31" y="130"/>
                  </a:moveTo>
                  <a:cubicBezTo>
                    <a:pt x="21" y="130"/>
                    <a:pt x="21" y="130"/>
                    <a:pt x="21" y="130"/>
                  </a:cubicBezTo>
                  <a:cubicBezTo>
                    <a:pt x="21" y="88"/>
                    <a:pt x="21" y="88"/>
                    <a:pt x="21" y="88"/>
                  </a:cubicBezTo>
                  <a:cubicBezTo>
                    <a:pt x="37" y="88"/>
                    <a:pt x="37" y="88"/>
                    <a:pt x="37" y="88"/>
                  </a:cubicBezTo>
                  <a:cubicBezTo>
                    <a:pt x="46" y="88"/>
                    <a:pt x="53" y="91"/>
                    <a:pt x="53" y="101"/>
                  </a:cubicBezTo>
                  <a:cubicBezTo>
                    <a:pt x="53" y="110"/>
                    <a:pt x="46" y="113"/>
                    <a:pt x="37" y="113"/>
                  </a:cubicBezTo>
                  <a:cubicBezTo>
                    <a:pt x="31" y="113"/>
                    <a:pt x="31" y="113"/>
                    <a:pt x="31" y="113"/>
                  </a:cubicBezTo>
                  <a:lnTo>
                    <a:pt x="31" y="130"/>
                  </a:ln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4" name="Freeform 553">
              <a:extLst>
                <a:ext uri="{FF2B5EF4-FFF2-40B4-BE49-F238E27FC236}">
                  <a16:creationId xmlns:a16="http://schemas.microsoft.com/office/drawing/2014/main" id="{7FB9293F-0188-4BC7-BFCF-C1662C86D3C4}"/>
                </a:ext>
              </a:extLst>
            </p:cNvPr>
            <p:cNvSpPr>
              <a:spLocks/>
            </p:cNvSpPr>
            <p:nvPr userDrawn="1"/>
          </p:nvSpPr>
          <p:spPr bwMode="gray">
            <a:xfrm>
              <a:off x="7212" y="2203"/>
              <a:ext cx="9" cy="9"/>
            </a:xfrm>
            <a:custGeom>
              <a:avLst/>
              <a:gdLst>
                <a:gd name="T0" fmla="*/ 2 w 11"/>
                <a:gd name="T1" fmla="*/ 2 h 10"/>
                <a:gd name="T2" fmla="*/ 1 w 11"/>
                <a:gd name="T3" fmla="*/ 5 h 10"/>
                <a:gd name="T4" fmla="*/ 2 w 11"/>
                <a:gd name="T5" fmla="*/ 3 h 10"/>
                <a:gd name="T6" fmla="*/ 2 w 11"/>
                <a:gd name="T7" fmla="*/ 2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4" y="2"/>
                  </a:moveTo>
                  <a:cubicBezTo>
                    <a:pt x="1" y="4"/>
                    <a:pt x="0" y="7"/>
                    <a:pt x="1" y="10"/>
                  </a:cubicBezTo>
                  <a:cubicBezTo>
                    <a:pt x="11" y="3"/>
                    <a:pt x="11" y="3"/>
                    <a:pt x="11" y="3"/>
                  </a:cubicBezTo>
                  <a:cubicBezTo>
                    <a:pt x="10" y="1"/>
                    <a:pt x="7" y="0"/>
                    <a:pt x="4" y="2"/>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5" name="Freeform 554">
              <a:extLst>
                <a:ext uri="{FF2B5EF4-FFF2-40B4-BE49-F238E27FC236}">
                  <a16:creationId xmlns:a16="http://schemas.microsoft.com/office/drawing/2014/main" id="{A6DBBEA5-04E5-434A-A12D-39FA710237EA}"/>
                </a:ext>
              </a:extLst>
            </p:cNvPr>
            <p:cNvSpPr>
              <a:spLocks/>
            </p:cNvSpPr>
            <p:nvPr userDrawn="1"/>
          </p:nvSpPr>
          <p:spPr bwMode="gray">
            <a:xfrm>
              <a:off x="7137" y="2234"/>
              <a:ext cx="10" cy="5"/>
            </a:xfrm>
            <a:custGeom>
              <a:avLst/>
              <a:gdLst>
                <a:gd name="T0" fmla="*/ 3 w 12"/>
                <a:gd name="T1" fmla="*/ 0 h 6"/>
                <a:gd name="T2" fmla="*/ 0 w 12"/>
                <a:gd name="T3" fmla="*/ 3 h 6"/>
                <a:gd name="T4" fmla="*/ 3 w 12"/>
                <a:gd name="T5" fmla="*/ 3 h 6"/>
                <a:gd name="T6" fmla="*/ 3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6" y="0"/>
                  </a:moveTo>
                  <a:cubicBezTo>
                    <a:pt x="2" y="1"/>
                    <a:pt x="0" y="4"/>
                    <a:pt x="0" y="6"/>
                  </a:cubicBezTo>
                  <a:cubicBezTo>
                    <a:pt x="12" y="5"/>
                    <a:pt x="12" y="5"/>
                    <a:pt x="12" y="5"/>
                  </a:cubicBezTo>
                  <a:cubicBezTo>
                    <a:pt x="12" y="2"/>
                    <a:pt x="9" y="0"/>
                    <a:pt x="6"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6" name="Freeform 555">
              <a:extLst>
                <a:ext uri="{FF2B5EF4-FFF2-40B4-BE49-F238E27FC236}">
                  <a16:creationId xmlns:a16="http://schemas.microsoft.com/office/drawing/2014/main" id="{638F5FB1-727A-4B85-9A6D-8862BFFD8A78}"/>
                </a:ext>
              </a:extLst>
            </p:cNvPr>
            <p:cNvSpPr>
              <a:spLocks noEditPoints="1"/>
            </p:cNvSpPr>
            <p:nvPr userDrawn="1"/>
          </p:nvSpPr>
          <p:spPr bwMode="gray">
            <a:xfrm>
              <a:off x="6898" y="1869"/>
              <a:ext cx="476" cy="476"/>
            </a:xfrm>
            <a:custGeom>
              <a:avLst/>
              <a:gdLst>
                <a:gd name="T0" fmla="*/ 0 w 559"/>
                <a:gd name="T1" fmla="*/ 3 h 559"/>
                <a:gd name="T2" fmla="*/ 3 w 559"/>
                <a:gd name="T3" fmla="*/ 3 h 559"/>
                <a:gd name="T4" fmla="*/ 3 w 559"/>
                <a:gd name="T5" fmla="*/ 3 h 559"/>
                <a:gd name="T6" fmla="*/ 3 w 559"/>
                <a:gd name="T7" fmla="*/ 3 h 559"/>
                <a:gd name="T8" fmla="*/ 3 w 559"/>
                <a:gd name="T9" fmla="*/ 3 h 559"/>
                <a:gd name="T10" fmla="*/ 3 w 559"/>
                <a:gd name="T11" fmla="*/ 3 h 559"/>
                <a:gd name="T12" fmla="*/ 3 w 559"/>
                <a:gd name="T13" fmla="*/ 3 h 559"/>
                <a:gd name="T14" fmla="*/ 3 w 559"/>
                <a:gd name="T15" fmla="*/ 3 h 559"/>
                <a:gd name="T16" fmla="*/ 3 w 559"/>
                <a:gd name="T17" fmla="*/ 3 h 559"/>
                <a:gd name="T18" fmla="*/ 3 w 559"/>
                <a:gd name="T19" fmla="*/ 3 h 559"/>
                <a:gd name="T20" fmla="*/ 3 w 559"/>
                <a:gd name="T21" fmla="*/ 3 h 559"/>
                <a:gd name="T22" fmla="*/ 3 w 559"/>
                <a:gd name="T23" fmla="*/ 3 h 559"/>
                <a:gd name="T24" fmla="*/ 3 w 559"/>
                <a:gd name="T25" fmla="*/ 3 h 559"/>
                <a:gd name="T26" fmla="*/ 3 w 559"/>
                <a:gd name="T27" fmla="*/ 3 h 559"/>
                <a:gd name="T28" fmla="*/ 3 w 559"/>
                <a:gd name="T29" fmla="*/ 3 h 559"/>
                <a:gd name="T30" fmla="*/ 3 w 559"/>
                <a:gd name="T31" fmla="*/ 3 h 559"/>
                <a:gd name="T32" fmla="*/ 3 w 559"/>
                <a:gd name="T33" fmla="*/ 3 h 559"/>
                <a:gd name="T34" fmla="*/ 3 w 559"/>
                <a:gd name="T35" fmla="*/ 3 h 559"/>
                <a:gd name="T36" fmla="*/ 3 w 559"/>
                <a:gd name="T37" fmla="*/ 3 h 559"/>
                <a:gd name="T38" fmla="*/ 3 w 559"/>
                <a:gd name="T39" fmla="*/ 3 h 559"/>
                <a:gd name="T40" fmla="*/ 3 w 559"/>
                <a:gd name="T41" fmla="*/ 3 h 559"/>
                <a:gd name="T42" fmla="*/ 3 w 559"/>
                <a:gd name="T43" fmla="*/ 3 h 559"/>
                <a:gd name="T44" fmla="*/ 3 w 559"/>
                <a:gd name="T45" fmla="*/ 3 h 559"/>
                <a:gd name="T46" fmla="*/ 3 w 559"/>
                <a:gd name="T47" fmla="*/ 3 h 559"/>
                <a:gd name="T48" fmla="*/ 3 w 559"/>
                <a:gd name="T49" fmla="*/ 3 h 559"/>
                <a:gd name="T50" fmla="*/ 3 w 559"/>
                <a:gd name="T51" fmla="*/ 3 h 559"/>
                <a:gd name="T52" fmla="*/ 3 w 559"/>
                <a:gd name="T53" fmla="*/ 3 h 559"/>
                <a:gd name="T54" fmla="*/ 3 w 559"/>
                <a:gd name="T55" fmla="*/ 3 h 559"/>
                <a:gd name="T56" fmla="*/ 3 w 559"/>
                <a:gd name="T57" fmla="*/ 3 h 559"/>
                <a:gd name="T58" fmla="*/ 3 w 559"/>
                <a:gd name="T59" fmla="*/ 3 h 559"/>
                <a:gd name="T60" fmla="*/ 3 w 559"/>
                <a:gd name="T61" fmla="*/ 3 h 559"/>
                <a:gd name="T62" fmla="*/ 3 w 559"/>
                <a:gd name="T63" fmla="*/ 3 h 559"/>
                <a:gd name="T64" fmla="*/ 3 w 559"/>
                <a:gd name="T65" fmla="*/ 3 h 559"/>
                <a:gd name="T66" fmla="*/ 3 w 559"/>
                <a:gd name="T67" fmla="*/ 3 h 559"/>
                <a:gd name="T68" fmla="*/ 3 w 559"/>
                <a:gd name="T69" fmla="*/ 3 h 559"/>
                <a:gd name="T70" fmla="*/ 3 w 559"/>
                <a:gd name="T71" fmla="*/ 3 h 559"/>
                <a:gd name="T72" fmla="*/ 3 w 559"/>
                <a:gd name="T73" fmla="*/ 3 h 559"/>
                <a:gd name="T74" fmla="*/ 3 w 559"/>
                <a:gd name="T75" fmla="*/ 3 h 559"/>
                <a:gd name="T76" fmla="*/ 3 w 559"/>
                <a:gd name="T77" fmla="*/ 3 h 559"/>
                <a:gd name="T78" fmla="*/ 3 w 559"/>
                <a:gd name="T79" fmla="*/ 3 h 559"/>
                <a:gd name="T80" fmla="*/ 3 w 559"/>
                <a:gd name="T81" fmla="*/ 3 h 559"/>
                <a:gd name="T82" fmla="*/ 3 w 559"/>
                <a:gd name="T83" fmla="*/ 3 h 559"/>
                <a:gd name="T84" fmla="*/ 3 w 559"/>
                <a:gd name="T85" fmla="*/ 3 h 559"/>
                <a:gd name="T86" fmla="*/ 3 w 559"/>
                <a:gd name="T87" fmla="*/ 3 h 559"/>
                <a:gd name="T88" fmla="*/ 3 w 559"/>
                <a:gd name="T89" fmla="*/ 3 h 559"/>
                <a:gd name="T90" fmla="*/ 3 w 559"/>
                <a:gd name="T91" fmla="*/ 3 h 559"/>
                <a:gd name="T92" fmla="*/ 3 w 559"/>
                <a:gd name="T93" fmla="*/ 3 h 559"/>
                <a:gd name="T94" fmla="*/ 3 w 559"/>
                <a:gd name="T95" fmla="*/ 3 h 559"/>
                <a:gd name="T96" fmla="*/ 3 w 559"/>
                <a:gd name="T97" fmla="*/ 3 h 559"/>
                <a:gd name="T98" fmla="*/ 3 w 559"/>
                <a:gd name="T99" fmla="*/ 3 h 559"/>
                <a:gd name="T100" fmla="*/ 3 w 559"/>
                <a:gd name="T101" fmla="*/ 3 h 559"/>
                <a:gd name="T102" fmla="*/ 3 w 559"/>
                <a:gd name="T103" fmla="*/ 3 h 559"/>
                <a:gd name="T104" fmla="*/ 3 w 559"/>
                <a:gd name="T105" fmla="*/ 3 h 559"/>
                <a:gd name="T106" fmla="*/ 3 w 559"/>
                <a:gd name="T107" fmla="*/ 3 h 559"/>
                <a:gd name="T108" fmla="*/ 3 w 559"/>
                <a:gd name="T109" fmla="*/ 3 h 559"/>
                <a:gd name="T110" fmla="*/ 3 w 559"/>
                <a:gd name="T111" fmla="*/ 3 h 559"/>
                <a:gd name="T112" fmla="*/ 3 w 559"/>
                <a:gd name="T113" fmla="*/ 3 h 559"/>
                <a:gd name="T114" fmla="*/ 3 w 559"/>
                <a:gd name="T115" fmla="*/ 3 h 559"/>
                <a:gd name="T116" fmla="*/ 3 w 559"/>
                <a:gd name="T117" fmla="*/ 3 h 5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9" h="559">
                  <a:moveTo>
                    <a:pt x="280" y="0"/>
                  </a:moveTo>
                  <a:cubicBezTo>
                    <a:pt x="125" y="0"/>
                    <a:pt x="0" y="125"/>
                    <a:pt x="0" y="280"/>
                  </a:cubicBezTo>
                  <a:cubicBezTo>
                    <a:pt x="0" y="434"/>
                    <a:pt x="125" y="559"/>
                    <a:pt x="280" y="559"/>
                  </a:cubicBezTo>
                  <a:cubicBezTo>
                    <a:pt x="434" y="559"/>
                    <a:pt x="559" y="434"/>
                    <a:pt x="559" y="280"/>
                  </a:cubicBezTo>
                  <a:cubicBezTo>
                    <a:pt x="559" y="125"/>
                    <a:pt x="434" y="0"/>
                    <a:pt x="280" y="0"/>
                  </a:cubicBezTo>
                  <a:close/>
                  <a:moveTo>
                    <a:pt x="133" y="465"/>
                  </a:moveTo>
                  <a:cubicBezTo>
                    <a:pt x="127" y="461"/>
                    <a:pt x="127" y="461"/>
                    <a:pt x="127" y="461"/>
                  </a:cubicBezTo>
                  <a:cubicBezTo>
                    <a:pt x="117" y="474"/>
                    <a:pt x="117" y="474"/>
                    <a:pt x="117" y="474"/>
                  </a:cubicBezTo>
                  <a:cubicBezTo>
                    <a:pt x="110" y="468"/>
                    <a:pt x="110" y="468"/>
                    <a:pt x="110" y="468"/>
                  </a:cubicBezTo>
                  <a:cubicBezTo>
                    <a:pt x="136" y="435"/>
                    <a:pt x="136" y="435"/>
                    <a:pt x="136" y="435"/>
                  </a:cubicBezTo>
                  <a:cubicBezTo>
                    <a:pt x="148" y="445"/>
                    <a:pt x="148" y="445"/>
                    <a:pt x="148" y="445"/>
                  </a:cubicBezTo>
                  <a:cubicBezTo>
                    <a:pt x="155" y="451"/>
                    <a:pt x="159" y="457"/>
                    <a:pt x="153" y="465"/>
                  </a:cubicBezTo>
                  <a:cubicBezTo>
                    <a:pt x="147" y="473"/>
                    <a:pt x="140" y="471"/>
                    <a:pt x="133" y="465"/>
                  </a:cubicBezTo>
                  <a:close/>
                  <a:moveTo>
                    <a:pt x="169" y="484"/>
                  </a:moveTo>
                  <a:cubicBezTo>
                    <a:pt x="164" y="480"/>
                    <a:pt x="161" y="483"/>
                    <a:pt x="158" y="488"/>
                  </a:cubicBezTo>
                  <a:cubicBezTo>
                    <a:pt x="152" y="498"/>
                    <a:pt x="152" y="498"/>
                    <a:pt x="152" y="498"/>
                  </a:cubicBezTo>
                  <a:cubicBezTo>
                    <a:pt x="144" y="494"/>
                    <a:pt x="144" y="494"/>
                    <a:pt x="144" y="494"/>
                  </a:cubicBezTo>
                  <a:cubicBezTo>
                    <a:pt x="159" y="469"/>
                    <a:pt x="159" y="469"/>
                    <a:pt x="159" y="469"/>
                  </a:cubicBezTo>
                  <a:cubicBezTo>
                    <a:pt x="167" y="474"/>
                    <a:pt x="167" y="474"/>
                    <a:pt x="167" y="474"/>
                  </a:cubicBezTo>
                  <a:cubicBezTo>
                    <a:pt x="164" y="478"/>
                    <a:pt x="164" y="478"/>
                    <a:pt x="164" y="478"/>
                  </a:cubicBezTo>
                  <a:cubicBezTo>
                    <a:pt x="164" y="478"/>
                    <a:pt x="164" y="478"/>
                    <a:pt x="164" y="478"/>
                  </a:cubicBezTo>
                  <a:cubicBezTo>
                    <a:pt x="168" y="476"/>
                    <a:pt x="171" y="475"/>
                    <a:pt x="174" y="477"/>
                  </a:cubicBezTo>
                  <a:cubicBezTo>
                    <a:pt x="175" y="478"/>
                    <a:pt x="176" y="478"/>
                    <a:pt x="176" y="479"/>
                  </a:cubicBezTo>
                  <a:cubicBezTo>
                    <a:pt x="172" y="486"/>
                    <a:pt x="172" y="486"/>
                    <a:pt x="172" y="486"/>
                  </a:cubicBezTo>
                  <a:cubicBezTo>
                    <a:pt x="171" y="485"/>
                    <a:pt x="170" y="484"/>
                    <a:pt x="169" y="484"/>
                  </a:cubicBezTo>
                  <a:close/>
                  <a:moveTo>
                    <a:pt x="205" y="507"/>
                  </a:moveTo>
                  <a:cubicBezTo>
                    <a:pt x="201" y="515"/>
                    <a:pt x="192" y="518"/>
                    <a:pt x="184" y="515"/>
                  </a:cubicBezTo>
                  <a:cubicBezTo>
                    <a:pt x="176" y="512"/>
                    <a:pt x="172" y="503"/>
                    <a:pt x="175" y="495"/>
                  </a:cubicBezTo>
                  <a:cubicBezTo>
                    <a:pt x="178" y="486"/>
                    <a:pt x="187" y="484"/>
                    <a:pt x="196" y="487"/>
                  </a:cubicBezTo>
                  <a:cubicBezTo>
                    <a:pt x="204" y="490"/>
                    <a:pt x="208" y="498"/>
                    <a:pt x="205" y="507"/>
                  </a:cubicBezTo>
                  <a:close/>
                  <a:moveTo>
                    <a:pt x="229" y="520"/>
                  </a:moveTo>
                  <a:cubicBezTo>
                    <a:pt x="231" y="521"/>
                    <a:pt x="232" y="520"/>
                    <a:pt x="233" y="519"/>
                  </a:cubicBezTo>
                  <a:cubicBezTo>
                    <a:pt x="238" y="526"/>
                    <a:pt x="238" y="526"/>
                    <a:pt x="238" y="526"/>
                  </a:cubicBezTo>
                  <a:cubicBezTo>
                    <a:pt x="235" y="528"/>
                    <a:pt x="230" y="529"/>
                    <a:pt x="227" y="528"/>
                  </a:cubicBezTo>
                  <a:cubicBezTo>
                    <a:pt x="218" y="526"/>
                    <a:pt x="213" y="519"/>
                    <a:pt x="215" y="510"/>
                  </a:cubicBezTo>
                  <a:cubicBezTo>
                    <a:pt x="216" y="501"/>
                    <a:pt x="225" y="496"/>
                    <a:pt x="233" y="498"/>
                  </a:cubicBezTo>
                  <a:cubicBezTo>
                    <a:pt x="237" y="499"/>
                    <a:pt x="240" y="501"/>
                    <a:pt x="243" y="504"/>
                  </a:cubicBezTo>
                  <a:cubicBezTo>
                    <a:pt x="236" y="509"/>
                    <a:pt x="236" y="509"/>
                    <a:pt x="236" y="509"/>
                  </a:cubicBezTo>
                  <a:cubicBezTo>
                    <a:pt x="235" y="508"/>
                    <a:pt x="234" y="506"/>
                    <a:pt x="232" y="506"/>
                  </a:cubicBezTo>
                  <a:cubicBezTo>
                    <a:pt x="227" y="505"/>
                    <a:pt x="224" y="507"/>
                    <a:pt x="223" y="512"/>
                  </a:cubicBezTo>
                  <a:cubicBezTo>
                    <a:pt x="222" y="516"/>
                    <a:pt x="224" y="519"/>
                    <a:pt x="229" y="520"/>
                  </a:cubicBezTo>
                  <a:close/>
                  <a:moveTo>
                    <a:pt x="276" y="522"/>
                  </a:moveTo>
                  <a:cubicBezTo>
                    <a:pt x="256" y="520"/>
                    <a:pt x="256" y="520"/>
                    <a:pt x="256" y="520"/>
                  </a:cubicBezTo>
                  <a:cubicBezTo>
                    <a:pt x="256" y="524"/>
                    <a:pt x="259" y="526"/>
                    <a:pt x="262" y="526"/>
                  </a:cubicBezTo>
                  <a:cubicBezTo>
                    <a:pt x="265" y="526"/>
                    <a:pt x="267" y="525"/>
                    <a:pt x="269" y="523"/>
                  </a:cubicBezTo>
                  <a:cubicBezTo>
                    <a:pt x="274" y="528"/>
                    <a:pt x="274" y="528"/>
                    <a:pt x="274" y="528"/>
                  </a:cubicBezTo>
                  <a:cubicBezTo>
                    <a:pt x="271" y="531"/>
                    <a:pt x="267" y="533"/>
                    <a:pt x="262" y="533"/>
                  </a:cubicBezTo>
                  <a:cubicBezTo>
                    <a:pt x="253" y="532"/>
                    <a:pt x="246" y="526"/>
                    <a:pt x="247" y="517"/>
                  </a:cubicBezTo>
                  <a:cubicBezTo>
                    <a:pt x="248" y="508"/>
                    <a:pt x="255" y="502"/>
                    <a:pt x="264" y="503"/>
                  </a:cubicBezTo>
                  <a:cubicBezTo>
                    <a:pt x="272" y="503"/>
                    <a:pt x="277" y="510"/>
                    <a:pt x="276" y="519"/>
                  </a:cubicBezTo>
                  <a:lnTo>
                    <a:pt x="276" y="522"/>
                  </a:lnTo>
                  <a:close/>
                  <a:moveTo>
                    <a:pt x="310" y="531"/>
                  </a:moveTo>
                  <a:cubicBezTo>
                    <a:pt x="310" y="527"/>
                    <a:pt x="310" y="527"/>
                    <a:pt x="310" y="527"/>
                  </a:cubicBezTo>
                  <a:cubicBezTo>
                    <a:pt x="310" y="527"/>
                    <a:pt x="310" y="527"/>
                    <a:pt x="310" y="527"/>
                  </a:cubicBezTo>
                  <a:cubicBezTo>
                    <a:pt x="309" y="529"/>
                    <a:pt x="305" y="532"/>
                    <a:pt x="301" y="533"/>
                  </a:cubicBezTo>
                  <a:cubicBezTo>
                    <a:pt x="293" y="533"/>
                    <a:pt x="287" y="528"/>
                    <a:pt x="286" y="519"/>
                  </a:cubicBezTo>
                  <a:cubicBezTo>
                    <a:pt x="285" y="511"/>
                    <a:pt x="290" y="503"/>
                    <a:pt x="298" y="503"/>
                  </a:cubicBezTo>
                  <a:cubicBezTo>
                    <a:pt x="301" y="502"/>
                    <a:pt x="305" y="503"/>
                    <a:pt x="307" y="506"/>
                  </a:cubicBezTo>
                  <a:cubicBezTo>
                    <a:pt x="307" y="505"/>
                    <a:pt x="307" y="505"/>
                    <a:pt x="307" y="505"/>
                  </a:cubicBezTo>
                  <a:cubicBezTo>
                    <a:pt x="306" y="486"/>
                    <a:pt x="306" y="486"/>
                    <a:pt x="306" y="486"/>
                  </a:cubicBezTo>
                  <a:cubicBezTo>
                    <a:pt x="315" y="486"/>
                    <a:pt x="315" y="486"/>
                    <a:pt x="315" y="486"/>
                  </a:cubicBezTo>
                  <a:cubicBezTo>
                    <a:pt x="318" y="530"/>
                    <a:pt x="318" y="530"/>
                    <a:pt x="318" y="530"/>
                  </a:cubicBezTo>
                  <a:lnTo>
                    <a:pt x="310" y="531"/>
                  </a:lnTo>
                  <a:close/>
                  <a:moveTo>
                    <a:pt x="352" y="522"/>
                  </a:moveTo>
                  <a:cubicBezTo>
                    <a:pt x="351" y="519"/>
                    <a:pt x="351" y="519"/>
                    <a:pt x="351" y="519"/>
                  </a:cubicBezTo>
                  <a:cubicBezTo>
                    <a:pt x="351" y="519"/>
                    <a:pt x="351" y="519"/>
                    <a:pt x="351" y="519"/>
                  </a:cubicBezTo>
                  <a:cubicBezTo>
                    <a:pt x="350" y="521"/>
                    <a:pt x="348" y="524"/>
                    <a:pt x="344" y="525"/>
                  </a:cubicBezTo>
                  <a:cubicBezTo>
                    <a:pt x="335" y="528"/>
                    <a:pt x="332" y="522"/>
                    <a:pt x="330" y="515"/>
                  </a:cubicBezTo>
                  <a:cubicBezTo>
                    <a:pt x="326" y="499"/>
                    <a:pt x="326" y="499"/>
                    <a:pt x="326" y="499"/>
                  </a:cubicBezTo>
                  <a:cubicBezTo>
                    <a:pt x="335" y="497"/>
                    <a:pt x="335" y="497"/>
                    <a:pt x="335" y="497"/>
                  </a:cubicBezTo>
                  <a:cubicBezTo>
                    <a:pt x="338" y="511"/>
                    <a:pt x="338" y="511"/>
                    <a:pt x="338" y="511"/>
                  </a:cubicBezTo>
                  <a:cubicBezTo>
                    <a:pt x="339" y="514"/>
                    <a:pt x="340" y="518"/>
                    <a:pt x="345" y="517"/>
                  </a:cubicBezTo>
                  <a:cubicBezTo>
                    <a:pt x="349" y="516"/>
                    <a:pt x="349" y="512"/>
                    <a:pt x="348" y="508"/>
                  </a:cubicBezTo>
                  <a:cubicBezTo>
                    <a:pt x="344" y="495"/>
                    <a:pt x="344" y="495"/>
                    <a:pt x="344" y="495"/>
                  </a:cubicBezTo>
                  <a:cubicBezTo>
                    <a:pt x="353" y="492"/>
                    <a:pt x="353" y="492"/>
                    <a:pt x="353" y="492"/>
                  </a:cubicBezTo>
                  <a:cubicBezTo>
                    <a:pt x="360" y="520"/>
                    <a:pt x="360" y="520"/>
                    <a:pt x="360" y="520"/>
                  </a:cubicBezTo>
                  <a:lnTo>
                    <a:pt x="352" y="522"/>
                  </a:lnTo>
                  <a:close/>
                  <a:moveTo>
                    <a:pt x="376" y="500"/>
                  </a:moveTo>
                  <a:cubicBezTo>
                    <a:pt x="381" y="511"/>
                    <a:pt x="381" y="511"/>
                    <a:pt x="381" y="511"/>
                  </a:cubicBezTo>
                  <a:cubicBezTo>
                    <a:pt x="373" y="515"/>
                    <a:pt x="373" y="515"/>
                    <a:pt x="373" y="515"/>
                  </a:cubicBezTo>
                  <a:cubicBezTo>
                    <a:pt x="361" y="488"/>
                    <a:pt x="361" y="488"/>
                    <a:pt x="361" y="488"/>
                  </a:cubicBezTo>
                  <a:cubicBezTo>
                    <a:pt x="370" y="485"/>
                    <a:pt x="370" y="485"/>
                    <a:pt x="370" y="485"/>
                  </a:cubicBezTo>
                  <a:cubicBezTo>
                    <a:pt x="371" y="489"/>
                    <a:pt x="371" y="489"/>
                    <a:pt x="371" y="489"/>
                  </a:cubicBezTo>
                  <a:cubicBezTo>
                    <a:pt x="372" y="489"/>
                    <a:pt x="372" y="489"/>
                    <a:pt x="372" y="489"/>
                  </a:cubicBezTo>
                  <a:cubicBezTo>
                    <a:pt x="372" y="485"/>
                    <a:pt x="373" y="482"/>
                    <a:pt x="377" y="481"/>
                  </a:cubicBezTo>
                  <a:cubicBezTo>
                    <a:pt x="378" y="480"/>
                    <a:pt x="379" y="480"/>
                    <a:pt x="380" y="480"/>
                  </a:cubicBezTo>
                  <a:cubicBezTo>
                    <a:pt x="383" y="487"/>
                    <a:pt x="383" y="487"/>
                    <a:pt x="383" y="487"/>
                  </a:cubicBezTo>
                  <a:cubicBezTo>
                    <a:pt x="382" y="487"/>
                    <a:pt x="381" y="488"/>
                    <a:pt x="379" y="488"/>
                  </a:cubicBezTo>
                  <a:cubicBezTo>
                    <a:pt x="373" y="491"/>
                    <a:pt x="374" y="495"/>
                    <a:pt x="376" y="500"/>
                  </a:cubicBezTo>
                  <a:close/>
                  <a:moveTo>
                    <a:pt x="413" y="495"/>
                  </a:moveTo>
                  <a:cubicBezTo>
                    <a:pt x="406" y="500"/>
                    <a:pt x="397" y="499"/>
                    <a:pt x="392" y="491"/>
                  </a:cubicBezTo>
                  <a:cubicBezTo>
                    <a:pt x="387" y="483"/>
                    <a:pt x="390" y="474"/>
                    <a:pt x="397" y="470"/>
                  </a:cubicBezTo>
                  <a:cubicBezTo>
                    <a:pt x="404" y="465"/>
                    <a:pt x="412" y="467"/>
                    <a:pt x="417" y="475"/>
                  </a:cubicBezTo>
                  <a:cubicBezTo>
                    <a:pt x="418" y="478"/>
                    <a:pt x="418" y="478"/>
                    <a:pt x="418" y="478"/>
                  </a:cubicBezTo>
                  <a:cubicBezTo>
                    <a:pt x="401" y="488"/>
                    <a:pt x="401" y="488"/>
                    <a:pt x="401" y="488"/>
                  </a:cubicBezTo>
                  <a:cubicBezTo>
                    <a:pt x="403" y="491"/>
                    <a:pt x="407" y="491"/>
                    <a:pt x="409" y="490"/>
                  </a:cubicBezTo>
                  <a:cubicBezTo>
                    <a:pt x="412" y="488"/>
                    <a:pt x="413" y="486"/>
                    <a:pt x="413" y="483"/>
                  </a:cubicBezTo>
                  <a:cubicBezTo>
                    <a:pt x="421" y="484"/>
                    <a:pt x="421" y="484"/>
                    <a:pt x="421" y="484"/>
                  </a:cubicBezTo>
                  <a:cubicBezTo>
                    <a:pt x="420" y="488"/>
                    <a:pt x="417" y="493"/>
                    <a:pt x="413" y="495"/>
                  </a:cubicBezTo>
                  <a:close/>
                  <a:moveTo>
                    <a:pt x="442" y="475"/>
                  </a:moveTo>
                  <a:cubicBezTo>
                    <a:pt x="439" y="477"/>
                    <a:pt x="435" y="479"/>
                    <a:pt x="431" y="479"/>
                  </a:cubicBezTo>
                  <a:cubicBezTo>
                    <a:pt x="431" y="471"/>
                    <a:pt x="431" y="471"/>
                    <a:pt x="431" y="471"/>
                  </a:cubicBezTo>
                  <a:cubicBezTo>
                    <a:pt x="434" y="471"/>
                    <a:pt x="436" y="471"/>
                    <a:pt x="438" y="469"/>
                  </a:cubicBezTo>
                  <a:cubicBezTo>
                    <a:pt x="440" y="468"/>
                    <a:pt x="441" y="466"/>
                    <a:pt x="440" y="465"/>
                  </a:cubicBezTo>
                  <a:cubicBezTo>
                    <a:pt x="437" y="461"/>
                    <a:pt x="428" y="474"/>
                    <a:pt x="421" y="466"/>
                  </a:cubicBezTo>
                  <a:cubicBezTo>
                    <a:pt x="416" y="461"/>
                    <a:pt x="419" y="454"/>
                    <a:pt x="424" y="450"/>
                  </a:cubicBezTo>
                  <a:cubicBezTo>
                    <a:pt x="427" y="448"/>
                    <a:pt x="430" y="446"/>
                    <a:pt x="434" y="447"/>
                  </a:cubicBezTo>
                  <a:cubicBezTo>
                    <a:pt x="434" y="454"/>
                    <a:pt x="434" y="454"/>
                    <a:pt x="434" y="454"/>
                  </a:cubicBezTo>
                  <a:cubicBezTo>
                    <a:pt x="434" y="454"/>
                    <a:pt x="434" y="454"/>
                    <a:pt x="434" y="454"/>
                  </a:cubicBezTo>
                  <a:cubicBezTo>
                    <a:pt x="432" y="454"/>
                    <a:pt x="430" y="454"/>
                    <a:pt x="428" y="456"/>
                  </a:cubicBezTo>
                  <a:cubicBezTo>
                    <a:pt x="427" y="457"/>
                    <a:pt x="426" y="458"/>
                    <a:pt x="427" y="460"/>
                  </a:cubicBezTo>
                  <a:cubicBezTo>
                    <a:pt x="430" y="463"/>
                    <a:pt x="439" y="450"/>
                    <a:pt x="446" y="459"/>
                  </a:cubicBezTo>
                  <a:cubicBezTo>
                    <a:pt x="451" y="464"/>
                    <a:pt x="447" y="471"/>
                    <a:pt x="442" y="475"/>
                  </a:cubicBezTo>
                  <a:close/>
                  <a:moveTo>
                    <a:pt x="280" y="480"/>
                  </a:moveTo>
                  <a:cubicBezTo>
                    <a:pt x="169" y="480"/>
                    <a:pt x="79" y="390"/>
                    <a:pt x="79" y="280"/>
                  </a:cubicBezTo>
                  <a:cubicBezTo>
                    <a:pt x="79" y="169"/>
                    <a:pt x="169" y="79"/>
                    <a:pt x="280" y="79"/>
                  </a:cubicBezTo>
                  <a:cubicBezTo>
                    <a:pt x="390" y="79"/>
                    <a:pt x="480" y="169"/>
                    <a:pt x="480" y="280"/>
                  </a:cubicBezTo>
                  <a:cubicBezTo>
                    <a:pt x="480" y="390"/>
                    <a:pt x="390" y="480"/>
                    <a:pt x="280" y="48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7" name="Freeform 556">
              <a:extLst>
                <a:ext uri="{FF2B5EF4-FFF2-40B4-BE49-F238E27FC236}">
                  <a16:creationId xmlns:a16="http://schemas.microsoft.com/office/drawing/2014/main" id="{831D9F28-367D-48D1-A570-59B7043499ED}"/>
                </a:ext>
              </a:extLst>
            </p:cNvPr>
            <p:cNvSpPr>
              <a:spLocks noEditPoints="1"/>
            </p:cNvSpPr>
            <p:nvPr userDrawn="1"/>
          </p:nvSpPr>
          <p:spPr bwMode="gray">
            <a:xfrm>
              <a:off x="6974" y="1945"/>
              <a:ext cx="324" cy="324"/>
            </a:xfrm>
            <a:custGeom>
              <a:avLst/>
              <a:gdLst>
                <a:gd name="T0" fmla="*/ 0 w 381"/>
                <a:gd name="T1" fmla="*/ 3 h 381"/>
                <a:gd name="T2" fmla="*/ 3 w 381"/>
                <a:gd name="T3" fmla="*/ 3 h 381"/>
                <a:gd name="T4" fmla="*/ 3 w 381"/>
                <a:gd name="T5" fmla="*/ 3 h 381"/>
                <a:gd name="T6" fmla="*/ 3 w 381"/>
                <a:gd name="T7" fmla="*/ 3 h 381"/>
                <a:gd name="T8" fmla="*/ 3 w 381"/>
                <a:gd name="T9" fmla="*/ 3 h 381"/>
                <a:gd name="T10" fmla="*/ 3 w 381"/>
                <a:gd name="T11" fmla="*/ 3 h 381"/>
                <a:gd name="T12" fmla="*/ 3 w 381"/>
                <a:gd name="T13" fmla="*/ 3 h 381"/>
                <a:gd name="T14" fmla="*/ 3 w 381"/>
                <a:gd name="T15" fmla="*/ 3 h 381"/>
                <a:gd name="T16" fmla="*/ 3 w 381"/>
                <a:gd name="T17" fmla="*/ 3 h 381"/>
                <a:gd name="T18" fmla="*/ 3 w 381"/>
                <a:gd name="T19" fmla="*/ 3 h 381"/>
                <a:gd name="T20" fmla="*/ 3 w 381"/>
                <a:gd name="T21" fmla="*/ 3 h 381"/>
                <a:gd name="T22" fmla="*/ 3 w 381"/>
                <a:gd name="T23" fmla="*/ 3 h 381"/>
                <a:gd name="T24" fmla="*/ 3 w 381"/>
                <a:gd name="T25" fmla="*/ 3 h 381"/>
                <a:gd name="T26" fmla="*/ 3 w 381"/>
                <a:gd name="T27" fmla="*/ 3 h 381"/>
                <a:gd name="T28" fmla="*/ 3 w 381"/>
                <a:gd name="T29" fmla="*/ 3 h 381"/>
                <a:gd name="T30" fmla="*/ 3 w 381"/>
                <a:gd name="T31" fmla="*/ 3 h 381"/>
                <a:gd name="T32" fmla="*/ 3 w 381"/>
                <a:gd name="T33" fmla="*/ 3 h 381"/>
                <a:gd name="T34" fmla="*/ 3 w 381"/>
                <a:gd name="T35" fmla="*/ 3 h 381"/>
                <a:gd name="T36" fmla="*/ 3 w 381"/>
                <a:gd name="T37" fmla="*/ 3 h 381"/>
                <a:gd name="T38" fmla="*/ 3 w 381"/>
                <a:gd name="T39" fmla="*/ 3 h 381"/>
                <a:gd name="T40" fmla="*/ 3 w 381"/>
                <a:gd name="T41" fmla="*/ 3 h 381"/>
                <a:gd name="T42" fmla="*/ 3 w 381"/>
                <a:gd name="T43" fmla="*/ 3 h 381"/>
                <a:gd name="T44" fmla="*/ 3 w 381"/>
                <a:gd name="T45" fmla="*/ 3 h 381"/>
                <a:gd name="T46" fmla="*/ 3 w 381"/>
                <a:gd name="T47" fmla="*/ 3 h 381"/>
                <a:gd name="T48" fmla="*/ 3 w 381"/>
                <a:gd name="T49" fmla="*/ 3 h 381"/>
                <a:gd name="T50" fmla="*/ 3 w 381"/>
                <a:gd name="T51" fmla="*/ 3 h 381"/>
                <a:gd name="T52" fmla="*/ 3 w 381"/>
                <a:gd name="T53" fmla="*/ 3 h 381"/>
                <a:gd name="T54" fmla="*/ 3 w 381"/>
                <a:gd name="T55" fmla="*/ 3 h 381"/>
                <a:gd name="T56" fmla="*/ 3 w 381"/>
                <a:gd name="T57" fmla="*/ 3 h 381"/>
                <a:gd name="T58" fmla="*/ 3 w 381"/>
                <a:gd name="T59" fmla="*/ 3 h 381"/>
                <a:gd name="T60" fmla="*/ 3 w 381"/>
                <a:gd name="T61" fmla="*/ 3 h 381"/>
                <a:gd name="T62" fmla="*/ 3 w 381"/>
                <a:gd name="T63" fmla="*/ 3 h 381"/>
                <a:gd name="T64" fmla="*/ 3 w 381"/>
                <a:gd name="T65" fmla="*/ 3 h 381"/>
                <a:gd name="T66" fmla="*/ 3 w 381"/>
                <a:gd name="T67" fmla="*/ 3 h 381"/>
                <a:gd name="T68" fmla="*/ 3 w 381"/>
                <a:gd name="T69" fmla="*/ 3 h 381"/>
                <a:gd name="T70" fmla="*/ 3 w 381"/>
                <a:gd name="T71" fmla="*/ 3 h 381"/>
                <a:gd name="T72" fmla="*/ 3 w 381"/>
                <a:gd name="T73" fmla="*/ 3 h 381"/>
                <a:gd name="T74" fmla="*/ 3 w 381"/>
                <a:gd name="T75" fmla="*/ 3 h 381"/>
                <a:gd name="T76" fmla="*/ 3 w 381"/>
                <a:gd name="T77" fmla="*/ 3 h 381"/>
                <a:gd name="T78" fmla="*/ 3 w 381"/>
                <a:gd name="T79" fmla="*/ 3 h 381"/>
                <a:gd name="T80" fmla="*/ 3 w 381"/>
                <a:gd name="T81" fmla="*/ 3 h 381"/>
                <a:gd name="T82" fmla="*/ 3 w 381"/>
                <a:gd name="T83" fmla="*/ 3 h 381"/>
                <a:gd name="T84" fmla="*/ 3 w 381"/>
                <a:gd name="T85" fmla="*/ 3 h 381"/>
                <a:gd name="T86" fmla="*/ 3 w 381"/>
                <a:gd name="T87" fmla="*/ 3 h 381"/>
                <a:gd name="T88" fmla="*/ 3 w 381"/>
                <a:gd name="T89" fmla="*/ 3 h 381"/>
                <a:gd name="T90" fmla="*/ 3 w 381"/>
                <a:gd name="T91" fmla="*/ 3 h 381"/>
                <a:gd name="T92" fmla="*/ 3 w 381"/>
                <a:gd name="T93" fmla="*/ 3 h 381"/>
                <a:gd name="T94" fmla="*/ 3 w 381"/>
                <a:gd name="T95" fmla="*/ 3 h 381"/>
                <a:gd name="T96" fmla="*/ 3 w 381"/>
                <a:gd name="T97" fmla="*/ 3 h 381"/>
                <a:gd name="T98" fmla="*/ 3 w 381"/>
                <a:gd name="T99" fmla="*/ 3 h 381"/>
                <a:gd name="T100" fmla="*/ 3 w 381"/>
                <a:gd name="T101" fmla="*/ 3 h 381"/>
                <a:gd name="T102" fmla="*/ 3 w 381"/>
                <a:gd name="T103" fmla="*/ 3 h 381"/>
                <a:gd name="T104" fmla="*/ 3 w 381"/>
                <a:gd name="T105" fmla="*/ 3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1" h="381">
                  <a:moveTo>
                    <a:pt x="191" y="0"/>
                  </a:moveTo>
                  <a:cubicBezTo>
                    <a:pt x="85" y="0"/>
                    <a:pt x="0" y="86"/>
                    <a:pt x="0" y="191"/>
                  </a:cubicBezTo>
                  <a:cubicBezTo>
                    <a:pt x="0" y="296"/>
                    <a:pt x="85" y="381"/>
                    <a:pt x="191" y="381"/>
                  </a:cubicBezTo>
                  <a:cubicBezTo>
                    <a:pt x="296" y="381"/>
                    <a:pt x="381" y="296"/>
                    <a:pt x="381" y="191"/>
                  </a:cubicBezTo>
                  <a:cubicBezTo>
                    <a:pt x="381" y="86"/>
                    <a:pt x="296" y="0"/>
                    <a:pt x="191" y="0"/>
                  </a:cubicBezTo>
                  <a:close/>
                  <a:moveTo>
                    <a:pt x="104" y="104"/>
                  </a:moveTo>
                  <a:cubicBezTo>
                    <a:pt x="127" y="81"/>
                    <a:pt x="158" y="68"/>
                    <a:pt x="191" y="68"/>
                  </a:cubicBezTo>
                  <a:cubicBezTo>
                    <a:pt x="258" y="68"/>
                    <a:pt x="313" y="123"/>
                    <a:pt x="313" y="191"/>
                  </a:cubicBezTo>
                  <a:cubicBezTo>
                    <a:pt x="313" y="258"/>
                    <a:pt x="258" y="313"/>
                    <a:pt x="191" y="313"/>
                  </a:cubicBezTo>
                  <a:cubicBezTo>
                    <a:pt x="123" y="313"/>
                    <a:pt x="68" y="258"/>
                    <a:pt x="68" y="191"/>
                  </a:cubicBezTo>
                  <a:cubicBezTo>
                    <a:pt x="68" y="158"/>
                    <a:pt x="81" y="127"/>
                    <a:pt x="104" y="104"/>
                  </a:cubicBezTo>
                  <a:close/>
                  <a:moveTo>
                    <a:pt x="68" y="298"/>
                  </a:moveTo>
                  <a:cubicBezTo>
                    <a:pt x="57" y="309"/>
                    <a:pt x="57" y="309"/>
                    <a:pt x="57" y="309"/>
                  </a:cubicBezTo>
                  <a:cubicBezTo>
                    <a:pt x="50" y="303"/>
                    <a:pt x="50" y="303"/>
                    <a:pt x="50" y="303"/>
                  </a:cubicBezTo>
                  <a:cubicBezTo>
                    <a:pt x="80" y="273"/>
                    <a:pt x="80" y="273"/>
                    <a:pt x="80" y="273"/>
                  </a:cubicBezTo>
                  <a:cubicBezTo>
                    <a:pt x="91" y="284"/>
                    <a:pt x="91" y="284"/>
                    <a:pt x="91" y="284"/>
                  </a:cubicBezTo>
                  <a:cubicBezTo>
                    <a:pt x="97" y="290"/>
                    <a:pt x="100" y="297"/>
                    <a:pt x="93" y="304"/>
                  </a:cubicBezTo>
                  <a:cubicBezTo>
                    <a:pt x="86" y="311"/>
                    <a:pt x="79" y="309"/>
                    <a:pt x="73" y="303"/>
                  </a:cubicBezTo>
                  <a:lnTo>
                    <a:pt x="68" y="298"/>
                  </a:lnTo>
                  <a:close/>
                  <a:moveTo>
                    <a:pt x="97" y="327"/>
                  </a:moveTo>
                  <a:cubicBezTo>
                    <a:pt x="90" y="337"/>
                    <a:pt x="90" y="337"/>
                    <a:pt x="90" y="337"/>
                  </a:cubicBezTo>
                  <a:cubicBezTo>
                    <a:pt x="83" y="332"/>
                    <a:pt x="83" y="332"/>
                    <a:pt x="83" y="332"/>
                  </a:cubicBezTo>
                  <a:cubicBezTo>
                    <a:pt x="98" y="308"/>
                    <a:pt x="98" y="308"/>
                    <a:pt x="98" y="308"/>
                  </a:cubicBezTo>
                  <a:cubicBezTo>
                    <a:pt x="106" y="312"/>
                    <a:pt x="106" y="312"/>
                    <a:pt x="106" y="312"/>
                  </a:cubicBezTo>
                  <a:cubicBezTo>
                    <a:pt x="103" y="316"/>
                    <a:pt x="103" y="316"/>
                    <a:pt x="103" y="316"/>
                  </a:cubicBezTo>
                  <a:cubicBezTo>
                    <a:pt x="103" y="316"/>
                    <a:pt x="103" y="316"/>
                    <a:pt x="103" y="316"/>
                  </a:cubicBezTo>
                  <a:cubicBezTo>
                    <a:pt x="107" y="314"/>
                    <a:pt x="110" y="314"/>
                    <a:pt x="113" y="316"/>
                  </a:cubicBezTo>
                  <a:cubicBezTo>
                    <a:pt x="114" y="317"/>
                    <a:pt x="115" y="317"/>
                    <a:pt x="115" y="318"/>
                  </a:cubicBezTo>
                  <a:cubicBezTo>
                    <a:pt x="111" y="325"/>
                    <a:pt x="111" y="325"/>
                    <a:pt x="111" y="325"/>
                  </a:cubicBezTo>
                  <a:cubicBezTo>
                    <a:pt x="110" y="324"/>
                    <a:pt x="109" y="323"/>
                    <a:pt x="108" y="322"/>
                  </a:cubicBezTo>
                  <a:cubicBezTo>
                    <a:pt x="103" y="319"/>
                    <a:pt x="100" y="322"/>
                    <a:pt x="97" y="327"/>
                  </a:cubicBezTo>
                  <a:close/>
                  <a:moveTo>
                    <a:pt x="142" y="345"/>
                  </a:moveTo>
                  <a:cubicBezTo>
                    <a:pt x="139" y="354"/>
                    <a:pt x="130" y="357"/>
                    <a:pt x="122" y="353"/>
                  </a:cubicBezTo>
                  <a:cubicBezTo>
                    <a:pt x="113" y="350"/>
                    <a:pt x="109" y="342"/>
                    <a:pt x="112" y="333"/>
                  </a:cubicBezTo>
                  <a:cubicBezTo>
                    <a:pt x="115" y="325"/>
                    <a:pt x="124" y="322"/>
                    <a:pt x="132" y="325"/>
                  </a:cubicBezTo>
                  <a:cubicBezTo>
                    <a:pt x="141" y="328"/>
                    <a:pt x="145" y="336"/>
                    <a:pt x="142" y="345"/>
                  </a:cubicBezTo>
                  <a:close/>
                  <a:moveTo>
                    <a:pt x="166" y="356"/>
                  </a:moveTo>
                  <a:cubicBezTo>
                    <a:pt x="168" y="356"/>
                    <a:pt x="169" y="355"/>
                    <a:pt x="170" y="354"/>
                  </a:cubicBezTo>
                  <a:cubicBezTo>
                    <a:pt x="175" y="361"/>
                    <a:pt x="175" y="361"/>
                    <a:pt x="175" y="361"/>
                  </a:cubicBezTo>
                  <a:cubicBezTo>
                    <a:pt x="172" y="364"/>
                    <a:pt x="168" y="364"/>
                    <a:pt x="165" y="364"/>
                  </a:cubicBezTo>
                  <a:cubicBezTo>
                    <a:pt x="156" y="363"/>
                    <a:pt x="150" y="356"/>
                    <a:pt x="151" y="347"/>
                  </a:cubicBezTo>
                  <a:cubicBezTo>
                    <a:pt x="152" y="337"/>
                    <a:pt x="160" y="333"/>
                    <a:pt x="169" y="334"/>
                  </a:cubicBezTo>
                  <a:cubicBezTo>
                    <a:pt x="172" y="334"/>
                    <a:pt x="176" y="336"/>
                    <a:pt x="178" y="339"/>
                  </a:cubicBezTo>
                  <a:cubicBezTo>
                    <a:pt x="172" y="344"/>
                    <a:pt x="172" y="344"/>
                    <a:pt x="172" y="344"/>
                  </a:cubicBezTo>
                  <a:cubicBezTo>
                    <a:pt x="171" y="343"/>
                    <a:pt x="169" y="342"/>
                    <a:pt x="168" y="342"/>
                  </a:cubicBezTo>
                  <a:cubicBezTo>
                    <a:pt x="163" y="341"/>
                    <a:pt x="160" y="344"/>
                    <a:pt x="160" y="348"/>
                  </a:cubicBezTo>
                  <a:cubicBezTo>
                    <a:pt x="159" y="352"/>
                    <a:pt x="161" y="355"/>
                    <a:pt x="166" y="356"/>
                  </a:cubicBezTo>
                  <a:close/>
                  <a:moveTo>
                    <a:pt x="200" y="357"/>
                  </a:moveTo>
                  <a:cubicBezTo>
                    <a:pt x="203" y="357"/>
                    <a:pt x="205" y="356"/>
                    <a:pt x="206" y="353"/>
                  </a:cubicBezTo>
                  <a:cubicBezTo>
                    <a:pt x="213" y="357"/>
                    <a:pt x="213" y="357"/>
                    <a:pt x="213" y="357"/>
                  </a:cubicBezTo>
                  <a:cubicBezTo>
                    <a:pt x="210" y="361"/>
                    <a:pt x="206" y="364"/>
                    <a:pt x="201" y="364"/>
                  </a:cubicBezTo>
                  <a:cubicBezTo>
                    <a:pt x="192" y="365"/>
                    <a:pt x="185" y="360"/>
                    <a:pt x="184" y="350"/>
                  </a:cubicBezTo>
                  <a:cubicBezTo>
                    <a:pt x="183" y="341"/>
                    <a:pt x="189" y="335"/>
                    <a:pt x="198" y="334"/>
                  </a:cubicBezTo>
                  <a:cubicBezTo>
                    <a:pt x="207" y="333"/>
                    <a:pt x="212" y="339"/>
                    <a:pt x="213" y="348"/>
                  </a:cubicBezTo>
                  <a:cubicBezTo>
                    <a:pt x="213" y="351"/>
                    <a:pt x="213" y="351"/>
                    <a:pt x="213" y="351"/>
                  </a:cubicBezTo>
                  <a:cubicBezTo>
                    <a:pt x="193" y="352"/>
                    <a:pt x="193" y="352"/>
                    <a:pt x="193" y="352"/>
                  </a:cubicBezTo>
                  <a:cubicBezTo>
                    <a:pt x="194" y="356"/>
                    <a:pt x="197" y="358"/>
                    <a:pt x="200" y="357"/>
                  </a:cubicBezTo>
                  <a:close/>
                  <a:moveTo>
                    <a:pt x="237" y="357"/>
                  </a:moveTo>
                  <a:cubicBezTo>
                    <a:pt x="233" y="358"/>
                    <a:pt x="228" y="358"/>
                    <a:pt x="225" y="357"/>
                  </a:cubicBezTo>
                  <a:cubicBezTo>
                    <a:pt x="228" y="349"/>
                    <a:pt x="228" y="349"/>
                    <a:pt x="228" y="349"/>
                  </a:cubicBezTo>
                  <a:cubicBezTo>
                    <a:pt x="230" y="351"/>
                    <a:pt x="232" y="351"/>
                    <a:pt x="235" y="350"/>
                  </a:cubicBezTo>
                  <a:cubicBezTo>
                    <a:pt x="237" y="350"/>
                    <a:pt x="239" y="348"/>
                    <a:pt x="238" y="347"/>
                  </a:cubicBezTo>
                  <a:cubicBezTo>
                    <a:pt x="237" y="343"/>
                    <a:pt x="224" y="351"/>
                    <a:pt x="220" y="341"/>
                  </a:cubicBezTo>
                  <a:cubicBezTo>
                    <a:pt x="218" y="334"/>
                    <a:pt x="223" y="329"/>
                    <a:pt x="229" y="328"/>
                  </a:cubicBezTo>
                  <a:cubicBezTo>
                    <a:pt x="232" y="326"/>
                    <a:pt x="237" y="326"/>
                    <a:pt x="240" y="328"/>
                  </a:cubicBezTo>
                  <a:cubicBezTo>
                    <a:pt x="237" y="335"/>
                    <a:pt x="237" y="335"/>
                    <a:pt x="237" y="335"/>
                  </a:cubicBezTo>
                  <a:cubicBezTo>
                    <a:pt x="235" y="334"/>
                    <a:pt x="233" y="333"/>
                    <a:pt x="231" y="334"/>
                  </a:cubicBezTo>
                  <a:cubicBezTo>
                    <a:pt x="229" y="334"/>
                    <a:pt x="228" y="336"/>
                    <a:pt x="228" y="337"/>
                  </a:cubicBezTo>
                  <a:cubicBezTo>
                    <a:pt x="230" y="341"/>
                    <a:pt x="243" y="333"/>
                    <a:pt x="246" y="344"/>
                  </a:cubicBezTo>
                  <a:cubicBezTo>
                    <a:pt x="249" y="351"/>
                    <a:pt x="243" y="355"/>
                    <a:pt x="237" y="357"/>
                  </a:cubicBezTo>
                  <a:close/>
                  <a:moveTo>
                    <a:pt x="268" y="344"/>
                  </a:moveTo>
                  <a:cubicBezTo>
                    <a:pt x="264" y="346"/>
                    <a:pt x="260" y="347"/>
                    <a:pt x="256" y="346"/>
                  </a:cubicBezTo>
                  <a:cubicBezTo>
                    <a:pt x="258" y="338"/>
                    <a:pt x="258" y="338"/>
                    <a:pt x="258" y="338"/>
                  </a:cubicBezTo>
                  <a:cubicBezTo>
                    <a:pt x="260" y="339"/>
                    <a:pt x="262" y="339"/>
                    <a:pt x="265" y="338"/>
                  </a:cubicBezTo>
                  <a:cubicBezTo>
                    <a:pt x="267" y="337"/>
                    <a:pt x="268" y="335"/>
                    <a:pt x="267" y="334"/>
                  </a:cubicBezTo>
                  <a:cubicBezTo>
                    <a:pt x="265" y="330"/>
                    <a:pt x="254" y="341"/>
                    <a:pt x="249" y="331"/>
                  </a:cubicBezTo>
                  <a:cubicBezTo>
                    <a:pt x="245" y="325"/>
                    <a:pt x="249" y="320"/>
                    <a:pt x="254" y="317"/>
                  </a:cubicBezTo>
                  <a:cubicBezTo>
                    <a:pt x="258" y="315"/>
                    <a:pt x="262" y="314"/>
                    <a:pt x="266" y="315"/>
                  </a:cubicBezTo>
                  <a:cubicBezTo>
                    <a:pt x="263" y="322"/>
                    <a:pt x="263" y="322"/>
                    <a:pt x="263" y="322"/>
                  </a:cubicBezTo>
                  <a:cubicBezTo>
                    <a:pt x="261" y="321"/>
                    <a:pt x="260" y="321"/>
                    <a:pt x="258" y="323"/>
                  </a:cubicBezTo>
                  <a:cubicBezTo>
                    <a:pt x="256" y="323"/>
                    <a:pt x="255" y="325"/>
                    <a:pt x="256" y="326"/>
                  </a:cubicBezTo>
                  <a:cubicBezTo>
                    <a:pt x="258" y="330"/>
                    <a:pt x="269" y="319"/>
                    <a:pt x="275" y="329"/>
                  </a:cubicBezTo>
                  <a:cubicBezTo>
                    <a:pt x="278" y="335"/>
                    <a:pt x="273" y="341"/>
                    <a:pt x="268" y="344"/>
                  </a:cubicBezTo>
                  <a:close/>
                  <a:moveTo>
                    <a:pt x="297" y="326"/>
                  </a:moveTo>
                  <a:cubicBezTo>
                    <a:pt x="290" y="330"/>
                    <a:pt x="281" y="329"/>
                    <a:pt x="276" y="321"/>
                  </a:cubicBezTo>
                  <a:cubicBezTo>
                    <a:pt x="271" y="313"/>
                    <a:pt x="274" y="305"/>
                    <a:pt x="281" y="300"/>
                  </a:cubicBezTo>
                  <a:cubicBezTo>
                    <a:pt x="288" y="295"/>
                    <a:pt x="296" y="298"/>
                    <a:pt x="301" y="306"/>
                  </a:cubicBezTo>
                  <a:cubicBezTo>
                    <a:pt x="302" y="308"/>
                    <a:pt x="302" y="308"/>
                    <a:pt x="302" y="308"/>
                  </a:cubicBezTo>
                  <a:cubicBezTo>
                    <a:pt x="285" y="319"/>
                    <a:pt x="285" y="319"/>
                    <a:pt x="285" y="319"/>
                  </a:cubicBezTo>
                  <a:cubicBezTo>
                    <a:pt x="287" y="321"/>
                    <a:pt x="290" y="322"/>
                    <a:pt x="293" y="320"/>
                  </a:cubicBezTo>
                  <a:cubicBezTo>
                    <a:pt x="296" y="318"/>
                    <a:pt x="297" y="316"/>
                    <a:pt x="297" y="314"/>
                  </a:cubicBezTo>
                  <a:cubicBezTo>
                    <a:pt x="304" y="314"/>
                    <a:pt x="304" y="314"/>
                    <a:pt x="304" y="314"/>
                  </a:cubicBezTo>
                  <a:cubicBezTo>
                    <a:pt x="304" y="319"/>
                    <a:pt x="301" y="323"/>
                    <a:pt x="297" y="326"/>
                  </a:cubicBezTo>
                  <a:close/>
                  <a:moveTo>
                    <a:pt x="315" y="308"/>
                  </a:moveTo>
                  <a:cubicBezTo>
                    <a:pt x="314" y="300"/>
                    <a:pt x="314" y="300"/>
                    <a:pt x="314" y="300"/>
                  </a:cubicBezTo>
                  <a:cubicBezTo>
                    <a:pt x="317" y="300"/>
                    <a:pt x="319" y="300"/>
                    <a:pt x="321" y="298"/>
                  </a:cubicBezTo>
                  <a:cubicBezTo>
                    <a:pt x="323" y="296"/>
                    <a:pt x="324" y="295"/>
                    <a:pt x="323" y="293"/>
                  </a:cubicBezTo>
                  <a:cubicBezTo>
                    <a:pt x="319" y="290"/>
                    <a:pt x="311" y="304"/>
                    <a:pt x="304" y="296"/>
                  </a:cubicBezTo>
                  <a:cubicBezTo>
                    <a:pt x="299" y="291"/>
                    <a:pt x="301" y="285"/>
                    <a:pt x="305" y="280"/>
                  </a:cubicBezTo>
                  <a:cubicBezTo>
                    <a:pt x="308" y="278"/>
                    <a:pt x="312" y="275"/>
                    <a:pt x="316" y="276"/>
                  </a:cubicBezTo>
                  <a:cubicBezTo>
                    <a:pt x="316" y="283"/>
                    <a:pt x="316" y="283"/>
                    <a:pt x="316" y="283"/>
                  </a:cubicBezTo>
                  <a:cubicBezTo>
                    <a:pt x="313" y="283"/>
                    <a:pt x="312" y="284"/>
                    <a:pt x="310" y="285"/>
                  </a:cubicBezTo>
                  <a:cubicBezTo>
                    <a:pt x="309" y="286"/>
                    <a:pt x="308" y="288"/>
                    <a:pt x="310" y="289"/>
                  </a:cubicBezTo>
                  <a:cubicBezTo>
                    <a:pt x="313" y="292"/>
                    <a:pt x="321" y="279"/>
                    <a:pt x="328" y="287"/>
                  </a:cubicBezTo>
                  <a:cubicBezTo>
                    <a:pt x="334" y="292"/>
                    <a:pt x="330" y="298"/>
                    <a:pt x="326" y="303"/>
                  </a:cubicBezTo>
                  <a:cubicBezTo>
                    <a:pt x="323" y="306"/>
                    <a:pt x="319" y="308"/>
                    <a:pt x="315" y="308"/>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8" name="Freeform 557">
              <a:extLst>
                <a:ext uri="{FF2B5EF4-FFF2-40B4-BE49-F238E27FC236}">
                  <a16:creationId xmlns:a16="http://schemas.microsoft.com/office/drawing/2014/main" id="{FEA0A5E7-8373-4821-8B9F-7E6A74C686D3}"/>
                </a:ext>
              </a:extLst>
            </p:cNvPr>
            <p:cNvSpPr>
              <a:spLocks/>
            </p:cNvSpPr>
            <p:nvPr userDrawn="1"/>
          </p:nvSpPr>
          <p:spPr bwMode="gray">
            <a:xfrm>
              <a:off x="7095" y="2102"/>
              <a:ext cx="11" cy="4"/>
            </a:xfrm>
            <a:custGeom>
              <a:avLst/>
              <a:gdLst>
                <a:gd name="T0" fmla="*/ 6 w 12"/>
                <a:gd name="T1" fmla="*/ 0 h 5"/>
                <a:gd name="T2" fmla="*/ 0 w 12"/>
                <a:gd name="T3" fmla="*/ 2 h 5"/>
                <a:gd name="T4" fmla="*/ 6 w 12"/>
                <a:gd name="T5" fmla="*/ 2 h 5"/>
                <a:gd name="T6" fmla="*/ 6 w 1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7" y="0"/>
                  </a:moveTo>
                  <a:cubicBezTo>
                    <a:pt x="3" y="0"/>
                    <a:pt x="1" y="2"/>
                    <a:pt x="0" y="5"/>
                  </a:cubicBezTo>
                  <a:cubicBezTo>
                    <a:pt x="12" y="5"/>
                    <a:pt x="12" y="5"/>
                    <a:pt x="12" y="5"/>
                  </a:cubicBezTo>
                  <a:cubicBezTo>
                    <a:pt x="12" y="2"/>
                    <a:pt x="10" y="0"/>
                    <a:pt x="7"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29" name="Oval 558">
              <a:extLst>
                <a:ext uri="{FF2B5EF4-FFF2-40B4-BE49-F238E27FC236}">
                  <a16:creationId xmlns:a16="http://schemas.microsoft.com/office/drawing/2014/main" id="{9A2A4483-C567-4216-A9E5-3872C0D78993}"/>
                </a:ext>
              </a:extLst>
            </p:cNvPr>
            <p:cNvSpPr>
              <a:spLocks noChangeArrowheads="1"/>
            </p:cNvSpPr>
            <p:nvPr userDrawn="1"/>
          </p:nvSpPr>
          <p:spPr bwMode="gray">
            <a:xfrm>
              <a:off x="7124" y="2103"/>
              <a:ext cx="15" cy="13"/>
            </a:xfrm>
            <a:prstGeom prst="ellipse">
              <a:avLst/>
            </a:prstGeom>
            <a:solidFill>
              <a:srgbClr val="286D9C"/>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30" name="Oval 559">
              <a:extLst>
                <a:ext uri="{FF2B5EF4-FFF2-40B4-BE49-F238E27FC236}">
                  <a16:creationId xmlns:a16="http://schemas.microsoft.com/office/drawing/2014/main" id="{0AFCDBF4-B056-48FE-8A00-2772B550E5A1}"/>
                </a:ext>
              </a:extLst>
            </p:cNvPr>
            <p:cNvSpPr>
              <a:spLocks noChangeArrowheads="1"/>
            </p:cNvSpPr>
            <p:nvPr userDrawn="1"/>
          </p:nvSpPr>
          <p:spPr bwMode="gray">
            <a:xfrm>
              <a:off x="7157" y="2103"/>
              <a:ext cx="12" cy="13"/>
            </a:xfrm>
            <a:prstGeom prst="ellipse">
              <a:avLst/>
            </a:prstGeom>
            <a:solidFill>
              <a:srgbClr val="286D9C"/>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31" name="Freeform 560">
              <a:extLst>
                <a:ext uri="{FF2B5EF4-FFF2-40B4-BE49-F238E27FC236}">
                  <a16:creationId xmlns:a16="http://schemas.microsoft.com/office/drawing/2014/main" id="{A81263F8-12FA-4CAB-A76E-1962D662C0BF}"/>
                </a:ext>
              </a:extLst>
            </p:cNvPr>
            <p:cNvSpPr>
              <a:spLocks/>
            </p:cNvSpPr>
            <p:nvPr userDrawn="1"/>
          </p:nvSpPr>
          <p:spPr bwMode="gray">
            <a:xfrm>
              <a:off x="7037" y="2187"/>
              <a:ext cx="12" cy="13"/>
            </a:xfrm>
            <a:custGeom>
              <a:avLst/>
              <a:gdLst>
                <a:gd name="T0" fmla="*/ 2 w 15"/>
                <a:gd name="T1" fmla="*/ 3 h 15"/>
                <a:gd name="T2" fmla="*/ 2 w 15"/>
                <a:gd name="T3" fmla="*/ 0 h 15"/>
                <a:gd name="T4" fmla="*/ 0 w 15"/>
                <a:gd name="T5" fmla="*/ 3 h 15"/>
                <a:gd name="T6" fmla="*/ 2 w 15"/>
                <a:gd name="T7" fmla="*/ 3 h 15"/>
                <a:gd name="T8" fmla="*/ 2 w 15"/>
                <a:gd name="T9" fmla="*/ 3 h 15"/>
                <a:gd name="T10" fmla="*/ 2 w 15"/>
                <a:gd name="T11" fmla="*/ 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5">
                  <a:moveTo>
                    <a:pt x="10" y="4"/>
                  </a:moveTo>
                  <a:cubicBezTo>
                    <a:pt x="7" y="0"/>
                    <a:pt x="7" y="0"/>
                    <a:pt x="7" y="0"/>
                  </a:cubicBezTo>
                  <a:cubicBezTo>
                    <a:pt x="0" y="7"/>
                    <a:pt x="0" y="7"/>
                    <a:pt x="0" y="7"/>
                  </a:cubicBezTo>
                  <a:cubicBezTo>
                    <a:pt x="4" y="12"/>
                    <a:pt x="4" y="12"/>
                    <a:pt x="4" y="12"/>
                  </a:cubicBezTo>
                  <a:cubicBezTo>
                    <a:pt x="6" y="14"/>
                    <a:pt x="9" y="15"/>
                    <a:pt x="12" y="13"/>
                  </a:cubicBezTo>
                  <a:cubicBezTo>
                    <a:pt x="15" y="10"/>
                    <a:pt x="13" y="6"/>
                    <a:pt x="10" y="4"/>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2" name="Freeform 561">
              <a:extLst>
                <a:ext uri="{FF2B5EF4-FFF2-40B4-BE49-F238E27FC236}">
                  <a16:creationId xmlns:a16="http://schemas.microsoft.com/office/drawing/2014/main" id="{F8C4893E-44AA-4BED-8C69-6F16369F162D}"/>
                </a:ext>
              </a:extLst>
            </p:cNvPr>
            <p:cNvSpPr>
              <a:spLocks/>
            </p:cNvSpPr>
            <p:nvPr userDrawn="1"/>
          </p:nvSpPr>
          <p:spPr bwMode="gray">
            <a:xfrm>
              <a:off x="7066" y="2093"/>
              <a:ext cx="11" cy="8"/>
            </a:xfrm>
            <a:custGeom>
              <a:avLst/>
              <a:gdLst>
                <a:gd name="T0" fmla="*/ 6 w 12"/>
                <a:gd name="T1" fmla="*/ 2 h 10"/>
                <a:gd name="T2" fmla="*/ 4 w 12"/>
                <a:gd name="T3" fmla="*/ 0 h 10"/>
                <a:gd name="T4" fmla="*/ 0 w 12"/>
                <a:gd name="T5" fmla="*/ 0 h 10"/>
                <a:gd name="T6" fmla="*/ 0 w 12"/>
                <a:gd name="T7" fmla="*/ 2 h 10"/>
                <a:gd name="T8" fmla="*/ 6 w 12"/>
                <a:gd name="T9" fmla="*/ 2 h 10"/>
                <a:gd name="T10" fmla="*/ 6 w 12"/>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0">
                  <a:moveTo>
                    <a:pt x="12" y="5"/>
                  </a:moveTo>
                  <a:cubicBezTo>
                    <a:pt x="12" y="0"/>
                    <a:pt x="8" y="0"/>
                    <a:pt x="4" y="0"/>
                  </a:cubicBezTo>
                  <a:cubicBezTo>
                    <a:pt x="0" y="0"/>
                    <a:pt x="0" y="0"/>
                    <a:pt x="0" y="0"/>
                  </a:cubicBezTo>
                  <a:cubicBezTo>
                    <a:pt x="0" y="10"/>
                    <a:pt x="0" y="10"/>
                    <a:pt x="0" y="10"/>
                  </a:cubicBezTo>
                  <a:cubicBezTo>
                    <a:pt x="6" y="10"/>
                    <a:pt x="6" y="10"/>
                    <a:pt x="6" y="10"/>
                  </a:cubicBezTo>
                  <a:cubicBezTo>
                    <a:pt x="9" y="10"/>
                    <a:pt x="12" y="8"/>
                    <a:pt x="12" y="5"/>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3" name="Freeform 562">
              <a:extLst>
                <a:ext uri="{FF2B5EF4-FFF2-40B4-BE49-F238E27FC236}">
                  <a16:creationId xmlns:a16="http://schemas.microsoft.com/office/drawing/2014/main" id="{ED82F771-CEC8-4170-A5D5-C0D2C8008778}"/>
                </a:ext>
              </a:extLst>
            </p:cNvPr>
            <p:cNvSpPr>
              <a:spLocks/>
            </p:cNvSpPr>
            <p:nvPr userDrawn="1"/>
          </p:nvSpPr>
          <p:spPr bwMode="gray">
            <a:xfrm>
              <a:off x="7235" y="2272"/>
              <a:ext cx="10" cy="8"/>
            </a:xfrm>
            <a:custGeom>
              <a:avLst/>
              <a:gdLst>
                <a:gd name="T0" fmla="*/ 3 w 12"/>
                <a:gd name="T1" fmla="*/ 1 h 9"/>
                <a:gd name="T2" fmla="*/ 2 w 12"/>
                <a:gd name="T3" fmla="*/ 4 h 9"/>
                <a:gd name="T4" fmla="*/ 3 w 12"/>
                <a:gd name="T5" fmla="*/ 3 h 9"/>
                <a:gd name="T6" fmla="*/ 3 w 12"/>
                <a:gd name="T7" fmla="*/ 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4" y="1"/>
                  </a:moveTo>
                  <a:cubicBezTo>
                    <a:pt x="1" y="3"/>
                    <a:pt x="0" y="7"/>
                    <a:pt x="2" y="9"/>
                  </a:cubicBezTo>
                  <a:cubicBezTo>
                    <a:pt x="12" y="3"/>
                    <a:pt x="12" y="3"/>
                    <a:pt x="12" y="3"/>
                  </a:cubicBezTo>
                  <a:cubicBezTo>
                    <a:pt x="10" y="1"/>
                    <a:pt x="7" y="0"/>
                    <a:pt x="4" y="1"/>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4" name="Freeform 563">
              <a:extLst>
                <a:ext uri="{FF2B5EF4-FFF2-40B4-BE49-F238E27FC236}">
                  <a16:creationId xmlns:a16="http://schemas.microsoft.com/office/drawing/2014/main" id="{8E45533E-9F7F-456D-A7ED-AAA5D79A081E}"/>
                </a:ext>
              </a:extLst>
            </p:cNvPr>
            <p:cNvSpPr>
              <a:spLocks/>
            </p:cNvSpPr>
            <p:nvPr userDrawn="1"/>
          </p:nvSpPr>
          <p:spPr bwMode="gray">
            <a:xfrm>
              <a:off x="7116" y="2302"/>
              <a:ext cx="10" cy="5"/>
            </a:xfrm>
            <a:custGeom>
              <a:avLst/>
              <a:gdLst>
                <a:gd name="T0" fmla="*/ 3 w 12"/>
                <a:gd name="T1" fmla="*/ 0 h 6"/>
                <a:gd name="T2" fmla="*/ 0 w 12"/>
                <a:gd name="T3" fmla="*/ 3 h 6"/>
                <a:gd name="T4" fmla="*/ 3 w 12"/>
                <a:gd name="T5" fmla="*/ 3 h 6"/>
                <a:gd name="T6" fmla="*/ 3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7" y="0"/>
                  </a:moveTo>
                  <a:cubicBezTo>
                    <a:pt x="3" y="0"/>
                    <a:pt x="1" y="2"/>
                    <a:pt x="0" y="5"/>
                  </a:cubicBezTo>
                  <a:cubicBezTo>
                    <a:pt x="12" y="6"/>
                    <a:pt x="12" y="6"/>
                    <a:pt x="12" y="6"/>
                  </a:cubicBezTo>
                  <a:cubicBezTo>
                    <a:pt x="12" y="3"/>
                    <a:pt x="10" y="0"/>
                    <a:pt x="7"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5" name="Freeform 564">
              <a:extLst>
                <a:ext uri="{FF2B5EF4-FFF2-40B4-BE49-F238E27FC236}">
                  <a16:creationId xmlns:a16="http://schemas.microsoft.com/office/drawing/2014/main" id="{B7635E65-857C-4414-9F67-E6FAB4A7EDDC}"/>
                </a:ext>
              </a:extLst>
            </p:cNvPr>
            <p:cNvSpPr>
              <a:spLocks/>
            </p:cNvSpPr>
            <p:nvPr userDrawn="1"/>
          </p:nvSpPr>
          <p:spPr bwMode="gray">
            <a:xfrm>
              <a:off x="7053" y="2288"/>
              <a:ext cx="13" cy="14"/>
            </a:xfrm>
            <a:custGeom>
              <a:avLst/>
              <a:gdLst>
                <a:gd name="T0" fmla="*/ 2 w 16"/>
                <a:gd name="T1" fmla="*/ 2 h 17"/>
                <a:gd name="T2" fmla="*/ 1 w 16"/>
                <a:gd name="T3" fmla="*/ 2 h 17"/>
                <a:gd name="T4" fmla="*/ 2 w 16"/>
                <a:gd name="T5" fmla="*/ 2 h 17"/>
                <a:gd name="T6" fmla="*/ 2 w 16"/>
                <a:gd name="T7" fmla="*/ 2 h 17"/>
                <a:gd name="T8" fmla="*/ 2 w 16"/>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1" y="2"/>
                  </a:moveTo>
                  <a:cubicBezTo>
                    <a:pt x="6" y="0"/>
                    <a:pt x="3" y="2"/>
                    <a:pt x="1" y="6"/>
                  </a:cubicBezTo>
                  <a:cubicBezTo>
                    <a:pt x="0" y="10"/>
                    <a:pt x="1" y="14"/>
                    <a:pt x="5" y="16"/>
                  </a:cubicBezTo>
                  <a:cubicBezTo>
                    <a:pt x="9" y="17"/>
                    <a:pt x="13" y="16"/>
                    <a:pt x="14" y="12"/>
                  </a:cubicBezTo>
                  <a:cubicBezTo>
                    <a:pt x="16" y="8"/>
                    <a:pt x="15" y="4"/>
                    <a:pt x="11" y="2"/>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6" name="Freeform 565">
              <a:extLst>
                <a:ext uri="{FF2B5EF4-FFF2-40B4-BE49-F238E27FC236}">
                  <a16:creationId xmlns:a16="http://schemas.microsoft.com/office/drawing/2014/main" id="{A7072A51-10DD-4A23-B866-F6D1E70075DD}"/>
                </a:ext>
              </a:extLst>
            </p:cNvPr>
            <p:cNvSpPr>
              <a:spLocks/>
            </p:cNvSpPr>
            <p:nvPr userDrawn="1"/>
          </p:nvSpPr>
          <p:spPr bwMode="gray">
            <a:xfrm>
              <a:off x="7010" y="2249"/>
              <a:ext cx="14" cy="13"/>
            </a:xfrm>
            <a:custGeom>
              <a:avLst/>
              <a:gdLst>
                <a:gd name="T0" fmla="*/ 4 w 16"/>
                <a:gd name="T1" fmla="*/ 3 h 15"/>
                <a:gd name="T2" fmla="*/ 4 w 16"/>
                <a:gd name="T3" fmla="*/ 0 h 15"/>
                <a:gd name="T4" fmla="*/ 0 w 16"/>
                <a:gd name="T5" fmla="*/ 3 h 15"/>
                <a:gd name="T6" fmla="*/ 4 w 16"/>
                <a:gd name="T7" fmla="*/ 3 h 15"/>
                <a:gd name="T8" fmla="*/ 4 w 16"/>
                <a:gd name="T9" fmla="*/ 3 h 15"/>
                <a:gd name="T10" fmla="*/ 4 w 16"/>
                <a:gd name="T11" fmla="*/ 3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5">
                  <a:moveTo>
                    <a:pt x="10" y="3"/>
                  </a:moveTo>
                  <a:cubicBezTo>
                    <a:pt x="7" y="0"/>
                    <a:pt x="7" y="0"/>
                    <a:pt x="7" y="0"/>
                  </a:cubicBezTo>
                  <a:cubicBezTo>
                    <a:pt x="0" y="8"/>
                    <a:pt x="0" y="8"/>
                    <a:pt x="0" y="8"/>
                  </a:cubicBezTo>
                  <a:cubicBezTo>
                    <a:pt x="5" y="12"/>
                    <a:pt x="5" y="12"/>
                    <a:pt x="5" y="12"/>
                  </a:cubicBezTo>
                  <a:cubicBezTo>
                    <a:pt x="8" y="14"/>
                    <a:pt x="11" y="15"/>
                    <a:pt x="13" y="12"/>
                  </a:cubicBezTo>
                  <a:cubicBezTo>
                    <a:pt x="16" y="9"/>
                    <a:pt x="13" y="6"/>
                    <a:pt x="10" y="3"/>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7" name="Freeform 566">
              <a:extLst>
                <a:ext uri="{FF2B5EF4-FFF2-40B4-BE49-F238E27FC236}">
                  <a16:creationId xmlns:a16="http://schemas.microsoft.com/office/drawing/2014/main" id="{D0C268B5-D183-4E92-AA25-54798EAFAD13}"/>
                </a:ext>
              </a:extLst>
            </p:cNvPr>
            <p:cNvSpPr>
              <a:spLocks/>
            </p:cNvSpPr>
            <p:nvPr userDrawn="1"/>
          </p:nvSpPr>
          <p:spPr bwMode="gray">
            <a:xfrm>
              <a:off x="7149" y="2303"/>
              <a:ext cx="12" cy="13"/>
            </a:xfrm>
            <a:custGeom>
              <a:avLst/>
              <a:gdLst>
                <a:gd name="T0" fmla="*/ 3 w 14"/>
                <a:gd name="T1" fmla="*/ 0 h 15"/>
                <a:gd name="T2" fmla="*/ 0 w 14"/>
                <a:gd name="T3" fmla="*/ 3 h 15"/>
                <a:gd name="T4" fmla="*/ 3 w 14"/>
                <a:gd name="T5" fmla="*/ 3 h 15"/>
                <a:gd name="T6" fmla="*/ 3 w 14"/>
                <a:gd name="T7" fmla="*/ 3 h 15"/>
                <a:gd name="T8" fmla="*/ 3 w 14"/>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6" y="0"/>
                  </a:moveTo>
                  <a:cubicBezTo>
                    <a:pt x="2" y="0"/>
                    <a:pt x="0" y="4"/>
                    <a:pt x="0" y="8"/>
                  </a:cubicBezTo>
                  <a:cubicBezTo>
                    <a:pt x="0" y="12"/>
                    <a:pt x="3" y="15"/>
                    <a:pt x="8" y="15"/>
                  </a:cubicBezTo>
                  <a:cubicBezTo>
                    <a:pt x="12" y="14"/>
                    <a:pt x="14" y="11"/>
                    <a:pt x="14" y="7"/>
                  </a:cubicBezTo>
                  <a:cubicBezTo>
                    <a:pt x="14" y="2"/>
                    <a:pt x="11" y="0"/>
                    <a:pt x="6"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8" name="Freeform 567">
              <a:extLst>
                <a:ext uri="{FF2B5EF4-FFF2-40B4-BE49-F238E27FC236}">
                  <a16:creationId xmlns:a16="http://schemas.microsoft.com/office/drawing/2014/main" id="{1A64AF68-C91F-4E68-99A9-3B8265094507}"/>
                </a:ext>
              </a:extLst>
            </p:cNvPr>
            <p:cNvSpPr>
              <a:spLocks/>
            </p:cNvSpPr>
            <p:nvPr userDrawn="1"/>
          </p:nvSpPr>
          <p:spPr bwMode="gray">
            <a:xfrm>
              <a:off x="7075" y="2226"/>
              <a:ext cx="14" cy="15"/>
            </a:xfrm>
            <a:custGeom>
              <a:avLst/>
              <a:gdLst>
                <a:gd name="T0" fmla="*/ 4 w 16"/>
                <a:gd name="T1" fmla="*/ 1 h 17"/>
                <a:gd name="T2" fmla="*/ 1 w 16"/>
                <a:gd name="T3" fmla="*/ 4 h 17"/>
                <a:gd name="T4" fmla="*/ 4 w 16"/>
                <a:gd name="T5" fmla="*/ 4 h 17"/>
                <a:gd name="T6" fmla="*/ 4 w 16"/>
                <a:gd name="T7" fmla="*/ 4 h 17"/>
                <a:gd name="T8" fmla="*/ 4 w 16"/>
                <a:gd name="T9" fmla="*/ 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1" y="1"/>
                  </a:moveTo>
                  <a:cubicBezTo>
                    <a:pt x="7" y="0"/>
                    <a:pt x="3" y="2"/>
                    <a:pt x="1" y="6"/>
                  </a:cubicBezTo>
                  <a:cubicBezTo>
                    <a:pt x="0" y="10"/>
                    <a:pt x="1" y="13"/>
                    <a:pt x="5" y="15"/>
                  </a:cubicBezTo>
                  <a:cubicBezTo>
                    <a:pt x="10" y="17"/>
                    <a:pt x="13" y="15"/>
                    <a:pt x="15" y="11"/>
                  </a:cubicBezTo>
                  <a:cubicBezTo>
                    <a:pt x="16" y="7"/>
                    <a:pt x="15" y="3"/>
                    <a:pt x="11" y="1"/>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39" name="Freeform 568">
              <a:extLst>
                <a:ext uri="{FF2B5EF4-FFF2-40B4-BE49-F238E27FC236}">
                  <a16:creationId xmlns:a16="http://schemas.microsoft.com/office/drawing/2014/main" id="{64C2B926-2157-4FCE-B564-E454628FE211}"/>
                </a:ext>
              </a:extLst>
            </p:cNvPr>
            <p:cNvSpPr>
              <a:spLocks/>
            </p:cNvSpPr>
            <p:nvPr userDrawn="1"/>
          </p:nvSpPr>
          <p:spPr bwMode="gray">
            <a:xfrm>
              <a:off x="7200" y="2102"/>
              <a:ext cx="10" cy="4"/>
            </a:xfrm>
            <a:custGeom>
              <a:avLst/>
              <a:gdLst>
                <a:gd name="T0" fmla="*/ 3 w 12"/>
                <a:gd name="T1" fmla="*/ 0 h 5"/>
                <a:gd name="T2" fmla="*/ 0 w 12"/>
                <a:gd name="T3" fmla="*/ 2 h 5"/>
                <a:gd name="T4" fmla="*/ 3 w 12"/>
                <a:gd name="T5" fmla="*/ 2 h 5"/>
                <a:gd name="T6" fmla="*/ 3 w 1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7" y="0"/>
                  </a:moveTo>
                  <a:cubicBezTo>
                    <a:pt x="3" y="0"/>
                    <a:pt x="1" y="2"/>
                    <a:pt x="0" y="5"/>
                  </a:cubicBezTo>
                  <a:cubicBezTo>
                    <a:pt x="12" y="5"/>
                    <a:pt x="12" y="5"/>
                    <a:pt x="12" y="5"/>
                  </a:cubicBezTo>
                  <a:cubicBezTo>
                    <a:pt x="12" y="2"/>
                    <a:pt x="10" y="0"/>
                    <a:pt x="7"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40" name="Freeform 569">
              <a:extLst>
                <a:ext uri="{FF2B5EF4-FFF2-40B4-BE49-F238E27FC236}">
                  <a16:creationId xmlns:a16="http://schemas.microsoft.com/office/drawing/2014/main" id="{981C2FD1-FF12-4BA3-A3A7-7A113677A26D}"/>
                </a:ext>
              </a:extLst>
            </p:cNvPr>
            <p:cNvSpPr>
              <a:spLocks noEditPoints="1"/>
            </p:cNvSpPr>
            <p:nvPr userDrawn="1"/>
          </p:nvSpPr>
          <p:spPr bwMode="gray">
            <a:xfrm>
              <a:off x="7040" y="2011"/>
              <a:ext cx="192" cy="192"/>
            </a:xfrm>
            <a:custGeom>
              <a:avLst/>
              <a:gdLst>
                <a:gd name="T0" fmla="*/ 3 w 226"/>
                <a:gd name="T1" fmla="*/ 3 h 226"/>
                <a:gd name="T2" fmla="*/ 3 w 226"/>
                <a:gd name="T3" fmla="*/ 3 h 226"/>
                <a:gd name="T4" fmla="*/ 3 w 226"/>
                <a:gd name="T5" fmla="*/ 0 h 226"/>
                <a:gd name="T6" fmla="*/ 3 w 226"/>
                <a:gd name="T7" fmla="*/ 3 h 226"/>
                <a:gd name="T8" fmla="*/ 0 w 226"/>
                <a:gd name="T9" fmla="*/ 3 h 226"/>
                <a:gd name="T10" fmla="*/ 3 w 226"/>
                <a:gd name="T11" fmla="*/ 3 h 226"/>
                <a:gd name="T12" fmla="*/ 3 w 226"/>
                <a:gd name="T13" fmla="*/ 3 h 226"/>
                <a:gd name="T14" fmla="*/ 3 w 226"/>
                <a:gd name="T15" fmla="*/ 3 h 226"/>
                <a:gd name="T16" fmla="*/ 3 w 226"/>
                <a:gd name="T17" fmla="*/ 3 h 226"/>
                <a:gd name="T18" fmla="*/ 3 w 226"/>
                <a:gd name="T19" fmla="*/ 3 h 226"/>
                <a:gd name="T20" fmla="*/ 3 w 226"/>
                <a:gd name="T21" fmla="*/ 3 h 226"/>
                <a:gd name="T22" fmla="*/ 3 w 226"/>
                <a:gd name="T23" fmla="*/ 3 h 226"/>
                <a:gd name="T24" fmla="*/ 3 w 226"/>
                <a:gd name="T25" fmla="*/ 3 h 226"/>
                <a:gd name="T26" fmla="*/ 3 w 226"/>
                <a:gd name="T27" fmla="*/ 3 h 226"/>
                <a:gd name="T28" fmla="*/ 3 w 226"/>
                <a:gd name="T29" fmla="*/ 3 h 226"/>
                <a:gd name="T30" fmla="*/ 3 w 226"/>
                <a:gd name="T31" fmla="*/ 3 h 226"/>
                <a:gd name="T32" fmla="*/ 3 w 226"/>
                <a:gd name="T33" fmla="*/ 3 h 226"/>
                <a:gd name="T34" fmla="*/ 3 w 226"/>
                <a:gd name="T35" fmla="*/ 3 h 226"/>
                <a:gd name="T36" fmla="*/ 3 w 226"/>
                <a:gd name="T37" fmla="*/ 3 h 226"/>
                <a:gd name="T38" fmla="*/ 3 w 226"/>
                <a:gd name="T39" fmla="*/ 3 h 226"/>
                <a:gd name="T40" fmla="*/ 3 w 226"/>
                <a:gd name="T41" fmla="*/ 3 h 226"/>
                <a:gd name="T42" fmla="*/ 3 w 226"/>
                <a:gd name="T43" fmla="*/ 3 h 226"/>
                <a:gd name="T44" fmla="*/ 3 w 226"/>
                <a:gd name="T45" fmla="*/ 3 h 226"/>
                <a:gd name="T46" fmla="*/ 3 w 226"/>
                <a:gd name="T47" fmla="*/ 3 h 226"/>
                <a:gd name="T48" fmla="*/ 3 w 226"/>
                <a:gd name="T49" fmla="*/ 3 h 226"/>
                <a:gd name="T50" fmla="*/ 3 w 226"/>
                <a:gd name="T51" fmla="*/ 3 h 226"/>
                <a:gd name="T52" fmla="*/ 3 w 226"/>
                <a:gd name="T53" fmla="*/ 3 h 226"/>
                <a:gd name="T54" fmla="*/ 3 w 226"/>
                <a:gd name="T55" fmla="*/ 3 h 226"/>
                <a:gd name="T56" fmla="*/ 3 w 226"/>
                <a:gd name="T57" fmla="*/ 3 h 226"/>
                <a:gd name="T58" fmla="*/ 3 w 226"/>
                <a:gd name="T59" fmla="*/ 3 h 226"/>
                <a:gd name="T60" fmla="*/ 3 w 226"/>
                <a:gd name="T61" fmla="*/ 3 h 226"/>
                <a:gd name="T62" fmla="*/ 3 w 226"/>
                <a:gd name="T63" fmla="*/ 3 h 226"/>
                <a:gd name="T64" fmla="*/ 3 w 226"/>
                <a:gd name="T65" fmla="*/ 3 h 226"/>
                <a:gd name="T66" fmla="*/ 3 w 226"/>
                <a:gd name="T67" fmla="*/ 3 h 226"/>
                <a:gd name="T68" fmla="*/ 3 w 226"/>
                <a:gd name="T69" fmla="*/ 3 h 226"/>
                <a:gd name="T70" fmla="*/ 3 w 226"/>
                <a:gd name="T71" fmla="*/ 3 h 226"/>
                <a:gd name="T72" fmla="*/ 3 w 226"/>
                <a:gd name="T73" fmla="*/ 3 h 226"/>
                <a:gd name="T74" fmla="*/ 3 w 226"/>
                <a:gd name="T75" fmla="*/ 3 h 226"/>
                <a:gd name="T76" fmla="*/ 3 w 226"/>
                <a:gd name="T77" fmla="*/ 3 h 226"/>
                <a:gd name="T78" fmla="*/ 3 w 226"/>
                <a:gd name="T79" fmla="*/ 3 h 226"/>
                <a:gd name="T80" fmla="*/ 3 w 226"/>
                <a:gd name="T81" fmla="*/ 3 h 226"/>
                <a:gd name="T82" fmla="*/ 3 w 226"/>
                <a:gd name="T83" fmla="*/ 3 h 226"/>
                <a:gd name="T84" fmla="*/ 3 w 226"/>
                <a:gd name="T85" fmla="*/ 3 h 226"/>
                <a:gd name="T86" fmla="*/ 3 w 226"/>
                <a:gd name="T87" fmla="*/ 3 h 226"/>
                <a:gd name="T88" fmla="*/ 3 w 226"/>
                <a:gd name="T89" fmla="*/ 3 h 226"/>
                <a:gd name="T90" fmla="*/ 3 w 226"/>
                <a:gd name="T91" fmla="*/ 3 h 226"/>
                <a:gd name="T92" fmla="*/ 3 w 226"/>
                <a:gd name="T93" fmla="*/ 3 h 226"/>
                <a:gd name="T94" fmla="*/ 3 w 226"/>
                <a:gd name="T95" fmla="*/ 3 h 226"/>
                <a:gd name="T96" fmla="*/ 3 w 226"/>
                <a:gd name="T97" fmla="*/ 3 h 226"/>
                <a:gd name="T98" fmla="*/ 3 w 226"/>
                <a:gd name="T99" fmla="*/ 3 h 226"/>
                <a:gd name="T100" fmla="*/ 3 w 226"/>
                <a:gd name="T101" fmla="*/ 3 h 226"/>
                <a:gd name="T102" fmla="*/ 3 w 226"/>
                <a:gd name="T103" fmla="*/ 3 h 226"/>
                <a:gd name="T104" fmla="*/ 3 w 226"/>
                <a:gd name="T105" fmla="*/ 3 h 226"/>
                <a:gd name="T106" fmla="*/ 3 w 226"/>
                <a:gd name="T107" fmla="*/ 3 h 226"/>
                <a:gd name="T108" fmla="*/ 3 w 226"/>
                <a:gd name="T109" fmla="*/ 3 h 226"/>
                <a:gd name="T110" fmla="*/ 3 w 226"/>
                <a:gd name="T111" fmla="*/ 3 h 2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6" h="226">
                  <a:moveTo>
                    <a:pt x="113" y="226"/>
                  </a:moveTo>
                  <a:cubicBezTo>
                    <a:pt x="175" y="226"/>
                    <a:pt x="226" y="175"/>
                    <a:pt x="226" y="113"/>
                  </a:cubicBezTo>
                  <a:cubicBezTo>
                    <a:pt x="226" y="50"/>
                    <a:pt x="175" y="0"/>
                    <a:pt x="113" y="0"/>
                  </a:cubicBezTo>
                  <a:cubicBezTo>
                    <a:pt x="82" y="0"/>
                    <a:pt x="54" y="11"/>
                    <a:pt x="33" y="33"/>
                  </a:cubicBezTo>
                  <a:cubicBezTo>
                    <a:pt x="11" y="54"/>
                    <a:pt x="0" y="83"/>
                    <a:pt x="0" y="113"/>
                  </a:cubicBezTo>
                  <a:cubicBezTo>
                    <a:pt x="0" y="175"/>
                    <a:pt x="50" y="226"/>
                    <a:pt x="113" y="226"/>
                  </a:cubicBezTo>
                  <a:close/>
                  <a:moveTo>
                    <a:pt x="195" y="100"/>
                  </a:moveTo>
                  <a:cubicBezTo>
                    <a:pt x="204" y="100"/>
                    <a:pt x="209" y="106"/>
                    <a:pt x="209" y="115"/>
                  </a:cubicBezTo>
                  <a:cubicBezTo>
                    <a:pt x="209" y="118"/>
                    <a:pt x="209" y="118"/>
                    <a:pt x="209" y="118"/>
                  </a:cubicBezTo>
                  <a:cubicBezTo>
                    <a:pt x="188" y="118"/>
                    <a:pt x="188" y="118"/>
                    <a:pt x="188" y="118"/>
                  </a:cubicBezTo>
                  <a:cubicBezTo>
                    <a:pt x="189" y="122"/>
                    <a:pt x="192" y="124"/>
                    <a:pt x="195" y="124"/>
                  </a:cubicBezTo>
                  <a:cubicBezTo>
                    <a:pt x="198" y="124"/>
                    <a:pt x="200" y="122"/>
                    <a:pt x="201" y="120"/>
                  </a:cubicBezTo>
                  <a:cubicBezTo>
                    <a:pt x="208" y="125"/>
                    <a:pt x="208" y="125"/>
                    <a:pt x="208" y="125"/>
                  </a:cubicBezTo>
                  <a:cubicBezTo>
                    <a:pt x="205" y="128"/>
                    <a:pt x="200" y="130"/>
                    <a:pt x="195" y="130"/>
                  </a:cubicBezTo>
                  <a:cubicBezTo>
                    <a:pt x="187" y="130"/>
                    <a:pt x="179" y="125"/>
                    <a:pt x="179" y="115"/>
                  </a:cubicBezTo>
                  <a:cubicBezTo>
                    <a:pt x="179" y="106"/>
                    <a:pt x="187" y="100"/>
                    <a:pt x="195" y="100"/>
                  </a:cubicBezTo>
                  <a:close/>
                  <a:moveTo>
                    <a:pt x="165" y="85"/>
                  </a:moveTo>
                  <a:cubicBezTo>
                    <a:pt x="174" y="85"/>
                    <a:pt x="174" y="85"/>
                    <a:pt x="174" y="85"/>
                  </a:cubicBezTo>
                  <a:cubicBezTo>
                    <a:pt x="174" y="130"/>
                    <a:pt x="174" y="130"/>
                    <a:pt x="174" y="130"/>
                  </a:cubicBezTo>
                  <a:cubicBezTo>
                    <a:pt x="165" y="130"/>
                    <a:pt x="165" y="130"/>
                    <a:pt x="165" y="130"/>
                  </a:cubicBezTo>
                  <a:lnTo>
                    <a:pt x="165" y="85"/>
                  </a:lnTo>
                  <a:close/>
                  <a:moveTo>
                    <a:pt x="128" y="101"/>
                  </a:moveTo>
                  <a:cubicBezTo>
                    <a:pt x="137" y="101"/>
                    <a:pt x="137" y="101"/>
                    <a:pt x="137" y="101"/>
                  </a:cubicBezTo>
                  <a:cubicBezTo>
                    <a:pt x="137" y="105"/>
                    <a:pt x="137" y="105"/>
                    <a:pt x="137" y="105"/>
                  </a:cubicBezTo>
                  <a:cubicBezTo>
                    <a:pt x="137" y="105"/>
                    <a:pt x="137" y="105"/>
                    <a:pt x="137" y="105"/>
                  </a:cubicBezTo>
                  <a:cubicBezTo>
                    <a:pt x="138" y="103"/>
                    <a:pt x="142" y="100"/>
                    <a:pt x="146" y="100"/>
                  </a:cubicBezTo>
                  <a:cubicBezTo>
                    <a:pt x="154" y="100"/>
                    <a:pt x="160" y="106"/>
                    <a:pt x="160" y="115"/>
                  </a:cubicBezTo>
                  <a:cubicBezTo>
                    <a:pt x="160" y="123"/>
                    <a:pt x="155" y="130"/>
                    <a:pt x="147" y="130"/>
                  </a:cubicBezTo>
                  <a:cubicBezTo>
                    <a:pt x="143" y="130"/>
                    <a:pt x="140" y="129"/>
                    <a:pt x="137" y="127"/>
                  </a:cubicBezTo>
                  <a:cubicBezTo>
                    <a:pt x="137" y="127"/>
                    <a:pt x="137" y="127"/>
                    <a:pt x="137" y="127"/>
                  </a:cubicBezTo>
                  <a:cubicBezTo>
                    <a:pt x="137" y="143"/>
                    <a:pt x="137" y="143"/>
                    <a:pt x="137" y="143"/>
                  </a:cubicBezTo>
                  <a:cubicBezTo>
                    <a:pt x="128" y="143"/>
                    <a:pt x="128" y="143"/>
                    <a:pt x="128" y="143"/>
                  </a:cubicBezTo>
                  <a:lnTo>
                    <a:pt x="128" y="101"/>
                  </a:lnTo>
                  <a:close/>
                  <a:moveTo>
                    <a:pt x="106" y="100"/>
                  </a:moveTo>
                  <a:cubicBezTo>
                    <a:pt x="115" y="100"/>
                    <a:pt x="122" y="106"/>
                    <a:pt x="122" y="115"/>
                  </a:cubicBezTo>
                  <a:cubicBezTo>
                    <a:pt x="122" y="125"/>
                    <a:pt x="115" y="130"/>
                    <a:pt x="106" y="130"/>
                  </a:cubicBezTo>
                  <a:cubicBezTo>
                    <a:pt x="98" y="130"/>
                    <a:pt x="90" y="125"/>
                    <a:pt x="90" y="115"/>
                  </a:cubicBezTo>
                  <a:cubicBezTo>
                    <a:pt x="90" y="106"/>
                    <a:pt x="98" y="100"/>
                    <a:pt x="106" y="100"/>
                  </a:cubicBezTo>
                  <a:close/>
                  <a:moveTo>
                    <a:pt x="73" y="100"/>
                  </a:moveTo>
                  <a:cubicBezTo>
                    <a:pt x="81" y="100"/>
                    <a:pt x="86" y="106"/>
                    <a:pt x="86" y="115"/>
                  </a:cubicBezTo>
                  <a:cubicBezTo>
                    <a:pt x="86" y="118"/>
                    <a:pt x="86" y="118"/>
                    <a:pt x="86" y="118"/>
                  </a:cubicBezTo>
                  <a:cubicBezTo>
                    <a:pt x="65" y="118"/>
                    <a:pt x="65" y="118"/>
                    <a:pt x="65" y="118"/>
                  </a:cubicBezTo>
                  <a:cubicBezTo>
                    <a:pt x="66" y="122"/>
                    <a:pt x="69" y="124"/>
                    <a:pt x="72" y="124"/>
                  </a:cubicBezTo>
                  <a:cubicBezTo>
                    <a:pt x="75" y="124"/>
                    <a:pt x="77" y="122"/>
                    <a:pt x="79" y="120"/>
                  </a:cubicBezTo>
                  <a:cubicBezTo>
                    <a:pt x="85" y="125"/>
                    <a:pt x="85" y="125"/>
                    <a:pt x="85" y="125"/>
                  </a:cubicBezTo>
                  <a:cubicBezTo>
                    <a:pt x="82" y="128"/>
                    <a:pt x="77" y="130"/>
                    <a:pt x="73" y="130"/>
                  </a:cubicBezTo>
                  <a:cubicBezTo>
                    <a:pt x="64" y="130"/>
                    <a:pt x="57" y="125"/>
                    <a:pt x="57" y="115"/>
                  </a:cubicBezTo>
                  <a:cubicBezTo>
                    <a:pt x="57" y="106"/>
                    <a:pt x="64" y="100"/>
                    <a:pt x="73" y="100"/>
                  </a:cubicBezTo>
                  <a:close/>
                  <a:moveTo>
                    <a:pt x="31" y="130"/>
                  </a:moveTo>
                  <a:cubicBezTo>
                    <a:pt x="21" y="130"/>
                    <a:pt x="21" y="130"/>
                    <a:pt x="21" y="130"/>
                  </a:cubicBezTo>
                  <a:cubicBezTo>
                    <a:pt x="21" y="88"/>
                    <a:pt x="21" y="88"/>
                    <a:pt x="21" y="88"/>
                  </a:cubicBezTo>
                  <a:cubicBezTo>
                    <a:pt x="37" y="88"/>
                    <a:pt x="37" y="88"/>
                    <a:pt x="37" y="88"/>
                  </a:cubicBezTo>
                  <a:cubicBezTo>
                    <a:pt x="46" y="88"/>
                    <a:pt x="53" y="91"/>
                    <a:pt x="53" y="101"/>
                  </a:cubicBezTo>
                  <a:cubicBezTo>
                    <a:pt x="53" y="110"/>
                    <a:pt x="46" y="113"/>
                    <a:pt x="37" y="113"/>
                  </a:cubicBezTo>
                  <a:cubicBezTo>
                    <a:pt x="31" y="113"/>
                    <a:pt x="31" y="113"/>
                    <a:pt x="31" y="113"/>
                  </a:cubicBezTo>
                  <a:lnTo>
                    <a:pt x="31" y="130"/>
                  </a:ln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41" name="Freeform 570">
              <a:extLst>
                <a:ext uri="{FF2B5EF4-FFF2-40B4-BE49-F238E27FC236}">
                  <a16:creationId xmlns:a16="http://schemas.microsoft.com/office/drawing/2014/main" id="{11157B43-3CF2-402A-B218-2E99512A21C7}"/>
                </a:ext>
              </a:extLst>
            </p:cNvPr>
            <p:cNvSpPr>
              <a:spLocks/>
            </p:cNvSpPr>
            <p:nvPr userDrawn="1"/>
          </p:nvSpPr>
          <p:spPr bwMode="gray">
            <a:xfrm>
              <a:off x="7212" y="2203"/>
              <a:ext cx="9" cy="9"/>
            </a:xfrm>
            <a:custGeom>
              <a:avLst/>
              <a:gdLst>
                <a:gd name="T0" fmla="*/ 2 w 11"/>
                <a:gd name="T1" fmla="*/ 2 h 10"/>
                <a:gd name="T2" fmla="*/ 1 w 11"/>
                <a:gd name="T3" fmla="*/ 5 h 10"/>
                <a:gd name="T4" fmla="*/ 2 w 11"/>
                <a:gd name="T5" fmla="*/ 3 h 10"/>
                <a:gd name="T6" fmla="*/ 2 w 11"/>
                <a:gd name="T7" fmla="*/ 2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4" y="2"/>
                  </a:moveTo>
                  <a:cubicBezTo>
                    <a:pt x="1" y="4"/>
                    <a:pt x="0" y="7"/>
                    <a:pt x="1" y="10"/>
                  </a:cubicBezTo>
                  <a:cubicBezTo>
                    <a:pt x="11" y="3"/>
                    <a:pt x="11" y="3"/>
                    <a:pt x="11" y="3"/>
                  </a:cubicBezTo>
                  <a:cubicBezTo>
                    <a:pt x="10" y="1"/>
                    <a:pt x="7" y="0"/>
                    <a:pt x="4" y="2"/>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42" name="Freeform 571">
              <a:extLst>
                <a:ext uri="{FF2B5EF4-FFF2-40B4-BE49-F238E27FC236}">
                  <a16:creationId xmlns:a16="http://schemas.microsoft.com/office/drawing/2014/main" id="{F58D8D98-6472-487B-9B8F-4A00CF9625FA}"/>
                </a:ext>
              </a:extLst>
            </p:cNvPr>
            <p:cNvSpPr>
              <a:spLocks/>
            </p:cNvSpPr>
            <p:nvPr userDrawn="1"/>
          </p:nvSpPr>
          <p:spPr bwMode="gray">
            <a:xfrm>
              <a:off x="7137" y="2234"/>
              <a:ext cx="10" cy="5"/>
            </a:xfrm>
            <a:custGeom>
              <a:avLst/>
              <a:gdLst>
                <a:gd name="T0" fmla="*/ 3 w 12"/>
                <a:gd name="T1" fmla="*/ 0 h 6"/>
                <a:gd name="T2" fmla="*/ 0 w 12"/>
                <a:gd name="T3" fmla="*/ 3 h 6"/>
                <a:gd name="T4" fmla="*/ 3 w 12"/>
                <a:gd name="T5" fmla="*/ 3 h 6"/>
                <a:gd name="T6" fmla="*/ 3 w 1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6" y="0"/>
                  </a:moveTo>
                  <a:cubicBezTo>
                    <a:pt x="2" y="1"/>
                    <a:pt x="0" y="4"/>
                    <a:pt x="0" y="6"/>
                  </a:cubicBezTo>
                  <a:cubicBezTo>
                    <a:pt x="12" y="5"/>
                    <a:pt x="12" y="5"/>
                    <a:pt x="12" y="5"/>
                  </a:cubicBezTo>
                  <a:cubicBezTo>
                    <a:pt x="12" y="2"/>
                    <a:pt x="9" y="0"/>
                    <a:pt x="6" y="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43" name="Freeform 572">
              <a:extLst>
                <a:ext uri="{FF2B5EF4-FFF2-40B4-BE49-F238E27FC236}">
                  <a16:creationId xmlns:a16="http://schemas.microsoft.com/office/drawing/2014/main" id="{2D361CAD-FBFD-4037-A425-B0B522238026}"/>
                </a:ext>
              </a:extLst>
            </p:cNvPr>
            <p:cNvSpPr>
              <a:spLocks noEditPoints="1"/>
            </p:cNvSpPr>
            <p:nvPr userDrawn="1"/>
          </p:nvSpPr>
          <p:spPr bwMode="gray">
            <a:xfrm>
              <a:off x="6898" y="1869"/>
              <a:ext cx="476" cy="476"/>
            </a:xfrm>
            <a:custGeom>
              <a:avLst/>
              <a:gdLst>
                <a:gd name="T0" fmla="*/ 0 w 559"/>
                <a:gd name="T1" fmla="*/ 3 h 559"/>
                <a:gd name="T2" fmla="*/ 3 w 559"/>
                <a:gd name="T3" fmla="*/ 3 h 559"/>
                <a:gd name="T4" fmla="*/ 3 w 559"/>
                <a:gd name="T5" fmla="*/ 3 h 559"/>
                <a:gd name="T6" fmla="*/ 3 w 559"/>
                <a:gd name="T7" fmla="*/ 3 h 559"/>
                <a:gd name="T8" fmla="*/ 3 w 559"/>
                <a:gd name="T9" fmla="*/ 3 h 559"/>
                <a:gd name="T10" fmla="*/ 3 w 559"/>
                <a:gd name="T11" fmla="*/ 3 h 559"/>
                <a:gd name="T12" fmla="*/ 3 w 559"/>
                <a:gd name="T13" fmla="*/ 3 h 559"/>
                <a:gd name="T14" fmla="*/ 3 w 559"/>
                <a:gd name="T15" fmla="*/ 3 h 559"/>
                <a:gd name="T16" fmla="*/ 3 w 559"/>
                <a:gd name="T17" fmla="*/ 3 h 559"/>
                <a:gd name="T18" fmla="*/ 3 w 559"/>
                <a:gd name="T19" fmla="*/ 3 h 559"/>
                <a:gd name="T20" fmla="*/ 3 w 559"/>
                <a:gd name="T21" fmla="*/ 3 h 559"/>
                <a:gd name="T22" fmla="*/ 3 w 559"/>
                <a:gd name="T23" fmla="*/ 3 h 559"/>
                <a:gd name="T24" fmla="*/ 3 w 559"/>
                <a:gd name="T25" fmla="*/ 3 h 559"/>
                <a:gd name="T26" fmla="*/ 3 w 559"/>
                <a:gd name="T27" fmla="*/ 3 h 559"/>
                <a:gd name="T28" fmla="*/ 3 w 559"/>
                <a:gd name="T29" fmla="*/ 3 h 559"/>
                <a:gd name="T30" fmla="*/ 3 w 559"/>
                <a:gd name="T31" fmla="*/ 3 h 559"/>
                <a:gd name="T32" fmla="*/ 3 w 559"/>
                <a:gd name="T33" fmla="*/ 3 h 559"/>
                <a:gd name="T34" fmla="*/ 3 w 559"/>
                <a:gd name="T35" fmla="*/ 3 h 559"/>
                <a:gd name="T36" fmla="*/ 3 w 559"/>
                <a:gd name="T37" fmla="*/ 3 h 559"/>
                <a:gd name="T38" fmla="*/ 3 w 559"/>
                <a:gd name="T39" fmla="*/ 3 h 559"/>
                <a:gd name="T40" fmla="*/ 3 w 559"/>
                <a:gd name="T41" fmla="*/ 3 h 559"/>
                <a:gd name="T42" fmla="*/ 3 w 559"/>
                <a:gd name="T43" fmla="*/ 3 h 559"/>
                <a:gd name="T44" fmla="*/ 3 w 559"/>
                <a:gd name="T45" fmla="*/ 3 h 559"/>
                <a:gd name="T46" fmla="*/ 3 w 559"/>
                <a:gd name="T47" fmla="*/ 3 h 559"/>
                <a:gd name="T48" fmla="*/ 3 w 559"/>
                <a:gd name="T49" fmla="*/ 3 h 559"/>
                <a:gd name="T50" fmla="*/ 3 w 559"/>
                <a:gd name="T51" fmla="*/ 3 h 559"/>
                <a:gd name="T52" fmla="*/ 3 w 559"/>
                <a:gd name="T53" fmla="*/ 3 h 559"/>
                <a:gd name="T54" fmla="*/ 3 w 559"/>
                <a:gd name="T55" fmla="*/ 3 h 559"/>
                <a:gd name="T56" fmla="*/ 3 w 559"/>
                <a:gd name="T57" fmla="*/ 3 h 559"/>
                <a:gd name="T58" fmla="*/ 3 w 559"/>
                <a:gd name="T59" fmla="*/ 3 h 559"/>
                <a:gd name="T60" fmla="*/ 3 w 559"/>
                <a:gd name="T61" fmla="*/ 3 h 559"/>
                <a:gd name="T62" fmla="*/ 3 w 559"/>
                <a:gd name="T63" fmla="*/ 3 h 559"/>
                <a:gd name="T64" fmla="*/ 3 w 559"/>
                <a:gd name="T65" fmla="*/ 3 h 559"/>
                <a:gd name="T66" fmla="*/ 3 w 559"/>
                <a:gd name="T67" fmla="*/ 3 h 559"/>
                <a:gd name="T68" fmla="*/ 3 w 559"/>
                <a:gd name="T69" fmla="*/ 3 h 559"/>
                <a:gd name="T70" fmla="*/ 3 w 559"/>
                <a:gd name="T71" fmla="*/ 3 h 559"/>
                <a:gd name="T72" fmla="*/ 3 w 559"/>
                <a:gd name="T73" fmla="*/ 3 h 559"/>
                <a:gd name="T74" fmla="*/ 3 w 559"/>
                <a:gd name="T75" fmla="*/ 3 h 559"/>
                <a:gd name="T76" fmla="*/ 3 w 559"/>
                <a:gd name="T77" fmla="*/ 3 h 559"/>
                <a:gd name="T78" fmla="*/ 3 w 559"/>
                <a:gd name="T79" fmla="*/ 3 h 559"/>
                <a:gd name="T80" fmla="*/ 3 w 559"/>
                <a:gd name="T81" fmla="*/ 3 h 559"/>
                <a:gd name="T82" fmla="*/ 3 w 559"/>
                <a:gd name="T83" fmla="*/ 3 h 559"/>
                <a:gd name="T84" fmla="*/ 3 w 559"/>
                <a:gd name="T85" fmla="*/ 3 h 559"/>
                <a:gd name="T86" fmla="*/ 3 w 559"/>
                <a:gd name="T87" fmla="*/ 3 h 559"/>
                <a:gd name="T88" fmla="*/ 3 w 559"/>
                <a:gd name="T89" fmla="*/ 3 h 559"/>
                <a:gd name="T90" fmla="*/ 3 w 559"/>
                <a:gd name="T91" fmla="*/ 3 h 559"/>
                <a:gd name="T92" fmla="*/ 3 w 559"/>
                <a:gd name="T93" fmla="*/ 3 h 559"/>
                <a:gd name="T94" fmla="*/ 3 w 559"/>
                <a:gd name="T95" fmla="*/ 3 h 559"/>
                <a:gd name="T96" fmla="*/ 3 w 559"/>
                <a:gd name="T97" fmla="*/ 3 h 559"/>
                <a:gd name="T98" fmla="*/ 3 w 559"/>
                <a:gd name="T99" fmla="*/ 3 h 559"/>
                <a:gd name="T100" fmla="*/ 3 w 559"/>
                <a:gd name="T101" fmla="*/ 3 h 559"/>
                <a:gd name="T102" fmla="*/ 3 w 559"/>
                <a:gd name="T103" fmla="*/ 3 h 559"/>
                <a:gd name="T104" fmla="*/ 3 w 559"/>
                <a:gd name="T105" fmla="*/ 3 h 559"/>
                <a:gd name="T106" fmla="*/ 3 w 559"/>
                <a:gd name="T107" fmla="*/ 3 h 559"/>
                <a:gd name="T108" fmla="*/ 3 w 559"/>
                <a:gd name="T109" fmla="*/ 3 h 559"/>
                <a:gd name="T110" fmla="*/ 3 w 559"/>
                <a:gd name="T111" fmla="*/ 3 h 559"/>
                <a:gd name="T112" fmla="*/ 3 w 559"/>
                <a:gd name="T113" fmla="*/ 3 h 559"/>
                <a:gd name="T114" fmla="*/ 3 w 559"/>
                <a:gd name="T115" fmla="*/ 3 h 559"/>
                <a:gd name="T116" fmla="*/ 3 w 559"/>
                <a:gd name="T117" fmla="*/ 3 h 5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9" h="559">
                  <a:moveTo>
                    <a:pt x="280" y="0"/>
                  </a:moveTo>
                  <a:cubicBezTo>
                    <a:pt x="125" y="0"/>
                    <a:pt x="0" y="125"/>
                    <a:pt x="0" y="280"/>
                  </a:cubicBezTo>
                  <a:cubicBezTo>
                    <a:pt x="0" y="434"/>
                    <a:pt x="125" y="559"/>
                    <a:pt x="280" y="559"/>
                  </a:cubicBezTo>
                  <a:cubicBezTo>
                    <a:pt x="434" y="559"/>
                    <a:pt x="559" y="434"/>
                    <a:pt x="559" y="280"/>
                  </a:cubicBezTo>
                  <a:cubicBezTo>
                    <a:pt x="559" y="125"/>
                    <a:pt x="434" y="0"/>
                    <a:pt x="280" y="0"/>
                  </a:cubicBezTo>
                  <a:close/>
                  <a:moveTo>
                    <a:pt x="133" y="465"/>
                  </a:moveTo>
                  <a:cubicBezTo>
                    <a:pt x="127" y="461"/>
                    <a:pt x="127" y="461"/>
                    <a:pt x="127" y="461"/>
                  </a:cubicBezTo>
                  <a:cubicBezTo>
                    <a:pt x="117" y="474"/>
                    <a:pt x="117" y="474"/>
                    <a:pt x="117" y="474"/>
                  </a:cubicBezTo>
                  <a:cubicBezTo>
                    <a:pt x="110" y="468"/>
                    <a:pt x="110" y="468"/>
                    <a:pt x="110" y="468"/>
                  </a:cubicBezTo>
                  <a:cubicBezTo>
                    <a:pt x="136" y="435"/>
                    <a:pt x="136" y="435"/>
                    <a:pt x="136" y="435"/>
                  </a:cubicBezTo>
                  <a:cubicBezTo>
                    <a:pt x="148" y="445"/>
                    <a:pt x="148" y="445"/>
                    <a:pt x="148" y="445"/>
                  </a:cubicBezTo>
                  <a:cubicBezTo>
                    <a:pt x="155" y="451"/>
                    <a:pt x="159" y="457"/>
                    <a:pt x="153" y="465"/>
                  </a:cubicBezTo>
                  <a:cubicBezTo>
                    <a:pt x="147" y="473"/>
                    <a:pt x="140" y="471"/>
                    <a:pt x="133" y="465"/>
                  </a:cubicBezTo>
                  <a:close/>
                  <a:moveTo>
                    <a:pt x="169" y="484"/>
                  </a:moveTo>
                  <a:cubicBezTo>
                    <a:pt x="164" y="480"/>
                    <a:pt x="161" y="483"/>
                    <a:pt x="158" y="488"/>
                  </a:cubicBezTo>
                  <a:cubicBezTo>
                    <a:pt x="152" y="498"/>
                    <a:pt x="152" y="498"/>
                    <a:pt x="152" y="498"/>
                  </a:cubicBezTo>
                  <a:cubicBezTo>
                    <a:pt x="144" y="494"/>
                    <a:pt x="144" y="494"/>
                    <a:pt x="144" y="494"/>
                  </a:cubicBezTo>
                  <a:cubicBezTo>
                    <a:pt x="159" y="469"/>
                    <a:pt x="159" y="469"/>
                    <a:pt x="159" y="469"/>
                  </a:cubicBezTo>
                  <a:cubicBezTo>
                    <a:pt x="167" y="474"/>
                    <a:pt x="167" y="474"/>
                    <a:pt x="167" y="474"/>
                  </a:cubicBezTo>
                  <a:cubicBezTo>
                    <a:pt x="164" y="478"/>
                    <a:pt x="164" y="478"/>
                    <a:pt x="164" y="478"/>
                  </a:cubicBezTo>
                  <a:cubicBezTo>
                    <a:pt x="164" y="478"/>
                    <a:pt x="164" y="478"/>
                    <a:pt x="164" y="478"/>
                  </a:cubicBezTo>
                  <a:cubicBezTo>
                    <a:pt x="168" y="476"/>
                    <a:pt x="171" y="475"/>
                    <a:pt x="174" y="477"/>
                  </a:cubicBezTo>
                  <a:cubicBezTo>
                    <a:pt x="175" y="478"/>
                    <a:pt x="176" y="478"/>
                    <a:pt x="176" y="479"/>
                  </a:cubicBezTo>
                  <a:cubicBezTo>
                    <a:pt x="172" y="486"/>
                    <a:pt x="172" y="486"/>
                    <a:pt x="172" y="486"/>
                  </a:cubicBezTo>
                  <a:cubicBezTo>
                    <a:pt x="171" y="485"/>
                    <a:pt x="170" y="484"/>
                    <a:pt x="169" y="484"/>
                  </a:cubicBezTo>
                  <a:close/>
                  <a:moveTo>
                    <a:pt x="205" y="507"/>
                  </a:moveTo>
                  <a:cubicBezTo>
                    <a:pt x="201" y="515"/>
                    <a:pt x="192" y="518"/>
                    <a:pt x="184" y="515"/>
                  </a:cubicBezTo>
                  <a:cubicBezTo>
                    <a:pt x="176" y="512"/>
                    <a:pt x="172" y="503"/>
                    <a:pt x="175" y="495"/>
                  </a:cubicBezTo>
                  <a:cubicBezTo>
                    <a:pt x="178" y="486"/>
                    <a:pt x="187" y="484"/>
                    <a:pt x="196" y="487"/>
                  </a:cubicBezTo>
                  <a:cubicBezTo>
                    <a:pt x="204" y="490"/>
                    <a:pt x="208" y="498"/>
                    <a:pt x="205" y="507"/>
                  </a:cubicBezTo>
                  <a:close/>
                  <a:moveTo>
                    <a:pt x="229" y="520"/>
                  </a:moveTo>
                  <a:cubicBezTo>
                    <a:pt x="231" y="521"/>
                    <a:pt x="232" y="520"/>
                    <a:pt x="233" y="519"/>
                  </a:cubicBezTo>
                  <a:cubicBezTo>
                    <a:pt x="238" y="526"/>
                    <a:pt x="238" y="526"/>
                    <a:pt x="238" y="526"/>
                  </a:cubicBezTo>
                  <a:cubicBezTo>
                    <a:pt x="235" y="528"/>
                    <a:pt x="230" y="529"/>
                    <a:pt x="227" y="528"/>
                  </a:cubicBezTo>
                  <a:cubicBezTo>
                    <a:pt x="218" y="526"/>
                    <a:pt x="213" y="519"/>
                    <a:pt x="215" y="510"/>
                  </a:cubicBezTo>
                  <a:cubicBezTo>
                    <a:pt x="216" y="501"/>
                    <a:pt x="225" y="496"/>
                    <a:pt x="233" y="498"/>
                  </a:cubicBezTo>
                  <a:cubicBezTo>
                    <a:pt x="237" y="499"/>
                    <a:pt x="240" y="501"/>
                    <a:pt x="243" y="504"/>
                  </a:cubicBezTo>
                  <a:cubicBezTo>
                    <a:pt x="236" y="509"/>
                    <a:pt x="236" y="509"/>
                    <a:pt x="236" y="509"/>
                  </a:cubicBezTo>
                  <a:cubicBezTo>
                    <a:pt x="235" y="508"/>
                    <a:pt x="234" y="506"/>
                    <a:pt x="232" y="506"/>
                  </a:cubicBezTo>
                  <a:cubicBezTo>
                    <a:pt x="227" y="505"/>
                    <a:pt x="224" y="507"/>
                    <a:pt x="223" y="512"/>
                  </a:cubicBezTo>
                  <a:cubicBezTo>
                    <a:pt x="222" y="516"/>
                    <a:pt x="224" y="519"/>
                    <a:pt x="229" y="520"/>
                  </a:cubicBezTo>
                  <a:close/>
                  <a:moveTo>
                    <a:pt x="276" y="522"/>
                  </a:moveTo>
                  <a:cubicBezTo>
                    <a:pt x="256" y="520"/>
                    <a:pt x="256" y="520"/>
                    <a:pt x="256" y="520"/>
                  </a:cubicBezTo>
                  <a:cubicBezTo>
                    <a:pt x="256" y="524"/>
                    <a:pt x="259" y="526"/>
                    <a:pt x="262" y="526"/>
                  </a:cubicBezTo>
                  <a:cubicBezTo>
                    <a:pt x="265" y="526"/>
                    <a:pt x="267" y="525"/>
                    <a:pt x="269" y="523"/>
                  </a:cubicBezTo>
                  <a:cubicBezTo>
                    <a:pt x="274" y="528"/>
                    <a:pt x="274" y="528"/>
                    <a:pt x="274" y="528"/>
                  </a:cubicBezTo>
                  <a:cubicBezTo>
                    <a:pt x="271" y="531"/>
                    <a:pt x="267" y="533"/>
                    <a:pt x="262" y="533"/>
                  </a:cubicBezTo>
                  <a:cubicBezTo>
                    <a:pt x="253" y="532"/>
                    <a:pt x="246" y="526"/>
                    <a:pt x="247" y="517"/>
                  </a:cubicBezTo>
                  <a:cubicBezTo>
                    <a:pt x="248" y="508"/>
                    <a:pt x="255" y="502"/>
                    <a:pt x="264" y="503"/>
                  </a:cubicBezTo>
                  <a:cubicBezTo>
                    <a:pt x="272" y="503"/>
                    <a:pt x="277" y="510"/>
                    <a:pt x="276" y="519"/>
                  </a:cubicBezTo>
                  <a:lnTo>
                    <a:pt x="276" y="522"/>
                  </a:lnTo>
                  <a:close/>
                  <a:moveTo>
                    <a:pt x="310" y="531"/>
                  </a:moveTo>
                  <a:cubicBezTo>
                    <a:pt x="310" y="527"/>
                    <a:pt x="310" y="527"/>
                    <a:pt x="310" y="527"/>
                  </a:cubicBezTo>
                  <a:cubicBezTo>
                    <a:pt x="310" y="527"/>
                    <a:pt x="310" y="527"/>
                    <a:pt x="310" y="527"/>
                  </a:cubicBezTo>
                  <a:cubicBezTo>
                    <a:pt x="309" y="529"/>
                    <a:pt x="305" y="532"/>
                    <a:pt x="301" y="533"/>
                  </a:cubicBezTo>
                  <a:cubicBezTo>
                    <a:pt x="293" y="533"/>
                    <a:pt x="287" y="528"/>
                    <a:pt x="286" y="519"/>
                  </a:cubicBezTo>
                  <a:cubicBezTo>
                    <a:pt x="285" y="511"/>
                    <a:pt x="290" y="503"/>
                    <a:pt x="298" y="503"/>
                  </a:cubicBezTo>
                  <a:cubicBezTo>
                    <a:pt x="301" y="502"/>
                    <a:pt x="305" y="503"/>
                    <a:pt x="307" y="506"/>
                  </a:cubicBezTo>
                  <a:cubicBezTo>
                    <a:pt x="307" y="505"/>
                    <a:pt x="307" y="505"/>
                    <a:pt x="307" y="505"/>
                  </a:cubicBezTo>
                  <a:cubicBezTo>
                    <a:pt x="306" y="486"/>
                    <a:pt x="306" y="486"/>
                    <a:pt x="306" y="486"/>
                  </a:cubicBezTo>
                  <a:cubicBezTo>
                    <a:pt x="315" y="486"/>
                    <a:pt x="315" y="486"/>
                    <a:pt x="315" y="486"/>
                  </a:cubicBezTo>
                  <a:cubicBezTo>
                    <a:pt x="318" y="530"/>
                    <a:pt x="318" y="530"/>
                    <a:pt x="318" y="530"/>
                  </a:cubicBezTo>
                  <a:lnTo>
                    <a:pt x="310" y="531"/>
                  </a:lnTo>
                  <a:close/>
                  <a:moveTo>
                    <a:pt x="352" y="522"/>
                  </a:moveTo>
                  <a:cubicBezTo>
                    <a:pt x="351" y="519"/>
                    <a:pt x="351" y="519"/>
                    <a:pt x="351" y="519"/>
                  </a:cubicBezTo>
                  <a:cubicBezTo>
                    <a:pt x="351" y="519"/>
                    <a:pt x="351" y="519"/>
                    <a:pt x="351" y="519"/>
                  </a:cubicBezTo>
                  <a:cubicBezTo>
                    <a:pt x="350" y="521"/>
                    <a:pt x="348" y="524"/>
                    <a:pt x="344" y="525"/>
                  </a:cubicBezTo>
                  <a:cubicBezTo>
                    <a:pt x="335" y="528"/>
                    <a:pt x="332" y="522"/>
                    <a:pt x="330" y="515"/>
                  </a:cubicBezTo>
                  <a:cubicBezTo>
                    <a:pt x="326" y="499"/>
                    <a:pt x="326" y="499"/>
                    <a:pt x="326" y="499"/>
                  </a:cubicBezTo>
                  <a:cubicBezTo>
                    <a:pt x="335" y="497"/>
                    <a:pt x="335" y="497"/>
                    <a:pt x="335" y="497"/>
                  </a:cubicBezTo>
                  <a:cubicBezTo>
                    <a:pt x="338" y="511"/>
                    <a:pt x="338" y="511"/>
                    <a:pt x="338" y="511"/>
                  </a:cubicBezTo>
                  <a:cubicBezTo>
                    <a:pt x="339" y="514"/>
                    <a:pt x="340" y="518"/>
                    <a:pt x="345" y="517"/>
                  </a:cubicBezTo>
                  <a:cubicBezTo>
                    <a:pt x="349" y="516"/>
                    <a:pt x="349" y="512"/>
                    <a:pt x="348" y="508"/>
                  </a:cubicBezTo>
                  <a:cubicBezTo>
                    <a:pt x="344" y="495"/>
                    <a:pt x="344" y="495"/>
                    <a:pt x="344" y="495"/>
                  </a:cubicBezTo>
                  <a:cubicBezTo>
                    <a:pt x="353" y="492"/>
                    <a:pt x="353" y="492"/>
                    <a:pt x="353" y="492"/>
                  </a:cubicBezTo>
                  <a:cubicBezTo>
                    <a:pt x="360" y="520"/>
                    <a:pt x="360" y="520"/>
                    <a:pt x="360" y="520"/>
                  </a:cubicBezTo>
                  <a:lnTo>
                    <a:pt x="352" y="522"/>
                  </a:lnTo>
                  <a:close/>
                  <a:moveTo>
                    <a:pt x="376" y="500"/>
                  </a:moveTo>
                  <a:cubicBezTo>
                    <a:pt x="381" y="511"/>
                    <a:pt x="381" y="511"/>
                    <a:pt x="381" y="511"/>
                  </a:cubicBezTo>
                  <a:cubicBezTo>
                    <a:pt x="373" y="515"/>
                    <a:pt x="373" y="515"/>
                    <a:pt x="373" y="515"/>
                  </a:cubicBezTo>
                  <a:cubicBezTo>
                    <a:pt x="361" y="488"/>
                    <a:pt x="361" y="488"/>
                    <a:pt x="361" y="488"/>
                  </a:cubicBezTo>
                  <a:cubicBezTo>
                    <a:pt x="370" y="485"/>
                    <a:pt x="370" y="485"/>
                    <a:pt x="370" y="485"/>
                  </a:cubicBezTo>
                  <a:cubicBezTo>
                    <a:pt x="371" y="489"/>
                    <a:pt x="371" y="489"/>
                    <a:pt x="371" y="489"/>
                  </a:cubicBezTo>
                  <a:cubicBezTo>
                    <a:pt x="372" y="489"/>
                    <a:pt x="372" y="489"/>
                    <a:pt x="372" y="489"/>
                  </a:cubicBezTo>
                  <a:cubicBezTo>
                    <a:pt x="372" y="485"/>
                    <a:pt x="373" y="482"/>
                    <a:pt x="377" y="481"/>
                  </a:cubicBezTo>
                  <a:cubicBezTo>
                    <a:pt x="378" y="480"/>
                    <a:pt x="379" y="480"/>
                    <a:pt x="380" y="480"/>
                  </a:cubicBezTo>
                  <a:cubicBezTo>
                    <a:pt x="383" y="487"/>
                    <a:pt x="383" y="487"/>
                    <a:pt x="383" y="487"/>
                  </a:cubicBezTo>
                  <a:cubicBezTo>
                    <a:pt x="382" y="487"/>
                    <a:pt x="381" y="488"/>
                    <a:pt x="379" y="488"/>
                  </a:cubicBezTo>
                  <a:cubicBezTo>
                    <a:pt x="373" y="491"/>
                    <a:pt x="374" y="495"/>
                    <a:pt x="376" y="500"/>
                  </a:cubicBezTo>
                  <a:close/>
                  <a:moveTo>
                    <a:pt x="413" y="495"/>
                  </a:moveTo>
                  <a:cubicBezTo>
                    <a:pt x="406" y="500"/>
                    <a:pt x="397" y="499"/>
                    <a:pt x="392" y="491"/>
                  </a:cubicBezTo>
                  <a:cubicBezTo>
                    <a:pt x="387" y="483"/>
                    <a:pt x="390" y="474"/>
                    <a:pt x="397" y="470"/>
                  </a:cubicBezTo>
                  <a:cubicBezTo>
                    <a:pt x="404" y="465"/>
                    <a:pt x="412" y="467"/>
                    <a:pt x="417" y="475"/>
                  </a:cubicBezTo>
                  <a:cubicBezTo>
                    <a:pt x="418" y="478"/>
                    <a:pt x="418" y="478"/>
                    <a:pt x="418" y="478"/>
                  </a:cubicBezTo>
                  <a:cubicBezTo>
                    <a:pt x="401" y="488"/>
                    <a:pt x="401" y="488"/>
                    <a:pt x="401" y="488"/>
                  </a:cubicBezTo>
                  <a:cubicBezTo>
                    <a:pt x="403" y="491"/>
                    <a:pt x="407" y="491"/>
                    <a:pt x="409" y="490"/>
                  </a:cubicBezTo>
                  <a:cubicBezTo>
                    <a:pt x="412" y="488"/>
                    <a:pt x="413" y="486"/>
                    <a:pt x="413" y="483"/>
                  </a:cubicBezTo>
                  <a:cubicBezTo>
                    <a:pt x="421" y="484"/>
                    <a:pt x="421" y="484"/>
                    <a:pt x="421" y="484"/>
                  </a:cubicBezTo>
                  <a:cubicBezTo>
                    <a:pt x="420" y="488"/>
                    <a:pt x="417" y="493"/>
                    <a:pt x="413" y="495"/>
                  </a:cubicBezTo>
                  <a:close/>
                  <a:moveTo>
                    <a:pt x="442" y="475"/>
                  </a:moveTo>
                  <a:cubicBezTo>
                    <a:pt x="439" y="477"/>
                    <a:pt x="435" y="479"/>
                    <a:pt x="431" y="479"/>
                  </a:cubicBezTo>
                  <a:cubicBezTo>
                    <a:pt x="431" y="471"/>
                    <a:pt x="431" y="471"/>
                    <a:pt x="431" y="471"/>
                  </a:cubicBezTo>
                  <a:cubicBezTo>
                    <a:pt x="434" y="471"/>
                    <a:pt x="436" y="471"/>
                    <a:pt x="438" y="469"/>
                  </a:cubicBezTo>
                  <a:cubicBezTo>
                    <a:pt x="440" y="468"/>
                    <a:pt x="441" y="466"/>
                    <a:pt x="440" y="465"/>
                  </a:cubicBezTo>
                  <a:cubicBezTo>
                    <a:pt x="437" y="461"/>
                    <a:pt x="428" y="474"/>
                    <a:pt x="421" y="466"/>
                  </a:cubicBezTo>
                  <a:cubicBezTo>
                    <a:pt x="416" y="461"/>
                    <a:pt x="419" y="454"/>
                    <a:pt x="424" y="450"/>
                  </a:cubicBezTo>
                  <a:cubicBezTo>
                    <a:pt x="427" y="448"/>
                    <a:pt x="430" y="446"/>
                    <a:pt x="434" y="447"/>
                  </a:cubicBezTo>
                  <a:cubicBezTo>
                    <a:pt x="434" y="454"/>
                    <a:pt x="434" y="454"/>
                    <a:pt x="434" y="454"/>
                  </a:cubicBezTo>
                  <a:cubicBezTo>
                    <a:pt x="434" y="454"/>
                    <a:pt x="434" y="454"/>
                    <a:pt x="434" y="454"/>
                  </a:cubicBezTo>
                  <a:cubicBezTo>
                    <a:pt x="432" y="454"/>
                    <a:pt x="430" y="454"/>
                    <a:pt x="428" y="456"/>
                  </a:cubicBezTo>
                  <a:cubicBezTo>
                    <a:pt x="427" y="457"/>
                    <a:pt x="426" y="458"/>
                    <a:pt x="427" y="460"/>
                  </a:cubicBezTo>
                  <a:cubicBezTo>
                    <a:pt x="430" y="463"/>
                    <a:pt x="439" y="450"/>
                    <a:pt x="446" y="459"/>
                  </a:cubicBezTo>
                  <a:cubicBezTo>
                    <a:pt x="451" y="464"/>
                    <a:pt x="447" y="471"/>
                    <a:pt x="442" y="475"/>
                  </a:cubicBezTo>
                  <a:close/>
                  <a:moveTo>
                    <a:pt x="280" y="480"/>
                  </a:moveTo>
                  <a:cubicBezTo>
                    <a:pt x="169" y="480"/>
                    <a:pt x="79" y="390"/>
                    <a:pt x="79" y="280"/>
                  </a:cubicBezTo>
                  <a:cubicBezTo>
                    <a:pt x="79" y="169"/>
                    <a:pt x="169" y="79"/>
                    <a:pt x="280" y="79"/>
                  </a:cubicBezTo>
                  <a:cubicBezTo>
                    <a:pt x="390" y="79"/>
                    <a:pt x="480" y="169"/>
                    <a:pt x="480" y="280"/>
                  </a:cubicBezTo>
                  <a:cubicBezTo>
                    <a:pt x="480" y="390"/>
                    <a:pt x="390" y="480"/>
                    <a:pt x="280" y="480"/>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44" name="Freeform 573">
              <a:extLst>
                <a:ext uri="{FF2B5EF4-FFF2-40B4-BE49-F238E27FC236}">
                  <a16:creationId xmlns:a16="http://schemas.microsoft.com/office/drawing/2014/main" id="{9810B825-0AC0-48DB-8DB2-E7C190C6FEAA}"/>
                </a:ext>
              </a:extLst>
            </p:cNvPr>
            <p:cNvSpPr>
              <a:spLocks noEditPoints="1"/>
            </p:cNvSpPr>
            <p:nvPr userDrawn="1"/>
          </p:nvSpPr>
          <p:spPr bwMode="gray">
            <a:xfrm>
              <a:off x="6974" y="1945"/>
              <a:ext cx="324" cy="324"/>
            </a:xfrm>
            <a:custGeom>
              <a:avLst/>
              <a:gdLst>
                <a:gd name="T0" fmla="*/ 0 w 381"/>
                <a:gd name="T1" fmla="*/ 3 h 381"/>
                <a:gd name="T2" fmla="*/ 3 w 381"/>
                <a:gd name="T3" fmla="*/ 3 h 381"/>
                <a:gd name="T4" fmla="*/ 3 w 381"/>
                <a:gd name="T5" fmla="*/ 3 h 381"/>
                <a:gd name="T6" fmla="*/ 3 w 381"/>
                <a:gd name="T7" fmla="*/ 3 h 381"/>
                <a:gd name="T8" fmla="*/ 3 w 381"/>
                <a:gd name="T9" fmla="*/ 3 h 381"/>
                <a:gd name="T10" fmla="*/ 3 w 381"/>
                <a:gd name="T11" fmla="*/ 3 h 381"/>
                <a:gd name="T12" fmla="*/ 3 w 381"/>
                <a:gd name="T13" fmla="*/ 3 h 381"/>
                <a:gd name="T14" fmla="*/ 3 w 381"/>
                <a:gd name="T15" fmla="*/ 3 h 381"/>
                <a:gd name="T16" fmla="*/ 3 w 381"/>
                <a:gd name="T17" fmla="*/ 3 h 381"/>
                <a:gd name="T18" fmla="*/ 3 w 381"/>
                <a:gd name="T19" fmla="*/ 3 h 381"/>
                <a:gd name="T20" fmla="*/ 3 w 381"/>
                <a:gd name="T21" fmla="*/ 3 h 381"/>
                <a:gd name="T22" fmla="*/ 3 w 381"/>
                <a:gd name="T23" fmla="*/ 3 h 381"/>
                <a:gd name="T24" fmla="*/ 3 w 381"/>
                <a:gd name="T25" fmla="*/ 3 h 381"/>
                <a:gd name="T26" fmla="*/ 3 w 381"/>
                <a:gd name="T27" fmla="*/ 3 h 381"/>
                <a:gd name="T28" fmla="*/ 3 w 381"/>
                <a:gd name="T29" fmla="*/ 3 h 381"/>
                <a:gd name="T30" fmla="*/ 3 w 381"/>
                <a:gd name="T31" fmla="*/ 3 h 381"/>
                <a:gd name="T32" fmla="*/ 3 w 381"/>
                <a:gd name="T33" fmla="*/ 3 h 381"/>
                <a:gd name="T34" fmla="*/ 3 w 381"/>
                <a:gd name="T35" fmla="*/ 3 h 381"/>
                <a:gd name="T36" fmla="*/ 3 w 381"/>
                <a:gd name="T37" fmla="*/ 3 h 381"/>
                <a:gd name="T38" fmla="*/ 3 w 381"/>
                <a:gd name="T39" fmla="*/ 3 h 381"/>
                <a:gd name="T40" fmla="*/ 3 w 381"/>
                <a:gd name="T41" fmla="*/ 3 h 381"/>
                <a:gd name="T42" fmla="*/ 3 w 381"/>
                <a:gd name="T43" fmla="*/ 3 h 381"/>
                <a:gd name="T44" fmla="*/ 3 w 381"/>
                <a:gd name="T45" fmla="*/ 3 h 381"/>
                <a:gd name="T46" fmla="*/ 3 w 381"/>
                <a:gd name="T47" fmla="*/ 3 h 381"/>
                <a:gd name="T48" fmla="*/ 3 w 381"/>
                <a:gd name="T49" fmla="*/ 3 h 381"/>
                <a:gd name="T50" fmla="*/ 3 w 381"/>
                <a:gd name="T51" fmla="*/ 3 h 381"/>
                <a:gd name="T52" fmla="*/ 3 w 381"/>
                <a:gd name="T53" fmla="*/ 3 h 381"/>
                <a:gd name="T54" fmla="*/ 3 w 381"/>
                <a:gd name="T55" fmla="*/ 3 h 381"/>
                <a:gd name="T56" fmla="*/ 3 w 381"/>
                <a:gd name="T57" fmla="*/ 3 h 381"/>
                <a:gd name="T58" fmla="*/ 3 w 381"/>
                <a:gd name="T59" fmla="*/ 3 h 381"/>
                <a:gd name="T60" fmla="*/ 3 w 381"/>
                <a:gd name="T61" fmla="*/ 3 h 381"/>
                <a:gd name="T62" fmla="*/ 3 w 381"/>
                <a:gd name="T63" fmla="*/ 3 h 381"/>
                <a:gd name="T64" fmla="*/ 3 w 381"/>
                <a:gd name="T65" fmla="*/ 3 h 381"/>
                <a:gd name="T66" fmla="*/ 3 w 381"/>
                <a:gd name="T67" fmla="*/ 3 h 381"/>
                <a:gd name="T68" fmla="*/ 3 w 381"/>
                <a:gd name="T69" fmla="*/ 3 h 381"/>
                <a:gd name="T70" fmla="*/ 3 w 381"/>
                <a:gd name="T71" fmla="*/ 3 h 381"/>
                <a:gd name="T72" fmla="*/ 3 w 381"/>
                <a:gd name="T73" fmla="*/ 3 h 381"/>
                <a:gd name="T74" fmla="*/ 3 w 381"/>
                <a:gd name="T75" fmla="*/ 3 h 381"/>
                <a:gd name="T76" fmla="*/ 3 w 381"/>
                <a:gd name="T77" fmla="*/ 3 h 381"/>
                <a:gd name="T78" fmla="*/ 3 w 381"/>
                <a:gd name="T79" fmla="*/ 3 h 381"/>
                <a:gd name="T80" fmla="*/ 3 w 381"/>
                <a:gd name="T81" fmla="*/ 3 h 381"/>
                <a:gd name="T82" fmla="*/ 3 w 381"/>
                <a:gd name="T83" fmla="*/ 3 h 381"/>
                <a:gd name="T84" fmla="*/ 3 w 381"/>
                <a:gd name="T85" fmla="*/ 3 h 381"/>
                <a:gd name="T86" fmla="*/ 3 w 381"/>
                <a:gd name="T87" fmla="*/ 3 h 381"/>
                <a:gd name="T88" fmla="*/ 3 w 381"/>
                <a:gd name="T89" fmla="*/ 3 h 381"/>
                <a:gd name="T90" fmla="*/ 3 w 381"/>
                <a:gd name="T91" fmla="*/ 3 h 381"/>
                <a:gd name="T92" fmla="*/ 3 w 381"/>
                <a:gd name="T93" fmla="*/ 3 h 381"/>
                <a:gd name="T94" fmla="*/ 3 w 381"/>
                <a:gd name="T95" fmla="*/ 3 h 381"/>
                <a:gd name="T96" fmla="*/ 3 w 381"/>
                <a:gd name="T97" fmla="*/ 3 h 381"/>
                <a:gd name="T98" fmla="*/ 3 w 381"/>
                <a:gd name="T99" fmla="*/ 3 h 381"/>
                <a:gd name="T100" fmla="*/ 3 w 381"/>
                <a:gd name="T101" fmla="*/ 3 h 381"/>
                <a:gd name="T102" fmla="*/ 3 w 381"/>
                <a:gd name="T103" fmla="*/ 3 h 381"/>
                <a:gd name="T104" fmla="*/ 3 w 381"/>
                <a:gd name="T105" fmla="*/ 3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1" h="381">
                  <a:moveTo>
                    <a:pt x="191" y="0"/>
                  </a:moveTo>
                  <a:cubicBezTo>
                    <a:pt x="85" y="0"/>
                    <a:pt x="0" y="86"/>
                    <a:pt x="0" y="191"/>
                  </a:cubicBezTo>
                  <a:cubicBezTo>
                    <a:pt x="0" y="296"/>
                    <a:pt x="85" y="381"/>
                    <a:pt x="191" y="381"/>
                  </a:cubicBezTo>
                  <a:cubicBezTo>
                    <a:pt x="296" y="381"/>
                    <a:pt x="381" y="296"/>
                    <a:pt x="381" y="191"/>
                  </a:cubicBezTo>
                  <a:cubicBezTo>
                    <a:pt x="381" y="86"/>
                    <a:pt x="296" y="0"/>
                    <a:pt x="191" y="0"/>
                  </a:cubicBezTo>
                  <a:close/>
                  <a:moveTo>
                    <a:pt x="104" y="104"/>
                  </a:moveTo>
                  <a:cubicBezTo>
                    <a:pt x="127" y="81"/>
                    <a:pt x="158" y="68"/>
                    <a:pt x="191" y="68"/>
                  </a:cubicBezTo>
                  <a:cubicBezTo>
                    <a:pt x="258" y="68"/>
                    <a:pt x="313" y="123"/>
                    <a:pt x="313" y="191"/>
                  </a:cubicBezTo>
                  <a:cubicBezTo>
                    <a:pt x="313" y="258"/>
                    <a:pt x="258" y="313"/>
                    <a:pt x="191" y="313"/>
                  </a:cubicBezTo>
                  <a:cubicBezTo>
                    <a:pt x="123" y="313"/>
                    <a:pt x="68" y="258"/>
                    <a:pt x="68" y="191"/>
                  </a:cubicBezTo>
                  <a:cubicBezTo>
                    <a:pt x="68" y="158"/>
                    <a:pt x="81" y="127"/>
                    <a:pt x="104" y="104"/>
                  </a:cubicBezTo>
                  <a:close/>
                  <a:moveTo>
                    <a:pt x="68" y="298"/>
                  </a:moveTo>
                  <a:cubicBezTo>
                    <a:pt x="57" y="309"/>
                    <a:pt x="57" y="309"/>
                    <a:pt x="57" y="309"/>
                  </a:cubicBezTo>
                  <a:cubicBezTo>
                    <a:pt x="50" y="303"/>
                    <a:pt x="50" y="303"/>
                    <a:pt x="50" y="303"/>
                  </a:cubicBezTo>
                  <a:cubicBezTo>
                    <a:pt x="80" y="273"/>
                    <a:pt x="80" y="273"/>
                    <a:pt x="80" y="273"/>
                  </a:cubicBezTo>
                  <a:cubicBezTo>
                    <a:pt x="91" y="284"/>
                    <a:pt x="91" y="284"/>
                    <a:pt x="91" y="284"/>
                  </a:cubicBezTo>
                  <a:cubicBezTo>
                    <a:pt x="97" y="290"/>
                    <a:pt x="100" y="297"/>
                    <a:pt x="93" y="304"/>
                  </a:cubicBezTo>
                  <a:cubicBezTo>
                    <a:pt x="86" y="311"/>
                    <a:pt x="79" y="309"/>
                    <a:pt x="73" y="303"/>
                  </a:cubicBezTo>
                  <a:lnTo>
                    <a:pt x="68" y="298"/>
                  </a:lnTo>
                  <a:close/>
                  <a:moveTo>
                    <a:pt x="97" y="327"/>
                  </a:moveTo>
                  <a:cubicBezTo>
                    <a:pt x="90" y="337"/>
                    <a:pt x="90" y="337"/>
                    <a:pt x="90" y="337"/>
                  </a:cubicBezTo>
                  <a:cubicBezTo>
                    <a:pt x="83" y="332"/>
                    <a:pt x="83" y="332"/>
                    <a:pt x="83" y="332"/>
                  </a:cubicBezTo>
                  <a:cubicBezTo>
                    <a:pt x="98" y="308"/>
                    <a:pt x="98" y="308"/>
                    <a:pt x="98" y="308"/>
                  </a:cubicBezTo>
                  <a:cubicBezTo>
                    <a:pt x="106" y="312"/>
                    <a:pt x="106" y="312"/>
                    <a:pt x="106" y="312"/>
                  </a:cubicBezTo>
                  <a:cubicBezTo>
                    <a:pt x="103" y="316"/>
                    <a:pt x="103" y="316"/>
                    <a:pt x="103" y="316"/>
                  </a:cubicBezTo>
                  <a:cubicBezTo>
                    <a:pt x="103" y="316"/>
                    <a:pt x="103" y="316"/>
                    <a:pt x="103" y="316"/>
                  </a:cubicBezTo>
                  <a:cubicBezTo>
                    <a:pt x="107" y="314"/>
                    <a:pt x="110" y="314"/>
                    <a:pt x="113" y="316"/>
                  </a:cubicBezTo>
                  <a:cubicBezTo>
                    <a:pt x="114" y="317"/>
                    <a:pt x="115" y="317"/>
                    <a:pt x="115" y="318"/>
                  </a:cubicBezTo>
                  <a:cubicBezTo>
                    <a:pt x="111" y="325"/>
                    <a:pt x="111" y="325"/>
                    <a:pt x="111" y="325"/>
                  </a:cubicBezTo>
                  <a:cubicBezTo>
                    <a:pt x="110" y="324"/>
                    <a:pt x="109" y="323"/>
                    <a:pt x="108" y="322"/>
                  </a:cubicBezTo>
                  <a:cubicBezTo>
                    <a:pt x="103" y="319"/>
                    <a:pt x="100" y="322"/>
                    <a:pt x="97" y="327"/>
                  </a:cubicBezTo>
                  <a:close/>
                  <a:moveTo>
                    <a:pt x="142" y="345"/>
                  </a:moveTo>
                  <a:cubicBezTo>
                    <a:pt x="139" y="354"/>
                    <a:pt x="130" y="357"/>
                    <a:pt x="122" y="353"/>
                  </a:cubicBezTo>
                  <a:cubicBezTo>
                    <a:pt x="113" y="350"/>
                    <a:pt x="109" y="342"/>
                    <a:pt x="112" y="333"/>
                  </a:cubicBezTo>
                  <a:cubicBezTo>
                    <a:pt x="115" y="325"/>
                    <a:pt x="124" y="322"/>
                    <a:pt x="132" y="325"/>
                  </a:cubicBezTo>
                  <a:cubicBezTo>
                    <a:pt x="141" y="328"/>
                    <a:pt x="145" y="336"/>
                    <a:pt x="142" y="345"/>
                  </a:cubicBezTo>
                  <a:close/>
                  <a:moveTo>
                    <a:pt x="166" y="356"/>
                  </a:moveTo>
                  <a:cubicBezTo>
                    <a:pt x="168" y="356"/>
                    <a:pt x="169" y="355"/>
                    <a:pt x="170" y="354"/>
                  </a:cubicBezTo>
                  <a:cubicBezTo>
                    <a:pt x="175" y="361"/>
                    <a:pt x="175" y="361"/>
                    <a:pt x="175" y="361"/>
                  </a:cubicBezTo>
                  <a:cubicBezTo>
                    <a:pt x="172" y="364"/>
                    <a:pt x="168" y="364"/>
                    <a:pt x="165" y="364"/>
                  </a:cubicBezTo>
                  <a:cubicBezTo>
                    <a:pt x="156" y="363"/>
                    <a:pt x="150" y="356"/>
                    <a:pt x="151" y="347"/>
                  </a:cubicBezTo>
                  <a:cubicBezTo>
                    <a:pt x="152" y="337"/>
                    <a:pt x="160" y="333"/>
                    <a:pt x="169" y="334"/>
                  </a:cubicBezTo>
                  <a:cubicBezTo>
                    <a:pt x="172" y="334"/>
                    <a:pt x="176" y="336"/>
                    <a:pt x="178" y="339"/>
                  </a:cubicBezTo>
                  <a:cubicBezTo>
                    <a:pt x="172" y="344"/>
                    <a:pt x="172" y="344"/>
                    <a:pt x="172" y="344"/>
                  </a:cubicBezTo>
                  <a:cubicBezTo>
                    <a:pt x="171" y="343"/>
                    <a:pt x="169" y="342"/>
                    <a:pt x="168" y="342"/>
                  </a:cubicBezTo>
                  <a:cubicBezTo>
                    <a:pt x="163" y="341"/>
                    <a:pt x="160" y="344"/>
                    <a:pt x="160" y="348"/>
                  </a:cubicBezTo>
                  <a:cubicBezTo>
                    <a:pt x="159" y="352"/>
                    <a:pt x="161" y="355"/>
                    <a:pt x="166" y="356"/>
                  </a:cubicBezTo>
                  <a:close/>
                  <a:moveTo>
                    <a:pt x="200" y="357"/>
                  </a:moveTo>
                  <a:cubicBezTo>
                    <a:pt x="203" y="357"/>
                    <a:pt x="205" y="356"/>
                    <a:pt x="206" y="353"/>
                  </a:cubicBezTo>
                  <a:cubicBezTo>
                    <a:pt x="213" y="357"/>
                    <a:pt x="213" y="357"/>
                    <a:pt x="213" y="357"/>
                  </a:cubicBezTo>
                  <a:cubicBezTo>
                    <a:pt x="210" y="361"/>
                    <a:pt x="206" y="364"/>
                    <a:pt x="201" y="364"/>
                  </a:cubicBezTo>
                  <a:cubicBezTo>
                    <a:pt x="192" y="365"/>
                    <a:pt x="185" y="360"/>
                    <a:pt x="184" y="350"/>
                  </a:cubicBezTo>
                  <a:cubicBezTo>
                    <a:pt x="183" y="341"/>
                    <a:pt x="189" y="335"/>
                    <a:pt x="198" y="334"/>
                  </a:cubicBezTo>
                  <a:cubicBezTo>
                    <a:pt x="207" y="333"/>
                    <a:pt x="212" y="339"/>
                    <a:pt x="213" y="348"/>
                  </a:cubicBezTo>
                  <a:cubicBezTo>
                    <a:pt x="213" y="351"/>
                    <a:pt x="213" y="351"/>
                    <a:pt x="213" y="351"/>
                  </a:cubicBezTo>
                  <a:cubicBezTo>
                    <a:pt x="193" y="352"/>
                    <a:pt x="193" y="352"/>
                    <a:pt x="193" y="352"/>
                  </a:cubicBezTo>
                  <a:cubicBezTo>
                    <a:pt x="194" y="356"/>
                    <a:pt x="197" y="358"/>
                    <a:pt x="200" y="357"/>
                  </a:cubicBezTo>
                  <a:close/>
                  <a:moveTo>
                    <a:pt x="237" y="357"/>
                  </a:moveTo>
                  <a:cubicBezTo>
                    <a:pt x="233" y="358"/>
                    <a:pt x="228" y="358"/>
                    <a:pt x="225" y="357"/>
                  </a:cubicBezTo>
                  <a:cubicBezTo>
                    <a:pt x="228" y="349"/>
                    <a:pt x="228" y="349"/>
                    <a:pt x="228" y="349"/>
                  </a:cubicBezTo>
                  <a:cubicBezTo>
                    <a:pt x="230" y="351"/>
                    <a:pt x="232" y="351"/>
                    <a:pt x="235" y="350"/>
                  </a:cubicBezTo>
                  <a:cubicBezTo>
                    <a:pt x="237" y="350"/>
                    <a:pt x="239" y="348"/>
                    <a:pt x="238" y="347"/>
                  </a:cubicBezTo>
                  <a:cubicBezTo>
                    <a:pt x="237" y="343"/>
                    <a:pt x="224" y="351"/>
                    <a:pt x="220" y="341"/>
                  </a:cubicBezTo>
                  <a:cubicBezTo>
                    <a:pt x="218" y="334"/>
                    <a:pt x="223" y="329"/>
                    <a:pt x="229" y="328"/>
                  </a:cubicBezTo>
                  <a:cubicBezTo>
                    <a:pt x="232" y="326"/>
                    <a:pt x="237" y="326"/>
                    <a:pt x="240" y="328"/>
                  </a:cubicBezTo>
                  <a:cubicBezTo>
                    <a:pt x="237" y="335"/>
                    <a:pt x="237" y="335"/>
                    <a:pt x="237" y="335"/>
                  </a:cubicBezTo>
                  <a:cubicBezTo>
                    <a:pt x="235" y="334"/>
                    <a:pt x="233" y="333"/>
                    <a:pt x="231" y="334"/>
                  </a:cubicBezTo>
                  <a:cubicBezTo>
                    <a:pt x="229" y="334"/>
                    <a:pt x="228" y="336"/>
                    <a:pt x="228" y="337"/>
                  </a:cubicBezTo>
                  <a:cubicBezTo>
                    <a:pt x="230" y="341"/>
                    <a:pt x="243" y="333"/>
                    <a:pt x="246" y="344"/>
                  </a:cubicBezTo>
                  <a:cubicBezTo>
                    <a:pt x="249" y="351"/>
                    <a:pt x="243" y="355"/>
                    <a:pt x="237" y="357"/>
                  </a:cubicBezTo>
                  <a:close/>
                  <a:moveTo>
                    <a:pt x="268" y="344"/>
                  </a:moveTo>
                  <a:cubicBezTo>
                    <a:pt x="264" y="346"/>
                    <a:pt x="260" y="347"/>
                    <a:pt x="256" y="346"/>
                  </a:cubicBezTo>
                  <a:cubicBezTo>
                    <a:pt x="258" y="338"/>
                    <a:pt x="258" y="338"/>
                    <a:pt x="258" y="338"/>
                  </a:cubicBezTo>
                  <a:cubicBezTo>
                    <a:pt x="260" y="339"/>
                    <a:pt x="262" y="339"/>
                    <a:pt x="265" y="338"/>
                  </a:cubicBezTo>
                  <a:cubicBezTo>
                    <a:pt x="267" y="337"/>
                    <a:pt x="268" y="335"/>
                    <a:pt x="267" y="334"/>
                  </a:cubicBezTo>
                  <a:cubicBezTo>
                    <a:pt x="265" y="330"/>
                    <a:pt x="254" y="341"/>
                    <a:pt x="249" y="331"/>
                  </a:cubicBezTo>
                  <a:cubicBezTo>
                    <a:pt x="245" y="325"/>
                    <a:pt x="249" y="320"/>
                    <a:pt x="254" y="317"/>
                  </a:cubicBezTo>
                  <a:cubicBezTo>
                    <a:pt x="258" y="315"/>
                    <a:pt x="262" y="314"/>
                    <a:pt x="266" y="315"/>
                  </a:cubicBezTo>
                  <a:cubicBezTo>
                    <a:pt x="263" y="322"/>
                    <a:pt x="263" y="322"/>
                    <a:pt x="263" y="322"/>
                  </a:cubicBezTo>
                  <a:cubicBezTo>
                    <a:pt x="261" y="321"/>
                    <a:pt x="260" y="321"/>
                    <a:pt x="258" y="323"/>
                  </a:cubicBezTo>
                  <a:cubicBezTo>
                    <a:pt x="256" y="323"/>
                    <a:pt x="255" y="325"/>
                    <a:pt x="256" y="326"/>
                  </a:cubicBezTo>
                  <a:cubicBezTo>
                    <a:pt x="258" y="330"/>
                    <a:pt x="269" y="319"/>
                    <a:pt x="275" y="329"/>
                  </a:cubicBezTo>
                  <a:cubicBezTo>
                    <a:pt x="278" y="335"/>
                    <a:pt x="273" y="341"/>
                    <a:pt x="268" y="344"/>
                  </a:cubicBezTo>
                  <a:close/>
                  <a:moveTo>
                    <a:pt x="297" y="326"/>
                  </a:moveTo>
                  <a:cubicBezTo>
                    <a:pt x="290" y="330"/>
                    <a:pt x="281" y="329"/>
                    <a:pt x="276" y="321"/>
                  </a:cubicBezTo>
                  <a:cubicBezTo>
                    <a:pt x="271" y="313"/>
                    <a:pt x="274" y="305"/>
                    <a:pt x="281" y="300"/>
                  </a:cubicBezTo>
                  <a:cubicBezTo>
                    <a:pt x="288" y="295"/>
                    <a:pt x="296" y="298"/>
                    <a:pt x="301" y="306"/>
                  </a:cubicBezTo>
                  <a:cubicBezTo>
                    <a:pt x="302" y="308"/>
                    <a:pt x="302" y="308"/>
                    <a:pt x="302" y="308"/>
                  </a:cubicBezTo>
                  <a:cubicBezTo>
                    <a:pt x="285" y="319"/>
                    <a:pt x="285" y="319"/>
                    <a:pt x="285" y="319"/>
                  </a:cubicBezTo>
                  <a:cubicBezTo>
                    <a:pt x="287" y="321"/>
                    <a:pt x="290" y="322"/>
                    <a:pt x="293" y="320"/>
                  </a:cubicBezTo>
                  <a:cubicBezTo>
                    <a:pt x="296" y="318"/>
                    <a:pt x="297" y="316"/>
                    <a:pt x="297" y="314"/>
                  </a:cubicBezTo>
                  <a:cubicBezTo>
                    <a:pt x="304" y="314"/>
                    <a:pt x="304" y="314"/>
                    <a:pt x="304" y="314"/>
                  </a:cubicBezTo>
                  <a:cubicBezTo>
                    <a:pt x="304" y="319"/>
                    <a:pt x="301" y="323"/>
                    <a:pt x="297" y="326"/>
                  </a:cubicBezTo>
                  <a:close/>
                  <a:moveTo>
                    <a:pt x="315" y="308"/>
                  </a:moveTo>
                  <a:cubicBezTo>
                    <a:pt x="314" y="300"/>
                    <a:pt x="314" y="300"/>
                    <a:pt x="314" y="300"/>
                  </a:cubicBezTo>
                  <a:cubicBezTo>
                    <a:pt x="317" y="300"/>
                    <a:pt x="319" y="300"/>
                    <a:pt x="321" y="298"/>
                  </a:cubicBezTo>
                  <a:cubicBezTo>
                    <a:pt x="323" y="296"/>
                    <a:pt x="324" y="295"/>
                    <a:pt x="323" y="293"/>
                  </a:cubicBezTo>
                  <a:cubicBezTo>
                    <a:pt x="319" y="290"/>
                    <a:pt x="311" y="304"/>
                    <a:pt x="304" y="296"/>
                  </a:cubicBezTo>
                  <a:cubicBezTo>
                    <a:pt x="299" y="291"/>
                    <a:pt x="301" y="285"/>
                    <a:pt x="305" y="280"/>
                  </a:cubicBezTo>
                  <a:cubicBezTo>
                    <a:pt x="308" y="278"/>
                    <a:pt x="312" y="275"/>
                    <a:pt x="316" y="276"/>
                  </a:cubicBezTo>
                  <a:cubicBezTo>
                    <a:pt x="316" y="283"/>
                    <a:pt x="316" y="283"/>
                    <a:pt x="316" y="283"/>
                  </a:cubicBezTo>
                  <a:cubicBezTo>
                    <a:pt x="313" y="283"/>
                    <a:pt x="312" y="284"/>
                    <a:pt x="310" y="285"/>
                  </a:cubicBezTo>
                  <a:cubicBezTo>
                    <a:pt x="309" y="286"/>
                    <a:pt x="308" y="288"/>
                    <a:pt x="310" y="289"/>
                  </a:cubicBezTo>
                  <a:cubicBezTo>
                    <a:pt x="313" y="292"/>
                    <a:pt x="321" y="279"/>
                    <a:pt x="328" y="287"/>
                  </a:cubicBezTo>
                  <a:cubicBezTo>
                    <a:pt x="334" y="292"/>
                    <a:pt x="330" y="298"/>
                    <a:pt x="326" y="303"/>
                  </a:cubicBezTo>
                  <a:cubicBezTo>
                    <a:pt x="323" y="306"/>
                    <a:pt x="319" y="308"/>
                    <a:pt x="315" y="308"/>
                  </a:cubicBezTo>
                  <a:close/>
                </a:path>
              </a:pathLst>
            </a:custGeom>
            <a:solidFill>
              <a:srgbClr val="286D9C"/>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pic>
        <p:nvPicPr>
          <p:cNvPr id="45" name="Picture 578" descr="NAYGN-Logo">
            <a:extLst>
              <a:ext uri="{FF2B5EF4-FFF2-40B4-BE49-F238E27FC236}">
                <a16:creationId xmlns:a16="http://schemas.microsoft.com/office/drawing/2014/main" id="{69B0F5D9-9CF4-41D6-A90B-709B87192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1" y="100013"/>
            <a:ext cx="407881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5">
            <a:extLst>
              <a:ext uri="{FF2B5EF4-FFF2-40B4-BE49-F238E27FC236}">
                <a16:creationId xmlns:a16="http://schemas.microsoft.com/office/drawing/2014/main" id="{D844C18D-FF5F-440C-8428-C824330BC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0434" y="588964"/>
            <a:ext cx="278976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238251" y="2828350"/>
            <a:ext cx="6951133" cy="584775"/>
          </a:xfrm>
        </p:spPr>
        <p:txBody>
          <a:bodyPr lIns="0" rIns="0" anchor="b"/>
          <a:lstStyle>
            <a:lvl1pPr algn="r">
              <a:defRPr>
                <a:solidFill>
                  <a:schemeClr val="bg1"/>
                </a:solidFill>
              </a:defRPr>
            </a:lvl1pPr>
          </a:lstStyle>
          <a:p>
            <a:pPr lvl="0"/>
            <a:r>
              <a:rPr lang="en-US" noProof="0"/>
              <a:t>Click to edit Master title style</a:t>
            </a:r>
          </a:p>
        </p:txBody>
      </p:sp>
      <p:sp>
        <p:nvSpPr>
          <p:cNvPr id="8195" name="Rectangle 3"/>
          <p:cNvSpPr>
            <a:spLocks noGrp="1" noChangeArrowheads="1"/>
          </p:cNvSpPr>
          <p:nvPr>
            <p:ph type="subTitle" idx="1"/>
          </p:nvPr>
        </p:nvSpPr>
        <p:spPr>
          <a:xfrm>
            <a:off x="1642533" y="3765550"/>
            <a:ext cx="6546851" cy="369332"/>
          </a:xfrm>
        </p:spPr>
        <p:txBody>
          <a:bodyPr lIns="0" tIns="0" rIns="0" bIns="0">
            <a:spAutoFit/>
          </a:bodyPr>
          <a:lstStyle>
            <a:lvl1pPr marL="0" indent="0" algn="r">
              <a:spcBef>
                <a:spcPct val="0"/>
              </a:spcBef>
              <a:buClrTx/>
              <a:buSzTx/>
              <a:buFontTx/>
              <a:buNone/>
              <a:defRPr sz="2400">
                <a:solidFill>
                  <a:schemeClr val="bg1"/>
                </a:solidFill>
              </a:defRPr>
            </a:lvl1pPr>
          </a:lstStyle>
          <a:p>
            <a:pPr lvl="0"/>
            <a:r>
              <a:rPr lang="en-US" noProof="0"/>
              <a:t>Click to edit Master subtitle style</a:t>
            </a:r>
          </a:p>
        </p:txBody>
      </p:sp>
      <p:sp>
        <p:nvSpPr>
          <p:cNvPr id="47" name="Rectangle 4">
            <a:extLst>
              <a:ext uri="{FF2B5EF4-FFF2-40B4-BE49-F238E27FC236}">
                <a16:creationId xmlns:a16="http://schemas.microsoft.com/office/drawing/2014/main" id="{8138F9A4-C203-4170-900A-BE31ADCFD7E3}"/>
              </a:ext>
            </a:extLst>
          </p:cNvPr>
          <p:cNvSpPr>
            <a:spLocks noGrp="1" noChangeArrowheads="1"/>
          </p:cNvSpPr>
          <p:nvPr>
            <p:ph type="dt" sz="half" idx="10"/>
          </p:nvPr>
        </p:nvSpPr>
        <p:spPr>
          <a:xfrm>
            <a:off x="2472267" y="5272089"/>
            <a:ext cx="5717117" cy="198437"/>
          </a:xfrm>
        </p:spPr>
        <p:txBody>
          <a:bodyPr anchor="t"/>
          <a:lstStyle>
            <a:lvl1pPr algn="r" eaLnBrk="1" hangingPunct="1">
              <a:defRPr sz="1300" b="1"/>
            </a:lvl1pPr>
          </a:lstStyle>
          <a:p>
            <a:pPr>
              <a:defRPr/>
            </a:pPr>
            <a:r>
              <a:rPr lang="en-US"/>
              <a:t> Executive Leadership Team Meeting</a:t>
            </a:r>
            <a:r>
              <a:rPr lang="en-US" b="0"/>
              <a:t> February 26, 2013</a:t>
            </a:r>
          </a:p>
        </p:txBody>
      </p:sp>
    </p:spTree>
    <p:extLst>
      <p:ext uri="{BB962C8B-B14F-4D97-AF65-F5344CB8AC3E}">
        <p14:creationId xmlns:p14="http://schemas.microsoft.com/office/powerpoint/2010/main" val="404319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055EDE-E201-4DD3-BAF7-934659314A02}"/>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5" name="Rectangle 6">
            <a:extLst>
              <a:ext uri="{FF2B5EF4-FFF2-40B4-BE49-F238E27FC236}">
                <a16:creationId xmlns:a16="http://schemas.microsoft.com/office/drawing/2014/main" id="{B83BD26B-414B-41FA-9365-01FB1606A1FB}"/>
              </a:ext>
            </a:extLst>
          </p:cNvPr>
          <p:cNvSpPr>
            <a:spLocks noGrp="1" noChangeArrowheads="1"/>
          </p:cNvSpPr>
          <p:nvPr>
            <p:ph type="sldNum" sz="quarter" idx="11"/>
          </p:nvPr>
        </p:nvSpPr>
        <p:spPr>
          <a:ln/>
        </p:spPr>
        <p:txBody>
          <a:bodyPr/>
          <a:lstStyle>
            <a:lvl1pPr>
              <a:defRPr/>
            </a:lvl1pPr>
          </a:lstStyle>
          <a:p>
            <a:pPr>
              <a:defRPr/>
            </a:pPr>
            <a:fld id="{DDF448E1-F172-4CA5-BF64-C885A5C6F906}" type="slidenum">
              <a:rPr lang="en-US" altLang="en-US"/>
              <a:pPr>
                <a:defRPr/>
              </a:pPr>
              <a:t>‹#›</a:t>
            </a:fld>
            <a:endParaRPr lang="en-US" altLang="en-US"/>
          </a:p>
        </p:txBody>
      </p:sp>
    </p:spTree>
    <p:extLst>
      <p:ext uri="{BB962C8B-B14F-4D97-AF65-F5344CB8AC3E}">
        <p14:creationId xmlns:p14="http://schemas.microsoft.com/office/powerpoint/2010/main" val="32992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47110" y="319088"/>
            <a:ext cx="677108"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0851" y="319088"/>
            <a:ext cx="8252883"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4BAAD4-DD6E-4677-9D45-8964C566970B}"/>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5" name="Rectangle 6">
            <a:extLst>
              <a:ext uri="{FF2B5EF4-FFF2-40B4-BE49-F238E27FC236}">
                <a16:creationId xmlns:a16="http://schemas.microsoft.com/office/drawing/2014/main" id="{E804CA02-5503-4C9F-8B6B-2B097820D9CE}"/>
              </a:ext>
            </a:extLst>
          </p:cNvPr>
          <p:cNvSpPr>
            <a:spLocks noGrp="1" noChangeArrowheads="1"/>
          </p:cNvSpPr>
          <p:nvPr>
            <p:ph type="sldNum" sz="quarter" idx="11"/>
          </p:nvPr>
        </p:nvSpPr>
        <p:spPr>
          <a:ln/>
        </p:spPr>
        <p:txBody>
          <a:bodyPr/>
          <a:lstStyle>
            <a:lvl1pPr>
              <a:defRPr/>
            </a:lvl1pPr>
          </a:lstStyle>
          <a:p>
            <a:pPr>
              <a:defRPr/>
            </a:pPr>
            <a:fld id="{D961F135-6F1C-4A2F-B9BE-A212EF5336F3}" type="slidenum">
              <a:rPr lang="en-US" altLang="en-US"/>
              <a:pPr>
                <a:defRPr/>
              </a:pPr>
              <a:t>‹#›</a:t>
            </a:fld>
            <a:endParaRPr lang="en-US" altLang="en-US"/>
          </a:p>
        </p:txBody>
      </p:sp>
    </p:spTree>
    <p:extLst>
      <p:ext uri="{BB962C8B-B14F-4D97-AF65-F5344CB8AC3E}">
        <p14:creationId xmlns:p14="http://schemas.microsoft.com/office/powerpoint/2010/main" val="54928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3CB0A9-99AE-4962-AA11-611A213083BE}"/>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5" name="Rectangle 6">
            <a:extLst>
              <a:ext uri="{FF2B5EF4-FFF2-40B4-BE49-F238E27FC236}">
                <a16:creationId xmlns:a16="http://schemas.microsoft.com/office/drawing/2014/main" id="{711C8BB1-2E83-403D-A50B-C6E4E76AC8FF}"/>
              </a:ext>
            </a:extLst>
          </p:cNvPr>
          <p:cNvSpPr>
            <a:spLocks noGrp="1" noChangeArrowheads="1"/>
          </p:cNvSpPr>
          <p:nvPr>
            <p:ph type="sldNum" sz="quarter" idx="11"/>
          </p:nvPr>
        </p:nvSpPr>
        <p:spPr>
          <a:ln/>
        </p:spPr>
        <p:txBody>
          <a:bodyPr/>
          <a:lstStyle>
            <a:lvl1pPr>
              <a:defRPr/>
            </a:lvl1pPr>
          </a:lstStyle>
          <a:p>
            <a:pPr>
              <a:defRPr/>
            </a:pPr>
            <a:fld id="{CA168B10-209F-443E-B4E7-2F68FA12080A}" type="slidenum">
              <a:rPr lang="en-US" altLang="en-US"/>
              <a:pPr>
                <a:defRPr/>
              </a:pPr>
              <a:t>‹#›</a:t>
            </a:fld>
            <a:endParaRPr lang="en-US" altLang="en-US"/>
          </a:p>
        </p:txBody>
      </p:sp>
    </p:spTree>
    <p:extLst>
      <p:ext uri="{BB962C8B-B14F-4D97-AF65-F5344CB8AC3E}">
        <p14:creationId xmlns:p14="http://schemas.microsoft.com/office/powerpoint/2010/main" val="271258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546813"/>
            <a:ext cx="10515600" cy="10156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F411262-13F9-4C4C-8CE3-0CF7984F99CD}"/>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5" name="Rectangle 6">
            <a:extLst>
              <a:ext uri="{FF2B5EF4-FFF2-40B4-BE49-F238E27FC236}">
                <a16:creationId xmlns:a16="http://schemas.microsoft.com/office/drawing/2014/main" id="{208690FA-2067-4CEE-883D-8BA5B9D8E11D}"/>
              </a:ext>
            </a:extLst>
          </p:cNvPr>
          <p:cNvSpPr>
            <a:spLocks noGrp="1" noChangeArrowheads="1"/>
          </p:cNvSpPr>
          <p:nvPr>
            <p:ph type="sldNum" sz="quarter" idx="11"/>
          </p:nvPr>
        </p:nvSpPr>
        <p:spPr>
          <a:ln/>
        </p:spPr>
        <p:txBody>
          <a:bodyPr/>
          <a:lstStyle>
            <a:lvl1pPr>
              <a:defRPr/>
            </a:lvl1pPr>
          </a:lstStyle>
          <a:p>
            <a:pPr>
              <a:defRPr/>
            </a:pPr>
            <a:fld id="{6B31E235-2A5F-44DA-A6D2-61E58B38160B}" type="slidenum">
              <a:rPr lang="en-US" altLang="en-US"/>
              <a:pPr>
                <a:defRPr/>
              </a:pPr>
              <a:t>‹#›</a:t>
            </a:fld>
            <a:endParaRPr lang="en-US" altLang="en-US"/>
          </a:p>
        </p:txBody>
      </p:sp>
    </p:spTree>
    <p:extLst>
      <p:ext uri="{BB962C8B-B14F-4D97-AF65-F5344CB8AC3E}">
        <p14:creationId xmlns:p14="http://schemas.microsoft.com/office/powerpoint/2010/main" val="256294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0851" y="1243014"/>
            <a:ext cx="553508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4" y="1243014"/>
            <a:ext cx="5535084"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41C86A-15DC-41D1-84AA-3003852A3A25}"/>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6" name="Rectangle 6">
            <a:extLst>
              <a:ext uri="{FF2B5EF4-FFF2-40B4-BE49-F238E27FC236}">
                <a16:creationId xmlns:a16="http://schemas.microsoft.com/office/drawing/2014/main" id="{98744D03-2F02-4261-B98C-159D4D04C29C}"/>
              </a:ext>
            </a:extLst>
          </p:cNvPr>
          <p:cNvSpPr>
            <a:spLocks noGrp="1" noChangeArrowheads="1"/>
          </p:cNvSpPr>
          <p:nvPr>
            <p:ph type="sldNum" sz="quarter" idx="11"/>
          </p:nvPr>
        </p:nvSpPr>
        <p:spPr>
          <a:ln/>
        </p:spPr>
        <p:txBody>
          <a:bodyPr/>
          <a:lstStyle>
            <a:lvl1pPr>
              <a:defRPr/>
            </a:lvl1pPr>
          </a:lstStyle>
          <a:p>
            <a:pPr>
              <a:defRPr/>
            </a:pPr>
            <a:fld id="{F1554838-69A5-41CC-866F-C99118D52EAE}" type="slidenum">
              <a:rPr lang="en-US" altLang="en-US"/>
              <a:pPr>
                <a:defRPr/>
              </a:pPr>
              <a:t>‹#›</a:t>
            </a:fld>
            <a:endParaRPr lang="en-US" altLang="en-US"/>
          </a:p>
        </p:txBody>
      </p:sp>
    </p:spTree>
    <p:extLst>
      <p:ext uri="{BB962C8B-B14F-4D97-AF65-F5344CB8AC3E}">
        <p14:creationId xmlns:p14="http://schemas.microsoft.com/office/powerpoint/2010/main" val="94840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584775"/>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0E3EEEA-2C4C-46FE-AADF-E4A0984BDB07}"/>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8" name="Rectangle 6">
            <a:extLst>
              <a:ext uri="{FF2B5EF4-FFF2-40B4-BE49-F238E27FC236}">
                <a16:creationId xmlns:a16="http://schemas.microsoft.com/office/drawing/2014/main" id="{C2A0F091-1795-4191-855A-7E8E316C8FA7}"/>
              </a:ext>
            </a:extLst>
          </p:cNvPr>
          <p:cNvSpPr>
            <a:spLocks noGrp="1" noChangeArrowheads="1"/>
          </p:cNvSpPr>
          <p:nvPr>
            <p:ph type="sldNum" sz="quarter" idx="11"/>
          </p:nvPr>
        </p:nvSpPr>
        <p:spPr>
          <a:ln/>
        </p:spPr>
        <p:txBody>
          <a:bodyPr/>
          <a:lstStyle>
            <a:lvl1pPr>
              <a:defRPr/>
            </a:lvl1pPr>
          </a:lstStyle>
          <a:p>
            <a:pPr>
              <a:defRPr/>
            </a:pPr>
            <a:fld id="{6B44D602-C999-4A7F-9FC4-FD576AFC70E3}" type="slidenum">
              <a:rPr lang="en-US" altLang="en-US"/>
              <a:pPr>
                <a:defRPr/>
              </a:pPr>
              <a:t>‹#›</a:t>
            </a:fld>
            <a:endParaRPr lang="en-US" altLang="en-US"/>
          </a:p>
        </p:txBody>
      </p:sp>
    </p:spTree>
    <p:extLst>
      <p:ext uri="{BB962C8B-B14F-4D97-AF65-F5344CB8AC3E}">
        <p14:creationId xmlns:p14="http://schemas.microsoft.com/office/powerpoint/2010/main" val="427563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3D57A22-375A-44DC-B8FD-03CF98370145}"/>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4" name="Rectangle 6">
            <a:extLst>
              <a:ext uri="{FF2B5EF4-FFF2-40B4-BE49-F238E27FC236}">
                <a16:creationId xmlns:a16="http://schemas.microsoft.com/office/drawing/2014/main" id="{DC5046E4-4E09-40DE-9A30-10032E4CEA5C}"/>
              </a:ext>
            </a:extLst>
          </p:cNvPr>
          <p:cNvSpPr>
            <a:spLocks noGrp="1" noChangeArrowheads="1"/>
          </p:cNvSpPr>
          <p:nvPr>
            <p:ph type="sldNum" sz="quarter" idx="11"/>
          </p:nvPr>
        </p:nvSpPr>
        <p:spPr>
          <a:ln/>
        </p:spPr>
        <p:txBody>
          <a:bodyPr/>
          <a:lstStyle>
            <a:lvl1pPr>
              <a:defRPr/>
            </a:lvl1pPr>
          </a:lstStyle>
          <a:p>
            <a:pPr>
              <a:defRPr/>
            </a:pPr>
            <a:fld id="{B8C508BA-01D3-465F-8460-BCE6DB236288}" type="slidenum">
              <a:rPr lang="en-US" altLang="en-US"/>
              <a:pPr>
                <a:defRPr/>
              </a:pPr>
              <a:t>‹#›</a:t>
            </a:fld>
            <a:endParaRPr lang="en-US" altLang="en-US"/>
          </a:p>
        </p:txBody>
      </p:sp>
    </p:spTree>
    <p:extLst>
      <p:ext uri="{BB962C8B-B14F-4D97-AF65-F5344CB8AC3E}">
        <p14:creationId xmlns:p14="http://schemas.microsoft.com/office/powerpoint/2010/main" val="349355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27524CD-44DC-48BB-A6EA-B8D3954CBAAD}"/>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3" name="Rectangle 6">
            <a:extLst>
              <a:ext uri="{FF2B5EF4-FFF2-40B4-BE49-F238E27FC236}">
                <a16:creationId xmlns:a16="http://schemas.microsoft.com/office/drawing/2014/main" id="{19B66F08-D415-48E6-9894-AD21EB36F8BA}"/>
              </a:ext>
            </a:extLst>
          </p:cNvPr>
          <p:cNvSpPr>
            <a:spLocks noGrp="1" noChangeArrowheads="1"/>
          </p:cNvSpPr>
          <p:nvPr>
            <p:ph type="sldNum" sz="quarter" idx="11"/>
          </p:nvPr>
        </p:nvSpPr>
        <p:spPr>
          <a:ln/>
        </p:spPr>
        <p:txBody>
          <a:bodyPr/>
          <a:lstStyle>
            <a:lvl1pPr>
              <a:defRPr/>
            </a:lvl1pPr>
          </a:lstStyle>
          <a:p>
            <a:pPr>
              <a:defRPr/>
            </a:pPr>
            <a:fld id="{54BBFF14-A6F3-4706-B6EB-DF3C9E664CA5}" type="slidenum">
              <a:rPr lang="en-US" altLang="en-US"/>
              <a:pPr>
                <a:defRPr/>
              </a:pPr>
              <a:t>‹#›</a:t>
            </a:fld>
            <a:endParaRPr lang="en-US" altLang="en-US"/>
          </a:p>
        </p:txBody>
      </p:sp>
    </p:spTree>
    <p:extLst>
      <p:ext uri="{BB962C8B-B14F-4D97-AF65-F5344CB8AC3E}">
        <p14:creationId xmlns:p14="http://schemas.microsoft.com/office/powerpoint/2010/main" val="264466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980182"/>
            <a:ext cx="3932767" cy="107721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8D5577F-4EF7-414E-A452-3C010C3D7CA0}"/>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6" name="Rectangle 6">
            <a:extLst>
              <a:ext uri="{FF2B5EF4-FFF2-40B4-BE49-F238E27FC236}">
                <a16:creationId xmlns:a16="http://schemas.microsoft.com/office/drawing/2014/main" id="{5BA37093-9429-4568-8F53-E85CADEC231F}"/>
              </a:ext>
            </a:extLst>
          </p:cNvPr>
          <p:cNvSpPr>
            <a:spLocks noGrp="1" noChangeArrowheads="1"/>
          </p:cNvSpPr>
          <p:nvPr>
            <p:ph type="sldNum" sz="quarter" idx="11"/>
          </p:nvPr>
        </p:nvSpPr>
        <p:spPr>
          <a:ln/>
        </p:spPr>
        <p:txBody>
          <a:bodyPr/>
          <a:lstStyle>
            <a:lvl1pPr>
              <a:defRPr/>
            </a:lvl1pPr>
          </a:lstStyle>
          <a:p>
            <a:pPr>
              <a:defRPr/>
            </a:pPr>
            <a:fld id="{90120164-934E-48A7-A587-EC6682DD57E4}" type="slidenum">
              <a:rPr lang="en-US" altLang="en-US"/>
              <a:pPr>
                <a:defRPr/>
              </a:pPr>
              <a:t>‹#›</a:t>
            </a:fld>
            <a:endParaRPr lang="en-US" altLang="en-US"/>
          </a:p>
        </p:txBody>
      </p:sp>
    </p:spTree>
    <p:extLst>
      <p:ext uri="{BB962C8B-B14F-4D97-AF65-F5344CB8AC3E}">
        <p14:creationId xmlns:p14="http://schemas.microsoft.com/office/powerpoint/2010/main" val="221908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980182"/>
            <a:ext cx="3932767" cy="107721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3565BB6-BAA8-4008-8401-BA50954B0DC8}"/>
              </a:ext>
            </a:extLst>
          </p:cNvPr>
          <p:cNvSpPr>
            <a:spLocks noGrp="1" noChangeArrowheads="1"/>
          </p:cNvSpPr>
          <p:nvPr>
            <p:ph type="dt" sz="half" idx="10"/>
          </p:nvPr>
        </p:nvSpPr>
        <p:spPr>
          <a:ln/>
        </p:spPr>
        <p:txBody>
          <a:bodyPr/>
          <a:lstStyle>
            <a:lvl1pPr>
              <a:defRPr/>
            </a:lvl1pPr>
          </a:lstStyle>
          <a:p>
            <a:pPr>
              <a:defRPr/>
            </a:pPr>
            <a:r>
              <a:rPr lang="en-US"/>
              <a:t>August 20, 2013</a:t>
            </a:r>
          </a:p>
        </p:txBody>
      </p:sp>
      <p:sp>
        <p:nvSpPr>
          <p:cNvPr id="6" name="Rectangle 6">
            <a:extLst>
              <a:ext uri="{FF2B5EF4-FFF2-40B4-BE49-F238E27FC236}">
                <a16:creationId xmlns:a16="http://schemas.microsoft.com/office/drawing/2014/main" id="{BB653765-8D08-4B72-A4CD-7617CDE30D64}"/>
              </a:ext>
            </a:extLst>
          </p:cNvPr>
          <p:cNvSpPr>
            <a:spLocks noGrp="1" noChangeArrowheads="1"/>
          </p:cNvSpPr>
          <p:nvPr>
            <p:ph type="sldNum" sz="quarter" idx="11"/>
          </p:nvPr>
        </p:nvSpPr>
        <p:spPr>
          <a:ln/>
        </p:spPr>
        <p:txBody>
          <a:bodyPr/>
          <a:lstStyle>
            <a:lvl1pPr>
              <a:defRPr/>
            </a:lvl1pPr>
          </a:lstStyle>
          <a:p>
            <a:pPr>
              <a:defRPr/>
            </a:pPr>
            <a:fld id="{72E27890-8E30-4FB6-A54C-41BC672767D4}" type="slidenum">
              <a:rPr lang="en-US" altLang="en-US"/>
              <a:pPr>
                <a:defRPr/>
              </a:pPr>
              <a:t>‹#›</a:t>
            </a:fld>
            <a:endParaRPr lang="en-US" altLang="en-US"/>
          </a:p>
        </p:txBody>
      </p:sp>
    </p:spTree>
    <p:extLst>
      <p:ext uri="{BB962C8B-B14F-4D97-AF65-F5344CB8AC3E}">
        <p14:creationId xmlns:p14="http://schemas.microsoft.com/office/powerpoint/2010/main" val="284762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37">
            <a:extLst>
              <a:ext uri="{FF2B5EF4-FFF2-40B4-BE49-F238E27FC236}">
                <a16:creationId xmlns:a16="http://schemas.microsoft.com/office/drawing/2014/main" id="{91F5C34A-37A7-49BF-9C89-0B0926ED27FF}"/>
              </a:ext>
            </a:extLst>
          </p:cNvPr>
          <p:cNvSpPr>
            <a:spLocks noChangeArrowheads="1"/>
          </p:cNvSpPr>
          <p:nvPr/>
        </p:nvSpPr>
        <p:spPr bwMode="gray">
          <a:xfrm>
            <a:off x="0" y="6473826"/>
            <a:ext cx="2821517" cy="384175"/>
          </a:xfrm>
          <a:prstGeom prst="rect">
            <a:avLst/>
          </a:prstGeom>
          <a:solidFill>
            <a:schemeClr val="hlink"/>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a:p>
        </p:txBody>
      </p:sp>
      <p:sp>
        <p:nvSpPr>
          <p:cNvPr id="1027" name="Rectangle 338">
            <a:extLst>
              <a:ext uri="{FF2B5EF4-FFF2-40B4-BE49-F238E27FC236}">
                <a16:creationId xmlns:a16="http://schemas.microsoft.com/office/drawing/2014/main" id="{A5F629DD-2AEC-4E1F-B9F3-DE23D9D72AFD}"/>
              </a:ext>
            </a:extLst>
          </p:cNvPr>
          <p:cNvSpPr>
            <a:spLocks noChangeArrowheads="1"/>
          </p:cNvSpPr>
          <p:nvPr/>
        </p:nvSpPr>
        <p:spPr bwMode="gray">
          <a:xfrm>
            <a:off x="2853267" y="6473826"/>
            <a:ext cx="8528051" cy="384175"/>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1028" name="Line 341">
            <a:extLst>
              <a:ext uri="{FF2B5EF4-FFF2-40B4-BE49-F238E27FC236}">
                <a16:creationId xmlns:a16="http://schemas.microsoft.com/office/drawing/2014/main" id="{8369CDEA-4200-4EC8-BD5F-A9A3CF9150AB}"/>
              </a:ext>
            </a:extLst>
          </p:cNvPr>
          <p:cNvSpPr>
            <a:spLocks noChangeShapeType="1"/>
          </p:cNvSpPr>
          <p:nvPr/>
        </p:nvSpPr>
        <p:spPr bwMode="gray">
          <a:xfrm>
            <a:off x="0" y="6418263"/>
            <a:ext cx="11940117" cy="0"/>
          </a:xfrm>
          <a:prstGeom prst="line">
            <a:avLst/>
          </a:prstGeom>
          <a:noFill/>
          <a:ln w="50800">
            <a:solidFill>
              <a:srgbClr val="FBAC4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029" name="Rectangle 342">
            <a:extLst>
              <a:ext uri="{FF2B5EF4-FFF2-40B4-BE49-F238E27FC236}">
                <a16:creationId xmlns:a16="http://schemas.microsoft.com/office/drawing/2014/main" id="{177467AF-EC13-41B7-B226-74B53B311B8F}"/>
              </a:ext>
            </a:extLst>
          </p:cNvPr>
          <p:cNvSpPr>
            <a:spLocks noChangeArrowheads="1"/>
          </p:cNvSpPr>
          <p:nvPr/>
        </p:nvSpPr>
        <p:spPr bwMode="gray">
          <a:xfrm>
            <a:off x="11417301" y="6473826"/>
            <a:ext cx="529167" cy="384175"/>
          </a:xfrm>
          <a:prstGeom prst="rect">
            <a:avLst/>
          </a:prstGeom>
          <a:solidFill>
            <a:srgbClr val="808080"/>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2" name="Rectangle 4">
            <a:extLst>
              <a:ext uri="{FF2B5EF4-FFF2-40B4-BE49-F238E27FC236}">
                <a16:creationId xmlns:a16="http://schemas.microsoft.com/office/drawing/2014/main" id="{90BE029A-6BEB-4E2B-AB6A-B077BE892F88}"/>
              </a:ext>
            </a:extLst>
          </p:cNvPr>
          <p:cNvSpPr>
            <a:spLocks noGrp="1" noChangeArrowheads="1"/>
          </p:cNvSpPr>
          <p:nvPr>
            <p:ph type="dt" sz="half" idx="2"/>
          </p:nvPr>
        </p:nvSpPr>
        <p:spPr bwMode="gray">
          <a:xfrm>
            <a:off x="9465733" y="6576027"/>
            <a:ext cx="1989667" cy="138499"/>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hangingPunct="0">
              <a:defRPr sz="900">
                <a:solidFill>
                  <a:schemeClr val="bg1"/>
                </a:solidFill>
              </a:defRPr>
            </a:lvl1pPr>
          </a:lstStyle>
          <a:p>
            <a:pPr>
              <a:defRPr/>
            </a:pPr>
            <a:r>
              <a:rPr lang="en-US"/>
              <a:t>August 20, 2013</a:t>
            </a:r>
          </a:p>
        </p:txBody>
      </p:sp>
      <p:sp>
        <p:nvSpPr>
          <p:cNvPr id="1031" name="Rectangle 2">
            <a:extLst>
              <a:ext uri="{FF2B5EF4-FFF2-40B4-BE49-F238E27FC236}">
                <a16:creationId xmlns:a16="http://schemas.microsoft.com/office/drawing/2014/main" id="{D5D55857-3254-4AA7-AB7E-3C24E93F4872}"/>
              </a:ext>
            </a:extLst>
          </p:cNvPr>
          <p:cNvSpPr>
            <a:spLocks noGrp="1" noChangeArrowheads="1"/>
          </p:cNvSpPr>
          <p:nvPr>
            <p:ph type="title"/>
          </p:nvPr>
        </p:nvSpPr>
        <p:spPr bwMode="gray">
          <a:xfrm>
            <a:off x="450851" y="319089"/>
            <a:ext cx="1127336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32" name="Rectangle 3">
            <a:extLst>
              <a:ext uri="{FF2B5EF4-FFF2-40B4-BE49-F238E27FC236}">
                <a16:creationId xmlns:a16="http://schemas.microsoft.com/office/drawing/2014/main" id="{008C956D-82F8-484F-B52D-F699E95EDD0D}"/>
              </a:ext>
            </a:extLst>
          </p:cNvPr>
          <p:cNvSpPr>
            <a:spLocks noGrp="1" noChangeArrowheads="1"/>
          </p:cNvSpPr>
          <p:nvPr>
            <p:ph type="body" idx="1"/>
          </p:nvPr>
        </p:nvSpPr>
        <p:spPr bwMode="gray">
          <a:xfrm>
            <a:off x="450851" y="1243014"/>
            <a:ext cx="11273367"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13EE9954-5B06-40A5-B289-CCF11FEEF955}"/>
              </a:ext>
            </a:extLst>
          </p:cNvPr>
          <p:cNvSpPr>
            <a:spLocks noGrp="1" noChangeArrowheads="1"/>
          </p:cNvSpPr>
          <p:nvPr>
            <p:ph type="sldNum" sz="quarter" idx="4"/>
          </p:nvPr>
        </p:nvSpPr>
        <p:spPr bwMode="gray">
          <a:xfrm>
            <a:off x="11417301" y="6554788"/>
            <a:ext cx="370417" cy="152400"/>
          </a:xfrm>
          <a:prstGeom prst="rect">
            <a:avLst/>
          </a:prstGeom>
          <a:noFill/>
          <a:ln>
            <a:noFill/>
          </a:ln>
          <a:effectLst/>
        </p:spPr>
        <p:txBody>
          <a:bodyPr vert="horz" wrap="square" lIns="0" tIns="0" rIns="0" bIns="0" numCol="1" anchor="t" anchorCtr="0" compatLnSpc="1">
            <a:prstTxWarp prst="textNoShape">
              <a:avLst/>
            </a:prstTxWarp>
            <a:spAutoFit/>
          </a:bodyPr>
          <a:lstStyle>
            <a:lvl1pPr algn="r">
              <a:defRPr sz="1000" smtClean="0">
                <a:solidFill>
                  <a:srgbClr val="E7E7E7"/>
                </a:solidFill>
              </a:defRPr>
            </a:lvl1pPr>
          </a:lstStyle>
          <a:p>
            <a:pPr>
              <a:defRPr/>
            </a:pPr>
            <a:fld id="{1B562D91-2037-435B-A77D-DBBACCDCD20A}" type="slidenum">
              <a:rPr lang="en-US" altLang="en-US"/>
              <a:pPr>
                <a:defRPr/>
              </a:pPr>
              <a:t>‹#›</a:t>
            </a:fld>
            <a:endParaRPr lang="en-US" altLang="en-US"/>
          </a:p>
        </p:txBody>
      </p:sp>
      <p:pic>
        <p:nvPicPr>
          <p:cNvPr id="1034" name="Picture 6">
            <a:extLst>
              <a:ext uri="{FF2B5EF4-FFF2-40B4-BE49-F238E27FC236}">
                <a16:creationId xmlns:a16="http://schemas.microsoft.com/office/drawing/2014/main" id="{BE691439-5874-4702-909D-6ACFDA2BA9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85" t="816" r="70549" b="1321"/>
          <a:stretch>
            <a:fillRect/>
          </a:stretch>
        </p:blipFill>
        <p:spPr bwMode="auto">
          <a:xfrm>
            <a:off x="450851" y="6518275"/>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
            <a:extLst>
              <a:ext uri="{FF2B5EF4-FFF2-40B4-BE49-F238E27FC236}">
                <a16:creationId xmlns:a16="http://schemas.microsoft.com/office/drawing/2014/main" id="{5EB03F74-AE73-425E-8039-ABC4B5EDCDAE}"/>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31020"/>
          <a:stretch>
            <a:fillRect/>
          </a:stretch>
        </p:blipFill>
        <p:spPr bwMode="auto">
          <a:xfrm>
            <a:off x="863601" y="6518275"/>
            <a:ext cx="876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77577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defRPr sz="3200" kern="1200">
          <a:solidFill>
            <a:srgbClr val="666666"/>
          </a:solidFill>
          <a:latin typeface="+mj-lt"/>
          <a:ea typeface="+mj-ea"/>
          <a:cs typeface="+mj-cs"/>
        </a:defRPr>
      </a:lvl1pPr>
      <a:lvl2pPr algn="l" rtl="0" eaLnBrk="1" fontAlgn="base" hangingPunct="1">
        <a:spcBef>
          <a:spcPct val="0"/>
        </a:spcBef>
        <a:spcAft>
          <a:spcPct val="0"/>
        </a:spcAft>
        <a:defRPr sz="3200">
          <a:solidFill>
            <a:srgbClr val="666666"/>
          </a:solidFill>
          <a:latin typeface="Arial" panose="020B0604020202020204" pitchFamily="34" charset="0"/>
        </a:defRPr>
      </a:lvl2pPr>
      <a:lvl3pPr algn="l" rtl="0" eaLnBrk="1" fontAlgn="base" hangingPunct="1">
        <a:spcBef>
          <a:spcPct val="0"/>
        </a:spcBef>
        <a:spcAft>
          <a:spcPct val="0"/>
        </a:spcAft>
        <a:defRPr sz="3200">
          <a:solidFill>
            <a:srgbClr val="666666"/>
          </a:solidFill>
          <a:latin typeface="Arial" panose="020B0604020202020204" pitchFamily="34" charset="0"/>
        </a:defRPr>
      </a:lvl3pPr>
      <a:lvl4pPr algn="l" rtl="0" eaLnBrk="1" fontAlgn="base" hangingPunct="1">
        <a:spcBef>
          <a:spcPct val="0"/>
        </a:spcBef>
        <a:spcAft>
          <a:spcPct val="0"/>
        </a:spcAft>
        <a:defRPr sz="3200">
          <a:solidFill>
            <a:srgbClr val="666666"/>
          </a:solidFill>
          <a:latin typeface="Arial" panose="020B0604020202020204" pitchFamily="34" charset="0"/>
        </a:defRPr>
      </a:lvl4pPr>
      <a:lvl5pPr algn="l" rtl="0" eaLnBrk="1" fontAlgn="base" hangingPunct="1">
        <a:spcBef>
          <a:spcPct val="0"/>
        </a:spcBef>
        <a:spcAft>
          <a:spcPct val="0"/>
        </a:spcAft>
        <a:defRPr sz="3200">
          <a:solidFill>
            <a:srgbClr val="666666"/>
          </a:solidFill>
          <a:latin typeface="Arial" panose="020B0604020202020204" pitchFamily="34" charset="0"/>
        </a:defRPr>
      </a:lvl5pPr>
      <a:lvl6pPr marL="457200" algn="l" rtl="0" eaLnBrk="1" fontAlgn="base" hangingPunct="1">
        <a:spcBef>
          <a:spcPct val="0"/>
        </a:spcBef>
        <a:spcAft>
          <a:spcPct val="0"/>
        </a:spcAft>
        <a:defRPr sz="3200">
          <a:solidFill>
            <a:srgbClr val="666666"/>
          </a:solidFill>
          <a:latin typeface="Arial" panose="020B0604020202020204" pitchFamily="34" charset="0"/>
        </a:defRPr>
      </a:lvl6pPr>
      <a:lvl7pPr marL="914400" algn="l" rtl="0" eaLnBrk="1" fontAlgn="base" hangingPunct="1">
        <a:spcBef>
          <a:spcPct val="0"/>
        </a:spcBef>
        <a:spcAft>
          <a:spcPct val="0"/>
        </a:spcAft>
        <a:defRPr sz="3200">
          <a:solidFill>
            <a:srgbClr val="666666"/>
          </a:solidFill>
          <a:latin typeface="Arial" panose="020B0604020202020204" pitchFamily="34" charset="0"/>
        </a:defRPr>
      </a:lvl7pPr>
      <a:lvl8pPr marL="1371600" algn="l" rtl="0" eaLnBrk="1" fontAlgn="base" hangingPunct="1">
        <a:spcBef>
          <a:spcPct val="0"/>
        </a:spcBef>
        <a:spcAft>
          <a:spcPct val="0"/>
        </a:spcAft>
        <a:defRPr sz="3200">
          <a:solidFill>
            <a:srgbClr val="666666"/>
          </a:solidFill>
          <a:latin typeface="Arial" panose="020B0604020202020204" pitchFamily="34" charset="0"/>
        </a:defRPr>
      </a:lvl8pPr>
      <a:lvl9pPr marL="1828800" algn="l" rtl="0" eaLnBrk="1" fontAlgn="base" hangingPunct="1">
        <a:spcBef>
          <a:spcPct val="0"/>
        </a:spcBef>
        <a:spcAft>
          <a:spcPct val="0"/>
        </a:spcAft>
        <a:defRPr sz="3200">
          <a:solidFill>
            <a:srgbClr val="666666"/>
          </a:solidFill>
          <a:latin typeface="Arial" panose="020B0604020202020204" pitchFamily="34" charset="0"/>
        </a:defRPr>
      </a:lvl9pPr>
    </p:titleStyle>
    <p:bodyStyle>
      <a:lvl1pPr marL="290513" indent="-290513" algn="l" rtl="0" eaLnBrk="1" fontAlgn="base" hangingPunct="1">
        <a:spcBef>
          <a:spcPct val="50000"/>
        </a:spcBef>
        <a:spcAft>
          <a:spcPct val="0"/>
        </a:spcAft>
        <a:buClr>
          <a:schemeClr val="accent1"/>
        </a:buClr>
        <a:buSzPct val="65000"/>
        <a:buFont typeface="Monotype Sorts" pitchFamily="2" charset="2"/>
        <a:buChar char="n"/>
        <a:defRPr sz="2200" b="1" kern="1200">
          <a:solidFill>
            <a:schemeClr val="tx1"/>
          </a:solidFill>
          <a:latin typeface="+mn-lt"/>
          <a:ea typeface="+mn-ea"/>
          <a:cs typeface="+mn-cs"/>
        </a:defRPr>
      </a:lvl1pPr>
      <a:lvl2pPr marL="685800" indent="-228600" algn="l" rtl="0" eaLnBrk="1" fontAlgn="base" hangingPunct="1">
        <a:spcBef>
          <a:spcPct val="3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1" fontAlgn="base" hangingPunct="1">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tErnh-tv7Z0?feature=oembed" TargetMode="External"/><Relationship Id="rId5" Type="http://schemas.openxmlformats.org/officeDocument/2006/relationships/hyperlink" Target="https://www.youtube.com/watch?v=tErnh-tv7Z0"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65A5-D597-4811-93BC-537FDE18D00B}"/>
              </a:ext>
            </a:extLst>
          </p:cNvPr>
          <p:cNvSpPr>
            <a:spLocks noGrp="1"/>
          </p:cNvSpPr>
          <p:nvPr>
            <p:ph type="ctrTitle"/>
          </p:nvPr>
        </p:nvSpPr>
        <p:spPr/>
        <p:txBody>
          <a:bodyPr/>
          <a:lstStyle/>
          <a:p>
            <a:r>
              <a:rPr lang="en-US"/>
              <a:t>Nuclear Power Plant Operations</a:t>
            </a:r>
          </a:p>
        </p:txBody>
      </p:sp>
      <p:sp>
        <p:nvSpPr>
          <p:cNvPr id="3" name="Subtitle 2">
            <a:extLst>
              <a:ext uri="{FF2B5EF4-FFF2-40B4-BE49-F238E27FC236}">
                <a16:creationId xmlns:a16="http://schemas.microsoft.com/office/drawing/2014/main" id="{926B8C50-DCEB-421A-8BDA-3ADCCD2BD88E}"/>
              </a:ext>
            </a:extLst>
          </p:cNvPr>
          <p:cNvSpPr>
            <a:spLocks noGrp="1"/>
          </p:cNvSpPr>
          <p:nvPr>
            <p:ph type="subTitle" idx="1"/>
          </p:nvPr>
        </p:nvSpPr>
        <p:spPr>
          <a:xfrm>
            <a:off x="1642533" y="3765550"/>
            <a:ext cx="6546851" cy="1107996"/>
          </a:xfrm>
        </p:spPr>
        <p:txBody>
          <a:bodyPr/>
          <a:lstStyle/>
          <a:p>
            <a:r>
              <a:rPr lang="en-US">
                <a:cs typeface="Arial"/>
              </a:rPr>
              <a:t>Nick Spitznagel</a:t>
            </a:r>
          </a:p>
          <a:p>
            <a:r>
              <a:rPr lang="en-US">
                <a:cs typeface="Arial"/>
              </a:rPr>
              <a:t>Josh Goodman</a:t>
            </a:r>
          </a:p>
          <a:p>
            <a:r>
              <a:rPr lang="en-US">
                <a:cs typeface="Arial"/>
              </a:rPr>
              <a:t>Devin Skelton</a:t>
            </a:r>
          </a:p>
        </p:txBody>
      </p:sp>
    </p:spTree>
    <p:extLst>
      <p:ext uri="{BB962C8B-B14F-4D97-AF65-F5344CB8AC3E}">
        <p14:creationId xmlns:p14="http://schemas.microsoft.com/office/powerpoint/2010/main" val="46667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3773-FE00-455C-B140-D30B4B8B9065}"/>
              </a:ext>
            </a:extLst>
          </p:cNvPr>
          <p:cNvSpPr>
            <a:spLocks noGrp="1"/>
          </p:cNvSpPr>
          <p:nvPr>
            <p:ph type="title"/>
          </p:nvPr>
        </p:nvSpPr>
        <p:spPr/>
        <p:txBody>
          <a:bodyPr/>
          <a:lstStyle/>
          <a:p>
            <a:r>
              <a:rPr lang="en-US"/>
              <a:t>Fuel + Fission = Radiation + Heat </a:t>
            </a:r>
          </a:p>
        </p:txBody>
      </p:sp>
      <p:sp>
        <p:nvSpPr>
          <p:cNvPr id="3" name="Content Placeholder 2">
            <a:extLst>
              <a:ext uri="{FF2B5EF4-FFF2-40B4-BE49-F238E27FC236}">
                <a16:creationId xmlns:a16="http://schemas.microsoft.com/office/drawing/2014/main" id="{EFB4DF9D-DD44-47B1-B2FD-287DDA29861C}"/>
              </a:ext>
            </a:extLst>
          </p:cNvPr>
          <p:cNvSpPr>
            <a:spLocks noGrp="1"/>
          </p:cNvSpPr>
          <p:nvPr>
            <p:ph idx="1"/>
          </p:nvPr>
        </p:nvSpPr>
        <p:spPr/>
        <p:txBody>
          <a:bodyPr/>
          <a:lstStyle/>
          <a:p>
            <a:pPr marL="290195" indent="-290195"/>
            <a:endParaRPr lang="en-US">
              <a:cs typeface="Arial"/>
            </a:endParaRPr>
          </a:p>
          <a:p>
            <a:pPr marL="290195" indent="-290195"/>
            <a:endParaRPr lang="en-US">
              <a:cs typeface="Arial"/>
            </a:endParaRPr>
          </a:p>
        </p:txBody>
      </p:sp>
      <p:pic>
        <p:nvPicPr>
          <p:cNvPr id="4" name="Online Media 3" title="The Basics of Nuclear Energy">
            <a:hlinkClick r:id="" action="ppaction://media"/>
            <a:extLst>
              <a:ext uri="{FF2B5EF4-FFF2-40B4-BE49-F238E27FC236}">
                <a16:creationId xmlns:a16="http://schemas.microsoft.com/office/drawing/2014/main" id="{CFC7D721-BEFA-4063-961D-6FC69189A1BA}"/>
              </a:ext>
            </a:extLst>
          </p:cNvPr>
          <p:cNvPicPr>
            <a:picLocks noRot="1" noChangeAspect="1"/>
          </p:cNvPicPr>
          <p:nvPr>
            <a:videoFile r:link="rId1"/>
          </p:nvPr>
        </p:nvPicPr>
        <p:blipFill>
          <a:blip r:embed="rId4"/>
          <a:stretch>
            <a:fillRect/>
          </a:stretch>
        </p:blipFill>
        <p:spPr>
          <a:xfrm>
            <a:off x="1177637" y="841087"/>
            <a:ext cx="9590423" cy="5429826"/>
          </a:xfrm>
          <a:prstGeom prst="rect">
            <a:avLst/>
          </a:prstGeom>
        </p:spPr>
      </p:pic>
      <p:sp>
        <p:nvSpPr>
          <p:cNvPr id="5" name="TextBox 4">
            <a:extLst>
              <a:ext uri="{FF2B5EF4-FFF2-40B4-BE49-F238E27FC236}">
                <a16:creationId xmlns:a16="http://schemas.microsoft.com/office/drawing/2014/main" id="{4F77A6D0-99CE-4106-9B9E-F9FF63FA9197}"/>
              </a:ext>
            </a:extLst>
          </p:cNvPr>
          <p:cNvSpPr txBox="1"/>
          <p:nvPr/>
        </p:nvSpPr>
        <p:spPr>
          <a:xfrm>
            <a:off x="3100339" y="6487005"/>
            <a:ext cx="61452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rial"/>
                <a:cs typeface="Arial"/>
                <a:hlinkClick r:id="rId5"/>
              </a:rPr>
              <a:t>https://www.youtube.com/watch?v=tErnh-tv7Z0</a:t>
            </a:r>
            <a:endParaRPr lang="en-US"/>
          </a:p>
        </p:txBody>
      </p:sp>
    </p:spTree>
    <p:extLst>
      <p:ext uri="{BB962C8B-B14F-4D97-AF65-F5344CB8AC3E}">
        <p14:creationId xmlns:p14="http://schemas.microsoft.com/office/powerpoint/2010/main" val="357488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EF74-765E-4074-95AE-C646350A1ECD}"/>
              </a:ext>
            </a:extLst>
          </p:cNvPr>
          <p:cNvSpPr>
            <a:spLocks noGrp="1"/>
          </p:cNvSpPr>
          <p:nvPr>
            <p:ph type="title"/>
          </p:nvPr>
        </p:nvSpPr>
        <p:spPr>
          <a:xfrm>
            <a:off x="450851" y="319089"/>
            <a:ext cx="11273367" cy="584775"/>
          </a:xfrm>
        </p:spPr>
        <p:txBody>
          <a:bodyPr/>
          <a:lstStyle/>
          <a:p>
            <a:r>
              <a:rPr lang="en-US">
                <a:solidFill>
                  <a:schemeClr val="bg2"/>
                </a:solidFill>
                <a:cs typeface="Arial"/>
              </a:rPr>
              <a:t>Education and Background</a:t>
            </a:r>
          </a:p>
        </p:txBody>
      </p:sp>
      <p:sp>
        <p:nvSpPr>
          <p:cNvPr id="3" name="Content Placeholder 2">
            <a:extLst>
              <a:ext uri="{FF2B5EF4-FFF2-40B4-BE49-F238E27FC236}">
                <a16:creationId xmlns:a16="http://schemas.microsoft.com/office/drawing/2014/main" id="{58E6B756-7CF1-40EE-98F8-A02425774DB7}"/>
              </a:ext>
            </a:extLst>
          </p:cNvPr>
          <p:cNvSpPr>
            <a:spLocks noGrp="1"/>
          </p:cNvSpPr>
          <p:nvPr>
            <p:ph idx="1"/>
          </p:nvPr>
        </p:nvSpPr>
        <p:spPr>
          <a:xfrm>
            <a:off x="450851" y="1196360"/>
            <a:ext cx="3198841" cy="1176290"/>
          </a:xfrm>
        </p:spPr>
        <p:txBody>
          <a:bodyPr/>
          <a:lstStyle/>
          <a:p>
            <a:pPr marL="0" indent="0" algn="ctr">
              <a:buNone/>
            </a:pPr>
            <a:r>
              <a:rPr lang="en-US">
                <a:cs typeface="Arial"/>
              </a:rPr>
              <a:t>College</a:t>
            </a:r>
          </a:p>
          <a:p>
            <a:pPr marL="290195" indent="-290195">
              <a:spcBef>
                <a:spcPts val="1200"/>
              </a:spcBef>
              <a:buFont typeface="Wingdings,Sans-Serif" pitchFamily="2" charset="2"/>
              <a:buChar char="§"/>
            </a:pPr>
            <a:r>
              <a:rPr lang="en-US" sz="1600" b="0">
                <a:cs typeface="Arial"/>
              </a:rPr>
              <a:t>Engineering, Science, Education, Business, More!</a:t>
            </a:r>
            <a:endParaRPr lang="en-US">
              <a:cs typeface="Arial"/>
            </a:endParaRPr>
          </a:p>
          <a:p>
            <a:pPr marL="0" indent="0" algn="ctr">
              <a:buNone/>
            </a:pPr>
            <a:endParaRPr lang="en-US" b="0">
              <a:cs typeface="Arial"/>
            </a:endParaRPr>
          </a:p>
        </p:txBody>
      </p:sp>
      <p:pic>
        <p:nvPicPr>
          <p:cNvPr id="11" name="Picture 11">
            <a:extLst>
              <a:ext uri="{FF2B5EF4-FFF2-40B4-BE49-F238E27FC236}">
                <a16:creationId xmlns:a16="http://schemas.microsoft.com/office/drawing/2014/main" id="{0C5A7C49-08DD-4898-B808-45FFFB7E463A}"/>
              </a:ext>
            </a:extLst>
          </p:cNvPr>
          <p:cNvPicPr>
            <a:picLocks noChangeAspect="1"/>
          </p:cNvPicPr>
          <p:nvPr/>
        </p:nvPicPr>
        <p:blipFill rotWithShape="1">
          <a:blip r:embed="rId3"/>
          <a:srcRect t="85" r="13145" b="-687"/>
          <a:stretch/>
        </p:blipFill>
        <p:spPr>
          <a:xfrm>
            <a:off x="5977281" y="2422472"/>
            <a:ext cx="6216571" cy="3985789"/>
          </a:xfrm>
          <a:prstGeom prst="rect">
            <a:avLst/>
          </a:prstGeom>
        </p:spPr>
      </p:pic>
      <p:pic>
        <p:nvPicPr>
          <p:cNvPr id="9" name="Picture 9">
            <a:extLst>
              <a:ext uri="{FF2B5EF4-FFF2-40B4-BE49-F238E27FC236}">
                <a16:creationId xmlns:a16="http://schemas.microsoft.com/office/drawing/2014/main" id="{4FFAFC6C-6F33-4444-BA8B-1AF062DC3B72}"/>
              </a:ext>
            </a:extLst>
          </p:cNvPr>
          <p:cNvPicPr>
            <a:picLocks noChangeAspect="1"/>
          </p:cNvPicPr>
          <p:nvPr/>
        </p:nvPicPr>
        <p:blipFill>
          <a:blip r:embed="rId4"/>
          <a:stretch>
            <a:fillRect/>
          </a:stretch>
        </p:blipFill>
        <p:spPr>
          <a:xfrm>
            <a:off x="2273249" y="2422472"/>
            <a:ext cx="6002648" cy="3973812"/>
          </a:xfrm>
          <a:prstGeom prst="rect">
            <a:avLst/>
          </a:prstGeom>
        </p:spPr>
      </p:pic>
      <p:pic>
        <p:nvPicPr>
          <p:cNvPr id="8" name="Picture 8">
            <a:extLst>
              <a:ext uri="{FF2B5EF4-FFF2-40B4-BE49-F238E27FC236}">
                <a16:creationId xmlns:a16="http://schemas.microsoft.com/office/drawing/2014/main" id="{9ACEF1C1-A0B1-4658-8B53-907D78C5A887}"/>
              </a:ext>
            </a:extLst>
          </p:cNvPr>
          <p:cNvPicPr>
            <a:picLocks noChangeAspect="1"/>
          </p:cNvPicPr>
          <p:nvPr/>
        </p:nvPicPr>
        <p:blipFill rotWithShape="1">
          <a:blip r:embed="rId5"/>
          <a:srcRect l="36580" b="352"/>
          <a:stretch/>
        </p:blipFill>
        <p:spPr>
          <a:xfrm>
            <a:off x="0" y="2421230"/>
            <a:ext cx="3810930" cy="3960012"/>
          </a:xfrm>
          <a:prstGeom prst="rect">
            <a:avLst/>
          </a:prstGeom>
        </p:spPr>
      </p:pic>
      <p:sp>
        <p:nvSpPr>
          <p:cNvPr id="13" name="Content Placeholder 2">
            <a:extLst>
              <a:ext uri="{FF2B5EF4-FFF2-40B4-BE49-F238E27FC236}">
                <a16:creationId xmlns:a16="http://schemas.microsoft.com/office/drawing/2014/main" id="{6915426F-4DC4-48DD-AE9B-5BB80CDEA430}"/>
              </a:ext>
            </a:extLst>
          </p:cNvPr>
          <p:cNvSpPr txBox="1">
            <a:spLocks/>
          </p:cNvSpPr>
          <p:nvPr/>
        </p:nvSpPr>
        <p:spPr bwMode="gray">
          <a:xfrm>
            <a:off x="4141108" y="1185475"/>
            <a:ext cx="3341715" cy="117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90513" indent="-290513" algn="l" rtl="0" eaLnBrk="1" fontAlgn="base" hangingPunct="1">
              <a:spcBef>
                <a:spcPct val="50000"/>
              </a:spcBef>
              <a:spcAft>
                <a:spcPct val="0"/>
              </a:spcAft>
              <a:buClr>
                <a:schemeClr val="accent1"/>
              </a:buClr>
              <a:buSzPct val="65000"/>
              <a:buFont typeface="Monotype Sorts" pitchFamily="2" charset="2"/>
              <a:buChar char="n"/>
              <a:defRPr sz="2200" b="1" kern="1200">
                <a:solidFill>
                  <a:schemeClr val="tx1"/>
                </a:solidFill>
                <a:latin typeface="+mn-lt"/>
                <a:ea typeface="+mn-ea"/>
                <a:cs typeface="+mn-cs"/>
              </a:defRPr>
            </a:lvl1pPr>
            <a:lvl2pPr marL="685800" indent="-228600" algn="l" rtl="0" eaLnBrk="1" fontAlgn="base" hangingPunct="1">
              <a:spcBef>
                <a:spcPct val="3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1" fontAlgn="base" hangingPunct="1">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onotype Sorts" pitchFamily="2" charset="2"/>
              <a:buNone/>
            </a:pPr>
            <a:r>
              <a:rPr lang="en-US">
                <a:cs typeface="Arial"/>
              </a:rPr>
              <a:t>Technical</a:t>
            </a:r>
          </a:p>
          <a:p>
            <a:pPr marL="290195" indent="-290195">
              <a:spcBef>
                <a:spcPts val="1200"/>
              </a:spcBef>
              <a:buFont typeface="Wingdings,Sans-Serif" pitchFamily="2" charset="2"/>
              <a:buChar char="§"/>
            </a:pPr>
            <a:r>
              <a:rPr lang="en-US" sz="1600" b="0">
                <a:cs typeface="Arial"/>
              </a:rPr>
              <a:t>Machining, Manufacturing, Electrical, Welding, Programming</a:t>
            </a:r>
          </a:p>
        </p:txBody>
      </p:sp>
      <p:sp>
        <p:nvSpPr>
          <p:cNvPr id="14" name="Content Placeholder 2">
            <a:extLst>
              <a:ext uri="{FF2B5EF4-FFF2-40B4-BE49-F238E27FC236}">
                <a16:creationId xmlns:a16="http://schemas.microsoft.com/office/drawing/2014/main" id="{F7E3BC84-93AF-4B97-BB88-437366C7F443}"/>
              </a:ext>
            </a:extLst>
          </p:cNvPr>
          <p:cNvSpPr txBox="1">
            <a:spLocks/>
          </p:cNvSpPr>
          <p:nvPr/>
        </p:nvSpPr>
        <p:spPr bwMode="gray">
          <a:xfrm>
            <a:off x="8363210" y="1185475"/>
            <a:ext cx="3198841" cy="117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90513" indent="-290513" algn="l" rtl="0" eaLnBrk="1" fontAlgn="base" hangingPunct="1">
              <a:spcBef>
                <a:spcPct val="50000"/>
              </a:spcBef>
              <a:spcAft>
                <a:spcPct val="0"/>
              </a:spcAft>
              <a:buClr>
                <a:schemeClr val="accent1"/>
              </a:buClr>
              <a:buSzPct val="65000"/>
              <a:buFont typeface="Monotype Sorts" pitchFamily="2" charset="2"/>
              <a:buChar char="n"/>
              <a:defRPr sz="2200" b="1" kern="1200">
                <a:solidFill>
                  <a:schemeClr val="tx1"/>
                </a:solidFill>
                <a:latin typeface="+mn-lt"/>
                <a:ea typeface="+mn-ea"/>
                <a:cs typeface="+mn-cs"/>
              </a:defRPr>
            </a:lvl1pPr>
            <a:lvl2pPr marL="685800" indent="-228600" algn="l" rtl="0" eaLnBrk="1" fontAlgn="base" hangingPunct="1">
              <a:spcBef>
                <a:spcPct val="3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1" fontAlgn="base" hangingPunct="1">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onotype Sorts" pitchFamily="2" charset="2"/>
              <a:buNone/>
            </a:pPr>
            <a:r>
              <a:rPr lang="en-US">
                <a:cs typeface="Arial"/>
              </a:rPr>
              <a:t>Military</a:t>
            </a:r>
          </a:p>
          <a:p>
            <a:pPr marL="290195" indent="-290195">
              <a:spcBef>
                <a:spcPts val="1200"/>
              </a:spcBef>
              <a:buFont typeface="Wingdings" pitchFamily="2" charset="2"/>
              <a:buChar char="§"/>
            </a:pPr>
            <a:r>
              <a:rPr lang="en-US" sz="1800" b="0">
                <a:cs typeface="Arial"/>
              </a:rPr>
              <a:t>Navy Nuclear</a:t>
            </a:r>
          </a:p>
        </p:txBody>
      </p:sp>
    </p:spTree>
    <p:extLst>
      <p:ext uri="{BB962C8B-B14F-4D97-AF65-F5344CB8AC3E}">
        <p14:creationId xmlns:p14="http://schemas.microsoft.com/office/powerpoint/2010/main" val="257386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099171-9AD7-4624-9DBE-06A84536DF83}"/>
              </a:ext>
            </a:extLst>
          </p:cNvPr>
          <p:cNvPicPr>
            <a:picLocks noChangeAspect="1"/>
          </p:cNvPicPr>
          <p:nvPr/>
        </p:nvPicPr>
        <p:blipFill rotWithShape="1">
          <a:blip r:embed="rId3"/>
          <a:srcRect l="6115" r="7268" b="6"/>
          <a:stretch/>
        </p:blipFill>
        <p:spPr>
          <a:xfrm>
            <a:off x="2"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7" name="Picture 9">
            <a:extLst>
              <a:ext uri="{FF2B5EF4-FFF2-40B4-BE49-F238E27FC236}">
                <a16:creationId xmlns:a16="http://schemas.microsoft.com/office/drawing/2014/main" id="{13C50E65-163B-471A-8977-15195550013D}"/>
              </a:ext>
            </a:extLst>
          </p:cNvPr>
          <p:cNvPicPr>
            <a:picLocks noChangeAspect="1"/>
          </p:cNvPicPr>
          <p:nvPr/>
        </p:nvPicPr>
        <p:blipFill rotWithShape="1">
          <a:blip r:embed="rId4"/>
          <a:srcRect t="2096" r="6" b="6"/>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9" name="Picture 8">
            <a:extLst>
              <a:ext uri="{FF2B5EF4-FFF2-40B4-BE49-F238E27FC236}">
                <a16:creationId xmlns:a16="http://schemas.microsoft.com/office/drawing/2014/main" id="{A0C67F7D-96C6-4652-B7BC-F369594BD1C6}"/>
              </a:ext>
            </a:extLst>
          </p:cNvPr>
          <p:cNvPicPr>
            <a:picLocks noChangeAspect="1"/>
          </p:cNvPicPr>
          <p:nvPr/>
        </p:nvPicPr>
        <p:blipFill rotWithShape="1">
          <a:blip r:embed="rId5"/>
          <a:srcRect l="4034" r="9" b="9"/>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1" name="Picture 5">
            <a:extLst>
              <a:ext uri="{FF2B5EF4-FFF2-40B4-BE49-F238E27FC236}">
                <a16:creationId xmlns:a16="http://schemas.microsoft.com/office/drawing/2014/main" id="{3B338FA9-90EE-461E-BFF7-A0D5D016D1AE}"/>
              </a:ext>
            </a:extLst>
          </p:cNvPr>
          <p:cNvPicPr>
            <a:picLocks noChangeAspect="1"/>
          </p:cNvPicPr>
          <p:nvPr/>
        </p:nvPicPr>
        <p:blipFill rotWithShape="1">
          <a:blip r:embed="rId6"/>
          <a:srcRect t="6412" r="8" b="10918"/>
          <a:stretch/>
        </p:blipFill>
        <p:spPr>
          <a:xfrm>
            <a:off x="5353049" y="2660089"/>
            <a:ext cx="6838650" cy="3703316"/>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pic>
        <p:nvPicPr>
          <p:cNvPr id="13" name="Picture 7">
            <a:extLst>
              <a:ext uri="{FF2B5EF4-FFF2-40B4-BE49-F238E27FC236}">
                <a16:creationId xmlns:a16="http://schemas.microsoft.com/office/drawing/2014/main" id="{BEF84E39-52C1-42E0-9AA8-3F8D1397C4E9}"/>
              </a:ext>
            </a:extLst>
          </p:cNvPr>
          <p:cNvPicPr>
            <a:picLocks noChangeAspect="1"/>
          </p:cNvPicPr>
          <p:nvPr/>
        </p:nvPicPr>
        <p:blipFill rotWithShape="1">
          <a:blip r:embed="rId7"/>
          <a:srcRect l="3505" r="5881" b="-6"/>
          <a:stretch/>
        </p:blipFill>
        <p:spPr>
          <a:xfrm>
            <a:off x="2268501"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29" name="Title 1">
            <a:extLst>
              <a:ext uri="{FF2B5EF4-FFF2-40B4-BE49-F238E27FC236}">
                <a16:creationId xmlns:a16="http://schemas.microsoft.com/office/drawing/2014/main" id="{4C3DFB59-9BE4-4F13-85F5-4319A96FF880}"/>
              </a:ext>
            </a:extLst>
          </p:cNvPr>
          <p:cNvSpPr txBox="1">
            <a:spLocks/>
          </p:cNvSpPr>
          <p:nvPr/>
        </p:nvSpPr>
        <p:spPr bwMode="gray">
          <a:xfrm>
            <a:off x="744592" y="2678164"/>
            <a:ext cx="5308979" cy="85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200" kern="1200">
                <a:solidFill>
                  <a:srgbClr val="666666"/>
                </a:solidFill>
                <a:latin typeface="+mj-lt"/>
                <a:ea typeface="+mj-ea"/>
                <a:cs typeface="+mj-cs"/>
              </a:defRPr>
            </a:lvl1pPr>
            <a:lvl2pPr algn="l" rtl="0" eaLnBrk="1" fontAlgn="base" hangingPunct="1">
              <a:spcBef>
                <a:spcPct val="0"/>
              </a:spcBef>
              <a:spcAft>
                <a:spcPct val="0"/>
              </a:spcAft>
              <a:defRPr sz="3200">
                <a:solidFill>
                  <a:srgbClr val="666666"/>
                </a:solidFill>
                <a:latin typeface="Arial" panose="020B0604020202020204" pitchFamily="34" charset="0"/>
              </a:defRPr>
            </a:lvl2pPr>
            <a:lvl3pPr algn="l" rtl="0" eaLnBrk="1" fontAlgn="base" hangingPunct="1">
              <a:spcBef>
                <a:spcPct val="0"/>
              </a:spcBef>
              <a:spcAft>
                <a:spcPct val="0"/>
              </a:spcAft>
              <a:defRPr sz="3200">
                <a:solidFill>
                  <a:srgbClr val="666666"/>
                </a:solidFill>
                <a:latin typeface="Arial" panose="020B0604020202020204" pitchFamily="34" charset="0"/>
              </a:defRPr>
            </a:lvl3pPr>
            <a:lvl4pPr algn="l" rtl="0" eaLnBrk="1" fontAlgn="base" hangingPunct="1">
              <a:spcBef>
                <a:spcPct val="0"/>
              </a:spcBef>
              <a:spcAft>
                <a:spcPct val="0"/>
              </a:spcAft>
              <a:defRPr sz="3200">
                <a:solidFill>
                  <a:srgbClr val="666666"/>
                </a:solidFill>
                <a:latin typeface="Arial" panose="020B0604020202020204" pitchFamily="34" charset="0"/>
              </a:defRPr>
            </a:lvl4pPr>
            <a:lvl5pPr algn="l" rtl="0" eaLnBrk="1" fontAlgn="base" hangingPunct="1">
              <a:spcBef>
                <a:spcPct val="0"/>
              </a:spcBef>
              <a:spcAft>
                <a:spcPct val="0"/>
              </a:spcAft>
              <a:defRPr sz="3200">
                <a:solidFill>
                  <a:srgbClr val="666666"/>
                </a:solidFill>
                <a:latin typeface="Arial" panose="020B0604020202020204" pitchFamily="34" charset="0"/>
              </a:defRPr>
            </a:lvl5pPr>
            <a:lvl6pPr marL="457200" algn="l" rtl="0" eaLnBrk="1" fontAlgn="base" hangingPunct="1">
              <a:spcBef>
                <a:spcPct val="0"/>
              </a:spcBef>
              <a:spcAft>
                <a:spcPct val="0"/>
              </a:spcAft>
              <a:defRPr sz="3200">
                <a:solidFill>
                  <a:srgbClr val="666666"/>
                </a:solidFill>
                <a:latin typeface="Arial" panose="020B0604020202020204" pitchFamily="34" charset="0"/>
              </a:defRPr>
            </a:lvl6pPr>
            <a:lvl7pPr marL="914400" algn="l" rtl="0" eaLnBrk="1" fontAlgn="base" hangingPunct="1">
              <a:spcBef>
                <a:spcPct val="0"/>
              </a:spcBef>
              <a:spcAft>
                <a:spcPct val="0"/>
              </a:spcAft>
              <a:defRPr sz="3200">
                <a:solidFill>
                  <a:srgbClr val="666666"/>
                </a:solidFill>
                <a:latin typeface="Arial" panose="020B0604020202020204" pitchFamily="34" charset="0"/>
              </a:defRPr>
            </a:lvl7pPr>
            <a:lvl8pPr marL="1371600" algn="l" rtl="0" eaLnBrk="1" fontAlgn="base" hangingPunct="1">
              <a:spcBef>
                <a:spcPct val="0"/>
              </a:spcBef>
              <a:spcAft>
                <a:spcPct val="0"/>
              </a:spcAft>
              <a:defRPr sz="3200">
                <a:solidFill>
                  <a:srgbClr val="666666"/>
                </a:solidFill>
                <a:latin typeface="Arial" panose="020B0604020202020204" pitchFamily="34" charset="0"/>
              </a:defRPr>
            </a:lvl8pPr>
            <a:lvl9pPr marL="1828800" algn="l" rtl="0" eaLnBrk="1" fontAlgn="base" hangingPunct="1">
              <a:spcBef>
                <a:spcPct val="0"/>
              </a:spcBef>
              <a:spcAft>
                <a:spcPct val="0"/>
              </a:spcAft>
              <a:defRPr sz="3200">
                <a:solidFill>
                  <a:srgbClr val="666666"/>
                </a:solidFill>
                <a:latin typeface="Arial" panose="020B0604020202020204" pitchFamily="34" charset="0"/>
              </a:defRPr>
            </a:lvl9pPr>
          </a:lstStyle>
          <a:p>
            <a:r>
              <a:rPr lang="en-US">
                <a:solidFill>
                  <a:schemeClr val="bg2"/>
                </a:solidFill>
              </a:rPr>
              <a:t>Career Opportunities</a:t>
            </a:r>
            <a:endParaRPr lang="en-US">
              <a:solidFill>
                <a:schemeClr val="bg2"/>
              </a:solidFill>
              <a:cs typeface="Arial"/>
            </a:endParaRPr>
          </a:p>
        </p:txBody>
      </p:sp>
      <p:sp>
        <p:nvSpPr>
          <p:cNvPr id="31" name="Content Placeholder 19">
            <a:extLst>
              <a:ext uri="{FF2B5EF4-FFF2-40B4-BE49-F238E27FC236}">
                <a16:creationId xmlns:a16="http://schemas.microsoft.com/office/drawing/2014/main" id="{96AC8478-895A-4F27-9876-10FDFEFBC240}"/>
              </a:ext>
            </a:extLst>
          </p:cNvPr>
          <p:cNvSpPr txBox="1">
            <a:spLocks/>
          </p:cNvSpPr>
          <p:nvPr/>
        </p:nvSpPr>
        <p:spPr bwMode="gray">
          <a:xfrm>
            <a:off x="187031" y="3531150"/>
            <a:ext cx="2999839" cy="242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290513" indent="-290513" algn="l" rtl="0" eaLnBrk="1" fontAlgn="base" hangingPunct="1">
              <a:spcBef>
                <a:spcPct val="50000"/>
              </a:spcBef>
              <a:spcAft>
                <a:spcPct val="0"/>
              </a:spcAft>
              <a:buClr>
                <a:schemeClr val="accent1"/>
              </a:buClr>
              <a:buSzPct val="65000"/>
              <a:buFont typeface="Monotype Sorts" pitchFamily="2" charset="2"/>
              <a:buChar char="n"/>
              <a:defRPr sz="2200" b="1" kern="1200">
                <a:solidFill>
                  <a:schemeClr val="tx1"/>
                </a:solidFill>
                <a:latin typeface="+mn-lt"/>
                <a:ea typeface="+mn-ea"/>
                <a:cs typeface="+mn-cs"/>
              </a:defRPr>
            </a:lvl1pPr>
            <a:lvl2pPr marL="685800" indent="-228600" algn="l" rtl="0" eaLnBrk="1" fontAlgn="base" hangingPunct="1">
              <a:spcBef>
                <a:spcPct val="3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1" fontAlgn="base" hangingPunct="1">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indent="-290195">
              <a:buFont typeface="Arial" pitchFamily="2" charset="2"/>
              <a:buChar char="•"/>
            </a:pPr>
            <a:r>
              <a:rPr lang="en-US" sz="2000">
                <a:solidFill>
                  <a:schemeClr val="tx1">
                    <a:lumMod val="95000"/>
                    <a:lumOff val="5000"/>
                  </a:schemeClr>
                </a:solidFill>
                <a:cs typeface="Arial"/>
              </a:rPr>
              <a:t>Security</a:t>
            </a:r>
            <a:endParaRPr lang="en-US">
              <a:cs typeface="Arial"/>
            </a:endParaRPr>
          </a:p>
          <a:p>
            <a:pPr marL="290195" indent="-290195">
              <a:buFont typeface="Arial" pitchFamily="2" charset="2"/>
              <a:buChar char="•"/>
            </a:pPr>
            <a:r>
              <a:rPr lang="en-US" sz="2000">
                <a:solidFill>
                  <a:schemeClr val="tx1">
                    <a:lumMod val="95000"/>
                    <a:lumOff val="5000"/>
                  </a:schemeClr>
                </a:solidFill>
                <a:cs typeface="Arial"/>
              </a:rPr>
              <a:t>Training</a:t>
            </a:r>
          </a:p>
          <a:p>
            <a:pPr marL="290195" indent="-290195">
              <a:buFont typeface="Arial" pitchFamily="2" charset="2"/>
              <a:buChar char="•"/>
            </a:pPr>
            <a:r>
              <a:rPr lang="en-US" sz="2000">
                <a:solidFill>
                  <a:schemeClr val="tx1">
                    <a:lumMod val="95000"/>
                    <a:lumOff val="5000"/>
                  </a:schemeClr>
                </a:solidFill>
                <a:cs typeface="Arial"/>
              </a:rPr>
              <a:t>Maintenance</a:t>
            </a:r>
          </a:p>
          <a:p>
            <a:pPr marL="290195" indent="-290195">
              <a:buFont typeface="Arial" pitchFamily="2" charset="2"/>
              <a:buChar char="•"/>
            </a:pPr>
            <a:r>
              <a:rPr lang="en-US" sz="2000">
                <a:solidFill>
                  <a:schemeClr val="tx1">
                    <a:lumMod val="95000"/>
                    <a:lumOff val="5000"/>
                  </a:schemeClr>
                </a:solidFill>
                <a:cs typeface="Arial"/>
              </a:rPr>
              <a:t>Operations</a:t>
            </a:r>
          </a:p>
          <a:p>
            <a:pPr marL="290195" indent="-290195">
              <a:buFont typeface="Arial" pitchFamily="2" charset="2"/>
              <a:buChar char="•"/>
            </a:pPr>
            <a:r>
              <a:rPr lang="en-US" sz="2000">
                <a:solidFill>
                  <a:schemeClr val="tx1">
                    <a:lumMod val="95000"/>
                    <a:lumOff val="5000"/>
                  </a:schemeClr>
                </a:solidFill>
                <a:cs typeface="Arial"/>
              </a:rPr>
              <a:t>Radiation Protection</a:t>
            </a:r>
          </a:p>
        </p:txBody>
      </p:sp>
      <p:sp>
        <p:nvSpPr>
          <p:cNvPr id="33" name="Content Placeholder 19">
            <a:extLst>
              <a:ext uri="{FF2B5EF4-FFF2-40B4-BE49-F238E27FC236}">
                <a16:creationId xmlns:a16="http://schemas.microsoft.com/office/drawing/2014/main" id="{33B3D5AF-DBD6-4829-8C2E-E54CB75885F8}"/>
              </a:ext>
            </a:extLst>
          </p:cNvPr>
          <p:cNvSpPr txBox="1">
            <a:spLocks/>
          </p:cNvSpPr>
          <p:nvPr/>
        </p:nvSpPr>
        <p:spPr bwMode="gray">
          <a:xfrm>
            <a:off x="3155114" y="3534867"/>
            <a:ext cx="2999839" cy="242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290513" indent="-290513" algn="l" rtl="0" eaLnBrk="1" fontAlgn="base" hangingPunct="1">
              <a:spcBef>
                <a:spcPct val="50000"/>
              </a:spcBef>
              <a:spcAft>
                <a:spcPct val="0"/>
              </a:spcAft>
              <a:buClr>
                <a:schemeClr val="accent1"/>
              </a:buClr>
              <a:buSzPct val="65000"/>
              <a:buFont typeface="Monotype Sorts" pitchFamily="2" charset="2"/>
              <a:buChar char="n"/>
              <a:defRPr sz="2200" b="1" kern="1200">
                <a:solidFill>
                  <a:schemeClr val="tx1"/>
                </a:solidFill>
                <a:latin typeface="+mn-lt"/>
                <a:ea typeface="+mn-ea"/>
                <a:cs typeface="+mn-cs"/>
              </a:defRPr>
            </a:lvl1pPr>
            <a:lvl2pPr marL="685800" indent="-228600" algn="l" rtl="0" eaLnBrk="1" fontAlgn="base" hangingPunct="1">
              <a:spcBef>
                <a:spcPct val="3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30000"/>
              </a:spcBef>
              <a:spcAft>
                <a:spcPct val="0"/>
              </a:spcAft>
              <a:buClr>
                <a:schemeClr val="hlink"/>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30000"/>
              </a:spcBef>
              <a:spcAft>
                <a:spcPct val="0"/>
              </a:spcAft>
              <a:buClr>
                <a:schemeClr val="folHlink"/>
              </a:buClr>
              <a:buFont typeface="Arial" panose="020B0604020202020204" pitchFamily="34" charset="0"/>
              <a:buChar char="–"/>
              <a:defRPr sz="1600" kern="1200">
                <a:solidFill>
                  <a:schemeClr val="tx1"/>
                </a:solidFill>
                <a:latin typeface="+mn-lt"/>
                <a:ea typeface="+mn-ea"/>
                <a:cs typeface="+mn-cs"/>
              </a:defRPr>
            </a:lvl4pPr>
            <a:lvl5pPr marL="2057400" indent="-228600" algn="l" rtl="0" eaLnBrk="1" fontAlgn="base" hangingPunct="1">
              <a:spcBef>
                <a:spcPct val="30000"/>
              </a:spcBef>
              <a:spcAft>
                <a:spcPct val="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indent="-290195">
              <a:buFont typeface="Arial"/>
              <a:buChar char="•"/>
            </a:pPr>
            <a:r>
              <a:rPr lang="en-US" sz="2000">
                <a:solidFill>
                  <a:schemeClr val="tx1">
                    <a:lumMod val="95000"/>
                    <a:lumOff val="5000"/>
                  </a:schemeClr>
                </a:solidFill>
                <a:ea typeface="+mn-lt"/>
                <a:cs typeface="+mn-lt"/>
              </a:rPr>
              <a:t>Chemical Analysis</a:t>
            </a:r>
            <a:endParaRPr lang="en-US" sz="2000" b="0">
              <a:solidFill>
                <a:schemeClr val="tx1">
                  <a:lumMod val="95000"/>
                  <a:lumOff val="5000"/>
                </a:schemeClr>
              </a:solidFill>
              <a:ea typeface="+mn-lt"/>
              <a:cs typeface="+mn-lt"/>
            </a:endParaRPr>
          </a:p>
          <a:p>
            <a:pPr marL="290195" indent="-290195">
              <a:buFont typeface="Arial"/>
              <a:buChar char="•"/>
            </a:pPr>
            <a:r>
              <a:rPr lang="en-US" sz="2000">
                <a:solidFill>
                  <a:schemeClr val="tx1">
                    <a:lumMod val="95000"/>
                    <a:lumOff val="5000"/>
                  </a:schemeClr>
                </a:solidFill>
                <a:ea typeface="+mn-lt"/>
                <a:cs typeface="+mn-lt"/>
              </a:rPr>
              <a:t>Core Design</a:t>
            </a:r>
            <a:endParaRPr lang="en-US" sz="2000" b="0">
              <a:solidFill>
                <a:schemeClr val="tx1">
                  <a:lumMod val="95000"/>
                  <a:lumOff val="5000"/>
                </a:schemeClr>
              </a:solidFill>
              <a:ea typeface="+mn-lt"/>
              <a:cs typeface="+mn-lt"/>
            </a:endParaRPr>
          </a:p>
          <a:p>
            <a:pPr marL="290195" indent="-290195">
              <a:buFont typeface="Arial"/>
              <a:buChar char="•"/>
            </a:pPr>
            <a:r>
              <a:rPr lang="en-US" sz="2000">
                <a:solidFill>
                  <a:schemeClr val="tx1">
                    <a:lumMod val="95000"/>
                    <a:lumOff val="5000"/>
                  </a:schemeClr>
                </a:solidFill>
                <a:ea typeface="+mn-lt"/>
                <a:cs typeface="+mn-lt"/>
              </a:rPr>
              <a:t>Engineering</a:t>
            </a:r>
            <a:endParaRPr lang="en-US" sz="2000" b="0">
              <a:solidFill>
                <a:schemeClr val="tx1">
                  <a:lumMod val="95000"/>
                  <a:lumOff val="5000"/>
                </a:schemeClr>
              </a:solidFill>
              <a:ea typeface="+mn-lt"/>
              <a:cs typeface="+mn-lt"/>
            </a:endParaRPr>
          </a:p>
          <a:p>
            <a:pPr marL="290195" indent="-290195">
              <a:buFont typeface="Arial"/>
              <a:buChar char="•"/>
            </a:pPr>
            <a:r>
              <a:rPr lang="en-US" sz="2000">
                <a:solidFill>
                  <a:schemeClr val="tx1">
                    <a:lumMod val="95000"/>
                    <a:lumOff val="5000"/>
                  </a:schemeClr>
                </a:solidFill>
                <a:ea typeface="+mn-lt"/>
                <a:cs typeface="+mn-lt"/>
              </a:rPr>
              <a:t>Licensing</a:t>
            </a:r>
            <a:endParaRPr lang="en-US" sz="2000" b="0">
              <a:solidFill>
                <a:schemeClr val="tx1">
                  <a:lumMod val="95000"/>
                  <a:lumOff val="5000"/>
                </a:schemeClr>
              </a:solidFill>
              <a:ea typeface="+mn-lt"/>
              <a:cs typeface="+mn-lt"/>
            </a:endParaRPr>
          </a:p>
          <a:p>
            <a:pPr marL="290195" indent="-290195">
              <a:buFont typeface="Arial"/>
              <a:buChar char="•"/>
            </a:pPr>
            <a:r>
              <a:rPr lang="en-US" sz="2000">
                <a:solidFill>
                  <a:schemeClr val="tx1">
                    <a:lumMod val="95000"/>
                    <a:lumOff val="5000"/>
                  </a:schemeClr>
                </a:solidFill>
                <a:ea typeface="+mn-lt"/>
                <a:cs typeface="+mn-lt"/>
              </a:rPr>
              <a:t>Many more!</a:t>
            </a:r>
            <a:endParaRPr lang="en-US">
              <a:solidFill>
                <a:schemeClr val="tx1">
                  <a:lumMod val="95000"/>
                  <a:lumOff val="5000"/>
                </a:schemeClr>
              </a:solidFill>
              <a:cs typeface="Arial"/>
            </a:endParaRPr>
          </a:p>
        </p:txBody>
      </p:sp>
    </p:spTree>
    <p:extLst>
      <p:ext uri="{BB962C8B-B14F-4D97-AF65-F5344CB8AC3E}">
        <p14:creationId xmlns:p14="http://schemas.microsoft.com/office/powerpoint/2010/main" val="50366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212462A-0E85-4AD3-BC4D-832FB79F93F4}"/>
              </a:ext>
            </a:extLst>
          </p:cNvPr>
          <p:cNvSpPr>
            <a:spLocks noGrp="1"/>
          </p:cNvSpPr>
          <p:nvPr>
            <p:ph type="subTitle" idx="1"/>
          </p:nvPr>
        </p:nvSpPr>
        <p:spPr/>
        <p:txBody>
          <a:bodyPr/>
          <a:lstStyle/>
          <a:p>
            <a:r>
              <a:rPr lang="en-US">
                <a:cs typeface="Arial"/>
              </a:rPr>
              <a:t>Questions?</a:t>
            </a:r>
            <a:endParaRPr lang="en-US"/>
          </a:p>
        </p:txBody>
      </p:sp>
      <p:pic>
        <p:nvPicPr>
          <p:cNvPr id="7" name="Picture 7">
            <a:extLst>
              <a:ext uri="{FF2B5EF4-FFF2-40B4-BE49-F238E27FC236}">
                <a16:creationId xmlns:a16="http://schemas.microsoft.com/office/drawing/2014/main" id="{E944C954-68CC-43AB-A155-B12538C482C4}"/>
              </a:ext>
            </a:extLst>
          </p:cNvPr>
          <p:cNvPicPr>
            <a:picLocks noChangeAspect="1"/>
          </p:cNvPicPr>
          <p:nvPr/>
        </p:nvPicPr>
        <p:blipFill>
          <a:blip r:embed="rId2"/>
          <a:stretch>
            <a:fillRect/>
          </a:stretch>
        </p:blipFill>
        <p:spPr>
          <a:xfrm>
            <a:off x="885825" y="1771650"/>
            <a:ext cx="4886325" cy="3667125"/>
          </a:xfrm>
          <a:prstGeom prst="rect">
            <a:avLst/>
          </a:prstGeom>
        </p:spPr>
      </p:pic>
    </p:spTree>
    <p:extLst>
      <p:ext uri="{BB962C8B-B14F-4D97-AF65-F5344CB8AC3E}">
        <p14:creationId xmlns:p14="http://schemas.microsoft.com/office/powerpoint/2010/main" val="48178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51AA-3F08-47B5-A4CB-F4F1A0D8EFC9}"/>
              </a:ext>
            </a:extLst>
          </p:cNvPr>
          <p:cNvSpPr>
            <a:spLocks noGrp="1"/>
          </p:cNvSpPr>
          <p:nvPr>
            <p:ph type="title"/>
          </p:nvPr>
        </p:nvSpPr>
        <p:spPr/>
        <p:txBody>
          <a:bodyPr/>
          <a:lstStyle/>
          <a:p>
            <a:r>
              <a:rPr lang="en-US">
                <a:cs typeface="Arial"/>
              </a:rPr>
              <a:t>What is an Atom?</a:t>
            </a:r>
            <a:endParaRPr lang="en-US"/>
          </a:p>
        </p:txBody>
      </p:sp>
      <p:pic>
        <p:nvPicPr>
          <p:cNvPr id="4" name="Picture 4">
            <a:extLst>
              <a:ext uri="{FF2B5EF4-FFF2-40B4-BE49-F238E27FC236}">
                <a16:creationId xmlns:a16="http://schemas.microsoft.com/office/drawing/2014/main" id="{CEF0721A-8788-41E2-A4BF-2E930BB18EF0}"/>
              </a:ext>
            </a:extLst>
          </p:cNvPr>
          <p:cNvPicPr>
            <a:picLocks noGrp="1" noChangeAspect="1"/>
          </p:cNvPicPr>
          <p:nvPr>
            <p:ph idx="1"/>
          </p:nvPr>
        </p:nvPicPr>
        <p:blipFill>
          <a:blip r:embed="rId3"/>
          <a:stretch>
            <a:fillRect/>
          </a:stretch>
        </p:blipFill>
        <p:spPr>
          <a:xfrm>
            <a:off x="447576" y="1133905"/>
            <a:ext cx="7016835" cy="4615763"/>
          </a:xfrm>
        </p:spPr>
      </p:pic>
      <p:pic>
        <p:nvPicPr>
          <p:cNvPr id="5" name="Picture 5">
            <a:extLst>
              <a:ext uri="{FF2B5EF4-FFF2-40B4-BE49-F238E27FC236}">
                <a16:creationId xmlns:a16="http://schemas.microsoft.com/office/drawing/2014/main" id="{2212BB04-E376-42B5-B6BA-1881DC628173}"/>
              </a:ext>
            </a:extLst>
          </p:cNvPr>
          <p:cNvPicPr>
            <a:picLocks noChangeAspect="1"/>
          </p:cNvPicPr>
          <p:nvPr/>
        </p:nvPicPr>
        <p:blipFill>
          <a:blip r:embed="rId4"/>
          <a:stretch>
            <a:fillRect/>
          </a:stretch>
        </p:blipFill>
        <p:spPr>
          <a:xfrm>
            <a:off x="7916562" y="1527651"/>
            <a:ext cx="3639064" cy="3658537"/>
          </a:xfrm>
          <a:prstGeom prst="rect">
            <a:avLst/>
          </a:prstGeom>
        </p:spPr>
      </p:pic>
    </p:spTree>
    <p:extLst>
      <p:ext uri="{BB962C8B-B14F-4D97-AF65-F5344CB8AC3E}">
        <p14:creationId xmlns:p14="http://schemas.microsoft.com/office/powerpoint/2010/main" val="206056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14AA-6560-4BD4-A26B-896D59AE6466}"/>
              </a:ext>
            </a:extLst>
          </p:cNvPr>
          <p:cNvSpPr>
            <a:spLocks noGrp="1"/>
          </p:cNvSpPr>
          <p:nvPr>
            <p:ph type="title"/>
          </p:nvPr>
        </p:nvSpPr>
        <p:spPr/>
        <p:txBody>
          <a:bodyPr/>
          <a:lstStyle/>
          <a:p>
            <a:r>
              <a:rPr lang="en-US">
                <a:cs typeface="Arial"/>
              </a:rPr>
              <a:t>Elements</a:t>
            </a:r>
            <a:endParaRPr lang="en-US"/>
          </a:p>
        </p:txBody>
      </p:sp>
      <p:pic>
        <p:nvPicPr>
          <p:cNvPr id="4" name="Picture 4">
            <a:extLst>
              <a:ext uri="{FF2B5EF4-FFF2-40B4-BE49-F238E27FC236}">
                <a16:creationId xmlns:a16="http://schemas.microsoft.com/office/drawing/2014/main" id="{94EBA2F4-5036-48B1-902A-73664F2AE208}"/>
              </a:ext>
            </a:extLst>
          </p:cNvPr>
          <p:cNvPicPr>
            <a:picLocks noGrp="1" noChangeAspect="1"/>
          </p:cNvPicPr>
          <p:nvPr>
            <p:ph idx="1"/>
          </p:nvPr>
        </p:nvPicPr>
        <p:blipFill>
          <a:blip r:embed="rId3"/>
          <a:stretch>
            <a:fillRect/>
          </a:stretch>
        </p:blipFill>
        <p:spPr>
          <a:xfrm>
            <a:off x="1412562" y="1149609"/>
            <a:ext cx="9360242" cy="4955058"/>
          </a:xfrm>
        </p:spPr>
      </p:pic>
    </p:spTree>
    <p:extLst>
      <p:ext uri="{BB962C8B-B14F-4D97-AF65-F5344CB8AC3E}">
        <p14:creationId xmlns:p14="http://schemas.microsoft.com/office/powerpoint/2010/main" val="41134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02AD-A5C6-42DC-8005-9D740C9365AF}"/>
              </a:ext>
            </a:extLst>
          </p:cNvPr>
          <p:cNvSpPr>
            <a:spLocks noGrp="1"/>
          </p:cNvSpPr>
          <p:nvPr>
            <p:ph type="title"/>
          </p:nvPr>
        </p:nvSpPr>
        <p:spPr/>
        <p:txBody>
          <a:bodyPr/>
          <a:lstStyle/>
          <a:p>
            <a:endParaRPr lang="en-US"/>
          </a:p>
        </p:txBody>
      </p:sp>
      <p:sp>
        <p:nvSpPr>
          <p:cNvPr id="8" name="Arrow: Up 7">
            <a:extLst>
              <a:ext uri="{FF2B5EF4-FFF2-40B4-BE49-F238E27FC236}">
                <a16:creationId xmlns:a16="http://schemas.microsoft.com/office/drawing/2014/main" id="{E40F934C-1623-4278-B61F-C1DFD1A045CD}"/>
              </a:ext>
            </a:extLst>
          </p:cNvPr>
          <p:cNvSpPr/>
          <p:nvPr/>
        </p:nvSpPr>
        <p:spPr bwMode="auto">
          <a:xfrm>
            <a:off x="1113065" y="1247179"/>
            <a:ext cx="402254" cy="4252947"/>
          </a:xfrm>
          <a:prstGeom prst="up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Arrow: Right 8">
            <a:extLst>
              <a:ext uri="{FF2B5EF4-FFF2-40B4-BE49-F238E27FC236}">
                <a16:creationId xmlns:a16="http://schemas.microsoft.com/office/drawing/2014/main" id="{A29CE982-6968-4BEE-9BB4-1F1B7BB04B9F}"/>
              </a:ext>
            </a:extLst>
          </p:cNvPr>
          <p:cNvSpPr/>
          <p:nvPr/>
        </p:nvSpPr>
        <p:spPr bwMode="auto">
          <a:xfrm>
            <a:off x="1513621" y="5498426"/>
            <a:ext cx="6157947" cy="422848"/>
          </a:xfrm>
          <a:prstGeom prst="right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C20EC0C8-64B7-40A9-8D45-45BE00659FD7}"/>
              </a:ext>
            </a:extLst>
          </p:cNvPr>
          <p:cNvSpPr txBox="1"/>
          <p:nvPr/>
        </p:nvSpPr>
        <p:spPr>
          <a:xfrm>
            <a:off x="12100" y="3245450"/>
            <a:ext cx="12294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 Protons</a:t>
            </a:r>
          </a:p>
          <a:p>
            <a:r>
              <a:rPr lang="en-US">
                <a:latin typeface="Arial"/>
                <a:cs typeface="Arial"/>
              </a:rPr>
              <a:t>(Element)</a:t>
            </a:r>
            <a:endParaRPr lang="en-US">
              <a:cs typeface="Arial"/>
            </a:endParaRPr>
          </a:p>
        </p:txBody>
      </p:sp>
      <p:sp>
        <p:nvSpPr>
          <p:cNvPr id="11" name="TextBox 10">
            <a:extLst>
              <a:ext uri="{FF2B5EF4-FFF2-40B4-BE49-F238E27FC236}">
                <a16:creationId xmlns:a16="http://schemas.microsoft.com/office/drawing/2014/main" id="{91A3FF58-3498-4C72-8BB0-8F0F380429A2}"/>
              </a:ext>
            </a:extLst>
          </p:cNvPr>
          <p:cNvSpPr txBox="1"/>
          <p:nvPr/>
        </p:nvSpPr>
        <p:spPr>
          <a:xfrm>
            <a:off x="3439812" y="5787595"/>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rPr>
              <a:t># Neutrons</a:t>
            </a:r>
          </a:p>
          <a:p>
            <a:pPr algn="ctr"/>
            <a:r>
              <a:rPr lang="en-US">
                <a:latin typeface="Arial"/>
                <a:cs typeface="Arial"/>
              </a:rPr>
              <a:t>(Isotopes)</a:t>
            </a:r>
            <a:endParaRPr lang="en-US">
              <a:cs typeface="Arial"/>
            </a:endParaRPr>
          </a:p>
        </p:txBody>
      </p:sp>
      <p:pic>
        <p:nvPicPr>
          <p:cNvPr id="12" name="Picture 12">
            <a:extLst>
              <a:ext uri="{FF2B5EF4-FFF2-40B4-BE49-F238E27FC236}">
                <a16:creationId xmlns:a16="http://schemas.microsoft.com/office/drawing/2014/main" id="{E2CEC224-98CA-496A-8E3C-DEDCBAC257D1}"/>
              </a:ext>
            </a:extLst>
          </p:cNvPr>
          <p:cNvPicPr>
            <a:picLocks noChangeAspect="1"/>
          </p:cNvPicPr>
          <p:nvPr/>
        </p:nvPicPr>
        <p:blipFill rotWithShape="1">
          <a:blip r:embed="rId3"/>
          <a:srcRect l="49020" r="218" b="568"/>
          <a:stretch/>
        </p:blipFill>
        <p:spPr>
          <a:xfrm>
            <a:off x="8874211" y="904403"/>
            <a:ext cx="2396138" cy="5153634"/>
          </a:xfrm>
          <a:prstGeom prst="rect">
            <a:avLst/>
          </a:prstGeom>
        </p:spPr>
      </p:pic>
      <p:pic>
        <p:nvPicPr>
          <p:cNvPr id="17" name="Picture 17">
            <a:extLst>
              <a:ext uri="{FF2B5EF4-FFF2-40B4-BE49-F238E27FC236}">
                <a16:creationId xmlns:a16="http://schemas.microsoft.com/office/drawing/2014/main" id="{E65D8F2E-2A1E-4AF7-9AD4-21E94A9060CE}"/>
              </a:ext>
            </a:extLst>
          </p:cNvPr>
          <p:cNvPicPr>
            <a:picLocks noGrp="1" noChangeAspect="1"/>
          </p:cNvPicPr>
          <p:nvPr>
            <p:ph idx="1"/>
          </p:nvPr>
        </p:nvPicPr>
        <p:blipFill rotWithShape="1">
          <a:blip r:embed="rId4"/>
          <a:srcRect l="45" r="730" b="227"/>
          <a:stretch/>
        </p:blipFill>
        <p:spPr>
          <a:xfrm>
            <a:off x="1514660" y="1015214"/>
            <a:ext cx="6584146" cy="4518662"/>
          </a:xfrm>
        </p:spPr>
      </p:pic>
      <p:pic>
        <p:nvPicPr>
          <p:cNvPr id="14" name="Picture 14">
            <a:extLst>
              <a:ext uri="{FF2B5EF4-FFF2-40B4-BE49-F238E27FC236}">
                <a16:creationId xmlns:a16="http://schemas.microsoft.com/office/drawing/2014/main" id="{0EDD5E1B-701E-4820-A1BE-C415E7592ED5}"/>
              </a:ext>
            </a:extLst>
          </p:cNvPr>
          <p:cNvPicPr>
            <a:picLocks noChangeAspect="1"/>
          </p:cNvPicPr>
          <p:nvPr/>
        </p:nvPicPr>
        <p:blipFill>
          <a:blip r:embed="rId5"/>
          <a:stretch>
            <a:fillRect/>
          </a:stretch>
        </p:blipFill>
        <p:spPr>
          <a:xfrm>
            <a:off x="1511644" y="1006519"/>
            <a:ext cx="6594389" cy="4525750"/>
          </a:xfrm>
          <a:prstGeom prst="rect">
            <a:avLst/>
          </a:prstGeom>
        </p:spPr>
      </p:pic>
    </p:spTree>
    <p:extLst>
      <p:ext uri="{BB962C8B-B14F-4D97-AF65-F5344CB8AC3E}">
        <p14:creationId xmlns:p14="http://schemas.microsoft.com/office/powerpoint/2010/main" val="23284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ppt_w</p:attrName>
                                        </p:attrNameLst>
                                      </p:cBhvr>
                                      <p:tavLst>
                                        <p:tav tm="0">
                                          <p:val>
                                            <p:fltVal val="0"/>
                                          </p:val>
                                        </p:tav>
                                        <p:tav tm="100000">
                                          <p:val>
                                            <p:strVal val="#ppt_w"/>
                                          </p:val>
                                        </p:tav>
                                      </p:tavLst>
                                    </p:anim>
                                    <p:anim calcmode="lin" valueType="num">
                                      <p:cBhvr>
                                        <p:cTn id="10"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48AA-47E1-4749-8DBA-8D45A932B14F}"/>
              </a:ext>
            </a:extLst>
          </p:cNvPr>
          <p:cNvSpPr>
            <a:spLocks noGrp="1"/>
          </p:cNvSpPr>
          <p:nvPr>
            <p:ph type="title"/>
          </p:nvPr>
        </p:nvSpPr>
        <p:spPr/>
        <p:txBody>
          <a:bodyPr/>
          <a:lstStyle/>
          <a:p>
            <a:r>
              <a:rPr lang="en-US">
                <a:cs typeface="Arial"/>
              </a:rPr>
              <a:t>If this lollipop was made of Uranium-235...</a:t>
            </a:r>
            <a:endParaRPr lang="en-US"/>
          </a:p>
        </p:txBody>
      </p:sp>
      <p:pic>
        <p:nvPicPr>
          <p:cNvPr id="4" name="Picture 4">
            <a:extLst>
              <a:ext uri="{FF2B5EF4-FFF2-40B4-BE49-F238E27FC236}">
                <a16:creationId xmlns:a16="http://schemas.microsoft.com/office/drawing/2014/main" id="{A68EEE74-2D2D-402B-8B36-47F9ADD1EC89}"/>
              </a:ext>
            </a:extLst>
          </p:cNvPr>
          <p:cNvPicPr>
            <a:picLocks noGrp="1" noChangeAspect="1"/>
          </p:cNvPicPr>
          <p:nvPr>
            <p:ph idx="1"/>
          </p:nvPr>
        </p:nvPicPr>
        <p:blipFill>
          <a:blip r:embed="rId3"/>
          <a:stretch>
            <a:fillRect/>
          </a:stretch>
        </p:blipFill>
        <p:spPr>
          <a:xfrm>
            <a:off x="6783256" y="1824039"/>
            <a:ext cx="4980781" cy="3984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5">
            <a:extLst>
              <a:ext uri="{FF2B5EF4-FFF2-40B4-BE49-F238E27FC236}">
                <a16:creationId xmlns:a16="http://schemas.microsoft.com/office/drawing/2014/main" id="{10433C11-0383-437F-9FC8-034CDC770A8B}"/>
              </a:ext>
            </a:extLst>
          </p:cNvPr>
          <p:cNvPicPr>
            <a:picLocks noChangeAspect="1"/>
          </p:cNvPicPr>
          <p:nvPr/>
        </p:nvPicPr>
        <p:blipFill>
          <a:blip r:embed="rId4"/>
          <a:stretch>
            <a:fillRect/>
          </a:stretch>
        </p:blipFill>
        <p:spPr>
          <a:xfrm>
            <a:off x="114300" y="1971675"/>
            <a:ext cx="4572000" cy="3429000"/>
          </a:xfrm>
          <a:prstGeom prst="rect">
            <a:avLst/>
          </a:prstGeom>
        </p:spPr>
      </p:pic>
      <p:sp>
        <p:nvSpPr>
          <p:cNvPr id="6" name="TextBox 5">
            <a:extLst>
              <a:ext uri="{FF2B5EF4-FFF2-40B4-BE49-F238E27FC236}">
                <a16:creationId xmlns:a16="http://schemas.microsoft.com/office/drawing/2014/main" id="{8E9A44CF-808C-44B2-AAB9-8BA9934A5656}"/>
              </a:ext>
            </a:extLst>
          </p:cNvPr>
          <p:cNvSpPr txBox="1"/>
          <p:nvPr/>
        </p:nvSpPr>
        <p:spPr>
          <a:xfrm>
            <a:off x="5143500" y="2752725"/>
            <a:ext cx="141922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latin typeface="Arial"/>
                <a:cs typeface="Arial"/>
              </a:rPr>
              <a:t>=</a:t>
            </a:r>
            <a:endParaRPr lang="en-US" sz="9600">
              <a:cs typeface="Arial"/>
            </a:endParaRPr>
          </a:p>
        </p:txBody>
      </p:sp>
    </p:spTree>
    <p:extLst>
      <p:ext uri="{BB962C8B-B14F-4D97-AF65-F5344CB8AC3E}">
        <p14:creationId xmlns:p14="http://schemas.microsoft.com/office/powerpoint/2010/main" val="389527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BD88-46B6-4CAF-9D16-26BE18154B50}"/>
              </a:ext>
            </a:extLst>
          </p:cNvPr>
          <p:cNvSpPr>
            <a:spLocks noGrp="1"/>
          </p:cNvSpPr>
          <p:nvPr>
            <p:ph type="title"/>
          </p:nvPr>
        </p:nvSpPr>
        <p:spPr/>
        <p:txBody>
          <a:bodyPr/>
          <a:lstStyle/>
          <a:p>
            <a:r>
              <a:rPr lang="en-US"/>
              <a:t>What is radiation?</a:t>
            </a:r>
          </a:p>
        </p:txBody>
      </p:sp>
      <p:pic>
        <p:nvPicPr>
          <p:cNvPr id="7" name="Picture 7">
            <a:extLst>
              <a:ext uri="{FF2B5EF4-FFF2-40B4-BE49-F238E27FC236}">
                <a16:creationId xmlns:a16="http://schemas.microsoft.com/office/drawing/2014/main" id="{D4266CD9-B5B7-4A53-A3E9-16EF62576D5B}"/>
              </a:ext>
            </a:extLst>
          </p:cNvPr>
          <p:cNvPicPr>
            <a:picLocks noGrp="1" noChangeAspect="1"/>
          </p:cNvPicPr>
          <p:nvPr>
            <p:ph idx="1"/>
          </p:nvPr>
        </p:nvPicPr>
        <p:blipFill>
          <a:blip r:embed="rId3"/>
          <a:stretch>
            <a:fillRect/>
          </a:stretch>
        </p:blipFill>
        <p:spPr>
          <a:xfrm>
            <a:off x="2107087" y="766764"/>
            <a:ext cx="7960895" cy="5622925"/>
          </a:xfrm>
        </p:spPr>
      </p:pic>
    </p:spTree>
    <p:extLst>
      <p:ext uri="{BB962C8B-B14F-4D97-AF65-F5344CB8AC3E}">
        <p14:creationId xmlns:p14="http://schemas.microsoft.com/office/powerpoint/2010/main" val="389561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D28D-783A-4CFC-8D63-ECAA828DC674}"/>
              </a:ext>
            </a:extLst>
          </p:cNvPr>
          <p:cNvSpPr>
            <a:spLocks noGrp="1"/>
          </p:cNvSpPr>
          <p:nvPr>
            <p:ph type="title"/>
          </p:nvPr>
        </p:nvSpPr>
        <p:spPr/>
        <p:txBody>
          <a:bodyPr/>
          <a:lstStyle/>
          <a:p>
            <a:r>
              <a:rPr lang="en-US"/>
              <a:t>How to sustain a reaction</a:t>
            </a:r>
          </a:p>
        </p:txBody>
      </p:sp>
      <p:pic>
        <p:nvPicPr>
          <p:cNvPr id="10" name="Picture 10">
            <a:extLst>
              <a:ext uri="{FF2B5EF4-FFF2-40B4-BE49-F238E27FC236}">
                <a16:creationId xmlns:a16="http://schemas.microsoft.com/office/drawing/2014/main" id="{D7811B12-F53A-47E9-892E-60858385776D}"/>
              </a:ext>
            </a:extLst>
          </p:cNvPr>
          <p:cNvPicPr>
            <a:picLocks noGrp="1" noChangeAspect="1"/>
          </p:cNvPicPr>
          <p:nvPr>
            <p:ph idx="1"/>
          </p:nvPr>
        </p:nvPicPr>
        <p:blipFill>
          <a:blip r:embed="rId3"/>
          <a:stretch>
            <a:fillRect/>
          </a:stretch>
        </p:blipFill>
        <p:spPr>
          <a:xfrm>
            <a:off x="3553885" y="1139827"/>
            <a:ext cx="5076825" cy="4914900"/>
          </a:xfrm>
        </p:spPr>
      </p:pic>
    </p:spTree>
    <p:extLst>
      <p:ext uri="{BB962C8B-B14F-4D97-AF65-F5344CB8AC3E}">
        <p14:creationId xmlns:p14="http://schemas.microsoft.com/office/powerpoint/2010/main" val="109421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758E-2C19-4262-987C-A5AC6F045A8C}"/>
              </a:ext>
            </a:extLst>
          </p:cNvPr>
          <p:cNvSpPr>
            <a:spLocks noGrp="1"/>
          </p:cNvSpPr>
          <p:nvPr>
            <p:ph type="title"/>
          </p:nvPr>
        </p:nvSpPr>
        <p:spPr/>
        <p:txBody>
          <a:bodyPr/>
          <a:lstStyle/>
          <a:p>
            <a:r>
              <a:rPr lang="en-US"/>
              <a:t>How do we control this process?</a:t>
            </a:r>
          </a:p>
        </p:txBody>
      </p:sp>
      <p:pic>
        <p:nvPicPr>
          <p:cNvPr id="4" name="Picture 4">
            <a:extLst>
              <a:ext uri="{FF2B5EF4-FFF2-40B4-BE49-F238E27FC236}">
                <a16:creationId xmlns:a16="http://schemas.microsoft.com/office/drawing/2014/main" id="{6E790645-8582-4A58-8E08-4FCCC0E5DF85}"/>
              </a:ext>
            </a:extLst>
          </p:cNvPr>
          <p:cNvPicPr>
            <a:picLocks noGrp="1" noChangeAspect="1"/>
          </p:cNvPicPr>
          <p:nvPr>
            <p:ph idx="1"/>
          </p:nvPr>
        </p:nvPicPr>
        <p:blipFill>
          <a:blip r:embed="rId3"/>
          <a:stretch>
            <a:fillRect/>
          </a:stretch>
        </p:blipFill>
        <p:spPr>
          <a:xfrm>
            <a:off x="5774784" y="1681164"/>
            <a:ext cx="6092851" cy="4375150"/>
          </a:xfrm>
        </p:spPr>
      </p:pic>
      <p:pic>
        <p:nvPicPr>
          <p:cNvPr id="5" name="Picture 5">
            <a:extLst>
              <a:ext uri="{FF2B5EF4-FFF2-40B4-BE49-F238E27FC236}">
                <a16:creationId xmlns:a16="http://schemas.microsoft.com/office/drawing/2014/main" id="{042C1C6E-04BB-4CC0-ABBC-0232E673D020}"/>
              </a:ext>
            </a:extLst>
          </p:cNvPr>
          <p:cNvPicPr>
            <a:picLocks noChangeAspect="1"/>
          </p:cNvPicPr>
          <p:nvPr/>
        </p:nvPicPr>
        <p:blipFill>
          <a:blip r:embed="rId4"/>
          <a:stretch>
            <a:fillRect/>
          </a:stretch>
        </p:blipFill>
        <p:spPr>
          <a:xfrm>
            <a:off x="276225" y="1761744"/>
            <a:ext cx="5191125" cy="4210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118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A5B7-ED77-4705-ABF6-6453C4470591}"/>
              </a:ext>
            </a:extLst>
          </p:cNvPr>
          <p:cNvSpPr>
            <a:spLocks noGrp="1"/>
          </p:cNvSpPr>
          <p:nvPr>
            <p:ph type="title"/>
          </p:nvPr>
        </p:nvSpPr>
        <p:spPr>
          <a:xfrm>
            <a:off x="8375651" y="1052514"/>
            <a:ext cx="3567642" cy="1908750"/>
          </a:xfrm>
        </p:spPr>
        <p:txBody>
          <a:bodyPr/>
          <a:lstStyle/>
          <a:p>
            <a:r>
              <a:rPr lang="en-US"/>
              <a:t>How we convert that heat energy to electrical energy</a:t>
            </a:r>
            <a:endParaRPr lang="en-US">
              <a:cs typeface="Arial"/>
            </a:endParaRPr>
          </a:p>
        </p:txBody>
      </p:sp>
      <p:pic>
        <p:nvPicPr>
          <p:cNvPr id="4" name="Picture 4">
            <a:extLst>
              <a:ext uri="{FF2B5EF4-FFF2-40B4-BE49-F238E27FC236}">
                <a16:creationId xmlns:a16="http://schemas.microsoft.com/office/drawing/2014/main" id="{4C8D787E-4726-4DD8-A58F-FE682AC06934}"/>
              </a:ext>
            </a:extLst>
          </p:cNvPr>
          <p:cNvPicPr>
            <a:picLocks noGrp="1" noChangeAspect="1"/>
          </p:cNvPicPr>
          <p:nvPr>
            <p:ph idx="1"/>
          </p:nvPr>
        </p:nvPicPr>
        <p:blipFill>
          <a:blip r:embed="rId3"/>
          <a:stretch>
            <a:fillRect/>
          </a:stretch>
        </p:blipFill>
        <p:spPr>
          <a:xfrm>
            <a:off x="2527475" y="234718"/>
            <a:ext cx="5577002" cy="31964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7">
            <a:extLst>
              <a:ext uri="{FF2B5EF4-FFF2-40B4-BE49-F238E27FC236}">
                <a16:creationId xmlns:a16="http://schemas.microsoft.com/office/drawing/2014/main" id="{9A70D781-1FB4-4874-9C52-F485CA3B8C59}"/>
              </a:ext>
            </a:extLst>
          </p:cNvPr>
          <p:cNvPicPr>
            <a:picLocks noChangeAspect="1"/>
          </p:cNvPicPr>
          <p:nvPr/>
        </p:nvPicPr>
        <p:blipFill>
          <a:blip r:embed="rId4"/>
          <a:stretch>
            <a:fillRect/>
          </a:stretch>
        </p:blipFill>
        <p:spPr>
          <a:xfrm>
            <a:off x="7785643" y="3882235"/>
            <a:ext cx="4238392" cy="2422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a:extLst>
              <a:ext uri="{FF2B5EF4-FFF2-40B4-BE49-F238E27FC236}">
                <a16:creationId xmlns:a16="http://schemas.microsoft.com/office/drawing/2014/main" id="{24F8796D-3B27-44E5-9075-EA2E4812DA30}"/>
              </a:ext>
            </a:extLst>
          </p:cNvPr>
          <p:cNvPicPr>
            <a:picLocks noChangeAspect="1"/>
          </p:cNvPicPr>
          <p:nvPr/>
        </p:nvPicPr>
        <p:blipFill rotWithShape="1">
          <a:blip r:embed="rId5"/>
          <a:srcRect l="30747" t="-119" r="-287" b="427"/>
          <a:stretch/>
        </p:blipFill>
        <p:spPr>
          <a:xfrm>
            <a:off x="3892008" y="4063226"/>
            <a:ext cx="2315172" cy="2238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 name="Picture 49">
            <a:extLst>
              <a:ext uri="{FF2B5EF4-FFF2-40B4-BE49-F238E27FC236}">
                <a16:creationId xmlns:a16="http://schemas.microsoft.com/office/drawing/2014/main" id="{0B1E991A-4FDF-4475-8E71-BAD585159FE5}"/>
              </a:ext>
            </a:extLst>
          </p:cNvPr>
          <p:cNvPicPr>
            <a:picLocks noChangeAspect="1"/>
          </p:cNvPicPr>
          <p:nvPr/>
        </p:nvPicPr>
        <p:blipFill>
          <a:blip r:embed="rId6"/>
          <a:stretch>
            <a:fillRect/>
          </a:stretch>
        </p:blipFill>
        <p:spPr>
          <a:xfrm>
            <a:off x="119178" y="4063227"/>
            <a:ext cx="2185639" cy="2185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 name="Arrow: Down 49">
            <a:extLst>
              <a:ext uri="{FF2B5EF4-FFF2-40B4-BE49-F238E27FC236}">
                <a16:creationId xmlns:a16="http://schemas.microsoft.com/office/drawing/2014/main" id="{3111F332-B2B2-4781-8C1D-C2017AC597D5}"/>
              </a:ext>
            </a:extLst>
          </p:cNvPr>
          <p:cNvSpPr/>
          <p:nvPr/>
        </p:nvSpPr>
        <p:spPr bwMode="auto">
          <a:xfrm rot="2160000">
            <a:off x="1144121" y="1948730"/>
            <a:ext cx="921387" cy="1889091"/>
          </a:xfrm>
          <a:prstGeom prst="downArrow">
            <a:avLst/>
          </a:prstGeom>
          <a:solidFill>
            <a:srgbClr val="ED7D3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1" name="Arrow: Down 50">
            <a:extLst>
              <a:ext uri="{FF2B5EF4-FFF2-40B4-BE49-F238E27FC236}">
                <a16:creationId xmlns:a16="http://schemas.microsoft.com/office/drawing/2014/main" id="{992B5B61-4E51-4E87-BD46-B1EE05ECF248}"/>
              </a:ext>
            </a:extLst>
          </p:cNvPr>
          <p:cNvSpPr/>
          <p:nvPr/>
        </p:nvSpPr>
        <p:spPr bwMode="auto">
          <a:xfrm rot="16200000">
            <a:off x="2812063" y="4351661"/>
            <a:ext cx="670484" cy="1238604"/>
          </a:xfrm>
          <a:prstGeom prst="downArrow">
            <a:avLst/>
          </a:prstGeom>
          <a:solidFill>
            <a:srgbClr val="ED7D3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52" name="Arrow: Down 51">
            <a:extLst>
              <a:ext uri="{FF2B5EF4-FFF2-40B4-BE49-F238E27FC236}">
                <a16:creationId xmlns:a16="http://schemas.microsoft.com/office/drawing/2014/main" id="{5818427F-81AC-4BDA-A5D5-2129F9CFD00F}"/>
              </a:ext>
            </a:extLst>
          </p:cNvPr>
          <p:cNvSpPr/>
          <p:nvPr/>
        </p:nvSpPr>
        <p:spPr bwMode="auto">
          <a:xfrm rot="16200000">
            <a:off x="6691759" y="4439941"/>
            <a:ext cx="670483" cy="1117799"/>
          </a:xfrm>
          <a:prstGeom prst="downArrow">
            <a:avLst/>
          </a:prstGeom>
          <a:solidFill>
            <a:srgbClr val="ED7D3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2532775"/>
      </p:ext>
    </p:extLst>
  </p:cSld>
  <p:clrMapOvr>
    <a:masterClrMapping/>
  </p:clrMapOvr>
</p:sld>
</file>

<file path=ppt/theme/theme1.xml><?xml version="1.0" encoding="utf-8"?>
<a:theme xmlns:a="http://schemas.openxmlformats.org/drawingml/2006/main" name="2-24-2021 Combined NAYGN Presentation updated slides">
  <a:themeElements>
    <a:clrScheme name="Default Design 3">
      <a:dk1>
        <a:srgbClr val="000000"/>
      </a:dk1>
      <a:lt1>
        <a:srgbClr val="FFFFFF"/>
      </a:lt1>
      <a:dk2>
        <a:srgbClr val="000000"/>
      </a:dk2>
      <a:lt2>
        <a:srgbClr val="666666"/>
      </a:lt2>
      <a:accent1>
        <a:srgbClr val="3083BD"/>
      </a:accent1>
      <a:accent2>
        <a:srgbClr val="EB9422"/>
      </a:accent2>
      <a:accent3>
        <a:srgbClr val="FFFFFF"/>
      </a:accent3>
      <a:accent4>
        <a:srgbClr val="000000"/>
      </a:accent4>
      <a:accent5>
        <a:srgbClr val="ADC1DB"/>
      </a:accent5>
      <a:accent6>
        <a:srgbClr val="D5861E"/>
      </a:accent6>
      <a:hlink>
        <a:srgbClr val="76B443"/>
      </a:hlink>
      <a:folHlink>
        <a:srgbClr val="B56A2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1E427C"/>
        </a:lt2>
        <a:accent1>
          <a:srgbClr val="255E91"/>
        </a:accent1>
        <a:accent2>
          <a:srgbClr val="FCB131"/>
        </a:accent2>
        <a:accent3>
          <a:srgbClr val="FFFFFF"/>
        </a:accent3>
        <a:accent4>
          <a:srgbClr val="000000"/>
        </a:accent4>
        <a:accent5>
          <a:srgbClr val="ACB6C7"/>
        </a:accent5>
        <a:accent6>
          <a:srgbClr val="E4A02B"/>
        </a:accent6>
        <a:hlink>
          <a:srgbClr val="90AD5D"/>
        </a:hlink>
        <a:folHlink>
          <a:srgbClr val="9F3E2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666666"/>
        </a:lt2>
        <a:accent1>
          <a:srgbClr val="3083BD"/>
        </a:accent1>
        <a:accent2>
          <a:srgbClr val="EB9422"/>
        </a:accent2>
        <a:accent3>
          <a:srgbClr val="FFFFFF"/>
        </a:accent3>
        <a:accent4>
          <a:srgbClr val="000000"/>
        </a:accent4>
        <a:accent5>
          <a:srgbClr val="ADC1DB"/>
        </a:accent5>
        <a:accent6>
          <a:srgbClr val="D5861E"/>
        </a:accent6>
        <a:hlink>
          <a:srgbClr val="76B443"/>
        </a:hlink>
        <a:folHlink>
          <a:srgbClr val="C8742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666666"/>
        </a:lt2>
        <a:accent1>
          <a:srgbClr val="3083BD"/>
        </a:accent1>
        <a:accent2>
          <a:srgbClr val="EB9422"/>
        </a:accent2>
        <a:accent3>
          <a:srgbClr val="FFFFFF"/>
        </a:accent3>
        <a:accent4>
          <a:srgbClr val="000000"/>
        </a:accent4>
        <a:accent5>
          <a:srgbClr val="ADC1DB"/>
        </a:accent5>
        <a:accent6>
          <a:srgbClr val="D5861E"/>
        </a:accent6>
        <a:hlink>
          <a:srgbClr val="76B443"/>
        </a:hlink>
        <a:folHlink>
          <a:srgbClr val="B56A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2-24-2021 Combined NAYGN Presentation updated slides</Template>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2-24-2021 Combined NAYGN Presentation updated slides</vt:lpstr>
      <vt:lpstr>Nuclear Power Plant Operations</vt:lpstr>
      <vt:lpstr>What is an Atom?</vt:lpstr>
      <vt:lpstr>Elements</vt:lpstr>
      <vt:lpstr>PowerPoint Presentation</vt:lpstr>
      <vt:lpstr>If this lollipop was made of Uranium-235...</vt:lpstr>
      <vt:lpstr>What is radiation?</vt:lpstr>
      <vt:lpstr>How to sustain a reaction</vt:lpstr>
      <vt:lpstr>How do we control this process?</vt:lpstr>
      <vt:lpstr>How we convert that heat energy to electrical energy</vt:lpstr>
      <vt:lpstr>Fuel + Fission = Radiation + Heat </vt:lpstr>
      <vt:lpstr>Education and Background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Plant Operations</dc:title>
  <dc:creator>Borsi, Andrew  J</dc:creator>
  <cp:revision>1</cp:revision>
  <dcterms:created xsi:type="dcterms:W3CDTF">2022-02-14T20:01:28Z</dcterms:created>
  <dcterms:modified xsi:type="dcterms:W3CDTF">2022-03-23T17:11:06Z</dcterms:modified>
</cp:coreProperties>
</file>