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C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FBF3FF-963F-448C-B979-C5E4267130D5}" v="974" dt="2020-04-25T22:41:26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7"/>
    <p:restoredTop sz="86434"/>
  </p:normalViewPr>
  <p:slideViewPr>
    <p:cSldViewPr snapToGrid="0" snapToObjects="1">
      <p:cViewPr varScale="1">
        <p:scale>
          <a:sx n="100" d="100"/>
          <a:sy n="100" d="100"/>
        </p:scale>
        <p:origin x="1012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ADC84-F79B-044C-B63F-7D82D3883807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EC0D3-4CEB-0C4C-8AF2-A39A13F66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621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BEC0D3-4CEB-0C4C-8AF2-A39A13F669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51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39B25F-D929-2440-8DE1-53C0200E2E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8BD470-B4A8-DC48-BF1E-7141FB6EF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5AF65C-2014-274D-B265-D215E545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8C3D0D-B62A-2043-A9F4-72A7E4371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3B27B0D-90F2-2543-9C05-A714C7294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6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3C619A-AB3A-DE48-9A3A-428526137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3D43F02-A9E0-CA46-984F-A73CA6FE5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38B21A-FE3E-9C43-9C1C-180E6CDE9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148DCB-4A32-F741-986D-F9AAFAA2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75F555-DD51-A047-A7DF-8DE316F3D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BD15EFC-73D8-A14C-829E-60733770B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248750F-6D5B-9340-9C26-891FBE3A52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A330A0-1F54-224D-830E-8FAB40DB5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4CD209-154D-4449-9218-CCD4755CF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615877-D0A6-C84B-B4E1-3A120B3C6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97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FDD6E2E-9A35-2E4D-935B-504D03D41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7101D9-7B16-7047-94E1-5E9848E50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D4DAA0-DE0E-0841-BFA9-FBB106373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B1E1A6D-B42E-054D-8F5D-DA5D5955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782B8F-85C2-BD40-8EFB-19591DEB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C5CFE0-E2CF-9240-A782-D46BBA717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C0A9A-A08C-3049-BB62-216BCEAB5B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05837DB-19FD-9247-9B35-2A86221D9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A37FA7-CDA7-A642-84E1-EC4C7B0C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416C704-7BB9-614C-8C9A-DAB0CC07C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384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9C6A27-C843-4D47-80B2-D7D504A42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CCDC63-A78F-7147-8E25-9FBF966CD1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10E21B-0C24-7F4A-9A3A-BCBD8E89A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F604E0-AD37-8E4E-9A5D-675B8F39C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E0EF00-5579-8E47-94D5-DB6883230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9816583-E19B-1544-AC95-8BA3EED03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49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0DE8B-E35C-3447-90AA-8669FDD87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CC7EB3D-0E60-CA44-AF54-B48F7DCFD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0CD828-5F91-2347-9089-3C23E7997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548427E-6C4C-704C-88DC-F21277215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F7C65DC-E179-3840-8D29-B3F065440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7E8FB86-A99C-154A-AFF0-F6D584EE7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7BC88132-A6BD-734E-9279-8E258C51D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1B4D201-7FC4-AB41-9B56-498FD74B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640CCD-ECEC-3D4D-B260-BF10D350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F4B98ED-A447-CB43-AA9E-4AB980DA9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46B0269-0D24-0740-B0D8-C58446CD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AD686BF-B2A1-3E4D-B970-D6B824A5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21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B9EBC40-E317-EB4E-BF4B-5D1C5BD87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5740F44-15DE-B144-B5F4-05F48A0B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84767E1-F5BF-8A4A-9F59-8869423F0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C71F36-9E81-994C-824C-D86F920A8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53A942-99F8-2E44-8BDF-CF9D38395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646C27-6B57-784A-891D-9744C5ACB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EC14BE-6473-8A41-BA18-5445B186D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02CC9AF-808F-D848-8965-C21D69FB9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064070-BB5B-054A-AE9A-CFEA55AF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87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A76A54-7567-4F46-B477-1FBBB5AC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1B3665A-6D30-8040-B78D-42115B8BA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3C6F184-1E17-0945-807C-C1D01B8D8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9E6819B-3305-4E41-A942-E614A66C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191AD4C-F71F-8D47-84DF-1A93B7A82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A24AD7-B7B7-784D-A298-3BF364C0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0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6421908-67D2-0B44-8DE8-E0A9F8A77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CC447D-FCD5-344F-B68F-383EA9D2D5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CA8AB02-B5A1-8440-992F-2BE43AE0D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AB98F-4805-5C46-9537-40BFDD81426C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2146BB-12F4-6A47-B58A-F80260B65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A9DB43B-C3D2-0C4E-BFF1-22626F48D0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DD3D7-5DFD-B64F-A15C-8358C3A048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31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advClick="0">
        <p14:pan dir="u"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1B35EA20-1A88-CA44-A612-143171547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42072" y="2463741"/>
            <a:ext cx="6028496" cy="3192325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lnSpc>
                <a:spcPct val="170000"/>
              </a:lnSpc>
              <a:spcAft>
                <a:spcPts val="100"/>
              </a:spcAft>
            </a:pPr>
            <a:r>
              <a:rPr lang="en-US" sz="3200" dirty="0" smtClean="0">
                <a:ea typeface="+mn-lt"/>
                <a:cs typeface="+mn-lt"/>
              </a:rPr>
              <a:t>[Proud to be nuclear description]</a:t>
            </a:r>
            <a:endParaRPr lang="en-US" sz="3200" dirty="0">
              <a:cs typeface="Calibri"/>
            </a:endParaRPr>
          </a:p>
          <a:p>
            <a:r>
              <a:rPr lang="en-US" sz="2500" i="1" dirty="0">
                <a:ea typeface="+mn-lt"/>
                <a:cs typeface="+mn-lt"/>
              </a:rPr>
              <a:t>                                   </a:t>
            </a:r>
            <a:endParaRPr lang="en-US" sz="2500" dirty="0"/>
          </a:p>
          <a:p>
            <a:pPr>
              <a:lnSpc>
                <a:spcPct val="150000"/>
              </a:lnSpc>
            </a:pPr>
            <a:endParaRPr lang="en-US" sz="3600" dirty="0">
              <a:cs typeface="Calibri"/>
            </a:endParaRPr>
          </a:p>
          <a:p>
            <a:pPr algn="r">
              <a:lnSpc>
                <a:spcPct val="150000"/>
              </a:lnSpc>
            </a:pPr>
            <a:r>
              <a:rPr lang="en-US" sz="3600" dirty="0"/>
              <a:t>  </a:t>
            </a:r>
            <a:r>
              <a:rPr lang="en-US" sz="3600" dirty="0" smtClean="0"/>
              <a:t>[</a:t>
            </a:r>
            <a:r>
              <a:rPr lang="en-US" sz="3400" b="1" i="1" dirty="0" smtClean="0">
                <a:latin typeface="Arial Narrow"/>
                <a:cs typeface="Arial Narrow" panose="020B0604020202020204" pitchFamily="34" charset="0"/>
              </a:rPr>
              <a:t>Name]</a:t>
            </a:r>
            <a:endParaRPr lang="en-US" sz="3400" b="1" i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n-US" sz="3400" b="1" i="1" dirty="0" smtClean="0">
                <a:latin typeface="Arial Narrow"/>
                <a:cs typeface="Arial Narrow" panose="020B0604020202020204" pitchFamily="34" charset="0"/>
              </a:rPr>
              <a:t>[Company]</a:t>
            </a:r>
            <a:endParaRPr lang="en-US" sz="3400" b="1" i="1" dirty="0">
              <a:latin typeface="Arial Narrow" panose="020B0604020202020204" pitchFamily="34" charset="0"/>
              <a:cs typeface="Arial Narrow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D681790-94CE-C049-A909-25AD0DC9D790}"/>
              </a:ext>
            </a:extLst>
          </p:cNvPr>
          <p:cNvSpPr txBox="1"/>
          <p:nvPr/>
        </p:nvSpPr>
        <p:spPr>
          <a:xfrm>
            <a:off x="4689695" y="6152085"/>
            <a:ext cx="7502305" cy="707886"/>
          </a:xfrm>
          <a:prstGeom prst="rect">
            <a:avLst/>
          </a:prstGeom>
          <a:solidFill>
            <a:srgbClr val="7BC143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#Proud2BeNuclear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E285A3F-E9F3-4C0D-9037-4EB1594720B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007" y="129971"/>
            <a:ext cx="4901418" cy="2198892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115888" y="336551"/>
            <a:ext cx="5440362" cy="5319516"/>
          </a:xfrm>
        </p:spPr>
      </p:sp>
    </p:spTree>
    <p:extLst>
      <p:ext uri="{BB962C8B-B14F-4D97-AF65-F5344CB8AC3E}">
        <p14:creationId xmlns:p14="http://schemas.microsoft.com/office/powerpoint/2010/main" val="252006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300"/>
    </mc:Choice>
    <mc:Fallback>
      <p:transition advClick="0" advTm="13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10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Story, Your Picture Help Explain   “Why I Work Safely”</dc:title>
  <dc:creator>Microsoft Office User</dc:creator>
  <cp:lastModifiedBy>Paul Balik</cp:lastModifiedBy>
  <cp:revision>171</cp:revision>
  <dcterms:created xsi:type="dcterms:W3CDTF">2019-05-23T14:18:47Z</dcterms:created>
  <dcterms:modified xsi:type="dcterms:W3CDTF">2020-05-13T18:45:17Z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c8383d6-8835-4200-a4fc-1770f5e9c0ac_Enabled">
    <vt:lpwstr>True</vt:lpwstr>
  </property>
  <property fmtid="{D5CDD505-2E9C-101B-9397-08002B2CF9AE}" pid="3" name="MSIP_Label_fc8383d6-8835-4200-a4fc-1770f5e9c0ac_SiteId">
    <vt:lpwstr>962f21cf-93ea-449f-99bf-402e2b2987b2</vt:lpwstr>
  </property>
  <property fmtid="{D5CDD505-2E9C-101B-9397-08002B2CF9AE}" pid="4" name="MSIP_Label_fc8383d6-8835-4200-a4fc-1770f5e9c0ac_Owner">
    <vt:lpwstr>matthew.mairinger@opg.com</vt:lpwstr>
  </property>
  <property fmtid="{D5CDD505-2E9C-101B-9397-08002B2CF9AE}" pid="5" name="MSIP_Label_fc8383d6-8835-4200-a4fc-1770f5e9c0ac_SetDate">
    <vt:lpwstr>2019-08-13T17:52:23.8939587Z</vt:lpwstr>
  </property>
  <property fmtid="{D5CDD505-2E9C-101B-9397-08002B2CF9AE}" pid="6" name="MSIP_Label_fc8383d6-8835-4200-a4fc-1770f5e9c0ac_Name">
    <vt:lpwstr>General</vt:lpwstr>
  </property>
  <property fmtid="{D5CDD505-2E9C-101B-9397-08002B2CF9AE}" pid="7" name="MSIP_Label_fc8383d6-8835-4200-a4fc-1770f5e9c0ac_Application">
    <vt:lpwstr>Microsoft Azure Information Protection</vt:lpwstr>
  </property>
  <property fmtid="{D5CDD505-2E9C-101B-9397-08002B2CF9AE}" pid="8" name="MSIP_Label_fc8383d6-8835-4200-a4fc-1770f5e9c0ac_ActionId">
    <vt:lpwstr>7b4e88bc-2543-464c-a763-e9fc8cc00ebe</vt:lpwstr>
  </property>
  <property fmtid="{D5CDD505-2E9C-101B-9397-08002B2CF9AE}" pid="9" name="MSIP_Label_fc8383d6-8835-4200-a4fc-1770f5e9c0ac_Extended_MSFT_Method">
    <vt:lpwstr>Automatic</vt:lpwstr>
  </property>
  <property fmtid="{D5CDD505-2E9C-101B-9397-08002B2CF9AE}" pid="10" name="Sensitivity">
    <vt:lpwstr>General</vt:lpwstr>
  </property>
</Properties>
</file>