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664" r:id="rId15"/>
    <p:sldMasterId id="2147483665" r:id="rId16"/>
  </p:sldMasterIdLst>
  <p:notesMasterIdLst>
    <p:notesMasterId r:id="rId21"/>
  </p:notesMasterIdLst>
  <p:sldIdLst>
    <p:sldId id="287" r:id="rId17"/>
    <p:sldId id="288" r:id="rId18"/>
    <p:sldId id="282" r:id="rId19"/>
    <p:sldId id="270" r:id="rId20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29" autoAdjust="0"/>
  </p:normalViewPr>
  <p:slideViewPr>
    <p:cSldViewPr>
      <p:cViewPr varScale="1">
        <p:scale>
          <a:sx n="58" d="100"/>
          <a:sy n="58" d="100"/>
        </p:scale>
        <p:origin x="-792" y="-1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4262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4800">
                <a:latin typeface="Lucida Grande" charset="0"/>
                <a:cs typeface="Lucida Grande" charset="0"/>
                <a:sym typeface="Lucida Grande" charset="0"/>
              </a:rPr>
              <a:t>	Whats coming out the tower: (water vapor- Just like shower.. not steam, steam kills (Surry 4 dead)</a:t>
            </a:r>
          </a:p>
          <a:p>
            <a:r>
              <a:rPr lang="en-US" sz="4800">
                <a:latin typeface="Lucida Grande" charset="0"/>
                <a:cs typeface="Lucida Grande" charset="0"/>
                <a:sym typeface="Lucida Grande" charset="0"/>
              </a:rPr>
              <a:t>		You could stand in there all day- you</a:t>
            </a:r>
            <a:r>
              <a:rPr lang="ja-JP" altLang="en-US" sz="480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4800">
                <a:latin typeface="Lucida Grande" charset="0"/>
                <a:cs typeface="Lucida Grande" charset="0"/>
                <a:sym typeface="Lucida Grande" charset="0"/>
              </a:rPr>
              <a:t>d just get warm and wet.  </a:t>
            </a:r>
          </a:p>
          <a:p>
            <a:endParaRPr lang="en-US" sz="48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48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4800">
                <a:latin typeface="Lucida Grande" charset="0"/>
                <a:cs typeface="Lucida Grande" charset="0"/>
                <a:sym typeface="Lucida Grande" charset="0"/>
              </a:rPr>
              <a:t>(Watts Bar)</a:t>
            </a: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endParaRPr lang="en-US" sz="2200">
              <a:latin typeface="Lucida Grande" charset="0"/>
              <a:cs typeface="Lucida Grande" charset="0"/>
              <a:sym typeface="Lucida Grande" charset="0"/>
            </a:endParaRPr>
          </a:p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2200">
                <a:latin typeface="Lucida Grande" charset="0"/>
                <a:cs typeface="Lucida Grande" charset="0"/>
                <a:sym typeface="Lucida Grande" charset="0"/>
              </a:rPr>
              <a:t>Inside Bellefonte to show fill and SIZE!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charset="0"/>
                <a:cs typeface="+mn-cs"/>
              </a:rPr>
              <a:t>Let the students drive the conversation, ask them what should we talk about?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charset="0"/>
                <a:cs typeface="+mn-cs"/>
              </a:rPr>
              <a:t>Will Radiation kill me?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charset="0"/>
                <a:cs typeface="+mn-cs"/>
              </a:rPr>
              <a:t>What about all that Nuclear Waste?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charset="0"/>
                <a:cs typeface="+mn-cs"/>
              </a:rPr>
              <a:t>What about Chernobyl and Fukushima?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charset="0"/>
                <a:cs typeface="+mn-cs"/>
              </a:rPr>
              <a:t>Why do we even need Nuclear Power (energy)?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Gill Sans" charset="0"/>
                <a:ea typeface="ＭＳ Ｐゴシック" charset="0"/>
                <a:cs typeface="+mn-cs"/>
              </a:rPr>
              <a:t>How much can do people make at a nuclear plant?</a:t>
            </a:r>
            <a:endParaRPr lang="en-US" sz="1200" kern="1200" dirty="0">
              <a:solidFill>
                <a:schemeClr val="tx1"/>
              </a:solidFill>
              <a:effectLst/>
              <a:latin typeface="Gill San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3000">
                <a:latin typeface="Lucida Grande" charset="0"/>
                <a:cs typeface="Lucida Grande" charset="0"/>
                <a:sym typeface="Lucida Grande" charset="0"/>
              </a:rPr>
              <a:t>Alternate Slide to play while students fill in (portal)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6204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1566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45769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57927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802289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0747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9554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0873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00456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31919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190351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290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53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3118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9740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58758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758654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1108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1795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8648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12843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048963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29615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2862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5146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50040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6833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878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43497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6474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23197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40062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841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85677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84824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379620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43746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7350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4633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70744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72219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9643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33726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4822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176176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249530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732079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94060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0106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11329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5890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35381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39218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9938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3328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4332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91957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31755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015618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402183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0084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9557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2993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9554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91789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8044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699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41486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603396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66469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985347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984555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62189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1251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2371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28903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105371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6760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3244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12271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9454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71056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526063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2449593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22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4728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493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030917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5643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93728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9576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1946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4651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1183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22727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0293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1775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0080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071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920124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813790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0146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1496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8840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4483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054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8636468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937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406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3665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81432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74185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781823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2816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8574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5425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8578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469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11192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523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710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66688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0133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88456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190285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0394011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25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57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0000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866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85439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06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8159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3472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463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9012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99761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60191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7506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1718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5636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5123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32078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882883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7488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57977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425283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84678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74208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4794966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687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7106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4206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0024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000951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48714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35990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2699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5726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49762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013263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24499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02190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68406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138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527951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4159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592909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68600"/>
            <a:ext cx="24447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06556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7026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53870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66253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74889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595748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38181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725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50419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5078" y="-177800"/>
            <a:ext cx="15025688" cy="993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VI_133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" t="12711" r="659" b="20677"/>
          <a:stretch>
            <a:fillRect/>
          </a:stretch>
        </p:blipFill>
        <p:spPr bwMode="auto">
          <a:xfrm>
            <a:off x="1690688" y="850900"/>
            <a:ext cx="9613900" cy="7196138"/>
          </a:xfrm>
          <a:prstGeom prst="rect">
            <a:avLst/>
          </a:prstGeom>
          <a:noFill/>
          <a:ln>
            <a:noFill/>
          </a:ln>
          <a:effectLst>
            <a:outerShdw blurRad="50800" dist="12699" dir="162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/>
          </p:cNvSpPr>
          <p:nvPr/>
        </p:nvSpPr>
        <p:spPr bwMode="auto">
          <a:xfrm>
            <a:off x="5087938" y="-114300"/>
            <a:ext cx="28162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>
                <a:solidFill>
                  <a:schemeClr val="tx1"/>
                </a:solidFill>
                <a:ea typeface="ＭＳ Ｐゴシック" charset="0"/>
                <a:cs typeface="Gill Sans" charset="0"/>
              </a:rPr>
              <a:t>Questions 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rt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95400"/>
            <a:ext cx="12930909" cy="533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itle &amp; Bullets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Sub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Pages>0</Pages>
  <Words>75</Words>
  <Characters>0</Characters>
  <Application>Microsoft Office PowerPoint</Application>
  <PresentationFormat>Custom</PresentationFormat>
  <Lines>0</Lines>
  <Paragraphs>17</Paragraphs>
  <Slides>4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4</vt:i4>
      </vt:variant>
    </vt:vector>
  </HeadingPairs>
  <TitlesOfParts>
    <vt:vector size="20" baseType="lpstr">
      <vt:lpstr>Title &amp; Bullets</vt:lpstr>
      <vt:lpstr>Title &amp; 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Title &amp; Bullets</vt:lpstr>
      <vt:lpstr>Title - Center</vt:lpstr>
      <vt:lpstr>Title &amp; Subtitle</vt:lpstr>
      <vt:lpstr>Bullets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DiPinto, Laura (204051834)</dc:creator>
  <cp:lastModifiedBy>DiPinto, Laura (204051834)</cp:lastModifiedBy>
  <cp:revision>36</cp:revision>
  <dcterms:modified xsi:type="dcterms:W3CDTF">2013-12-10T18:16:42Z</dcterms:modified>
</cp:coreProperties>
</file>