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Tahoma"/>
      <p:regular r:id="rId20"/>
      <p:bold r:id="rId21"/>
    </p:embeddedFont>
    <p:embeddedFont>
      <p:font typeface="Century Gothic"/>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2D200454-40CA-4A62-9FC3-DE9A4176ACB9}">
      <p15:notesGuideLst>
        <p15:guide id="1" orient="horz" pos="2160">
          <p15:clr>
            <a:srgbClr val="A4A3A4"/>
          </p15:clr>
        </p15:guide>
        <p15:guide id="2" pos="2160">
          <p15:clr>
            <a:srgbClr val="A4A3A4"/>
          </p15:clr>
        </p15:guide>
      </p15:notesGuideLst>
    </p:ext>
    <p:ext uri="GoogleSlidesCustomDataVersion2">
      <go:slidesCustomData xmlns:go="http://customooxmlschemas.google.com/" r:id="rId26" roundtripDataSignature="AMtx7mgdxBGIjTUc1MPv5/yYs3aTMC/B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notesViewPr>
    <p:cSldViewPr snapToGrid="0">
      <p:cViewPr varScale="1">
        <p:scale>
          <a:sx n="100" d="100"/>
          <a:sy n="100" d="100"/>
        </p:scale>
        <p:origin x="0" y="0"/>
      </p:cViewPr>
      <p:guideLst>
        <p:guide pos="216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font" Target="fonts/Tahoma-regular.fntdata"/><Relationship Id="rId22" Type="http://schemas.openxmlformats.org/officeDocument/2006/relationships/font" Target="fonts/CenturyGothic-regular.fntdata"/><Relationship Id="rId21" Type="http://schemas.openxmlformats.org/officeDocument/2006/relationships/font" Target="fonts/Tahoma-bold.fntdata"/><Relationship Id="rId24" Type="http://schemas.openxmlformats.org/officeDocument/2006/relationships/font" Target="fonts/CenturyGothic-italic.fntdata"/><Relationship Id="rId23" Type="http://schemas.openxmlformats.org/officeDocument/2006/relationships/font" Target="fonts/CenturyGothic-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font" Target="fonts/CenturyGothic-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 name="Google Shape;50;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1800"/>
              <a:buFont typeface="Noto Sans Symbols"/>
              <a:buChar char="∙"/>
            </a:pPr>
            <a:r>
              <a:rPr lang="en-US" sz="1800">
                <a:latin typeface="Calibri"/>
                <a:ea typeface="Calibri"/>
                <a:cs typeface="Calibri"/>
                <a:sym typeface="Calibri"/>
              </a:rPr>
              <a:t>My name is…</a:t>
            </a:r>
            <a:endParaRPr/>
          </a:p>
          <a:p>
            <a:pPr indent="-342900" lvl="0" marL="342900" marR="0" rtl="0" algn="l">
              <a:spcBef>
                <a:spcPts val="0"/>
              </a:spcBef>
              <a:spcAft>
                <a:spcPts val="0"/>
              </a:spcAft>
              <a:buClr>
                <a:schemeClr val="dk1"/>
              </a:buClr>
              <a:buSzPts val="1800"/>
              <a:buFont typeface="Noto Sans Symbols"/>
              <a:buChar char="∙"/>
            </a:pPr>
            <a:r>
              <a:rPr lang="en-US" sz="1800">
                <a:latin typeface="Calibri"/>
                <a:ea typeface="Calibri"/>
                <a:cs typeface="Calibri"/>
                <a:sym typeface="Calibri"/>
              </a:rPr>
              <a:t>North American Young Generation in Nuclear is an organization of young professionals in the nuclear industry.  </a:t>
            </a:r>
            <a:endParaRPr/>
          </a:p>
          <a:p>
            <a:pPr indent="-342900" lvl="0" marL="342900" marR="0" rtl="0" algn="l">
              <a:spcBef>
                <a:spcPts val="0"/>
              </a:spcBef>
              <a:spcAft>
                <a:spcPts val="0"/>
              </a:spcAft>
              <a:buClr>
                <a:schemeClr val="dk1"/>
              </a:buClr>
              <a:buSzPts val="1800"/>
              <a:buFont typeface="Noto Sans Symbols"/>
              <a:buChar char="∙"/>
            </a:pPr>
            <a:r>
              <a:rPr lang="en-US" sz="1800">
                <a:latin typeface="Calibri"/>
                <a:ea typeface="Calibri"/>
                <a:cs typeface="Calibri"/>
                <a:sym typeface="Calibri"/>
              </a:rPr>
              <a:t>Today we are here to discuss our 2023 drawing contest theme: “What would you [nuclear] power?”</a:t>
            </a:r>
            <a:endParaRPr/>
          </a:p>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51" name="Google Shape;51;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b20c0dad0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b20c0dad05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 would like to encourage chapters to customize this presentation to highly specific nuclear technology in your community. I know for the majority this will be a nuclear power plant. However this could also include national labs, farms, NASA or related </a:t>
            </a:r>
            <a:r>
              <a:rPr lang="en-US"/>
              <a:t>aerospace</a:t>
            </a:r>
            <a:r>
              <a:rPr lang="en-US"/>
              <a:t> companies, and cancer treatment centers.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‘Community’ can be loosely defined to within county or state.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If you need help finding examples in your community reach out to Megan Lubbers @megan.lubbers@aps.com</a:t>
            </a:r>
            <a:endParaRPr/>
          </a:p>
        </p:txBody>
      </p:sp>
      <p:sp>
        <p:nvSpPr>
          <p:cNvPr id="131" name="Google Shape;131;g2b20c0dad05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7" name="Google Shape;137;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6" name="Google Shape;14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4" name="Google Shape;154;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3" name="Google Shape;163;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b0905861de_0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b0905861de_0_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Nuclear Technology is using the energy of atoms. </a:t>
            </a:r>
            <a:endParaRPr/>
          </a:p>
        </p:txBody>
      </p:sp>
      <p:sp>
        <p:nvSpPr>
          <p:cNvPr id="57" name="Google Shape;57;g2b0905861de_0_6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b0905861de_0_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b0905861de_0_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7" name="Google Shape;67;g2b0905861de_0_8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ae95d07ae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ae95d07ae3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6" name="Google Shape;76;g2ae95d07ae3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2" name="Google Shape;82;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Provide clean, reliable energy 24/7</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New Nuclear technolgoy </a:t>
            </a:r>
            <a:endParaRPr/>
          </a:p>
        </p:txBody>
      </p:sp>
      <p:sp>
        <p:nvSpPr>
          <p:cNvPr id="83" name="Google Shape;83;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b0905861de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b0905861de_0_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Power spacecraft and </a:t>
            </a:r>
            <a:r>
              <a:rPr lang="en-US"/>
              <a:t>satellites</a:t>
            </a:r>
            <a:r>
              <a:rPr lang="en-US"/>
              <a:t> </a:t>
            </a:r>
            <a:endParaRPr/>
          </a:p>
          <a:p>
            <a:pPr indent="0" lvl="0" marL="0" rtl="0" algn="l">
              <a:spcBef>
                <a:spcPts val="360"/>
              </a:spcBef>
              <a:spcAft>
                <a:spcPts val="0"/>
              </a:spcAft>
              <a:buNone/>
            </a:pPr>
            <a:r>
              <a:rPr lang="en-US"/>
              <a:t>Power community on the moon</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New Horizons is an interplanetary space probe launched as a part of NASA's New Frontiers program.[5]</a:t>
            </a:r>
            <a:endParaRPr/>
          </a:p>
        </p:txBody>
      </p:sp>
      <p:sp>
        <p:nvSpPr>
          <p:cNvPr id="93" name="Google Shape;93;g2b0905861de_0_3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b0905861de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b0905861de_0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Nuclear Medicine applications. </a:t>
            </a:r>
            <a:endParaRPr/>
          </a:p>
          <a:p>
            <a:pPr indent="-317500" lvl="0" marL="457200" rtl="0" algn="l">
              <a:spcBef>
                <a:spcPts val="360"/>
              </a:spcBef>
              <a:spcAft>
                <a:spcPts val="0"/>
              </a:spcAft>
              <a:buSzPts val="1400"/>
              <a:buAutoNum type="arabicPeriod"/>
            </a:pPr>
            <a:r>
              <a:rPr lang="en-US"/>
              <a:t>Nuclear medicine uses very small amounts of radioactive materials to examine organ function and structure. Nuclear imaging helps physicians diagnose and treat conditions. The radioactive material, or tracer, emits radiation that is detected by a special camera.</a:t>
            </a:r>
            <a:endParaRPr/>
          </a:p>
          <a:p>
            <a:pPr indent="-317500" lvl="0" marL="457200" rtl="0" algn="l">
              <a:spcBef>
                <a:spcPts val="0"/>
              </a:spcBef>
              <a:spcAft>
                <a:spcPts val="0"/>
              </a:spcAft>
              <a:buSzPts val="1400"/>
              <a:buAutoNum type="arabicPeriod"/>
            </a:pPr>
            <a:r>
              <a:rPr lang="en-US"/>
              <a:t>Nuclear medicine can be used to fight Cancer cells. </a:t>
            </a:r>
            <a:endParaRPr/>
          </a:p>
          <a:p>
            <a:pPr indent="-317500" lvl="0" marL="457200" rtl="0" algn="l">
              <a:spcBef>
                <a:spcPts val="0"/>
              </a:spcBef>
              <a:spcAft>
                <a:spcPts val="0"/>
              </a:spcAft>
              <a:buSzPts val="1400"/>
              <a:buAutoNum type="arabicPeriod"/>
            </a:pPr>
            <a:r>
              <a:rPr lang="en-US"/>
              <a:t>External Beam Radiation Therapy </a:t>
            </a:r>
            <a:endParaRPr/>
          </a:p>
          <a:p>
            <a:pPr indent="-317500" lvl="0" marL="457200" rtl="0" algn="l">
              <a:spcBef>
                <a:spcPts val="0"/>
              </a:spcBef>
              <a:spcAft>
                <a:spcPts val="0"/>
              </a:spcAft>
              <a:buSzPts val="1400"/>
              <a:buAutoNum type="arabicPeriod"/>
            </a:pPr>
            <a:r>
              <a:rPr lang="en-US"/>
              <a:t>Sterilizing medical products:  Radiation is a safe and cost-effective method for sterilizing single-use medical devices such as syringes and surgical gloves. One of its key advantages is that it allows already-packaged products to be sterilized. A variety of life-saving equipment is sterilized with radiation.</a:t>
            </a:r>
            <a:endParaRPr/>
          </a:p>
        </p:txBody>
      </p:sp>
      <p:sp>
        <p:nvSpPr>
          <p:cNvPr id="102" name="Google Shape;102;g2b0905861de_0_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b0905861de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b0905861de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AutoNum type="arabicPeriod"/>
            </a:pPr>
            <a:r>
              <a:rPr lang="en-US"/>
              <a:t>Keep food clean to keep people healthy</a:t>
            </a:r>
            <a:endParaRPr/>
          </a:p>
          <a:p>
            <a:pPr indent="-317500" lvl="0" marL="457200" rtl="0" algn="l">
              <a:spcBef>
                <a:spcPts val="0"/>
              </a:spcBef>
              <a:spcAft>
                <a:spcPts val="0"/>
              </a:spcAft>
              <a:buSzPts val="1400"/>
              <a:buAutoNum type="arabicPeriod"/>
            </a:pPr>
            <a:r>
              <a:rPr lang="en-US"/>
              <a:t>Kill germs and reduces the amount of </a:t>
            </a:r>
            <a:r>
              <a:rPr lang="en-US"/>
              <a:t>pesticides</a:t>
            </a:r>
            <a:r>
              <a:rPr lang="en-US"/>
              <a:t> used. </a:t>
            </a:r>
            <a:endParaRPr/>
          </a:p>
        </p:txBody>
      </p:sp>
      <p:sp>
        <p:nvSpPr>
          <p:cNvPr id="112" name="Google Shape;112;g2b0905861de_0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b0905861de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b0905861de_0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Now </a:t>
            </a:r>
            <a:endParaRPr/>
          </a:p>
          <a:p>
            <a:pPr indent="-317500" lvl="0" marL="457200" rtl="0" algn="l">
              <a:spcBef>
                <a:spcPts val="360"/>
              </a:spcBef>
              <a:spcAft>
                <a:spcPts val="0"/>
              </a:spcAft>
              <a:buSzPts val="1400"/>
              <a:buAutoNum type="arabicPeriod"/>
            </a:pPr>
            <a:r>
              <a:rPr lang="en-US"/>
              <a:t>Nuclear powered </a:t>
            </a:r>
            <a:r>
              <a:rPr lang="en-US"/>
              <a:t>submarines</a:t>
            </a:r>
            <a:r>
              <a:rPr lang="en-US"/>
              <a:t> and naval ships </a:t>
            </a:r>
            <a:endParaRPr/>
          </a:p>
          <a:p>
            <a:pPr indent="0" lvl="0" marL="0" rtl="0" algn="l">
              <a:spcBef>
                <a:spcPts val="360"/>
              </a:spcBef>
              <a:spcAft>
                <a:spcPts val="0"/>
              </a:spcAft>
              <a:buNone/>
            </a:pPr>
            <a:r>
              <a:rPr lang="en-US"/>
              <a:t>Future</a:t>
            </a:r>
            <a:endParaRPr/>
          </a:p>
          <a:p>
            <a:pPr indent="-317500" lvl="0" marL="457200" rtl="0" algn="l">
              <a:spcBef>
                <a:spcPts val="360"/>
              </a:spcBef>
              <a:spcAft>
                <a:spcPts val="0"/>
              </a:spcAft>
              <a:buSzPts val="1400"/>
              <a:buAutoNum type="arabicPeriod"/>
            </a:pPr>
            <a:r>
              <a:rPr lang="en-US"/>
              <a:t>Nuclear powered </a:t>
            </a:r>
            <a:r>
              <a:rPr lang="en-US"/>
              <a:t>cruise</a:t>
            </a:r>
            <a:r>
              <a:rPr lang="en-US"/>
              <a:t> ships and and Cargo ships</a:t>
            </a:r>
            <a:endParaRPr/>
          </a:p>
        </p:txBody>
      </p:sp>
      <p:sp>
        <p:nvSpPr>
          <p:cNvPr id="121" name="Google Shape;121;g2b0905861de_0_1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19"/>
          <p:cNvSpPr txBox="1"/>
          <p:nvPr>
            <p:ph type="ctrTitle"/>
          </p:nvPr>
        </p:nvSpPr>
        <p:spPr>
          <a:xfrm>
            <a:off x="762000" y="1657350"/>
            <a:ext cx="7696200" cy="1543200"/>
          </a:xfrm>
          <a:prstGeom prst="rect">
            <a:avLst/>
          </a:prstGeom>
          <a:noFill/>
          <a:ln>
            <a:noFill/>
          </a:ln>
          <a:effectLst>
            <a:outerShdw rotWithShape="0" algn="ctr" dir="2700000" dist="17961">
              <a:schemeClr val="lt1"/>
            </a:outerShdw>
          </a:effectLst>
        </p:spPr>
        <p:txBody>
          <a:bodyPr anchorCtr="0" anchor="ctr" bIns="45700" lIns="91425" spcFirstLastPara="1" rIns="91425" wrap="square" tIns="45700">
            <a:noAutofit/>
          </a:bodyPr>
          <a:lstStyle>
            <a:lvl1pPr lvl="0" algn="ctr">
              <a:spcBef>
                <a:spcPts val="0"/>
              </a:spcBef>
              <a:spcAft>
                <a:spcPts val="0"/>
              </a:spcAft>
              <a:buSzPts val="1400"/>
              <a:buNone/>
              <a:defRPr>
                <a:solidFill>
                  <a:srgbClr val="367C33"/>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 name="Google Shape;14;p19"/>
          <p:cNvSpPr txBox="1"/>
          <p:nvPr>
            <p:ph idx="1" type="subTitle"/>
          </p:nvPr>
        </p:nvSpPr>
        <p:spPr>
          <a:xfrm>
            <a:off x="762000" y="3257550"/>
            <a:ext cx="7696200" cy="1086000"/>
          </a:xfrm>
          <a:prstGeom prst="rect">
            <a:avLst/>
          </a:prstGeom>
          <a:noFill/>
          <a:ln>
            <a:noFill/>
          </a:ln>
          <a:effectLst>
            <a:outerShdw rotWithShape="0" algn="ctr" dir="2700000" dist="17961">
              <a:schemeClr val="lt1"/>
            </a:outerShdw>
          </a:effectLst>
        </p:spPr>
        <p:txBody>
          <a:bodyPr anchorCtr="0" anchor="t" bIns="45700" lIns="91425" spcFirstLastPara="1" rIns="91425" wrap="square" tIns="45700">
            <a:noAutofit/>
          </a:bodyPr>
          <a:lstStyle>
            <a:lvl1pPr lvl="0" algn="ctr">
              <a:spcBef>
                <a:spcPts val="640"/>
              </a:spcBef>
              <a:spcAft>
                <a:spcPts val="0"/>
              </a:spcAft>
              <a:buSzPts val="3200"/>
              <a:buFont typeface="Calibri"/>
              <a:buNone/>
              <a:defRPr>
                <a:solidFill>
                  <a:srgbClr val="367C33"/>
                </a:solidFill>
                <a:latin typeface="Calibri"/>
                <a:ea typeface="Calibri"/>
                <a:cs typeface="Calibri"/>
                <a:sym typeface="Calibri"/>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2" name="Shape 42"/>
        <p:cNvGrpSpPr/>
        <p:nvPr/>
      </p:nvGrpSpPr>
      <p:grpSpPr>
        <a:xfrm>
          <a:off x="0" y="0"/>
          <a:ext cx="0" cy="0"/>
          <a:chOff x="0" y="0"/>
          <a:chExt cx="0" cy="0"/>
        </a:xfrm>
      </p:grpSpPr>
      <p:sp>
        <p:nvSpPr>
          <p:cNvPr id="43" name="Google Shape;43;p28"/>
          <p:cNvSpPr txBox="1"/>
          <p:nvPr>
            <p:ph type="title"/>
          </p:nvPr>
        </p:nvSpPr>
        <p:spPr>
          <a:xfrm>
            <a:off x="457200" y="205978"/>
            <a:ext cx="8229600" cy="857400"/>
          </a:xfrm>
          <a:prstGeom prst="rect">
            <a:avLst/>
          </a:prstGeom>
          <a:noFill/>
          <a:ln>
            <a:noFill/>
          </a:ln>
          <a:effectLst>
            <a:outerShdw rotWithShape="0" algn="ctr" dir="2700000" dist="17961">
              <a:schemeClr val="lt1"/>
            </a:outerShdw>
          </a:effectLst>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 name="Google Shape;44;p28"/>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 name="Shape 45"/>
        <p:cNvGrpSpPr/>
        <p:nvPr/>
      </p:nvGrpSpPr>
      <p:grpSpPr>
        <a:xfrm>
          <a:off x="0" y="0"/>
          <a:ext cx="0" cy="0"/>
          <a:chOff x="0" y="0"/>
          <a:chExt cx="0" cy="0"/>
        </a:xfrm>
      </p:grpSpPr>
      <p:sp>
        <p:nvSpPr>
          <p:cNvPr id="46" name="Google Shape;46;p29"/>
          <p:cNvSpPr txBox="1"/>
          <p:nvPr>
            <p:ph type="title"/>
          </p:nvPr>
        </p:nvSpPr>
        <p:spPr>
          <a:xfrm rot="5400000">
            <a:off x="5463750" y="1371629"/>
            <a:ext cx="4388700" cy="2057400"/>
          </a:xfrm>
          <a:prstGeom prst="rect">
            <a:avLst/>
          </a:prstGeom>
          <a:noFill/>
          <a:ln>
            <a:noFill/>
          </a:ln>
          <a:effectLst>
            <a:outerShdw rotWithShape="0" algn="ctr" dir="2700000" dist="17961">
              <a:schemeClr val="lt1"/>
            </a:outerShdw>
          </a:effectLst>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 name="Google Shape;47;p29"/>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0"/>
          <p:cNvSpPr txBox="1"/>
          <p:nvPr>
            <p:ph type="title"/>
          </p:nvPr>
        </p:nvSpPr>
        <p:spPr>
          <a:xfrm>
            <a:off x="457200" y="205978"/>
            <a:ext cx="8229600" cy="857400"/>
          </a:xfrm>
          <a:prstGeom prst="rect">
            <a:avLst/>
          </a:prstGeom>
          <a:noFill/>
          <a:ln>
            <a:noFill/>
          </a:ln>
          <a:effectLst>
            <a:outerShdw rotWithShape="0" algn="ctr" dir="2700000" dist="17961">
              <a:schemeClr val="lt1"/>
            </a:outerShdw>
          </a:effectLst>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20"/>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sp>
        <p:nvSpPr>
          <p:cNvPr id="20" name="Google Shape;20;p22"/>
          <p:cNvSpPr txBox="1"/>
          <p:nvPr>
            <p:ph type="title"/>
          </p:nvPr>
        </p:nvSpPr>
        <p:spPr>
          <a:xfrm>
            <a:off x="457200" y="205978"/>
            <a:ext cx="8229600" cy="857400"/>
          </a:xfrm>
          <a:prstGeom prst="rect">
            <a:avLst/>
          </a:prstGeom>
          <a:noFill/>
          <a:ln>
            <a:noFill/>
          </a:ln>
          <a:effectLst>
            <a:outerShdw rotWithShape="0" algn="ctr" dir="2700000" dist="17961">
              <a:schemeClr val="lt1"/>
            </a:outerShdw>
          </a:effectLst>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 name="Shape 21"/>
        <p:cNvGrpSpPr/>
        <p:nvPr/>
      </p:nvGrpSpPr>
      <p:grpSpPr>
        <a:xfrm>
          <a:off x="0" y="0"/>
          <a:ext cx="0" cy="0"/>
          <a:chOff x="0" y="0"/>
          <a:chExt cx="0" cy="0"/>
        </a:xfrm>
      </p:grpSpPr>
      <p:sp>
        <p:nvSpPr>
          <p:cNvPr id="22" name="Google Shape;22;p23"/>
          <p:cNvSpPr txBox="1"/>
          <p:nvPr>
            <p:ph type="title"/>
          </p:nvPr>
        </p:nvSpPr>
        <p:spPr>
          <a:xfrm>
            <a:off x="1792288" y="3600450"/>
            <a:ext cx="5486400" cy="425100"/>
          </a:xfrm>
          <a:prstGeom prst="rect">
            <a:avLst/>
          </a:prstGeom>
          <a:noFill/>
          <a:ln>
            <a:noFill/>
          </a:ln>
          <a:effectLst>
            <a:outerShdw rotWithShape="0" algn="ctr" dir="2700000" dist="17961">
              <a:schemeClr val="lt1"/>
            </a:outerShdw>
          </a:effectLst>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23"/>
          <p:cNvSpPr/>
          <p:nvPr>
            <p:ph idx="2" type="pic"/>
          </p:nvPr>
        </p:nvSpPr>
        <p:spPr>
          <a:xfrm>
            <a:off x="1792288" y="459581"/>
            <a:ext cx="5486400" cy="3086100"/>
          </a:xfrm>
          <a:prstGeom prst="rect">
            <a:avLst/>
          </a:prstGeom>
          <a:noFill/>
          <a:ln>
            <a:noFill/>
          </a:ln>
        </p:spPr>
      </p:sp>
      <p:sp>
        <p:nvSpPr>
          <p:cNvPr id="24" name="Google Shape;24;p23"/>
          <p:cNvSpPr txBox="1"/>
          <p:nvPr>
            <p:ph idx="1" type="body"/>
          </p:nvPr>
        </p:nvSpPr>
        <p:spPr>
          <a:xfrm>
            <a:off x="1792288" y="4025504"/>
            <a:ext cx="5486400" cy="6036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Font typeface="Calibri"/>
              <a:buNone/>
              <a:defRPr sz="1400"/>
            </a:lvl1pPr>
            <a:lvl2pPr indent="-228600" lvl="1" marL="914400" algn="l">
              <a:spcBef>
                <a:spcPts val="240"/>
              </a:spcBef>
              <a:spcAft>
                <a:spcPts val="0"/>
              </a:spcAft>
              <a:buSzPts val="1200"/>
              <a:buFont typeface="Calibri"/>
              <a:buNone/>
              <a:defRPr sz="1200"/>
            </a:lvl2pPr>
            <a:lvl3pPr indent="-228600" lvl="2" marL="1371600" algn="l">
              <a:spcBef>
                <a:spcPts val="200"/>
              </a:spcBef>
              <a:spcAft>
                <a:spcPts val="0"/>
              </a:spcAft>
              <a:buSzPts val="1000"/>
              <a:buFont typeface="Calibri"/>
              <a:buNone/>
              <a:defRPr sz="1000"/>
            </a:lvl3pPr>
            <a:lvl4pPr indent="-228600" lvl="3" marL="1828800" algn="l">
              <a:spcBef>
                <a:spcPts val="180"/>
              </a:spcBef>
              <a:spcAft>
                <a:spcPts val="0"/>
              </a:spcAft>
              <a:buSzPts val="900"/>
              <a:buFont typeface="Calibri"/>
              <a:buNone/>
              <a:defRPr sz="900"/>
            </a:lvl4pPr>
            <a:lvl5pPr indent="-228600" lvl="4" marL="2286000" algn="l">
              <a:spcBef>
                <a:spcPts val="180"/>
              </a:spcBef>
              <a:spcAft>
                <a:spcPts val="0"/>
              </a:spcAft>
              <a:buSzPts val="900"/>
              <a:buFont typeface="Calibri"/>
              <a:buNone/>
              <a:defRPr sz="900"/>
            </a:lvl5pPr>
            <a:lvl6pPr indent="-228600" lvl="5" marL="2743200" algn="l">
              <a:spcBef>
                <a:spcPts val="180"/>
              </a:spcBef>
              <a:spcAft>
                <a:spcPts val="0"/>
              </a:spcAft>
              <a:buSzPts val="900"/>
              <a:buFont typeface="Tahoma"/>
              <a:buNone/>
              <a:defRPr sz="900"/>
            </a:lvl6pPr>
            <a:lvl7pPr indent="-228600" lvl="6" marL="3200400" algn="l">
              <a:spcBef>
                <a:spcPts val="180"/>
              </a:spcBef>
              <a:spcAft>
                <a:spcPts val="0"/>
              </a:spcAft>
              <a:buSzPts val="900"/>
              <a:buFont typeface="Tahoma"/>
              <a:buNone/>
              <a:defRPr sz="900"/>
            </a:lvl7pPr>
            <a:lvl8pPr indent="-228600" lvl="7" marL="3657600" algn="l">
              <a:spcBef>
                <a:spcPts val="180"/>
              </a:spcBef>
              <a:spcAft>
                <a:spcPts val="0"/>
              </a:spcAft>
              <a:buSzPts val="900"/>
              <a:buFont typeface="Tahoma"/>
              <a:buNone/>
              <a:defRPr sz="900"/>
            </a:lvl8pPr>
            <a:lvl9pPr indent="-228600" lvl="8" marL="4114800" algn="l">
              <a:spcBef>
                <a:spcPts val="180"/>
              </a:spcBef>
              <a:spcAft>
                <a:spcPts val="0"/>
              </a:spcAft>
              <a:buSzPts val="900"/>
              <a:buFont typeface="Tahoma"/>
              <a:buNone/>
              <a:defRPr sz="9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24"/>
          <p:cNvSpPr txBox="1"/>
          <p:nvPr>
            <p:ph type="title"/>
          </p:nvPr>
        </p:nvSpPr>
        <p:spPr>
          <a:xfrm>
            <a:off x="722313" y="3305175"/>
            <a:ext cx="7772400" cy="1021500"/>
          </a:xfrm>
          <a:prstGeom prst="rect">
            <a:avLst/>
          </a:prstGeom>
          <a:noFill/>
          <a:ln>
            <a:noFill/>
          </a:ln>
          <a:effectLst>
            <a:outerShdw rotWithShape="0" algn="ctr" dir="2700000" dist="17961">
              <a:schemeClr val="lt1"/>
            </a:outerShdw>
          </a:effectLst>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24"/>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SzPts val="2000"/>
              <a:buFont typeface="Calibri"/>
              <a:buNone/>
              <a:defRPr sz="2000"/>
            </a:lvl1pPr>
            <a:lvl2pPr indent="-228600" lvl="1" marL="914400" algn="l">
              <a:spcBef>
                <a:spcPts val="360"/>
              </a:spcBef>
              <a:spcAft>
                <a:spcPts val="0"/>
              </a:spcAft>
              <a:buSzPts val="1800"/>
              <a:buFont typeface="Calibri"/>
              <a:buNone/>
              <a:defRPr sz="1800"/>
            </a:lvl2pPr>
            <a:lvl3pPr indent="-228600" lvl="2" marL="1371600" algn="l">
              <a:spcBef>
                <a:spcPts val="320"/>
              </a:spcBef>
              <a:spcAft>
                <a:spcPts val="0"/>
              </a:spcAft>
              <a:buSzPts val="1600"/>
              <a:buFont typeface="Calibri"/>
              <a:buNone/>
              <a:defRPr sz="1600"/>
            </a:lvl3pPr>
            <a:lvl4pPr indent="-228600" lvl="3" marL="1828800" algn="l">
              <a:spcBef>
                <a:spcPts val="280"/>
              </a:spcBef>
              <a:spcAft>
                <a:spcPts val="0"/>
              </a:spcAft>
              <a:buSzPts val="1400"/>
              <a:buFont typeface="Calibri"/>
              <a:buNone/>
              <a:defRPr sz="1400"/>
            </a:lvl4pPr>
            <a:lvl5pPr indent="-228600" lvl="4" marL="2286000" algn="l">
              <a:spcBef>
                <a:spcPts val="280"/>
              </a:spcBef>
              <a:spcAft>
                <a:spcPts val="0"/>
              </a:spcAft>
              <a:buSzPts val="1400"/>
              <a:buFont typeface="Calibri"/>
              <a:buNone/>
              <a:defRPr sz="1400"/>
            </a:lvl5pPr>
            <a:lvl6pPr indent="-228600" lvl="5" marL="2743200" algn="l">
              <a:spcBef>
                <a:spcPts val="280"/>
              </a:spcBef>
              <a:spcAft>
                <a:spcPts val="0"/>
              </a:spcAft>
              <a:buSzPts val="1400"/>
              <a:buFont typeface="Tahoma"/>
              <a:buNone/>
              <a:defRPr sz="1400"/>
            </a:lvl6pPr>
            <a:lvl7pPr indent="-228600" lvl="6" marL="3200400" algn="l">
              <a:spcBef>
                <a:spcPts val="280"/>
              </a:spcBef>
              <a:spcAft>
                <a:spcPts val="0"/>
              </a:spcAft>
              <a:buSzPts val="1400"/>
              <a:buFont typeface="Tahoma"/>
              <a:buNone/>
              <a:defRPr sz="1400"/>
            </a:lvl7pPr>
            <a:lvl8pPr indent="-228600" lvl="7" marL="3657600" algn="l">
              <a:spcBef>
                <a:spcPts val="280"/>
              </a:spcBef>
              <a:spcAft>
                <a:spcPts val="0"/>
              </a:spcAft>
              <a:buSzPts val="1400"/>
              <a:buFont typeface="Tahoma"/>
              <a:buNone/>
              <a:defRPr sz="1400"/>
            </a:lvl8pPr>
            <a:lvl9pPr indent="-228600" lvl="8" marL="4114800" algn="l">
              <a:spcBef>
                <a:spcPts val="280"/>
              </a:spcBef>
              <a:spcAft>
                <a:spcPts val="0"/>
              </a:spcAft>
              <a:buSzPts val="1400"/>
              <a:buFont typeface="Tahoma"/>
              <a:buNone/>
              <a:defRPr sz="14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25"/>
          <p:cNvSpPr txBox="1"/>
          <p:nvPr>
            <p:ph type="title"/>
          </p:nvPr>
        </p:nvSpPr>
        <p:spPr>
          <a:xfrm>
            <a:off x="457200" y="205978"/>
            <a:ext cx="8229600" cy="857400"/>
          </a:xfrm>
          <a:prstGeom prst="rect">
            <a:avLst/>
          </a:prstGeom>
          <a:noFill/>
          <a:ln>
            <a:noFill/>
          </a:ln>
          <a:effectLst>
            <a:outerShdw rotWithShape="0" algn="ctr" dir="2700000" dist="17961">
              <a:schemeClr val="lt1"/>
            </a:outerShdw>
          </a:effectLst>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 name="Google Shape;30;p25"/>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SzPts val="2800"/>
              <a:buFont typeface="Calibri"/>
              <a:buChar char="•"/>
              <a:defRPr sz="2800"/>
            </a:lvl1pPr>
            <a:lvl2pPr indent="-381000" lvl="1" marL="914400" algn="l">
              <a:spcBef>
                <a:spcPts val="480"/>
              </a:spcBef>
              <a:spcAft>
                <a:spcPts val="0"/>
              </a:spcAft>
              <a:buSzPts val="2400"/>
              <a:buFont typeface="Calibri"/>
              <a:buChar char="–"/>
              <a:defRPr sz="2400"/>
            </a:lvl2pPr>
            <a:lvl3pPr indent="-355600" lvl="2" marL="1371600" algn="l">
              <a:spcBef>
                <a:spcPts val="400"/>
              </a:spcBef>
              <a:spcAft>
                <a:spcPts val="0"/>
              </a:spcAft>
              <a:buSzPts val="2000"/>
              <a:buFont typeface="Calibri"/>
              <a:buChar char="•"/>
              <a:defRPr sz="2000"/>
            </a:lvl3pPr>
            <a:lvl4pPr indent="-342900" lvl="3" marL="1828800" algn="l">
              <a:spcBef>
                <a:spcPts val="360"/>
              </a:spcBef>
              <a:spcAft>
                <a:spcPts val="0"/>
              </a:spcAft>
              <a:buSzPts val="1800"/>
              <a:buFont typeface="Calibri"/>
              <a:buChar char="–"/>
              <a:defRPr sz="1800"/>
            </a:lvl4pPr>
            <a:lvl5pPr indent="-342900" lvl="4" marL="2286000" algn="l">
              <a:spcBef>
                <a:spcPts val="360"/>
              </a:spcBef>
              <a:spcAft>
                <a:spcPts val="0"/>
              </a:spcAft>
              <a:buSzPts val="1800"/>
              <a:buFont typeface="Calibri"/>
              <a:buChar char="»"/>
              <a:defRPr sz="1800"/>
            </a:lvl5pPr>
            <a:lvl6pPr indent="-342900" lvl="5" marL="2743200" algn="l">
              <a:spcBef>
                <a:spcPts val="360"/>
              </a:spcBef>
              <a:spcAft>
                <a:spcPts val="0"/>
              </a:spcAft>
              <a:buSzPts val="1800"/>
              <a:buFont typeface="Tahoma"/>
              <a:buChar char="»"/>
              <a:defRPr sz="1800"/>
            </a:lvl6pPr>
            <a:lvl7pPr indent="-342900" lvl="6" marL="3200400" algn="l">
              <a:spcBef>
                <a:spcPts val="360"/>
              </a:spcBef>
              <a:spcAft>
                <a:spcPts val="0"/>
              </a:spcAft>
              <a:buSzPts val="1800"/>
              <a:buFont typeface="Tahoma"/>
              <a:buChar char="»"/>
              <a:defRPr sz="1800"/>
            </a:lvl7pPr>
            <a:lvl8pPr indent="-342900" lvl="7" marL="3657600" algn="l">
              <a:spcBef>
                <a:spcPts val="360"/>
              </a:spcBef>
              <a:spcAft>
                <a:spcPts val="0"/>
              </a:spcAft>
              <a:buSzPts val="1800"/>
              <a:buFont typeface="Tahoma"/>
              <a:buChar char="»"/>
              <a:defRPr sz="1800"/>
            </a:lvl8pPr>
            <a:lvl9pPr indent="-342900" lvl="8" marL="4114800" algn="l">
              <a:spcBef>
                <a:spcPts val="360"/>
              </a:spcBef>
              <a:spcAft>
                <a:spcPts val="0"/>
              </a:spcAft>
              <a:buSzPts val="1800"/>
              <a:buFont typeface="Tahoma"/>
              <a:buChar char="»"/>
              <a:defRPr sz="1800"/>
            </a:lvl9pPr>
          </a:lstStyle>
          <a:p/>
        </p:txBody>
      </p:sp>
      <p:sp>
        <p:nvSpPr>
          <p:cNvPr id="31" name="Google Shape;31;p25"/>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SzPts val="2800"/>
              <a:buFont typeface="Calibri"/>
              <a:buChar char="•"/>
              <a:defRPr sz="2800"/>
            </a:lvl1pPr>
            <a:lvl2pPr indent="-381000" lvl="1" marL="914400" algn="l">
              <a:spcBef>
                <a:spcPts val="480"/>
              </a:spcBef>
              <a:spcAft>
                <a:spcPts val="0"/>
              </a:spcAft>
              <a:buSzPts val="2400"/>
              <a:buFont typeface="Calibri"/>
              <a:buChar char="–"/>
              <a:defRPr sz="2400"/>
            </a:lvl2pPr>
            <a:lvl3pPr indent="-355600" lvl="2" marL="1371600" algn="l">
              <a:spcBef>
                <a:spcPts val="400"/>
              </a:spcBef>
              <a:spcAft>
                <a:spcPts val="0"/>
              </a:spcAft>
              <a:buSzPts val="2000"/>
              <a:buFont typeface="Calibri"/>
              <a:buChar char="•"/>
              <a:defRPr sz="2000"/>
            </a:lvl3pPr>
            <a:lvl4pPr indent="-342900" lvl="3" marL="1828800" algn="l">
              <a:spcBef>
                <a:spcPts val="360"/>
              </a:spcBef>
              <a:spcAft>
                <a:spcPts val="0"/>
              </a:spcAft>
              <a:buSzPts val="1800"/>
              <a:buFont typeface="Calibri"/>
              <a:buChar char="–"/>
              <a:defRPr sz="1800"/>
            </a:lvl4pPr>
            <a:lvl5pPr indent="-342900" lvl="4" marL="2286000" algn="l">
              <a:spcBef>
                <a:spcPts val="360"/>
              </a:spcBef>
              <a:spcAft>
                <a:spcPts val="0"/>
              </a:spcAft>
              <a:buSzPts val="1800"/>
              <a:buFont typeface="Calibri"/>
              <a:buChar char="»"/>
              <a:defRPr sz="1800"/>
            </a:lvl5pPr>
            <a:lvl6pPr indent="-342900" lvl="5" marL="2743200" algn="l">
              <a:spcBef>
                <a:spcPts val="360"/>
              </a:spcBef>
              <a:spcAft>
                <a:spcPts val="0"/>
              </a:spcAft>
              <a:buSzPts val="1800"/>
              <a:buFont typeface="Tahoma"/>
              <a:buChar char="»"/>
              <a:defRPr sz="1800"/>
            </a:lvl6pPr>
            <a:lvl7pPr indent="-342900" lvl="6" marL="3200400" algn="l">
              <a:spcBef>
                <a:spcPts val="360"/>
              </a:spcBef>
              <a:spcAft>
                <a:spcPts val="0"/>
              </a:spcAft>
              <a:buSzPts val="1800"/>
              <a:buFont typeface="Tahoma"/>
              <a:buChar char="»"/>
              <a:defRPr sz="1800"/>
            </a:lvl7pPr>
            <a:lvl8pPr indent="-342900" lvl="7" marL="3657600" algn="l">
              <a:spcBef>
                <a:spcPts val="360"/>
              </a:spcBef>
              <a:spcAft>
                <a:spcPts val="0"/>
              </a:spcAft>
              <a:buSzPts val="1800"/>
              <a:buFont typeface="Tahoma"/>
              <a:buChar char="»"/>
              <a:defRPr sz="1800"/>
            </a:lvl8pPr>
            <a:lvl9pPr indent="-342900" lvl="8" marL="4114800" algn="l">
              <a:spcBef>
                <a:spcPts val="360"/>
              </a:spcBef>
              <a:spcAft>
                <a:spcPts val="0"/>
              </a:spcAft>
              <a:buSzPts val="1800"/>
              <a:buFont typeface="Tahoma"/>
              <a:buChar char="»"/>
              <a:defRPr sz="1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 name="Shape 32"/>
        <p:cNvGrpSpPr/>
        <p:nvPr/>
      </p:nvGrpSpPr>
      <p:grpSpPr>
        <a:xfrm>
          <a:off x="0" y="0"/>
          <a:ext cx="0" cy="0"/>
          <a:chOff x="0" y="0"/>
          <a:chExt cx="0" cy="0"/>
        </a:xfrm>
      </p:grpSpPr>
      <p:sp>
        <p:nvSpPr>
          <p:cNvPr id="33" name="Google Shape;33;p26"/>
          <p:cNvSpPr txBox="1"/>
          <p:nvPr>
            <p:ph type="title"/>
          </p:nvPr>
        </p:nvSpPr>
        <p:spPr>
          <a:xfrm>
            <a:off x="457200" y="205978"/>
            <a:ext cx="8229600" cy="857400"/>
          </a:xfrm>
          <a:prstGeom prst="rect">
            <a:avLst/>
          </a:prstGeom>
          <a:noFill/>
          <a:ln>
            <a:noFill/>
          </a:ln>
          <a:effectLst>
            <a:outerShdw rotWithShape="0" algn="ctr" dir="2700000" dist="17961">
              <a:schemeClr val="lt1"/>
            </a:outerShdw>
          </a:effectLst>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 name="Google Shape;34;p26"/>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SzPts val="2400"/>
              <a:buFont typeface="Calibri"/>
              <a:buNone/>
              <a:defRPr b="1" sz="2400"/>
            </a:lvl1pPr>
            <a:lvl2pPr indent="-228600" lvl="1" marL="914400" algn="l">
              <a:spcBef>
                <a:spcPts val="400"/>
              </a:spcBef>
              <a:spcAft>
                <a:spcPts val="0"/>
              </a:spcAft>
              <a:buSzPts val="2000"/>
              <a:buFont typeface="Calibri"/>
              <a:buNone/>
              <a:defRPr b="1" sz="2000"/>
            </a:lvl2pPr>
            <a:lvl3pPr indent="-228600" lvl="2" marL="1371600" algn="l">
              <a:spcBef>
                <a:spcPts val="360"/>
              </a:spcBef>
              <a:spcAft>
                <a:spcPts val="0"/>
              </a:spcAft>
              <a:buSzPts val="1800"/>
              <a:buFont typeface="Calibri"/>
              <a:buNone/>
              <a:defRPr b="1" sz="1800"/>
            </a:lvl3pPr>
            <a:lvl4pPr indent="-228600" lvl="3" marL="1828800" algn="l">
              <a:spcBef>
                <a:spcPts val="320"/>
              </a:spcBef>
              <a:spcAft>
                <a:spcPts val="0"/>
              </a:spcAft>
              <a:buSzPts val="1600"/>
              <a:buFont typeface="Calibri"/>
              <a:buNone/>
              <a:defRPr b="1" sz="1600"/>
            </a:lvl4pPr>
            <a:lvl5pPr indent="-228600" lvl="4" marL="2286000" algn="l">
              <a:spcBef>
                <a:spcPts val="320"/>
              </a:spcBef>
              <a:spcAft>
                <a:spcPts val="0"/>
              </a:spcAft>
              <a:buSzPts val="1600"/>
              <a:buFont typeface="Calibri"/>
              <a:buNone/>
              <a:defRPr b="1" sz="1600"/>
            </a:lvl5pPr>
            <a:lvl6pPr indent="-228600" lvl="5" marL="2743200" algn="l">
              <a:spcBef>
                <a:spcPts val="320"/>
              </a:spcBef>
              <a:spcAft>
                <a:spcPts val="0"/>
              </a:spcAft>
              <a:buSzPts val="1600"/>
              <a:buFont typeface="Tahoma"/>
              <a:buNone/>
              <a:defRPr b="1" sz="1600"/>
            </a:lvl6pPr>
            <a:lvl7pPr indent="-228600" lvl="6" marL="3200400" algn="l">
              <a:spcBef>
                <a:spcPts val="320"/>
              </a:spcBef>
              <a:spcAft>
                <a:spcPts val="0"/>
              </a:spcAft>
              <a:buSzPts val="1600"/>
              <a:buFont typeface="Tahoma"/>
              <a:buNone/>
              <a:defRPr b="1" sz="1600"/>
            </a:lvl7pPr>
            <a:lvl8pPr indent="-228600" lvl="7" marL="3657600" algn="l">
              <a:spcBef>
                <a:spcPts val="320"/>
              </a:spcBef>
              <a:spcAft>
                <a:spcPts val="0"/>
              </a:spcAft>
              <a:buSzPts val="1600"/>
              <a:buFont typeface="Tahoma"/>
              <a:buNone/>
              <a:defRPr b="1" sz="1600"/>
            </a:lvl8pPr>
            <a:lvl9pPr indent="-228600" lvl="8" marL="4114800" algn="l">
              <a:spcBef>
                <a:spcPts val="320"/>
              </a:spcBef>
              <a:spcAft>
                <a:spcPts val="0"/>
              </a:spcAft>
              <a:buSzPts val="1600"/>
              <a:buFont typeface="Tahoma"/>
              <a:buNone/>
              <a:defRPr b="1" sz="1600"/>
            </a:lvl9pPr>
          </a:lstStyle>
          <a:p/>
        </p:txBody>
      </p:sp>
      <p:sp>
        <p:nvSpPr>
          <p:cNvPr id="35" name="Google Shape;35;p26"/>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Font typeface="Calibri"/>
              <a:buChar char="•"/>
              <a:defRPr sz="2400"/>
            </a:lvl1pPr>
            <a:lvl2pPr indent="-355600" lvl="1" marL="914400" algn="l">
              <a:spcBef>
                <a:spcPts val="400"/>
              </a:spcBef>
              <a:spcAft>
                <a:spcPts val="0"/>
              </a:spcAft>
              <a:buSzPts val="2000"/>
              <a:buFont typeface="Calibri"/>
              <a:buChar char="–"/>
              <a:defRPr sz="2000"/>
            </a:lvl2pPr>
            <a:lvl3pPr indent="-342900" lvl="2" marL="1371600" algn="l">
              <a:spcBef>
                <a:spcPts val="360"/>
              </a:spcBef>
              <a:spcAft>
                <a:spcPts val="0"/>
              </a:spcAft>
              <a:buSzPts val="1800"/>
              <a:buFont typeface="Calibri"/>
              <a:buChar char="•"/>
              <a:defRPr sz="1800"/>
            </a:lvl3pPr>
            <a:lvl4pPr indent="-330200" lvl="3" marL="1828800" algn="l">
              <a:spcBef>
                <a:spcPts val="320"/>
              </a:spcBef>
              <a:spcAft>
                <a:spcPts val="0"/>
              </a:spcAft>
              <a:buSzPts val="1600"/>
              <a:buFont typeface="Calibri"/>
              <a:buChar char="–"/>
              <a:defRPr sz="1600"/>
            </a:lvl4pPr>
            <a:lvl5pPr indent="-330200" lvl="4" marL="2286000" algn="l">
              <a:spcBef>
                <a:spcPts val="320"/>
              </a:spcBef>
              <a:spcAft>
                <a:spcPts val="0"/>
              </a:spcAft>
              <a:buSzPts val="1600"/>
              <a:buFont typeface="Calibri"/>
              <a:buChar char="»"/>
              <a:defRPr sz="1600"/>
            </a:lvl5pPr>
            <a:lvl6pPr indent="-330200" lvl="5" marL="2743200" algn="l">
              <a:spcBef>
                <a:spcPts val="320"/>
              </a:spcBef>
              <a:spcAft>
                <a:spcPts val="0"/>
              </a:spcAft>
              <a:buSzPts val="1600"/>
              <a:buFont typeface="Tahoma"/>
              <a:buChar char="»"/>
              <a:defRPr sz="1600"/>
            </a:lvl6pPr>
            <a:lvl7pPr indent="-330200" lvl="6" marL="3200400" algn="l">
              <a:spcBef>
                <a:spcPts val="320"/>
              </a:spcBef>
              <a:spcAft>
                <a:spcPts val="0"/>
              </a:spcAft>
              <a:buSzPts val="1600"/>
              <a:buFont typeface="Tahoma"/>
              <a:buChar char="»"/>
              <a:defRPr sz="1600"/>
            </a:lvl7pPr>
            <a:lvl8pPr indent="-330200" lvl="7" marL="3657600" algn="l">
              <a:spcBef>
                <a:spcPts val="320"/>
              </a:spcBef>
              <a:spcAft>
                <a:spcPts val="0"/>
              </a:spcAft>
              <a:buSzPts val="1600"/>
              <a:buFont typeface="Tahoma"/>
              <a:buChar char="»"/>
              <a:defRPr sz="1600"/>
            </a:lvl8pPr>
            <a:lvl9pPr indent="-330200" lvl="8" marL="4114800" algn="l">
              <a:spcBef>
                <a:spcPts val="320"/>
              </a:spcBef>
              <a:spcAft>
                <a:spcPts val="0"/>
              </a:spcAft>
              <a:buSzPts val="1600"/>
              <a:buFont typeface="Tahoma"/>
              <a:buChar char="»"/>
              <a:defRPr sz="1600"/>
            </a:lvl9pPr>
          </a:lstStyle>
          <a:p/>
        </p:txBody>
      </p:sp>
      <p:sp>
        <p:nvSpPr>
          <p:cNvPr id="36" name="Google Shape;36;p26"/>
          <p:cNvSpPr txBox="1"/>
          <p:nvPr>
            <p:ph idx="3" type="body"/>
          </p:nvPr>
        </p:nvSpPr>
        <p:spPr>
          <a:xfrm>
            <a:off x="4645025" y="1151335"/>
            <a:ext cx="4041900" cy="479700"/>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SzPts val="2400"/>
              <a:buFont typeface="Calibri"/>
              <a:buNone/>
              <a:defRPr b="1" sz="2400"/>
            </a:lvl1pPr>
            <a:lvl2pPr indent="-228600" lvl="1" marL="914400" algn="l">
              <a:spcBef>
                <a:spcPts val="400"/>
              </a:spcBef>
              <a:spcAft>
                <a:spcPts val="0"/>
              </a:spcAft>
              <a:buSzPts val="2000"/>
              <a:buFont typeface="Calibri"/>
              <a:buNone/>
              <a:defRPr b="1" sz="2000"/>
            </a:lvl2pPr>
            <a:lvl3pPr indent="-228600" lvl="2" marL="1371600" algn="l">
              <a:spcBef>
                <a:spcPts val="360"/>
              </a:spcBef>
              <a:spcAft>
                <a:spcPts val="0"/>
              </a:spcAft>
              <a:buSzPts val="1800"/>
              <a:buFont typeface="Calibri"/>
              <a:buNone/>
              <a:defRPr b="1" sz="1800"/>
            </a:lvl3pPr>
            <a:lvl4pPr indent="-228600" lvl="3" marL="1828800" algn="l">
              <a:spcBef>
                <a:spcPts val="320"/>
              </a:spcBef>
              <a:spcAft>
                <a:spcPts val="0"/>
              </a:spcAft>
              <a:buSzPts val="1600"/>
              <a:buFont typeface="Calibri"/>
              <a:buNone/>
              <a:defRPr b="1" sz="1600"/>
            </a:lvl4pPr>
            <a:lvl5pPr indent="-228600" lvl="4" marL="2286000" algn="l">
              <a:spcBef>
                <a:spcPts val="320"/>
              </a:spcBef>
              <a:spcAft>
                <a:spcPts val="0"/>
              </a:spcAft>
              <a:buSzPts val="1600"/>
              <a:buFont typeface="Calibri"/>
              <a:buNone/>
              <a:defRPr b="1" sz="1600"/>
            </a:lvl5pPr>
            <a:lvl6pPr indent="-228600" lvl="5" marL="2743200" algn="l">
              <a:spcBef>
                <a:spcPts val="320"/>
              </a:spcBef>
              <a:spcAft>
                <a:spcPts val="0"/>
              </a:spcAft>
              <a:buSzPts val="1600"/>
              <a:buFont typeface="Tahoma"/>
              <a:buNone/>
              <a:defRPr b="1" sz="1600"/>
            </a:lvl6pPr>
            <a:lvl7pPr indent="-228600" lvl="6" marL="3200400" algn="l">
              <a:spcBef>
                <a:spcPts val="320"/>
              </a:spcBef>
              <a:spcAft>
                <a:spcPts val="0"/>
              </a:spcAft>
              <a:buSzPts val="1600"/>
              <a:buFont typeface="Tahoma"/>
              <a:buNone/>
              <a:defRPr b="1" sz="1600"/>
            </a:lvl7pPr>
            <a:lvl8pPr indent="-228600" lvl="7" marL="3657600" algn="l">
              <a:spcBef>
                <a:spcPts val="320"/>
              </a:spcBef>
              <a:spcAft>
                <a:spcPts val="0"/>
              </a:spcAft>
              <a:buSzPts val="1600"/>
              <a:buFont typeface="Tahoma"/>
              <a:buNone/>
              <a:defRPr b="1" sz="1600"/>
            </a:lvl8pPr>
            <a:lvl9pPr indent="-228600" lvl="8" marL="4114800" algn="l">
              <a:spcBef>
                <a:spcPts val="320"/>
              </a:spcBef>
              <a:spcAft>
                <a:spcPts val="0"/>
              </a:spcAft>
              <a:buSzPts val="1600"/>
              <a:buFont typeface="Tahoma"/>
              <a:buNone/>
              <a:defRPr b="1" sz="1600"/>
            </a:lvl9pPr>
          </a:lstStyle>
          <a:p/>
        </p:txBody>
      </p:sp>
      <p:sp>
        <p:nvSpPr>
          <p:cNvPr id="37" name="Google Shape;37;p26"/>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Font typeface="Calibri"/>
              <a:buChar char="•"/>
              <a:defRPr sz="2400"/>
            </a:lvl1pPr>
            <a:lvl2pPr indent="-355600" lvl="1" marL="914400" algn="l">
              <a:spcBef>
                <a:spcPts val="400"/>
              </a:spcBef>
              <a:spcAft>
                <a:spcPts val="0"/>
              </a:spcAft>
              <a:buSzPts val="2000"/>
              <a:buFont typeface="Calibri"/>
              <a:buChar char="–"/>
              <a:defRPr sz="2000"/>
            </a:lvl2pPr>
            <a:lvl3pPr indent="-342900" lvl="2" marL="1371600" algn="l">
              <a:spcBef>
                <a:spcPts val="360"/>
              </a:spcBef>
              <a:spcAft>
                <a:spcPts val="0"/>
              </a:spcAft>
              <a:buSzPts val="1800"/>
              <a:buFont typeface="Calibri"/>
              <a:buChar char="•"/>
              <a:defRPr sz="1800"/>
            </a:lvl3pPr>
            <a:lvl4pPr indent="-330200" lvl="3" marL="1828800" algn="l">
              <a:spcBef>
                <a:spcPts val="320"/>
              </a:spcBef>
              <a:spcAft>
                <a:spcPts val="0"/>
              </a:spcAft>
              <a:buSzPts val="1600"/>
              <a:buFont typeface="Calibri"/>
              <a:buChar char="–"/>
              <a:defRPr sz="1600"/>
            </a:lvl4pPr>
            <a:lvl5pPr indent="-330200" lvl="4" marL="2286000" algn="l">
              <a:spcBef>
                <a:spcPts val="320"/>
              </a:spcBef>
              <a:spcAft>
                <a:spcPts val="0"/>
              </a:spcAft>
              <a:buSzPts val="1600"/>
              <a:buFont typeface="Calibri"/>
              <a:buChar char="»"/>
              <a:defRPr sz="1600"/>
            </a:lvl5pPr>
            <a:lvl6pPr indent="-330200" lvl="5" marL="2743200" algn="l">
              <a:spcBef>
                <a:spcPts val="320"/>
              </a:spcBef>
              <a:spcAft>
                <a:spcPts val="0"/>
              </a:spcAft>
              <a:buSzPts val="1600"/>
              <a:buFont typeface="Tahoma"/>
              <a:buChar char="»"/>
              <a:defRPr sz="1600"/>
            </a:lvl6pPr>
            <a:lvl7pPr indent="-330200" lvl="6" marL="3200400" algn="l">
              <a:spcBef>
                <a:spcPts val="320"/>
              </a:spcBef>
              <a:spcAft>
                <a:spcPts val="0"/>
              </a:spcAft>
              <a:buSzPts val="1600"/>
              <a:buFont typeface="Tahoma"/>
              <a:buChar char="»"/>
              <a:defRPr sz="1600"/>
            </a:lvl7pPr>
            <a:lvl8pPr indent="-330200" lvl="7" marL="3657600" algn="l">
              <a:spcBef>
                <a:spcPts val="320"/>
              </a:spcBef>
              <a:spcAft>
                <a:spcPts val="0"/>
              </a:spcAft>
              <a:buSzPts val="1600"/>
              <a:buFont typeface="Tahoma"/>
              <a:buChar char="»"/>
              <a:defRPr sz="1600"/>
            </a:lvl8pPr>
            <a:lvl9pPr indent="-330200" lvl="8" marL="4114800" algn="l">
              <a:spcBef>
                <a:spcPts val="320"/>
              </a:spcBef>
              <a:spcAft>
                <a:spcPts val="0"/>
              </a:spcAft>
              <a:buSzPts val="1600"/>
              <a:buFont typeface="Tahoma"/>
              <a:buChar char="»"/>
              <a:defRPr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8" name="Shape 38"/>
        <p:cNvGrpSpPr/>
        <p:nvPr/>
      </p:nvGrpSpPr>
      <p:grpSpPr>
        <a:xfrm>
          <a:off x="0" y="0"/>
          <a:ext cx="0" cy="0"/>
          <a:chOff x="0" y="0"/>
          <a:chExt cx="0" cy="0"/>
        </a:xfrm>
      </p:grpSpPr>
      <p:sp>
        <p:nvSpPr>
          <p:cNvPr id="39" name="Google Shape;39;p27"/>
          <p:cNvSpPr txBox="1"/>
          <p:nvPr>
            <p:ph type="title"/>
          </p:nvPr>
        </p:nvSpPr>
        <p:spPr>
          <a:xfrm>
            <a:off x="457200" y="204788"/>
            <a:ext cx="3008400" cy="871500"/>
          </a:xfrm>
          <a:prstGeom prst="rect">
            <a:avLst/>
          </a:prstGeom>
          <a:noFill/>
          <a:ln>
            <a:noFill/>
          </a:ln>
          <a:effectLst>
            <a:outerShdw rotWithShape="0" algn="ctr" dir="2700000" dist="17961">
              <a:schemeClr val="lt1"/>
            </a:outerShdw>
          </a:effectLst>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27"/>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SzPts val="3200"/>
              <a:buFont typeface="Calibri"/>
              <a:buChar char="•"/>
              <a:defRPr sz="3200"/>
            </a:lvl1pPr>
            <a:lvl2pPr indent="-406400" lvl="1" marL="914400" algn="l">
              <a:spcBef>
                <a:spcPts val="560"/>
              </a:spcBef>
              <a:spcAft>
                <a:spcPts val="0"/>
              </a:spcAft>
              <a:buSzPts val="2800"/>
              <a:buFont typeface="Calibri"/>
              <a:buChar char="–"/>
              <a:defRPr sz="2800"/>
            </a:lvl2pPr>
            <a:lvl3pPr indent="-381000" lvl="2" marL="1371600" algn="l">
              <a:spcBef>
                <a:spcPts val="480"/>
              </a:spcBef>
              <a:spcAft>
                <a:spcPts val="0"/>
              </a:spcAft>
              <a:buSzPts val="2400"/>
              <a:buFont typeface="Calibri"/>
              <a:buChar char="•"/>
              <a:defRPr sz="2400"/>
            </a:lvl3pPr>
            <a:lvl4pPr indent="-355600" lvl="3" marL="1828800" algn="l">
              <a:spcBef>
                <a:spcPts val="400"/>
              </a:spcBef>
              <a:spcAft>
                <a:spcPts val="0"/>
              </a:spcAft>
              <a:buSzPts val="2000"/>
              <a:buFont typeface="Calibri"/>
              <a:buChar char="–"/>
              <a:defRPr sz="2000"/>
            </a:lvl4pPr>
            <a:lvl5pPr indent="-355600" lvl="4" marL="2286000" algn="l">
              <a:spcBef>
                <a:spcPts val="400"/>
              </a:spcBef>
              <a:spcAft>
                <a:spcPts val="0"/>
              </a:spcAft>
              <a:buSzPts val="2000"/>
              <a:buFont typeface="Calibri"/>
              <a:buChar char="»"/>
              <a:defRPr sz="2000"/>
            </a:lvl5pPr>
            <a:lvl6pPr indent="-355600" lvl="5" marL="2743200" algn="l">
              <a:spcBef>
                <a:spcPts val="400"/>
              </a:spcBef>
              <a:spcAft>
                <a:spcPts val="0"/>
              </a:spcAft>
              <a:buSzPts val="2000"/>
              <a:buFont typeface="Tahoma"/>
              <a:buChar char="»"/>
              <a:defRPr sz="2000"/>
            </a:lvl6pPr>
            <a:lvl7pPr indent="-355600" lvl="6" marL="3200400" algn="l">
              <a:spcBef>
                <a:spcPts val="400"/>
              </a:spcBef>
              <a:spcAft>
                <a:spcPts val="0"/>
              </a:spcAft>
              <a:buSzPts val="2000"/>
              <a:buFont typeface="Tahoma"/>
              <a:buChar char="»"/>
              <a:defRPr sz="2000"/>
            </a:lvl7pPr>
            <a:lvl8pPr indent="-355600" lvl="7" marL="3657600" algn="l">
              <a:spcBef>
                <a:spcPts val="400"/>
              </a:spcBef>
              <a:spcAft>
                <a:spcPts val="0"/>
              </a:spcAft>
              <a:buSzPts val="2000"/>
              <a:buFont typeface="Tahoma"/>
              <a:buChar char="»"/>
              <a:defRPr sz="2000"/>
            </a:lvl8pPr>
            <a:lvl9pPr indent="-355600" lvl="8" marL="4114800" algn="l">
              <a:spcBef>
                <a:spcPts val="400"/>
              </a:spcBef>
              <a:spcAft>
                <a:spcPts val="0"/>
              </a:spcAft>
              <a:buSzPts val="2000"/>
              <a:buFont typeface="Tahoma"/>
              <a:buChar char="»"/>
              <a:defRPr sz="2000"/>
            </a:lvl9pPr>
          </a:lstStyle>
          <a:p/>
        </p:txBody>
      </p:sp>
      <p:sp>
        <p:nvSpPr>
          <p:cNvPr id="41" name="Google Shape;41;p27"/>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Font typeface="Calibri"/>
              <a:buNone/>
              <a:defRPr sz="1400"/>
            </a:lvl1pPr>
            <a:lvl2pPr indent="-228600" lvl="1" marL="914400" algn="l">
              <a:spcBef>
                <a:spcPts val="240"/>
              </a:spcBef>
              <a:spcAft>
                <a:spcPts val="0"/>
              </a:spcAft>
              <a:buSzPts val="1200"/>
              <a:buFont typeface="Calibri"/>
              <a:buNone/>
              <a:defRPr sz="1200"/>
            </a:lvl2pPr>
            <a:lvl3pPr indent="-228600" lvl="2" marL="1371600" algn="l">
              <a:spcBef>
                <a:spcPts val="200"/>
              </a:spcBef>
              <a:spcAft>
                <a:spcPts val="0"/>
              </a:spcAft>
              <a:buSzPts val="1000"/>
              <a:buFont typeface="Calibri"/>
              <a:buNone/>
              <a:defRPr sz="1000"/>
            </a:lvl3pPr>
            <a:lvl4pPr indent="-228600" lvl="3" marL="1828800" algn="l">
              <a:spcBef>
                <a:spcPts val="180"/>
              </a:spcBef>
              <a:spcAft>
                <a:spcPts val="0"/>
              </a:spcAft>
              <a:buSzPts val="900"/>
              <a:buFont typeface="Calibri"/>
              <a:buNone/>
              <a:defRPr sz="900"/>
            </a:lvl4pPr>
            <a:lvl5pPr indent="-228600" lvl="4" marL="2286000" algn="l">
              <a:spcBef>
                <a:spcPts val="180"/>
              </a:spcBef>
              <a:spcAft>
                <a:spcPts val="0"/>
              </a:spcAft>
              <a:buSzPts val="900"/>
              <a:buFont typeface="Calibri"/>
              <a:buNone/>
              <a:defRPr sz="900"/>
            </a:lvl5pPr>
            <a:lvl6pPr indent="-228600" lvl="5" marL="2743200" algn="l">
              <a:spcBef>
                <a:spcPts val="180"/>
              </a:spcBef>
              <a:spcAft>
                <a:spcPts val="0"/>
              </a:spcAft>
              <a:buSzPts val="900"/>
              <a:buFont typeface="Tahoma"/>
              <a:buNone/>
              <a:defRPr sz="900"/>
            </a:lvl6pPr>
            <a:lvl7pPr indent="-228600" lvl="6" marL="3200400" algn="l">
              <a:spcBef>
                <a:spcPts val="180"/>
              </a:spcBef>
              <a:spcAft>
                <a:spcPts val="0"/>
              </a:spcAft>
              <a:buSzPts val="900"/>
              <a:buFont typeface="Tahoma"/>
              <a:buNone/>
              <a:defRPr sz="900"/>
            </a:lvl7pPr>
            <a:lvl8pPr indent="-228600" lvl="7" marL="3657600" algn="l">
              <a:spcBef>
                <a:spcPts val="180"/>
              </a:spcBef>
              <a:spcAft>
                <a:spcPts val="0"/>
              </a:spcAft>
              <a:buSzPts val="900"/>
              <a:buFont typeface="Tahoma"/>
              <a:buNone/>
              <a:defRPr sz="900"/>
            </a:lvl8pPr>
            <a:lvl9pPr indent="-228600" lvl="8" marL="4114800" algn="l">
              <a:spcBef>
                <a:spcPts val="180"/>
              </a:spcBef>
              <a:spcAft>
                <a:spcPts val="0"/>
              </a:spcAft>
              <a:buSzPts val="900"/>
              <a:buFont typeface="Tahoma"/>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457200" y="205978"/>
            <a:ext cx="8229600" cy="857400"/>
          </a:xfrm>
          <a:prstGeom prst="rect">
            <a:avLst/>
          </a:prstGeom>
          <a:noFill/>
          <a:ln>
            <a:noFill/>
          </a:ln>
          <a:effectLst>
            <a:outerShdw rotWithShape="0" algn="ctr" dir="2700000" dist="17961">
              <a:schemeClr val="lt1"/>
            </a:outerShdw>
          </a:effectLst>
        </p:spPr>
        <p:txBody>
          <a:bodyPr anchorCtr="0" anchor="ctr" bIns="45700" lIns="91425" spcFirstLastPara="1" rIns="91425" wrap="square" tIns="45700">
            <a:noAutofit/>
          </a:bodyPr>
          <a:lstStyle>
            <a:lvl1pPr lvl="0" marR="0" rtl="0" algn="ctr">
              <a:spcBef>
                <a:spcPts val="0"/>
              </a:spcBef>
              <a:spcAft>
                <a:spcPts val="0"/>
              </a:spcAft>
              <a:buSzPts val="1400"/>
              <a:buNone/>
              <a:defRPr b="1" i="0" sz="4000" u="none" cap="none" strike="noStrike">
                <a:solidFill>
                  <a:srgbClr val="4C953C"/>
                </a:solidFill>
                <a:latin typeface="Calibri"/>
                <a:ea typeface="Calibri"/>
                <a:cs typeface="Calibri"/>
                <a:sym typeface="Calibri"/>
              </a:defRPr>
            </a:lvl1pPr>
            <a:lvl2pPr lvl="1" marR="0" rtl="0" algn="ctr">
              <a:spcBef>
                <a:spcPts val="0"/>
              </a:spcBef>
              <a:spcAft>
                <a:spcPts val="0"/>
              </a:spcAft>
              <a:buSzPts val="1400"/>
              <a:buNone/>
              <a:defRPr b="1" i="0" sz="4000" u="none" cap="none" strike="noStrike">
                <a:solidFill>
                  <a:srgbClr val="4C953C"/>
                </a:solidFill>
                <a:latin typeface="Calibri"/>
                <a:ea typeface="Calibri"/>
                <a:cs typeface="Calibri"/>
                <a:sym typeface="Calibri"/>
              </a:defRPr>
            </a:lvl2pPr>
            <a:lvl3pPr lvl="2" marR="0" rtl="0" algn="ctr">
              <a:spcBef>
                <a:spcPts val="0"/>
              </a:spcBef>
              <a:spcAft>
                <a:spcPts val="0"/>
              </a:spcAft>
              <a:buSzPts val="1400"/>
              <a:buNone/>
              <a:defRPr b="1" i="0" sz="4000" u="none" cap="none" strike="noStrike">
                <a:solidFill>
                  <a:srgbClr val="4C953C"/>
                </a:solidFill>
                <a:latin typeface="Calibri"/>
                <a:ea typeface="Calibri"/>
                <a:cs typeface="Calibri"/>
                <a:sym typeface="Calibri"/>
              </a:defRPr>
            </a:lvl3pPr>
            <a:lvl4pPr lvl="3" marR="0" rtl="0" algn="ctr">
              <a:spcBef>
                <a:spcPts val="0"/>
              </a:spcBef>
              <a:spcAft>
                <a:spcPts val="0"/>
              </a:spcAft>
              <a:buSzPts val="1400"/>
              <a:buNone/>
              <a:defRPr b="1" i="0" sz="4000" u="none" cap="none" strike="noStrike">
                <a:solidFill>
                  <a:srgbClr val="4C953C"/>
                </a:solidFill>
                <a:latin typeface="Calibri"/>
                <a:ea typeface="Calibri"/>
                <a:cs typeface="Calibri"/>
                <a:sym typeface="Calibri"/>
              </a:defRPr>
            </a:lvl4pPr>
            <a:lvl5pPr lvl="4" marR="0" rtl="0" algn="ctr">
              <a:spcBef>
                <a:spcPts val="0"/>
              </a:spcBef>
              <a:spcAft>
                <a:spcPts val="0"/>
              </a:spcAft>
              <a:buSzPts val="1400"/>
              <a:buNone/>
              <a:defRPr b="1" i="0" sz="4000" u="none" cap="none" strike="noStrike">
                <a:solidFill>
                  <a:srgbClr val="4C953C"/>
                </a:solidFill>
                <a:latin typeface="Calibri"/>
                <a:ea typeface="Calibri"/>
                <a:cs typeface="Calibri"/>
                <a:sym typeface="Calibri"/>
              </a:defRPr>
            </a:lvl5pPr>
            <a:lvl6pPr lvl="5" marR="0" rtl="0" algn="ctr">
              <a:spcBef>
                <a:spcPts val="0"/>
              </a:spcBef>
              <a:spcAft>
                <a:spcPts val="0"/>
              </a:spcAft>
              <a:buSzPts val="1400"/>
              <a:buNone/>
              <a:defRPr b="1" i="0" sz="4000" u="none" cap="none" strike="noStrike">
                <a:solidFill>
                  <a:srgbClr val="99CC00"/>
                </a:solidFill>
                <a:latin typeface="Tahoma"/>
                <a:ea typeface="Tahoma"/>
                <a:cs typeface="Tahoma"/>
                <a:sym typeface="Tahoma"/>
              </a:defRPr>
            </a:lvl6pPr>
            <a:lvl7pPr lvl="6" marR="0" rtl="0" algn="ctr">
              <a:spcBef>
                <a:spcPts val="0"/>
              </a:spcBef>
              <a:spcAft>
                <a:spcPts val="0"/>
              </a:spcAft>
              <a:buSzPts val="1400"/>
              <a:buNone/>
              <a:defRPr b="1" i="0" sz="4000" u="none" cap="none" strike="noStrike">
                <a:solidFill>
                  <a:srgbClr val="99CC00"/>
                </a:solidFill>
                <a:latin typeface="Tahoma"/>
                <a:ea typeface="Tahoma"/>
                <a:cs typeface="Tahoma"/>
                <a:sym typeface="Tahoma"/>
              </a:defRPr>
            </a:lvl7pPr>
            <a:lvl8pPr lvl="7" marR="0" rtl="0" algn="ctr">
              <a:spcBef>
                <a:spcPts val="0"/>
              </a:spcBef>
              <a:spcAft>
                <a:spcPts val="0"/>
              </a:spcAft>
              <a:buSzPts val="1400"/>
              <a:buNone/>
              <a:defRPr b="1" i="0" sz="4000" u="none" cap="none" strike="noStrike">
                <a:solidFill>
                  <a:srgbClr val="99CC00"/>
                </a:solidFill>
                <a:latin typeface="Tahoma"/>
                <a:ea typeface="Tahoma"/>
                <a:cs typeface="Tahoma"/>
                <a:sym typeface="Tahoma"/>
              </a:defRPr>
            </a:lvl8pPr>
            <a:lvl9pPr lvl="8" marR="0" rtl="0" algn="ctr">
              <a:spcBef>
                <a:spcPts val="0"/>
              </a:spcBef>
              <a:spcAft>
                <a:spcPts val="0"/>
              </a:spcAft>
              <a:buSzPts val="1400"/>
              <a:buNone/>
              <a:defRPr b="1" i="0" sz="4000" u="none" cap="none" strike="noStrike">
                <a:solidFill>
                  <a:srgbClr val="99CC00"/>
                </a:solidFill>
                <a:latin typeface="Tahoma"/>
                <a:ea typeface="Tahoma"/>
                <a:cs typeface="Tahoma"/>
                <a:sym typeface="Tahoma"/>
              </a:defRPr>
            </a:lvl9pPr>
          </a:lstStyle>
          <a:p/>
        </p:txBody>
      </p:sp>
      <p:sp>
        <p:nvSpPr>
          <p:cNvPr id="11" name="Google Shape;11;p18"/>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rgbClr val="4D963D"/>
              </a:buClr>
              <a:buSzPts val="3200"/>
              <a:buFont typeface="Calibri"/>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rgbClr val="4D963D"/>
              </a:buClr>
              <a:buSzPts val="2800"/>
              <a:buFont typeface="Calibri"/>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rgbClr val="4D963D"/>
              </a:buClr>
              <a:buSzPts val="2400"/>
              <a:buFont typeface="Calibri"/>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rgbClr val="4D963D"/>
              </a:buClr>
              <a:buSzPts val="2000"/>
              <a:buFont typeface="Calibri"/>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rgbClr val="4D963D"/>
              </a:buClr>
              <a:buSzPts val="2000"/>
              <a:buFont typeface="Calibri"/>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rgbClr val="99CC00"/>
              </a:buClr>
              <a:buSzPts val="2000"/>
              <a:buFont typeface="Tahoma"/>
              <a:buChar char="»"/>
              <a:defRPr b="0" i="0" sz="2000" u="none" cap="none" strike="noStrike">
                <a:solidFill>
                  <a:schemeClr val="lt1"/>
                </a:solidFill>
                <a:latin typeface="Tahoma"/>
                <a:ea typeface="Tahoma"/>
                <a:cs typeface="Tahoma"/>
                <a:sym typeface="Tahoma"/>
              </a:defRPr>
            </a:lvl6pPr>
            <a:lvl7pPr indent="-355600" lvl="6" marL="3200400" marR="0" rtl="0" algn="l">
              <a:spcBef>
                <a:spcPts val="400"/>
              </a:spcBef>
              <a:spcAft>
                <a:spcPts val="0"/>
              </a:spcAft>
              <a:buClr>
                <a:srgbClr val="99CC00"/>
              </a:buClr>
              <a:buSzPts val="2000"/>
              <a:buFont typeface="Tahoma"/>
              <a:buChar char="»"/>
              <a:defRPr b="0" i="0" sz="2000" u="none" cap="none" strike="noStrike">
                <a:solidFill>
                  <a:schemeClr val="lt1"/>
                </a:solidFill>
                <a:latin typeface="Tahoma"/>
                <a:ea typeface="Tahoma"/>
                <a:cs typeface="Tahoma"/>
                <a:sym typeface="Tahoma"/>
              </a:defRPr>
            </a:lvl7pPr>
            <a:lvl8pPr indent="-355600" lvl="7" marL="3657600" marR="0" rtl="0" algn="l">
              <a:spcBef>
                <a:spcPts val="400"/>
              </a:spcBef>
              <a:spcAft>
                <a:spcPts val="0"/>
              </a:spcAft>
              <a:buClr>
                <a:srgbClr val="99CC00"/>
              </a:buClr>
              <a:buSzPts val="2000"/>
              <a:buFont typeface="Tahoma"/>
              <a:buChar char="»"/>
              <a:defRPr b="0" i="0" sz="2000" u="none" cap="none" strike="noStrike">
                <a:solidFill>
                  <a:schemeClr val="lt1"/>
                </a:solidFill>
                <a:latin typeface="Tahoma"/>
                <a:ea typeface="Tahoma"/>
                <a:cs typeface="Tahoma"/>
                <a:sym typeface="Tahoma"/>
              </a:defRPr>
            </a:lvl8pPr>
            <a:lvl9pPr indent="-355600" lvl="8" marL="4114800" marR="0" rtl="0" algn="l">
              <a:spcBef>
                <a:spcPts val="400"/>
              </a:spcBef>
              <a:spcAft>
                <a:spcPts val="0"/>
              </a:spcAft>
              <a:buClr>
                <a:srgbClr val="99CC00"/>
              </a:buClr>
              <a:buSzPts val="2000"/>
              <a:buFont typeface="Tahoma"/>
              <a:buChar char="»"/>
              <a:defRPr b="0" i="0" sz="2000" u="none" cap="none" strike="noStrike">
                <a:solidFill>
                  <a:schemeClr val="lt1"/>
                </a:solidFill>
                <a:latin typeface="Tahoma"/>
                <a:ea typeface="Tahoma"/>
                <a:cs typeface="Tahoma"/>
                <a:sym typeface="Tahoma"/>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6.jpg"/><Relationship Id="rId5"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30.png"/><Relationship Id="rId6"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29.jp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1"/>
          <p:cNvSpPr txBox="1"/>
          <p:nvPr>
            <p:ph type="ctrTitle"/>
          </p:nvPr>
        </p:nvSpPr>
        <p:spPr>
          <a:xfrm>
            <a:off x="541400" y="1657350"/>
            <a:ext cx="8510700" cy="2580900"/>
          </a:xfrm>
          <a:prstGeom prst="rect">
            <a:avLst/>
          </a:prstGeom>
          <a:noFill/>
          <a:ln>
            <a:noFill/>
          </a:ln>
          <a:effectLst>
            <a:outerShdw rotWithShape="0" algn="ctr" dir="2700000" dist="17961">
              <a:schemeClr val="dk1"/>
            </a:outerShdw>
          </a:effectLst>
        </p:spPr>
        <p:txBody>
          <a:bodyPr anchorCtr="0" anchor="ctr" bIns="45700" lIns="91425" spcFirstLastPara="1" rIns="91425" wrap="square" tIns="45700">
            <a:noAutofit/>
          </a:bodyPr>
          <a:lstStyle/>
          <a:p>
            <a:pPr indent="0" lvl="0" marL="0" rtl="0" algn="ctr">
              <a:spcBef>
                <a:spcPts val="0"/>
              </a:spcBef>
              <a:spcAft>
                <a:spcPts val="0"/>
              </a:spcAft>
              <a:buNone/>
            </a:pPr>
            <a:br>
              <a:rPr lang="en-US" sz="3500"/>
            </a:br>
            <a:r>
              <a:rPr lang="en-US" sz="3200"/>
              <a:t>Introduce Yourself Here</a:t>
            </a:r>
            <a:br>
              <a:rPr lang="en-US" sz="3200"/>
            </a:br>
            <a:r>
              <a:rPr lang="en-US" sz="3200"/>
              <a:t>Name, Company</a:t>
            </a:r>
            <a:br>
              <a:rPr lang="en-US"/>
            </a:br>
            <a:br>
              <a:rPr lang="en-US"/>
            </a:br>
            <a:r>
              <a:rPr lang="en-US"/>
              <a:t>“Nuclear Technology in my Community?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2b20c0dad05_0_0"/>
          <p:cNvSpPr txBox="1"/>
          <p:nvPr>
            <p:ph idx="4294967295" type="title"/>
          </p:nvPr>
        </p:nvSpPr>
        <p:spPr>
          <a:xfrm>
            <a:off x="457200" y="205978"/>
            <a:ext cx="8229600" cy="857400"/>
          </a:xfrm>
          <a:prstGeom prst="rect">
            <a:avLst/>
          </a:prstGeom>
          <a:noFill/>
          <a:ln>
            <a:noFill/>
          </a:ln>
          <a:effectLst>
            <a:outerShdw rotWithShape="0" algn="ctr" dir="2700000" dist="17961">
              <a:schemeClr val="dk1"/>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99CC00"/>
                </a:solidFill>
              </a:rPr>
              <a:t>Chapter local example(s)</a:t>
            </a:r>
            <a:endParaRPr/>
          </a:p>
        </p:txBody>
      </p:sp>
      <p:sp>
        <p:nvSpPr>
          <p:cNvPr id="134" name="Google Shape;134;g2b20c0dad05_0_0"/>
          <p:cNvSpPr txBox="1"/>
          <p:nvPr/>
        </p:nvSpPr>
        <p:spPr>
          <a:xfrm>
            <a:off x="1866450" y="1401900"/>
            <a:ext cx="5411100" cy="23397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n-US" sz="2000">
                <a:solidFill>
                  <a:schemeClr val="lt1"/>
                </a:solidFill>
                <a:latin typeface="Calibri"/>
                <a:ea typeface="Calibri"/>
                <a:cs typeface="Calibri"/>
                <a:sym typeface="Calibri"/>
              </a:rPr>
              <a:t>Chapters are </a:t>
            </a:r>
            <a:r>
              <a:rPr b="1" lang="en-US" sz="2000">
                <a:solidFill>
                  <a:schemeClr val="lt1"/>
                </a:solidFill>
                <a:latin typeface="Calibri"/>
                <a:ea typeface="Calibri"/>
                <a:cs typeface="Calibri"/>
                <a:sym typeface="Calibri"/>
              </a:rPr>
              <a:t>encourage to customize this presentation to highlight specific nuclear technology in your </a:t>
            </a:r>
            <a:r>
              <a:rPr b="1" lang="en-US" sz="2000">
                <a:solidFill>
                  <a:schemeClr val="lt1"/>
                </a:solidFill>
                <a:latin typeface="Calibri"/>
                <a:ea typeface="Calibri"/>
                <a:cs typeface="Calibri"/>
                <a:sym typeface="Calibri"/>
              </a:rPr>
              <a:t>community</a:t>
            </a:r>
            <a:r>
              <a:rPr b="1" lang="en-US" sz="2000">
                <a:solidFill>
                  <a:schemeClr val="lt1"/>
                </a:solidFill>
                <a:latin typeface="Calibri"/>
                <a:ea typeface="Calibri"/>
                <a:cs typeface="Calibri"/>
                <a:sym typeface="Calibri"/>
              </a:rPr>
              <a:t>. I know for the majority this will be a nuclear power plant. However this could also include national labs, farms, NASA or related aerospace companies, and cancer treatment centers. </a:t>
            </a:r>
            <a:endParaRPr b="1" sz="20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5"/>
          <p:cNvSpPr txBox="1"/>
          <p:nvPr/>
        </p:nvSpPr>
        <p:spPr>
          <a:xfrm>
            <a:off x="318750" y="260606"/>
            <a:ext cx="8557200" cy="1493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4D963D"/>
              </a:buClr>
              <a:buSzPts val="3600"/>
              <a:buFont typeface="Calibri"/>
              <a:buNone/>
            </a:pPr>
            <a:r>
              <a:rPr lang="en-US" sz="3600">
                <a:solidFill>
                  <a:schemeClr val="lt1"/>
                </a:solidFill>
                <a:latin typeface="Calibri"/>
                <a:ea typeface="Calibri"/>
                <a:cs typeface="Calibri"/>
                <a:sym typeface="Calibri"/>
              </a:rPr>
              <a:t>How does your community use Nuclear technology, and what are ways it can be used in the future?</a:t>
            </a:r>
            <a:endParaRPr sz="4400">
              <a:solidFill>
                <a:schemeClr val="lt1"/>
              </a:solidFill>
              <a:latin typeface="Calibri"/>
              <a:ea typeface="Calibri"/>
              <a:cs typeface="Calibri"/>
              <a:sym typeface="Calibri"/>
            </a:endParaRPr>
          </a:p>
          <a:p>
            <a:pPr indent="-139700" lvl="0" marL="342900" marR="0" rtl="0" algn="l">
              <a:spcBef>
                <a:spcPts val="640"/>
              </a:spcBef>
              <a:spcAft>
                <a:spcPts val="0"/>
              </a:spcAft>
              <a:buClr>
                <a:srgbClr val="4D963D"/>
              </a:buClr>
              <a:buSzPts val="3200"/>
              <a:buFont typeface="Calibri"/>
              <a:buNone/>
            </a:pPr>
            <a:r>
              <a:t/>
            </a:r>
            <a:endParaRPr sz="3200">
              <a:solidFill>
                <a:schemeClr val="lt1"/>
              </a:solidFill>
              <a:latin typeface="Calibri"/>
              <a:ea typeface="Calibri"/>
              <a:cs typeface="Calibri"/>
              <a:sym typeface="Calibri"/>
            </a:endParaRPr>
          </a:p>
        </p:txBody>
      </p:sp>
      <p:sp>
        <p:nvSpPr>
          <p:cNvPr id="141" name="Google Shape;141;p15"/>
          <p:cNvSpPr txBox="1"/>
          <p:nvPr/>
        </p:nvSpPr>
        <p:spPr>
          <a:xfrm>
            <a:off x="7020673" y="1525322"/>
            <a:ext cx="1339200" cy="1949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4D963D"/>
              </a:buClr>
              <a:buSzPts val="16600"/>
              <a:buFont typeface="Calibri"/>
              <a:buNone/>
            </a:pPr>
            <a:r>
              <a:rPr b="1" lang="en-US" sz="16600">
                <a:solidFill>
                  <a:srgbClr val="99CC00"/>
                </a:solidFill>
                <a:latin typeface="Calibri"/>
                <a:ea typeface="Calibri"/>
                <a:cs typeface="Calibri"/>
                <a:sym typeface="Calibri"/>
              </a:rPr>
              <a:t>?</a:t>
            </a:r>
            <a:endParaRPr b="1" sz="23900">
              <a:solidFill>
                <a:srgbClr val="99CC00"/>
              </a:solidFill>
              <a:latin typeface="Calibri"/>
              <a:ea typeface="Calibri"/>
              <a:cs typeface="Calibri"/>
              <a:sym typeface="Calibri"/>
            </a:endParaRPr>
          </a:p>
          <a:p>
            <a:pPr indent="-139700" lvl="0" marL="342900" marR="0" rtl="0" algn="l">
              <a:spcBef>
                <a:spcPts val="640"/>
              </a:spcBef>
              <a:spcAft>
                <a:spcPts val="0"/>
              </a:spcAft>
              <a:buClr>
                <a:srgbClr val="4D963D"/>
              </a:buClr>
              <a:buSzPts val="3200"/>
              <a:buFont typeface="Calibri"/>
              <a:buNone/>
            </a:pPr>
            <a:r>
              <a:t/>
            </a:r>
            <a:endParaRPr b="1" sz="3200">
              <a:solidFill>
                <a:srgbClr val="99CC00"/>
              </a:solidFill>
              <a:latin typeface="Calibri"/>
              <a:ea typeface="Calibri"/>
              <a:cs typeface="Calibri"/>
              <a:sym typeface="Calibri"/>
            </a:endParaRPr>
          </a:p>
        </p:txBody>
      </p:sp>
      <p:sp>
        <p:nvSpPr>
          <p:cNvPr id="142" name="Google Shape;142;p15"/>
          <p:cNvSpPr txBox="1"/>
          <p:nvPr/>
        </p:nvSpPr>
        <p:spPr>
          <a:xfrm>
            <a:off x="609750" y="3433018"/>
            <a:ext cx="8266200" cy="984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4D963D"/>
              </a:buClr>
              <a:buSzPts val="3600"/>
              <a:buFont typeface="Calibri"/>
              <a:buNone/>
            </a:pPr>
            <a:r>
              <a:rPr lang="en-US" sz="3600">
                <a:solidFill>
                  <a:schemeClr val="lt1"/>
                </a:solidFill>
                <a:latin typeface="Calibri"/>
                <a:ea typeface="Calibri"/>
                <a:cs typeface="Calibri"/>
                <a:sym typeface="Calibri"/>
              </a:rPr>
              <a:t>Draw your nuclear technology that can support your community !</a:t>
            </a:r>
            <a:endParaRPr sz="3200">
              <a:solidFill>
                <a:schemeClr val="lt1"/>
              </a:solidFill>
              <a:latin typeface="Calibri"/>
              <a:ea typeface="Calibri"/>
              <a:cs typeface="Calibri"/>
              <a:sym typeface="Calibri"/>
            </a:endParaRPr>
          </a:p>
        </p:txBody>
      </p:sp>
      <p:pic>
        <p:nvPicPr>
          <p:cNvPr id="143" name="Google Shape;143;p15"/>
          <p:cNvPicPr preferRelativeResize="0"/>
          <p:nvPr/>
        </p:nvPicPr>
        <p:blipFill>
          <a:blip r:embed="rId3">
            <a:alphaModFix/>
          </a:blip>
          <a:stretch>
            <a:fillRect/>
          </a:stretch>
        </p:blipFill>
        <p:spPr>
          <a:xfrm>
            <a:off x="2776323" y="1981988"/>
            <a:ext cx="3334518" cy="1493043"/>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6"/>
          <p:cNvSpPr/>
          <p:nvPr/>
        </p:nvSpPr>
        <p:spPr>
          <a:xfrm>
            <a:off x="3311452" y="2914650"/>
            <a:ext cx="2682000" cy="7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chemeClr val="lt1"/>
                </a:solidFill>
                <a:latin typeface="Arial"/>
                <a:ea typeface="Arial"/>
                <a:cs typeface="Arial"/>
                <a:sym typeface="Arial"/>
              </a:rPr>
              <a:t>Prizes</a:t>
            </a:r>
            <a:r>
              <a:rPr b="1" lang="en-US" sz="5400">
                <a:solidFill>
                  <a:schemeClr val="lt1"/>
                </a:solidFill>
                <a:latin typeface="Arial"/>
                <a:ea typeface="Arial"/>
                <a:cs typeface="Arial"/>
                <a:sym typeface="Arial"/>
              </a:rPr>
              <a:t>!</a:t>
            </a:r>
            <a:endParaRPr/>
          </a:p>
        </p:txBody>
      </p:sp>
      <p:pic>
        <p:nvPicPr>
          <p:cNvPr id="149" name="Google Shape;149;p16"/>
          <p:cNvPicPr preferRelativeResize="0"/>
          <p:nvPr/>
        </p:nvPicPr>
        <p:blipFill>
          <a:blip r:embed="rId3">
            <a:alphaModFix/>
          </a:blip>
          <a:stretch>
            <a:fillRect/>
          </a:stretch>
        </p:blipFill>
        <p:spPr>
          <a:xfrm>
            <a:off x="312800" y="685800"/>
            <a:ext cx="1821656" cy="1821656"/>
          </a:xfrm>
          <a:prstGeom prst="rect">
            <a:avLst/>
          </a:prstGeom>
          <a:noFill/>
          <a:ln>
            <a:noFill/>
          </a:ln>
        </p:spPr>
      </p:pic>
      <p:pic>
        <p:nvPicPr>
          <p:cNvPr descr="A pizza with pepperoni and olives on it&#10;&#10;Description automatically generated with medium confidence" id="150" name="Google Shape;150;p16"/>
          <p:cNvPicPr preferRelativeResize="0"/>
          <p:nvPr/>
        </p:nvPicPr>
        <p:blipFill rotWithShape="1">
          <a:blip r:embed="rId4">
            <a:alphaModFix/>
          </a:blip>
          <a:srcRect b="0" l="14234" r="16020" t="0"/>
          <a:stretch/>
        </p:blipFill>
        <p:spPr>
          <a:xfrm>
            <a:off x="3132200" y="967978"/>
            <a:ext cx="1571625" cy="1257300"/>
          </a:xfrm>
          <a:prstGeom prst="rect">
            <a:avLst/>
          </a:prstGeom>
          <a:noFill/>
          <a:ln>
            <a:noFill/>
          </a:ln>
        </p:spPr>
      </p:pic>
      <p:pic>
        <p:nvPicPr>
          <p:cNvPr descr="Graphical user interface&#10;&#10;Description automatically generated" id="151" name="Google Shape;151;p16"/>
          <p:cNvPicPr preferRelativeResize="0"/>
          <p:nvPr/>
        </p:nvPicPr>
        <p:blipFill>
          <a:blip r:embed="rId5">
            <a:alphaModFix/>
          </a:blip>
          <a:stretch>
            <a:fillRect/>
          </a:stretch>
        </p:blipFill>
        <p:spPr>
          <a:xfrm>
            <a:off x="5993600" y="1089422"/>
            <a:ext cx="1514475" cy="10144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9"/>
          <p:cNvSpPr txBox="1"/>
          <p:nvPr>
            <p:ph type="title"/>
          </p:nvPr>
        </p:nvSpPr>
        <p:spPr>
          <a:xfrm>
            <a:off x="407850" y="3"/>
            <a:ext cx="8229600" cy="857400"/>
          </a:xfrm>
          <a:prstGeom prst="rect">
            <a:avLst/>
          </a:prstGeom>
          <a:noFill/>
          <a:ln>
            <a:noFill/>
          </a:ln>
          <a:effectLst>
            <a:outerShdw rotWithShape="0" algn="ctr" dir="2700000" dist="17961">
              <a:schemeClr val="dk1"/>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99CC00"/>
                </a:solidFill>
              </a:rPr>
              <a:t>2024 Drawing Contest</a:t>
            </a:r>
            <a:endParaRPr/>
          </a:p>
        </p:txBody>
      </p:sp>
      <p:sp>
        <p:nvSpPr>
          <p:cNvPr id="158" name="Google Shape;158;p9"/>
          <p:cNvSpPr txBox="1"/>
          <p:nvPr/>
        </p:nvSpPr>
        <p:spPr>
          <a:xfrm>
            <a:off x="212875" y="759825"/>
            <a:ext cx="6629400" cy="3825600"/>
          </a:xfrm>
          <a:prstGeom prst="rect">
            <a:avLst/>
          </a:prstGeom>
          <a:noFill/>
          <a:ln>
            <a:noFill/>
          </a:ln>
        </p:spPr>
        <p:txBody>
          <a:bodyPr anchorCtr="0" anchor="t" bIns="45700" lIns="91425" spcFirstLastPara="1" rIns="91425" wrap="square" tIns="45700">
            <a:normAutofit fontScale="77500" lnSpcReduction="20000"/>
          </a:bodyPr>
          <a:lstStyle/>
          <a:p>
            <a:pPr indent="-302895" lvl="0" marL="342900" marR="0" rtl="0" algn="l">
              <a:spcBef>
                <a:spcPts val="0"/>
              </a:spcBef>
              <a:spcAft>
                <a:spcPts val="0"/>
              </a:spcAft>
              <a:buClr>
                <a:srgbClr val="4D963D"/>
              </a:buClr>
              <a:buSzPct val="100000"/>
              <a:buFont typeface="Calibri"/>
              <a:buChar char="•"/>
            </a:pPr>
            <a:r>
              <a:rPr b="1" lang="en-US" sz="2800">
                <a:solidFill>
                  <a:schemeClr val="lt1"/>
                </a:solidFill>
                <a:latin typeface="Calibri"/>
                <a:ea typeface="Calibri"/>
                <a:cs typeface="Calibri"/>
                <a:sym typeface="Calibri"/>
              </a:rPr>
              <a:t>Theme: </a:t>
            </a:r>
            <a:br>
              <a:rPr b="1" lang="en-US" sz="2800">
                <a:solidFill>
                  <a:schemeClr val="lt1"/>
                </a:solidFill>
                <a:latin typeface="Calibri"/>
                <a:ea typeface="Calibri"/>
                <a:cs typeface="Calibri"/>
                <a:sym typeface="Calibri"/>
              </a:rPr>
            </a:br>
            <a:r>
              <a:rPr b="1" lang="en-US" sz="2800">
                <a:solidFill>
                  <a:srgbClr val="99CC00"/>
                </a:solidFill>
                <a:latin typeface="Calibri"/>
                <a:ea typeface="Calibri"/>
                <a:cs typeface="Calibri"/>
                <a:sym typeface="Calibri"/>
              </a:rPr>
              <a:t>“How does Nuclear Technology benefit your community?”</a:t>
            </a:r>
            <a:endParaRPr/>
          </a:p>
          <a:p>
            <a:pPr indent="-245744" lvl="1" marL="742950" marR="0" rtl="0" algn="l">
              <a:spcBef>
                <a:spcPts val="560"/>
              </a:spcBef>
              <a:spcAft>
                <a:spcPts val="0"/>
              </a:spcAft>
              <a:buClr>
                <a:srgbClr val="4D963D"/>
              </a:buClr>
              <a:buSzPct val="100000"/>
              <a:buFont typeface="Calibri"/>
              <a:buChar char="–"/>
            </a:pPr>
            <a:r>
              <a:rPr b="1" i="0" lang="en-US" sz="2800" u="none" cap="none" strike="noStrike">
                <a:solidFill>
                  <a:schemeClr val="lt1"/>
                </a:solidFill>
                <a:latin typeface="Calibri"/>
                <a:ea typeface="Calibri"/>
                <a:cs typeface="Calibri"/>
                <a:sym typeface="Calibri"/>
              </a:rPr>
              <a:t>8 ½ x 11” sheet of paper</a:t>
            </a:r>
            <a:endParaRPr/>
          </a:p>
          <a:p>
            <a:pPr indent="-302895" lvl="0" marL="342900" marR="0" rtl="0" algn="l">
              <a:spcBef>
                <a:spcPts val="560"/>
              </a:spcBef>
              <a:spcAft>
                <a:spcPts val="0"/>
              </a:spcAft>
              <a:buClr>
                <a:srgbClr val="4D963D"/>
              </a:buClr>
              <a:buSzPct val="100000"/>
              <a:buFont typeface="Calibri"/>
              <a:buChar char="•"/>
            </a:pPr>
            <a:r>
              <a:rPr b="1" lang="en-US" sz="2800">
                <a:solidFill>
                  <a:schemeClr val="lt1"/>
                </a:solidFill>
                <a:latin typeface="Calibri"/>
                <a:ea typeface="Calibri"/>
                <a:cs typeface="Calibri"/>
                <a:sym typeface="Calibri"/>
              </a:rPr>
              <a:t>On the BACK of the drawing, write:</a:t>
            </a:r>
            <a:endParaRPr b="1" sz="2800">
              <a:solidFill>
                <a:schemeClr val="lt1"/>
              </a:solidFill>
              <a:latin typeface="Calibri"/>
              <a:ea typeface="Calibri"/>
              <a:cs typeface="Calibri"/>
              <a:sym typeface="Calibri"/>
            </a:endParaRPr>
          </a:p>
          <a:p>
            <a:pPr indent="-366394" lvl="1" marL="914400" marR="0" rtl="0" algn="l">
              <a:spcBef>
                <a:spcPts val="560"/>
              </a:spcBef>
              <a:spcAft>
                <a:spcPts val="0"/>
              </a:spcAft>
              <a:buClr>
                <a:schemeClr val="lt1"/>
              </a:buClr>
              <a:buSzPct val="100000"/>
              <a:buFont typeface="Calibri"/>
              <a:buChar char="–"/>
            </a:pPr>
            <a:r>
              <a:rPr b="1" lang="en-US" sz="2800">
                <a:solidFill>
                  <a:schemeClr val="lt1"/>
                </a:solidFill>
                <a:latin typeface="Calibri"/>
                <a:ea typeface="Calibri"/>
                <a:cs typeface="Calibri"/>
                <a:sym typeface="Calibri"/>
              </a:rPr>
              <a:t>Short description of drawing</a:t>
            </a:r>
            <a:endParaRPr b="1" sz="2800">
              <a:solidFill>
                <a:schemeClr val="lt1"/>
              </a:solidFill>
              <a:latin typeface="Calibri"/>
              <a:ea typeface="Calibri"/>
              <a:cs typeface="Calibri"/>
              <a:sym typeface="Calibri"/>
            </a:endParaRPr>
          </a:p>
          <a:p>
            <a:pPr indent="-245744" lvl="1" marL="742950" marR="0" rtl="0" algn="l">
              <a:spcBef>
                <a:spcPts val="560"/>
              </a:spcBef>
              <a:spcAft>
                <a:spcPts val="0"/>
              </a:spcAft>
              <a:buClr>
                <a:srgbClr val="4D963D"/>
              </a:buClr>
              <a:buSzPct val="100000"/>
              <a:buFont typeface="Calibri"/>
              <a:buChar char="–"/>
            </a:pPr>
            <a:r>
              <a:rPr b="1" i="0" lang="en-US" sz="2800" u="none" cap="none" strike="noStrike">
                <a:solidFill>
                  <a:schemeClr val="lt1"/>
                </a:solidFill>
                <a:latin typeface="Calibri"/>
                <a:ea typeface="Calibri"/>
                <a:cs typeface="Calibri"/>
                <a:sym typeface="Calibri"/>
              </a:rPr>
              <a:t>Name</a:t>
            </a:r>
            <a:endParaRPr/>
          </a:p>
          <a:p>
            <a:pPr indent="-245744" lvl="1" marL="742950" marR="0" rtl="0" algn="l">
              <a:spcBef>
                <a:spcPts val="560"/>
              </a:spcBef>
              <a:spcAft>
                <a:spcPts val="0"/>
              </a:spcAft>
              <a:buClr>
                <a:srgbClr val="4D963D"/>
              </a:buClr>
              <a:buSzPct val="100000"/>
              <a:buFont typeface="Calibri"/>
              <a:buChar char="–"/>
            </a:pPr>
            <a:r>
              <a:rPr b="1" i="0" lang="en-US" sz="2800" u="none" cap="none" strike="noStrike">
                <a:solidFill>
                  <a:schemeClr val="lt1"/>
                </a:solidFill>
                <a:latin typeface="Calibri"/>
                <a:ea typeface="Calibri"/>
                <a:cs typeface="Calibri"/>
                <a:sym typeface="Calibri"/>
              </a:rPr>
              <a:t>Age and Grade</a:t>
            </a:r>
            <a:endParaRPr/>
          </a:p>
          <a:p>
            <a:pPr indent="-245744" lvl="1" marL="742950" marR="0" rtl="0" algn="l">
              <a:spcBef>
                <a:spcPts val="560"/>
              </a:spcBef>
              <a:spcAft>
                <a:spcPts val="0"/>
              </a:spcAft>
              <a:buClr>
                <a:srgbClr val="4D963D"/>
              </a:buClr>
              <a:buSzPct val="100000"/>
              <a:buFont typeface="Calibri"/>
              <a:buChar char="–"/>
            </a:pPr>
            <a:r>
              <a:rPr b="1" i="0" lang="en-US" sz="2800" u="none" cap="none" strike="noStrike">
                <a:solidFill>
                  <a:schemeClr val="lt1"/>
                </a:solidFill>
                <a:latin typeface="Calibri"/>
                <a:ea typeface="Calibri"/>
                <a:cs typeface="Calibri"/>
                <a:sym typeface="Calibri"/>
              </a:rPr>
              <a:t>T-shirt size</a:t>
            </a:r>
            <a:endParaRPr/>
          </a:p>
          <a:p>
            <a:pPr indent="-245744" lvl="1" marL="742950" marR="0" rtl="0" algn="l">
              <a:spcBef>
                <a:spcPts val="560"/>
              </a:spcBef>
              <a:spcAft>
                <a:spcPts val="0"/>
              </a:spcAft>
              <a:buClr>
                <a:srgbClr val="4D963D"/>
              </a:buClr>
              <a:buSzPct val="100000"/>
              <a:buFont typeface="Calibri"/>
              <a:buChar char="–"/>
            </a:pPr>
            <a:r>
              <a:rPr b="1" i="0" lang="en-US" sz="2800" u="none" cap="none" strike="noStrike">
                <a:solidFill>
                  <a:schemeClr val="lt1"/>
                </a:solidFill>
                <a:latin typeface="Calibri"/>
                <a:ea typeface="Calibri"/>
                <a:cs typeface="Calibri"/>
                <a:sym typeface="Calibri"/>
              </a:rPr>
              <a:t>School and Teacher’s Name</a:t>
            </a:r>
            <a:endParaRPr/>
          </a:p>
          <a:p>
            <a:pPr indent="-302895" lvl="0" marL="342900" marR="0" rtl="0" algn="l">
              <a:spcBef>
                <a:spcPts val="560"/>
              </a:spcBef>
              <a:spcAft>
                <a:spcPts val="0"/>
              </a:spcAft>
              <a:buClr>
                <a:srgbClr val="4D963D"/>
              </a:buClr>
              <a:buSzPct val="100000"/>
              <a:buFont typeface="Calibri"/>
              <a:buChar char="•"/>
            </a:pPr>
            <a:r>
              <a:rPr b="1" lang="en-US" sz="2800">
                <a:solidFill>
                  <a:schemeClr val="lt1"/>
                </a:solidFill>
                <a:latin typeface="Calibri"/>
                <a:ea typeface="Calibri"/>
                <a:cs typeface="Calibri"/>
                <a:sym typeface="Calibri"/>
              </a:rPr>
              <a:t>Drawings due 3/29/2024</a:t>
            </a:r>
            <a:endParaRPr/>
          </a:p>
        </p:txBody>
      </p:sp>
      <p:pic>
        <p:nvPicPr>
          <p:cNvPr id="159" name="Google Shape;159;p9"/>
          <p:cNvPicPr preferRelativeResize="0"/>
          <p:nvPr/>
        </p:nvPicPr>
        <p:blipFill rotWithShape="1">
          <a:blip r:embed="rId3">
            <a:alphaModFix/>
          </a:blip>
          <a:srcRect b="0" l="0" r="0" t="0"/>
          <a:stretch/>
        </p:blipFill>
        <p:spPr>
          <a:xfrm>
            <a:off x="6561390" y="995418"/>
            <a:ext cx="1621632" cy="20669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http://naygn.org/wp-content/uploads/2014/12/Callaway-Ray-Beezley.jpg" id="160" name="Google Shape;160;p9"/>
          <p:cNvPicPr preferRelativeResize="0"/>
          <p:nvPr/>
        </p:nvPicPr>
        <p:blipFill rotWithShape="1">
          <a:blip r:embed="rId4">
            <a:alphaModFix/>
          </a:blip>
          <a:srcRect b="0" l="0" r="0" t="0"/>
          <a:stretch/>
        </p:blipFill>
        <p:spPr>
          <a:xfrm>
            <a:off x="6248400" y="3200400"/>
            <a:ext cx="2091117" cy="16167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7"/>
          <p:cNvSpPr txBox="1"/>
          <p:nvPr>
            <p:ph type="title"/>
          </p:nvPr>
        </p:nvSpPr>
        <p:spPr>
          <a:xfrm>
            <a:off x="338198" y="251525"/>
            <a:ext cx="2667000" cy="857400"/>
          </a:xfrm>
          <a:prstGeom prst="rect">
            <a:avLst/>
          </a:prstGeom>
          <a:noFill/>
          <a:ln>
            <a:noFill/>
          </a:ln>
          <a:effectLst>
            <a:outerShdw rotWithShape="0" algn="ctr" dir="2700000" dist="17961">
              <a:schemeClr val="dk1"/>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99CC00"/>
                </a:solidFill>
              </a:rPr>
              <a:t>Questions?</a:t>
            </a:r>
            <a:endParaRPr/>
          </a:p>
        </p:txBody>
      </p:sp>
      <p:pic>
        <p:nvPicPr>
          <p:cNvPr id="167" name="Google Shape;167;p17"/>
          <p:cNvPicPr preferRelativeResize="0"/>
          <p:nvPr/>
        </p:nvPicPr>
        <p:blipFill rotWithShape="1">
          <a:blip r:embed="rId3">
            <a:alphaModFix/>
          </a:blip>
          <a:srcRect b="0" l="0" r="0" t="0"/>
          <a:stretch/>
        </p:blipFill>
        <p:spPr>
          <a:xfrm>
            <a:off x="673006" y="1300125"/>
            <a:ext cx="1997396" cy="2584594"/>
          </a:xfrm>
          <a:prstGeom prst="rect">
            <a:avLst/>
          </a:prstGeom>
          <a:noFill/>
          <a:ln>
            <a:noFill/>
          </a:ln>
        </p:spPr>
      </p:pic>
      <p:pic>
        <p:nvPicPr>
          <p:cNvPr descr="Exelon East - Tom Avram" id="168" name="Google Shape;168;p17"/>
          <p:cNvPicPr preferRelativeResize="0"/>
          <p:nvPr/>
        </p:nvPicPr>
        <p:blipFill rotWithShape="1">
          <a:blip r:embed="rId4">
            <a:alphaModFix/>
          </a:blip>
          <a:srcRect b="0" l="0" r="0" t="0"/>
          <a:stretch/>
        </p:blipFill>
        <p:spPr>
          <a:xfrm>
            <a:off x="6460425" y="2246908"/>
            <a:ext cx="2057400" cy="2660185"/>
          </a:xfrm>
          <a:prstGeom prst="rect">
            <a:avLst/>
          </a:prstGeom>
          <a:noFill/>
          <a:ln>
            <a:noFill/>
          </a:ln>
        </p:spPr>
      </p:pic>
      <p:pic>
        <p:nvPicPr>
          <p:cNvPr id="169" name="Google Shape;169;p17"/>
          <p:cNvPicPr preferRelativeResize="0"/>
          <p:nvPr/>
        </p:nvPicPr>
        <p:blipFill rotWithShape="1">
          <a:blip r:embed="rId5">
            <a:alphaModFix/>
          </a:blip>
          <a:srcRect b="22153" l="0" r="0" t="16592"/>
          <a:stretch/>
        </p:blipFill>
        <p:spPr>
          <a:xfrm>
            <a:off x="3276600" y="172804"/>
            <a:ext cx="5673972" cy="2014537"/>
          </a:xfrm>
          <a:prstGeom prst="rect">
            <a:avLst/>
          </a:prstGeom>
          <a:noFill/>
          <a:ln>
            <a:noFill/>
          </a:ln>
        </p:spPr>
      </p:pic>
      <p:pic>
        <p:nvPicPr>
          <p:cNvPr id="170" name="Google Shape;170;p17"/>
          <p:cNvPicPr preferRelativeResize="0"/>
          <p:nvPr/>
        </p:nvPicPr>
        <p:blipFill rotWithShape="1">
          <a:blip r:embed="rId6">
            <a:alphaModFix/>
          </a:blip>
          <a:srcRect b="0" l="0" r="0" t="0"/>
          <a:stretch/>
        </p:blipFill>
        <p:spPr>
          <a:xfrm>
            <a:off x="3436838" y="2438350"/>
            <a:ext cx="2286000" cy="2277300"/>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g2b0905861de_0_66"/>
          <p:cNvSpPr txBox="1"/>
          <p:nvPr>
            <p:ph type="title"/>
          </p:nvPr>
        </p:nvSpPr>
        <p:spPr>
          <a:xfrm>
            <a:off x="457200" y="205978"/>
            <a:ext cx="8229600" cy="857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99CC00"/>
                </a:solidFill>
              </a:rPr>
              <a:t>What does Nuclear Mean?</a:t>
            </a:r>
            <a:endParaRPr>
              <a:solidFill>
                <a:srgbClr val="99CC00"/>
              </a:solidFill>
            </a:endParaRPr>
          </a:p>
        </p:txBody>
      </p:sp>
      <p:sp>
        <p:nvSpPr>
          <p:cNvPr id="60" name="Google Shape;60;g2b0905861de_0_66"/>
          <p:cNvSpPr txBox="1"/>
          <p:nvPr>
            <p:ph idx="1" type="body"/>
          </p:nvPr>
        </p:nvSpPr>
        <p:spPr>
          <a:xfrm>
            <a:off x="4005450" y="1177563"/>
            <a:ext cx="3695700" cy="31569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lang="en-US"/>
              <a:t>What is an Atom? </a:t>
            </a:r>
            <a:endParaRPr/>
          </a:p>
        </p:txBody>
      </p:sp>
      <p:pic>
        <p:nvPicPr>
          <p:cNvPr id="61" name="Google Shape;61;g2b0905861de_0_66"/>
          <p:cNvPicPr preferRelativeResize="0"/>
          <p:nvPr/>
        </p:nvPicPr>
        <p:blipFill>
          <a:blip r:embed="rId3">
            <a:alphaModFix/>
          </a:blip>
          <a:stretch>
            <a:fillRect/>
          </a:stretch>
        </p:blipFill>
        <p:spPr>
          <a:xfrm>
            <a:off x="152400" y="1177529"/>
            <a:ext cx="2214563" cy="1621631"/>
          </a:xfrm>
          <a:prstGeom prst="rect">
            <a:avLst/>
          </a:prstGeom>
          <a:noFill/>
          <a:ln cap="flat" cmpd="sng" w="19050">
            <a:solidFill>
              <a:srgbClr val="99CC00"/>
            </a:solidFill>
            <a:prstDash val="solid"/>
            <a:round/>
            <a:headEnd len="sm" w="sm" type="none"/>
            <a:tailEnd len="sm" w="sm" type="none"/>
          </a:ln>
        </p:spPr>
      </p:pic>
      <p:pic>
        <p:nvPicPr>
          <p:cNvPr id="62" name="Google Shape;62;g2b0905861de_0_66"/>
          <p:cNvPicPr preferRelativeResize="0"/>
          <p:nvPr/>
        </p:nvPicPr>
        <p:blipFill>
          <a:blip r:embed="rId4">
            <a:alphaModFix/>
          </a:blip>
          <a:stretch>
            <a:fillRect/>
          </a:stretch>
        </p:blipFill>
        <p:spPr>
          <a:xfrm>
            <a:off x="4383500" y="1698150"/>
            <a:ext cx="2939602" cy="2115740"/>
          </a:xfrm>
          <a:prstGeom prst="rect">
            <a:avLst/>
          </a:prstGeom>
          <a:noFill/>
          <a:ln cap="flat" cmpd="sng" w="19050">
            <a:solidFill>
              <a:srgbClr val="99CC00"/>
            </a:solidFill>
            <a:prstDash val="solid"/>
            <a:round/>
            <a:headEnd len="sm" w="sm" type="none"/>
            <a:tailEnd len="sm" w="sm" type="none"/>
          </a:ln>
        </p:spPr>
      </p:pic>
      <p:sp>
        <p:nvSpPr>
          <p:cNvPr id="63" name="Google Shape;63;g2b0905861de_0_66"/>
          <p:cNvSpPr txBox="1"/>
          <p:nvPr/>
        </p:nvSpPr>
        <p:spPr>
          <a:xfrm>
            <a:off x="2660400" y="3891625"/>
            <a:ext cx="6385800" cy="8574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ctr">
              <a:spcBef>
                <a:spcPts val="0"/>
              </a:spcBef>
              <a:spcAft>
                <a:spcPts val="0"/>
              </a:spcAft>
              <a:buNone/>
            </a:pPr>
            <a:r>
              <a:rPr lang="en-US" sz="3800">
                <a:solidFill>
                  <a:srgbClr val="FFFFFF"/>
                </a:solidFill>
                <a:latin typeface="Century Gothic"/>
                <a:ea typeface="Century Gothic"/>
                <a:cs typeface="Century Gothic"/>
                <a:sym typeface="Century Gothic"/>
              </a:rPr>
              <a:t>An atom is the smallest unit of matter.</a:t>
            </a:r>
            <a:endParaRPr sz="2000">
              <a:solidFill>
                <a:srgbClr val="FFFFFF"/>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g2b0905861de_0_86"/>
          <p:cNvSpPr txBox="1"/>
          <p:nvPr/>
        </p:nvSpPr>
        <p:spPr>
          <a:xfrm>
            <a:off x="104041" y="287839"/>
            <a:ext cx="7881300" cy="864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4200">
                <a:solidFill>
                  <a:srgbClr val="EBEBEB"/>
                </a:solidFill>
                <a:latin typeface="Century Gothic"/>
                <a:ea typeface="Century Gothic"/>
                <a:cs typeface="Century Gothic"/>
                <a:sym typeface="Century Gothic"/>
              </a:rPr>
              <a:t>What is </a:t>
            </a:r>
            <a:r>
              <a:rPr lang="en-US" sz="4200">
                <a:solidFill>
                  <a:srgbClr val="FFFF00"/>
                </a:solidFill>
                <a:latin typeface="Century Gothic"/>
                <a:ea typeface="Century Gothic"/>
                <a:cs typeface="Century Gothic"/>
                <a:sym typeface="Century Gothic"/>
              </a:rPr>
              <a:t>Nuclear</a:t>
            </a:r>
            <a:r>
              <a:rPr lang="en-US" sz="4200">
                <a:solidFill>
                  <a:srgbClr val="EBEBEB"/>
                </a:solidFill>
                <a:latin typeface="Century Gothic"/>
                <a:ea typeface="Century Gothic"/>
                <a:cs typeface="Century Gothic"/>
                <a:sym typeface="Century Gothic"/>
              </a:rPr>
              <a:t> Energy?</a:t>
            </a:r>
            <a:endParaRPr sz="4200">
              <a:solidFill>
                <a:srgbClr val="EBEBEB"/>
              </a:solidFill>
              <a:latin typeface="Century Gothic"/>
              <a:ea typeface="Century Gothic"/>
              <a:cs typeface="Century Gothic"/>
              <a:sym typeface="Century Gothic"/>
            </a:endParaRPr>
          </a:p>
        </p:txBody>
      </p:sp>
      <p:sp>
        <p:nvSpPr>
          <p:cNvPr id="70" name="Google Shape;70;g2b0905861de_0_86"/>
          <p:cNvSpPr txBox="1"/>
          <p:nvPr/>
        </p:nvSpPr>
        <p:spPr>
          <a:xfrm>
            <a:off x="381000" y="3013350"/>
            <a:ext cx="8560500" cy="1383900"/>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None/>
            </a:pPr>
            <a:r>
              <a:rPr lang="en-US" sz="3037">
                <a:solidFill>
                  <a:srgbClr val="FFFFFF"/>
                </a:solidFill>
                <a:latin typeface="Century Gothic"/>
                <a:ea typeface="Century Gothic"/>
                <a:cs typeface="Century Gothic"/>
                <a:sym typeface="Century Gothic"/>
              </a:rPr>
              <a:t>When you split an atom in half (Fission), or force two atoms together (Fusion), you can release an enormous amount of energy!</a:t>
            </a:r>
            <a:endParaRPr sz="1800">
              <a:solidFill>
                <a:srgbClr val="FFFFFF"/>
              </a:solidFill>
              <a:latin typeface="Century Gothic"/>
              <a:ea typeface="Century Gothic"/>
              <a:cs typeface="Century Gothic"/>
              <a:sym typeface="Century Gothic"/>
            </a:endParaRPr>
          </a:p>
        </p:txBody>
      </p:sp>
      <p:pic>
        <p:nvPicPr>
          <p:cNvPr id="71" name="Google Shape;71;g2b0905861de_0_86"/>
          <p:cNvPicPr preferRelativeResize="0"/>
          <p:nvPr/>
        </p:nvPicPr>
        <p:blipFill rotWithShape="1">
          <a:blip r:embed="rId3">
            <a:alphaModFix/>
          </a:blip>
          <a:srcRect b="0" l="0" r="0" t="0"/>
          <a:stretch/>
        </p:blipFill>
        <p:spPr>
          <a:xfrm>
            <a:off x="824255" y="862996"/>
            <a:ext cx="5011157" cy="2150350"/>
          </a:xfrm>
          <a:prstGeom prst="rect">
            <a:avLst/>
          </a:prstGeom>
          <a:noFill/>
          <a:ln>
            <a:noFill/>
          </a:ln>
        </p:spPr>
      </p:pic>
      <p:sp>
        <p:nvSpPr>
          <p:cNvPr id="72" name="Google Shape;72;g2b0905861de_0_86"/>
          <p:cNvSpPr txBox="1"/>
          <p:nvPr/>
        </p:nvSpPr>
        <p:spPr>
          <a:xfrm rot="-459310">
            <a:off x="3985854" y="1416390"/>
            <a:ext cx="1351243" cy="3771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00"/>
                </a:solidFill>
                <a:latin typeface="Century Gothic"/>
                <a:ea typeface="Century Gothic"/>
                <a:cs typeface="Century Gothic"/>
                <a:sym typeface="Century Gothic"/>
              </a:rPr>
              <a:t>ENERGY!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g2ae95d07ae3_0_0"/>
          <p:cNvSpPr txBox="1"/>
          <p:nvPr>
            <p:ph type="title"/>
          </p:nvPr>
        </p:nvSpPr>
        <p:spPr>
          <a:xfrm>
            <a:off x="457200" y="205978"/>
            <a:ext cx="8229600" cy="857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99CC00"/>
                </a:solidFill>
              </a:rPr>
              <a:t>Nuclear Technologies </a:t>
            </a:r>
            <a:endParaRPr>
              <a:solidFill>
                <a:srgbClr val="99CC00"/>
              </a:solidFill>
            </a:endParaRPr>
          </a:p>
        </p:txBody>
      </p:sp>
      <p:sp>
        <p:nvSpPr>
          <p:cNvPr id="79" name="Google Shape;79;g2ae95d07ae3_0_0"/>
          <p:cNvSpPr txBox="1"/>
          <p:nvPr>
            <p:ph idx="1" type="body"/>
          </p:nvPr>
        </p:nvSpPr>
        <p:spPr>
          <a:xfrm>
            <a:off x="457200" y="986606"/>
            <a:ext cx="8229600" cy="3608100"/>
          </a:xfrm>
          <a:prstGeom prst="rect">
            <a:avLst/>
          </a:prstGeom>
        </p:spPr>
        <p:txBody>
          <a:bodyPr anchorCtr="0" anchor="t" bIns="45700" lIns="91425" spcFirstLastPara="1" rIns="91425" wrap="square" tIns="45700">
            <a:noAutofit/>
          </a:bodyPr>
          <a:lstStyle/>
          <a:p>
            <a:pPr indent="0" lvl="0" marL="457200" rtl="0" algn="l">
              <a:spcBef>
                <a:spcPts val="360"/>
              </a:spcBef>
              <a:spcAft>
                <a:spcPts val="0"/>
              </a:spcAft>
              <a:buNone/>
            </a:pPr>
            <a:r>
              <a:rPr lang="en-US"/>
              <a:t>How is Nuclear technology used now and how can it be used in future?</a:t>
            </a:r>
            <a:endParaRPr/>
          </a:p>
          <a:p>
            <a:pPr indent="-431800" lvl="0" marL="457200" rtl="0" algn="l">
              <a:spcBef>
                <a:spcPts val="360"/>
              </a:spcBef>
              <a:spcAft>
                <a:spcPts val="0"/>
              </a:spcAft>
              <a:buClr>
                <a:schemeClr val="lt1"/>
              </a:buClr>
              <a:buSzPts val="3200"/>
              <a:buAutoNum type="arabicPeriod"/>
            </a:pPr>
            <a:r>
              <a:rPr lang="en-US"/>
              <a:t>Nuclear Energy </a:t>
            </a:r>
            <a:endParaRPr/>
          </a:p>
          <a:p>
            <a:pPr indent="-431800" lvl="0" marL="457200" rtl="0" algn="l">
              <a:spcBef>
                <a:spcPts val="0"/>
              </a:spcBef>
              <a:spcAft>
                <a:spcPts val="0"/>
              </a:spcAft>
              <a:buClr>
                <a:schemeClr val="lt1"/>
              </a:buClr>
              <a:buSzPts val="3200"/>
              <a:buAutoNum type="arabicPeriod"/>
            </a:pPr>
            <a:r>
              <a:rPr lang="en-US"/>
              <a:t>Nuclear in Outer Space</a:t>
            </a:r>
            <a:endParaRPr/>
          </a:p>
          <a:p>
            <a:pPr indent="-431800" lvl="0" marL="457200" rtl="0" algn="l">
              <a:spcBef>
                <a:spcPts val="0"/>
              </a:spcBef>
              <a:spcAft>
                <a:spcPts val="0"/>
              </a:spcAft>
              <a:buClr>
                <a:schemeClr val="lt1"/>
              </a:buClr>
              <a:buSzPts val="3200"/>
              <a:buAutoNum type="arabicPeriod"/>
            </a:pPr>
            <a:r>
              <a:rPr lang="en-US"/>
              <a:t>Nuclear supporting Agriculture</a:t>
            </a:r>
            <a:endParaRPr/>
          </a:p>
          <a:p>
            <a:pPr indent="-431800" lvl="0" marL="457200" rtl="0" algn="l">
              <a:spcBef>
                <a:spcPts val="0"/>
              </a:spcBef>
              <a:spcAft>
                <a:spcPts val="0"/>
              </a:spcAft>
              <a:buClr>
                <a:schemeClr val="lt1"/>
              </a:buClr>
              <a:buSzPts val="3200"/>
              <a:buAutoNum type="arabicPeriod"/>
            </a:pPr>
            <a:r>
              <a:rPr lang="en-US"/>
              <a:t>Nuclear in Healthcare</a:t>
            </a:r>
            <a:endParaRPr/>
          </a:p>
          <a:p>
            <a:pPr indent="-431800" lvl="0" marL="457200" rtl="0" algn="l">
              <a:spcBef>
                <a:spcPts val="0"/>
              </a:spcBef>
              <a:spcAft>
                <a:spcPts val="0"/>
              </a:spcAft>
              <a:buClr>
                <a:schemeClr val="lt1"/>
              </a:buClr>
              <a:buSzPts val="3200"/>
              <a:buAutoNum type="arabicPeriod"/>
            </a:pPr>
            <a:r>
              <a:rPr lang="en-US"/>
              <a:t>Nuclear in Oceanic Transportation</a:t>
            </a:r>
            <a:endParaRPr/>
          </a:p>
          <a:p>
            <a:pPr indent="-431800" lvl="0" marL="457200" rtl="0" algn="l">
              <a:spcBef>
                <a:spcPts val="0"/>
              </a:spcBef>
              <a:spcAft>
                <a:spcPts val="0"/>
              </a:spcAft>
              <a:buSzPts val="3200"/>
              <a:buAutoNum type="arabicPeriod"/>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descr="A city at night&#10;&#10;Description automatically generated with low confidence" id="85" name="Google Shape;85;p14"/>
          <p:cNvPicPr preferRelativeResize="0"/>
          <p:nvPr/>
        </p:nvPicPr>
        <p:blipFill rotWithShape="1">
          <a:blip r:embed="rId3">
            <a:alphaModFix/>
          </a:blip>
          <a:srcRect b="0" l="0" r="0" t="0"/>
          <a:stretch/>
        </p:blipFill>
        <p:spPr>
          <a:xfrm>
            <a:off x="4484900" y="1443395"/>
            <a:ext cx="4461554" cy="29632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6" name="Google Shape;86;p14"/>
          <p:cNvSpPr txBox="1"/>
          <p:nvPr/>
        </p:nvSpPr>
        <p:spPr>
          <a:xfrm>
            <a:off x="4884825" y="787553"/>
            <a:ext cx="3901500" cy="51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4D963D"/>
              </a:buClr>
              <a:buSzPts val="3200"/>
              <a:buFont typeface="Calibri"/>
              <a:buNone/>
            </a:pPr>
            <a:r>
              <a:rPr b="1" lang="en-US" sz="3200">
                <a:solidFill>
                  <a:srgbClr val="FFFFFF"/>
                </a:solidFill>
                <a:latin typeface="Calibri"/>
                <a:ea typeface="Calibri"/>
                <a:cs typeface="Calibri"/>
                <a:sym typeface="Calibri"/>
              </a:rPr>
              <a:t>Light up a whole city!</a:t>
            </a:r>
            <a:endParaRPr/>
          </a:p>
          <a:p>
            <a:pPr indent="0" lvl="0" marL="0" marR="0" rtl="0" algn="l">
              <a:spcBef>
                <a:spcPts val="640"/>
              </a:spcBef>
              <a:spcAft>
                <a:spcPts val="0"/>
              </a:spcAft>
              <a:buClr>
                <a:srgbClr val="4D963D"/>
              </a:buClr>
              <a:buSzPts val="3200"/>
              <a:buFont typeface="Calibri"/>
              <a:buNone/>
            </a:pPr>
            <a:r>
              <a:t/>
            </a:r>
            <a:endParaRPr sz="3200">
              <a:solidFill>
                <a:schemeClr val="lt1"/>
              </a:solidFill>
              <a:latin typeface="Calibri"/>
              <a:ea typeface="Calibri"/>
              <a:cs typeface="Calibri"/>
              <a:sym typeface="Calibri"/>
            </a:endParaRPr>
          </a:p>
        </p:txBody>
      </p:sp>
      <p:pic>
        <p:nvPicPr>
          <p:cNvPr id="87" name="Google Shape;87;p14"/>
          <p:cNvPicPr preferRelativeResize="0"/>
          <p:nvPr/>
        </p:nvPicPr>
        <p:blipFill rotWithShape="1">
          <a:blip r:embed="rId4">
            <a:alphaModFix/>
          </a:blip>
          <a:srcRect b="0" l="0" r="19756" t="0"/>
          <a:stretch/>
        </p:blipFill>
        <p:spPr>
          <a:xfrm>
            <a:off x="216550" y="771431"/>
            <a:ext cx="3404286" cy="21146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8" name="Google Shape;88;p14"/>
          <p:cNvSpPr txBox="1"/>
          <p:nvPr>
            <p:ph type="title"/>
          </p:nvPr>
        </p:nvSpPr>
        <p:spPr>
          <a:xfrm>
            <a:off x="216550" y="-2"/>
            <a:ext cx="8229600" cy="649500"/>
          </a:xfrm>
          <a:prstGeom prst="rect">
            <a:avLst/>
          </a:prstGeom>
          <a:noFill/>
          <a:ln>
            <a:noFill/>
          </a:ln>
          <a:effectLst>
            <a:outerShdw rotWithShape="0" algn="ctr" dir="2700000" dist="17961">
              <a:schemeClr val="dk1"/>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99CC00"/>
                </a:solidFill>
              </a:rPr>
              <a:t>Nuclear Power</a:t>
            </a:r>
            <a:endParaRPr/>
          </a:p>
        </p:txBody>
      </p:sp>
      <p:pic>
        <p:nvPicPr>
          <p:cNvPr id="89" name="Google Shape;89;p14"/>
          <p:cNvPicPr preferRelativeResize="0"/>
          <p:nvPr/>
        </p:nvPicPr>
        <p:blipFill>
          <a:blip r:embed="rId5">
            <a:alphaModFix/>
          </a:blip>
          <a:stretch>
            <a:fillRect/>
          </a:stretch>
        </p:blipFill>
        <p:spPr>
          <a:xfrm>
            <a:off x="1449075" y="2571750"/>
            <a:ext cx="4182676" cy="2351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500"/>
                                        <p:tgtEl>
                                          <p:spTgt spid="86"/>
                                        </p:tgtEl>
                                      </p:cBhvr>
                                    </p:animEffect>
                                  </p:childTnLst>
                                </p:cTn>
                              </p:par>
                              <p:par>
                                <p:cTn fill="hold" nodeType="with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5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2b0905861de_0_30"/>
          <p:cNvSpPr txBox="1"/>
          <p:nvPr>
            <p:ph idx="4294967295" type="title"/>
          </p:nvPr>
        </p:nvSpPr>
        <p:spPr>
          <a:xfrm>
            <a:off x="457200" y="205978"/>
            <a:ext cx="8229600" cy="857400"/>
          </a:xfrm>
          <a:prstGeom prst="rect">
            <a:avLst/>
          </a:prstGeom>
          <a:noFill/>
          <a:ln>
            <a:noFill/>
          </a:ln>
          <a:effectLst>
            <a:outerShdw rotWithShape="0" algn="ctr" dir="2700000" dist="17961">
              <a:schemeClr val="dk1"/>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99CC00"/>
                </a:solidFill>
              </a:rPr>
              <a:t>Nuclear Technology in Outer Space!</a:t>
            </a:r>
            <a:endParaRPr/>
          </a:p>
        </p:txBody>
      </p:sp>
      <p:pic>
        <p:nvPicPr>
          <p:cNvPr id="96" name="Google Shape;96;g2b0905861de_0_30"/>
          <p:cNvPicPr preferRelativeResize="0"/>
          <p:nvPr/>
        </p:nvPicPr>
        <p:blipFill>
          <a:blip r:embed="rId3">
            <a:alphaModFix/>
          </a:blip>
          <a:stretch>
            <a:fillRect/>
          </a:stretch>
        </p:blipFill>
        <p:spPr>
          <a:xfrm rot="-1713276">
            <a:off x="2990725" y="2931913"/>
            <a:ext cx="1999786" cy="1864801"/>
          </a:xfrm>
          <a:prstGeom prst="rect">
            <a:avLst/>
          </a:prstGeom>
          <a:noFill/>
          <a:ln>
            <a:noFill/>
          </a:ln>
        </p:spPr>
      </p:pic>
      <p:pic>
        <p:nvPicPr>
          <p:cNvPr id="97" name="Google Shape;97;g2b0905861de_0_30"/>
          <p:cNvPicPr preferRelativeResize="0"/>
          <p:nvPr/>
        </p:nvPicPr>
        <p:blipFill>
          <a:blip r:embed="rId4">
            <a:alphaModFix/>
          </a:blip>
          <a:stretch>
            <a:fillRect/>
          </a:stretch>
        </p:blipFill>
        <p:spPr>
          <a:xfrm>
            <a:off x="152400" y="1177536"/>
            <a:ext cx="3314698" cy="1864804"/>
          </a:xfrm>
          <a:prstGeom prst="rect">
            <a:avLst/>
          </a:prstGeom>
          <a:noFill/>
          <a:ln cap="flat" cmpd="sng" w="19050">
            <a:solidFill>
              <a:srgbClr val="FEFEFE"/>
            </a:solidFill>
            <a:prstDash val="solid"/>
            <a:round/>
            <a:headEnd len="sm" w="sm" type="none"/>
            <a:tailEnd len="sm" w="sm" type="none"/>
          </a:ln>
        </p:spPr>
      </p:pic>
      <p:pic>
        <p:nvPicPr>
          <p:cNvPr id="98" name="Google Shape;98;g2b0905861de_0_30"/>
          <p:cNvPicPr preferRelativeResize="0"/>
          <p:nvPr/>
        </p:nvPicPr>
        <p:blipFill>
          <a:blip r:embed="rId5">
            <a:alphaModFix/>
          </a:blip>
          <a:stretch>
            <a:fillRect/>
          </a:stretch>
        </p:blipFill>
        <p:spPr>
          <a:xfrm>
            <a:off x="4990500" y="1243314"/>
            <a:ext cx="3328998" cy="1872562"/>
          </a:xfrm>
          <a:prstGeom prst="rect">
            <a:avLst/>
          </a:prstGeom>
          <a:noFill/>
          <a:ln cap="flat" cmpd="sng" w="19050">
            <a:solidFill>
              <a:srgbClr val="FEFEFE"/>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g2b0905861de_0_21"/>
          <p:cNvSpPr txBox="1"/>
          <p:nvPr>
            <p:ph idx="4294967295" type="title"/>
          </p:nvPr>
        </p:nvSpPr>
        <p:spPr>
          <a:xfrm>
            <a:off x="457200" y="205978"/>
            <a:ext cx="8229600" cy="857400"/>
          </a:xfrm>
          <a:prstGeom prst="rect">
            <a:avLst/>
          </a:prstGeom>
          <a:noFill/>
          <a:ln>
            <a:noFill/>
          </a:ln>
          <a:effectLst>
            <a:outerShdw rotWithShape="0" algn="ctr" dir="2700000" dist="17961">
              <a:schemeClr val="dk1"/>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99CC00"/>
                </a:solidFill>
              </a:rPr>
              <a:t>Nuclear Technology in Healthcare</a:t>
            </a:r>
            <a:endParaRPr/>
          </a:p>
        </p:txBody>
      </p:sp>
      <p:pic>
        <p:nvPicPr>
          <p:cNvPr id="105" name="Google Shape;105;g2b0905861de_0_21"/>
          <p:cNvPicPr preferRelativeResize="0"/>
          <p:nvPr/>
        </p:nvPicPr>
        <p:blipFill>
          <a:blip r:embed="rId3">
            <a:alphaModFix/>
          </a:blip>
          <a:stretch>
            <a:fillRect/>
          </a:stretch>
        </p:blipFill>
        <p:spPr>
          <a:xfrm>
            <a:off x="6175200" y="1493575"/>
            <a:ext cx="2876252" cy="2258299"/>
          </a:xfrm>
          <a:prstGeom prst="rect">
            <a:avLst/>
          </a:prstGeom>
          <a:noFill/>
          <a:ln cap="flat" cmpd="sng" w="19050">
            <a:solidFill>
              <a:srgbClr val="99CC00"/>
            </a:solidFill>
            <a:prstDash val="solid"/>
            <a:round/>
            <a:headEnd len="sm" w="sm" type="none"/>
            <a:tailEnd len="sm" w="sm" type="none"/>
          </a:ln>
        </p:spPr>
      </p:pic>
      <p:pic>
        <p:nvPicPr>
          <p:cNvPr id="106" name="Google Shape;106;g2b0905861de_0_21"/>
          <p:cNvPicPr preferRelativeResize="0"/>
          <p:nvPr/>
        </p:nvPicPr>
        <p:blipFill>
          <a:blip r:embed="rId4">
            <a:alphaModFix/>
          </a:blip>
          <a:stretch>
            <a:fillRect/>
          </a:stretch>
        </p:blipFill>
        <p:spPr>
          <a:xfrm>
            <a:off x="3574100" y="2772925"/>
            <a:ext cx="2197781" cy="1648332"/>
          </a:xfrm>
          <a:prstGeom prst="rect">
            <a:avLst/>
          </a:prstGeom>
          <a:noFill/>
          <a:ln cap="flat" cmpd="sng" w="19050">
            <a:solidFill>
              <a:srgbClr val="99CC00"/>
            </a:solidFill>
            <a:prstDash val="solid"/>
            <a:round/>
            <a:headEnd len="sm" w="sm" type="none"/>
            <a:tailEnd len="sm" w="sm" type="none"/>
          </a:ln>
        </p:spPr>
      </p:pic>
      <p:pic>
        <p:nvPicPr>
          <p:cNvPr id="107" name="Google Shape;107;g2b0905861de_0_21"/>
          <p:cNvPicPr preferRelativeResize="0"/>
          <p:nvPr/>
        </p:nvPicPr>
        <p:blipFill>
          <a:blip r:embed="rId5">
            <a:alphaModFix/>
          </a:blip>
          <a:stretch>
            <a:fillRect/>
          </a:stretch>
        </p:blipFill>
        <p:spPr>
          <a:xfrm>
            <a:off x="3487650" y="1063366"/>
            <a:ext cx="2509145" cy="1535597"/>
          </a:xfrm>
          <a:prstGeom prst="rect">
            <a:avLst/>
          </a:prstGeom>
          <a:noFill/>
          <a:ln cap="flat" cmpd="sng" w="19050">
            <a:solidFill>
              <a:srgbClr val="99CC00"/>
            </a:solidFill>
            <a:prstDash val="solid"/>
            <a:round/>
            <a:headEnd len="sm" w="sm" type="none"/>
            <a:tailEnd len="sm" w="sm" type="none"/>
          </a:ln>
        </p:spPr>
      </p:pic>
      <p:pic>
        <p:nvPicPr>
          <p:cNvPr id="108" name="Google Shape;108;g2b0905861de_0_21"/>
          <p:cNvPicPr preferRelativeResize="0"/>
          <p:nvPr/>
        </p:nvPicPr>
        <p:blipFill>
          <a:blip r:embed="rId6">
            <a:alphaModFix/>
          </a:blip>
          <a:stretch>
            <a:fillRect/>
          </a:stretch>
        </p:blipFill>
        <p:spPr>
          <a:xfrm>
            <a:off x="122650" y="1624882"/>
            <a:ext cx="3186601" cy="21269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g2b0905861de_0_16"/>
          <p:cNvSpPr txBox="1"/>
          <p:nvPr>
            <p:ph idx="4294967295" type="title"/>
          </p:nvPr>
        </p:nvSpPr>
        <p:spPr>
          <a:xfrm>
            <a:off x="457200" y="205978"/>
            <a:ext cx="8229600" cy="857400"/>
          </a:xfrm>
          <a:prstGeom prst="rect">
            <a:avLst/>
          </a:prstGeom>
          <a:noFill/>
          <a:ln>
            <a:noFill/>
          </a:ln>
          <a:effectLst>
            <a:outerShdw rotWithShape="0" algn="ctr" dir="2700000" dist="17961">
              <a:schemeClr val="dk1"/>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99CC00"/>
                </a:solidFill>
              </a:rPr>
              <a:t>Nuclear Technology in Agriculture</a:t>
            </a:r>
            <a:endParaRPr/>
          </a:p>
        </p:txBody>
      </p:sp>
      <p:pic>
        <p:nvPicPr>
          <p:cNvPr id="115" name="Google Shape;115;g2b0905861de_0_16"/>
          <p:cNvPicPr preferRelativeResize="0"/>
          <p:nvPr/>
        </p:nvPicPr>
        <p:blipFill>
          <a:blip r:embed="rId3">
            <a:alphaModFix/>
          </a:blip>
          <a:stretch>
            <a:fillRect/>
          </a:stretch>
        </p:blipFill>
        <p:spPr>
          <a:xfrm>
            <a:off x="4360125" y="2350622"/>
            <a:ext cx="3964781" cy="2228850"/>
          </a:xfrm>
          <a:prstGeom prst="rect">
            <a:avLst/>
          </a:prstGeom>
          <a:noFill/>
          <a:ln cap="flat" cmpd="sng" w="19050">
            <a:solidFill>
              <a:srgbClr val="FEFEFE"/>
            </a:solidFill>
            <a:prstDash val="solid"/>
            <a:round/>
            <a:headEnd len="sm" w="sm" type="none"/>
            <a:tailEnd len="sm" w="sm" type="none"/>
          </a:ln>
        </p:spPr>
      </p:pic>
      <p:sp>
        <p:nvSpPr>
          <p:cNvPr id="116" name="Google Shape;116;g2b0905861de_0_16"/>
          <p:cNvSpPr txBox="1"/>
          <p:nvPr/>
        </p:nvSpPr>
        <p:spPr>
          <a:xfrm>
            <a:off x="737950" y="1158038"/>
            <a:ext cx="7200900" cy="12930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FEFEFE"/>
              </a:buClr>
              <a:buSzPts val="2400"/>
              <a:buChar char="●"/>
            </a:pPr>
            <a:r>
              <a:rPr lang="en-US" sz="2400">
                <a:solidFill>
                  <a:srgbClr val="FEFEFE"/>
                </a:solidFill>
              </a:rPr>
              <a:t>S</a:t>
            </a:r>
            <a:r>
              <a:rPr lang="en-US" sz="2400">
                <a:solidFill>
                  <a:srgbClr val="FEFEFE"/>
                </a:solidFill>
              </a:rPr>
              <a:t>uppressing agricultural pests</a:t>
            </a:r>
            <a:endParaRPr sz="2400">
              <a:solidFill>
                <a:srgbClr val="FEFEFE"/>
              </a:solidFill>
            </a:endParaRPr>
          </a:p>
          <a:p>
            <a:pPr indent="-381000" lvl="0" marL="457200" rtl="0" algn="l">
              <a:spcBef>
                <a:spcPts val="0"/>
              </a:spcBef>
              <a:spcAft>
                <a:spcPts val="0"/>
              </a:spcAft>
              <a:buClr>
                <a:srgbClr val="FEFEFE"/>
              </a:buClr>
              <a:buSzPts val="2400"/>
              <a:buChar char="●"/>
            </a:pPr>
            <a:r>
              <a:rPr lang="en-US" sz="2400">
                <a:solidFill>
                  <a:srgbClr val="FEFEFE"/>
                </a:solidFill>
              </a:rPr>
              <a:t>S</a:t>
            </a:r>
            <a:r>
              <a:rPr lang="en-US" sz="2400">
                <a:solidFill>
                  <a:srgbClr val="FEFEFE"/>
                </a:solidFill>
              </a:rPr>
              <a:t>upports food safety</a:t>
            </a:r>
            <a:endParaRPr sz="2400">
              <a:solidFill>
                <a:srgbClr val="FEFEFE"/>
              </a:solidFill>
            </a:endParaRPr>
          </a:p>
          <a:p>
            <a:pPr indent="0" lvl="0" marL="0" rtl="0" algn="l">
              <a:spcBef>
                <a:spcPts val="0"/>
              </a:spcBef>
              <a:spcAft>
                <a:spcPts val="0"/>
              </a:spcAft>
              <a:buNone/>
            </a:pPr>
            <a:r>
              <a:t/>
            </a:r>
            <a:endParaRPr sz="2400">
              <a:solidFill>
                <a:srgbClr val="FEFEFE"/>
              </a:solidFill>
            </a:endParaRPr>
          </a:p>
        </p:txBody>
      </p:sp>
      <p:pic>
        <p:nvPicPr>
          <p:cNvPr id="117" name="Google Shape;117;g2b0905861de_0_16"/>
          <p:cNvPicPr preferRelativeResize="0"/>
          <p:nvPr/>
        </p:nvPicPr>
        <p:blipFill>
          <a:blip r:embed="rId4">
            <a:alphaModFix/>
          </a:blip>
          <a:stretch>
            <a:fillRect/>
          </a:stretch>
        </p:blipFill>
        <p:spPr>
          <a:xfrm>
            <a:off x="152400" y="2242088"/>
            <a:ext cx="2321719" cy="1539401"/>
          </a:xfrm>
          <a:prstGeom prst="rect">
            <a:avLst/>
          </a:prstGeom>
          <a:noFill/>
          <a:ln cap="flat" cmpd="sng" w="19050">
            <a:solidFill>
              <a:srgbClr val="FEFEFE"/>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b0905861de_0_11"/>
          <p:cNvSpPr txBox="1"/>
          <p:nvPr>
            <p:ph idx="4294967295" type="title"/>
          </p:nvPr>
        </p:nvSpPr>
        <p:spPr>
          <a:xfrm>
            <a:off x="457200" y="205978"/>
            <a:ext cx="8229600" cy="857400"/>
          </a:xfrm>
          <a:prstGeom prst="rect">
            <a:avLst/>
          </a:prstGeom>
          <a:noFill/>
          <a:ln>
            <a:noFill/>
          </a:ln>
          <a:effectLst>
            <a:outerShdw rotWithShape="0" algn="ctr" dir="2700000" dist="17961">
              <a:schemeClr val="dk1"/>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99CC00"/>
                </a:solidFill>
              </a:rPr>
              <a:t>Nuclear in </a:t>
            </a:r>
            <a:r>
              <a:rPr lang="en-US">
                <a:solidFill>
                  <a:srgbClr val="99CC00"/>
                </a:solidFill>
              </a:rPr>
              <a:t>Oceanic</a:t>
            </a:r>
            <a:r>
              <a:rPr lang="en-US">
                <a:solidFill>
                  <a:srgbClr val="99CC00"/>
                </a:solidFill>
              </a:rPr>
              <a:t> Transportation </a:t>
            </a:r>
            <a:endParaRPr/>
          </a:p>
        </p:txBody>
      </p:sp>
      <p:pic>
        <p:nvPicPr>
          <p:cNvPr id="124" name="Google Shape;124;g2b0905861de_0_11"/>
          <p:cNvPicPr preferRelativeResize="0"/>
          <p:nvPr/>
        </p:nvPicPr>
        <p:blipFill>
          <a:blip r:embed="rId3">
            <a:alphaModFix/>
          </a:blip>
          <a:stretch>
            <a:fillRect/>
          </a:stretch>
        </p:blipFill>
        <p:spPr>
          <a:xfrm>
            <a:off x="1134125" y="1177604"/>
            <a:ext cx="1785938" cy="1443038"/>
          </a:xfrm>
          <a:prstGeom prst="rect">
            <a:avLst/>
          </a:prstGeom>
          <a:noFill/>
          <a:ln cap="flat" cmpd="sng" w="19050">
            <a:solidFill>
              <a:schemeClr val="lt1"/>
            </a:solidFill>
            <a:prstDash val="solid"/>
            <a:round/>
            <a:headEnd len="sm" w="sm" type="none"/>
            <a:tailEnd len="sm" w="sm" type="none"/>
          </a:ln>
        </p:spPr>
      </p:pic>
      <p:pic>
        <p:nvPicPr>
          <p:cNvPr id="125" name="Google Shape;125;g2b0905861de_0_11"/>
          <p:cNvPicPr preferRelativeResize="0"/>
          <p:nvPr/>
        </p:nvPicPr>
        <p:blipFill>
          <a:blip r:embed="rId4">
            <a:alphaModFix/>
          </a:blip>
          <a:stretch>
            <a:fillRect/>
          </a:stretch>
        </p:blipFill>
        <p:spPr>
          <a:xfrm>
            <a:off x="4807726" y="2822579"/>
            <a:ext cx="3518832" cy="1979345"/>
          </a:xfrm>
          <a:prstGeom prst="rect">
            <a:avLst/>
          </a:prstGeom>
          <a:noFill/>
          <a:ln cap="flat" cmpd="sng" w="19050">
            <a:solidFill>
              <a:schemeClr val="lt1"/>
            </a:solidFill>
            <a:prstDash val="solid"/>
            <a:round/>
            <a:headEnd len="sm" w="sm" type="none"/>
            <a:tailEnd len="sm" w="sm" type="none"/>
          </a:ln>
        </p:spPr>
      </p:pic>
      <p:pic>
        <p:nvPicPr>
          <p:cNvPr id="126" name="Google Shape;126;g2b0905861de_0_11"/>
          <p:cNvPicPr preferRelativeResize="0"/>
          <p:nvPr/>
        </p:nvPicPr>
        <p:blipFill>
          <a:blip r:embed="rId5">
            <a:alphaModFix/>
          </a:blip>
          <a:stretch>
            <a:fillRect/>
          </a:stretch>
        </p:blipFill>
        <p:spPr>
          <a:xfrm>
            <a:off x="5178275" y="1063372"/>
            <a:ext cx="2777721" cy="1562468"/>
          </a:xfrm>
          <a:prstGeom prst="rect">
            <a:avLst/>
          </a:prstGeom>
          <a:noFill/>
          <a:ln cap="flat" cmpd="sng" w="19050">
            <a:solidFill>
              <a:schemeClr val="lt1"/>
            </a:solidFill>
            <a:prstDash val="solid"/>
            <a:round/>
            <a:headEnd len="sm" w="sm" type="none"/>
            <a:tailEnd len="sm" w="sm" type="none"/>
          </a:ln>
        </p:spPr>
      </p:pic>
      <p:pic>
        <p:nvPicPr>
          <p:cNvPr id="127" name="Google Shape;127;g2b0905861de_0_11"/>
          <p:cNvPicPr preferRelativeResize="0"/>
          <p:nvPr/>
        </p:nvPicPr>
        <p:blipFill>
          <a:blip r:embed="rId6">
            <a:alphaModFix/>
          </a:blip>
          <a:stretch>
            <a:fillRect/>
          </a:stretch>
        </p:blipFill>
        <p:spPr>
          <a:xfrm>
            <a:off x="947175" y="2822566"/>
            <a:ext cx="2767670" cy="1556815"/>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2008-03-14T18:59:45Z</dcterms:created>
  <dc:creator>Calvin Haden</dc:creator>
</cp:coreProperties>
</file>