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handoutMasterIdLst>
    <p:handoutMasterId r:id="rId17"/>
  </p:handoutMasterIdLst>
  <p:sldIdLst>
    <p:sldId id="256" r:id="rId2"/>
    <p:sldId id="424" r:id="rId3"/>
    <p:sldId id="425" r:id="rId4"/>
    <p:sldId id="270" r:id="rId5"/>
    <p:sldId id="426" r:id="rId6"/>
    <p:sldId id="271" r:id="rId7"/>
    <p:sldId id="427" r:id="rId8"/>
    <p:sldId id="429" r:id="rId9"/>
    <p:sldId id="262" r:id="rId10"/>
    <p:sldId id="428" r:id="rId11"/>
    <p:sldId id="430" r:id="rId12"/>
    <p:sldId id="272" r:id="rId13"/>
    <p:sldId id="274" r:id="rId14"/>
    <p:sldId id="276" r:id="rId15"/>
  </p:sldIdLst>
  <p:sldSz cx="24384000" cy="13716000"/>
  <p:notesSz cx="6858000" cy="9144000"/>
  <p:embeddedFontLst>
    <p:embeddedFont>
      <p:font typeface="Inter" panose="02000503000000020004" pitchFamily="2" charset="0"/>
      <p:regular r:id="rId18"/>
      <p:bold r:id="rId19"/>
    </p:embeddedFont>
    <p:embeddedFont>
      <p:font typeface="Inter Light" panose="02000503000000020004" pitchFamily="2" charset="0"/>
      <p:regular r:id="rId20"/>
    </p:embeddedFont>
    <p:embeddedFont>
      <p:font typeface="Inter Medium" panose="02000503000000020004" pitchFamily="2" charset="0"/>
      <p:regular r:id="rId21"/>
    </p:embeddedFont>
    <p:embeddedFont>
      <p:font typeface="Inter SemiBold" panose="02000503000000020004" pitchFamily="2" charset="0"/>
      <p:bold r:id="rId22"/>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848" userDrawn="1">
          <p15:clr>
            <a:srgbClr val="A4A3A4"/>
          </p15:clr>
        </p15:guide>
        <p15:guide id="3" pos="14568" userDrawn="1">
          <p15:clr>
            <a:srgbClr val="A4A3A4"/>
          </p15:clr>
        </p15:guide>
        <p15:guide id="4" pos="7632" userDrawn="1">
          <p15:clr>
            <a:srgbClr val="A4A3A4"/>
          </p15:clr>
        </p15:guide>
        <p15:guide id="5" orient="horz" pos="4176" userDrawn="1">
          <p15:clr>
            <a:srgbClr val="A4A3A4"/>
          </p15:clr>
        </p15:guide>
        <p15:guide id="6" orient="horz" pos="30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A2AC"/>
    <a:srgbClr val="55565C"/>
    <a:srgbClr val="F7F9FF"/>
    <a:srgbClr val="D63864"/>
    <a:srgbClr val="8F35AA"/>
    <a:srgbClr val="E25242"/>
    <a:srgbClr val="7A5CEB"/>
    <a:srgbClr val="7B5CEB"/>
    <a:srgbClr val="1BAEC7"/>
    <a:srgbClr val="1A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79438" autoAdjust="0"/>
  </p:normalViewPr>
  <p:slideViewPr>
    <p:cSldViewPr snapToGrid="0" snapToObjects="1" showGuides="1">
      <p:cViewPr>
        <p:scale>
          <a:sx n="40" d="100"/>
          <a:sy n="40" d="100"/>
        </p:scale>
        <p:origin x="750" y="330"/>
      </p:cViewPr>
      <p:guideLst>
        <p:guide orient="horz" pos="4848"/>
        <p:guide pos="14568"/>
        <p:guide pos="7632"/>
        <p:guide orient="horz" pos="4176"/>
        <p:guide orient="horz" pos="3072"/>
      </p:guideLst>
    </p:cSldViewPr>
  </p:slideViewPr>
  <p:notesTextViewPr>
    <p:cViewPr>
      <p:scale>
        <a:sx n="3" d="2"/>
        <a:sy n="3" d="2"/>
      </p:scale>
      <p:origin x="0" y="-1680"/>
    </p:cViewPr>
  </p:notesTextViewPr>
  <p:sorterViewPr>
    <p:cViewPr>
      <p:scale>
        <a:sx n="80" d="100"/>
        <a:sy n="80" d="100"/>
      </p:scale>
      <p:origin x="0" y="0"/>
    </p:cViewPr>
  </p:sorterViewPr>
  <p:notesViewPr>
    <p:cSldViewPr snapToGrid="0" snapToObjects="1">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D70A40-F341-58FC-BBA6-5E4E611E46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EF48A1-6103-2D9A-1EE6-88E6E0F5E1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FD47E-E074-4934-B42A-32A82EFA121E}" type="datetimeFigureOut">
              <a:rPr lang="en-US" smtClean="0"/>
              <a:t>4/26/2024</a:t>
            </a:fld>
            <a:endParaRPr lang="en-US"/>
          </a:p>
        </p:txBody>
      </p:sp>
      <p:sp>
        <p:nvSpPr>
          <p:cNvPr id="4" name="Footer Placeholder 3">
            <a:extLst>
              <a:ext uri="{FF2B5EF4-FFF2-40B4-BE49-F238E27FC236}">
                <a16:creationId xmlns:a16="http://schemas.microsoft.com/office/drawing/2014/main" id="{C3800163-049A-C89F-1784-8C3D7EDAF1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1A7796-BAB1-A042-B3C8-F95955AAE5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4A1817-4ECE-4E1E-8268-E573D68DD9FB}" type="slidenum">
              <a:rPr lang="en-US" smtClean="0"/>
              <a:t>‹#›</a:t>
            </a:fld>
            <a:endParaRPr lang="en-US"/>
          </a:p>
        </p:txBody>
      </p:sp>
    </p:spTree>
    <p:extLst>
      <p:ext uri="{BB962C8B-B14F-4D97-AF65-F5344CB8AC3E}">
        <p14:creationId xmlns:p14="http://schemas.microsoft.com/office/powerpoint/2010/main" val="3208715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dirty="0"/>
          </a:p>
        </p:txBody>
      </p:sp>
    </p:spTree>
    <p:extLst>
      <p:ext uri="{BB962C8B-B14F-4D97-AF65-F5344CB8AC3E}">
        <p14:creationId xmlns:p14="http://schemas.microsoft.com/office/powerpoint/2010/main" val="76203803"/>
      </p:ext>
    </p:extLst>
  </p:cSld>
  <p:clrMap bg1="lt1" tx1="dk1" bg2="lt2" tx2="dk2" accent1="accent1" accent2="accent2" accent3="accent3" accent4="accent4" accent5="accent5" accent6="accent6" hlink="hlink" folHlink="folHlink"/>
  <p:notesStyle>
    <a:lvl1pPr defTabSz="457200" latinLnBrk="0">
      <a:lnSpc>
        <a:spcPct val="117999"/>
      </a:lnSpc>
      <a:defRPr sz="2200" b="0" i="0">
        <a:latin typeface="Inter" panose="02000503000000020004" pitchFamily="2" charset="0"/>
        <a:ea typeface="Inter" panose="02000503000000020004" pitchFamily="2" charset="0"/>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000" dirty="0"/>
              <a:t>If you have any questions or need assistance with creating your chapter logo, </a:t>
            </a:r>
            <a:r>
              <a:rPr lang="en-GB" sz="2000" dirty="0">
                <a:solidFill>
                  <a:srgbClr val="9AA2AC"/>
                </a:solidFill>
                <a:latin typeface="Inter" panose="02000503000000020004" pitchFamily="2" charset="0"/>
                <a:ea typeface="Inter" panose="02000503000000020004" pitchFamily="2" charset="0"/>
              </a:rPr>
              <a:t>please reach out to the NAYGN core or </a:t>
            </a:r>
            <a:r>
              <a:rPr lang="en-GB" sz="2000" dirty="0">
                <a:solidFill>
                  <a:srgbClr val="9AA2AC"/>
                </a:solidFill>
                <a:latin typeface="Inter SemiBold" panose="02000503000000020004" pitchFamily="2" charset="0"/>
                <a:ea typeface="Inter SemiBold" panose="02000503000000020004" pitchFamily="2" charset="0"/>
              </a:rPr>
              <a:t>communications@naygn.org</a:t>
            </a:r>
            <a:r>
              <a:rPr lang="en-GB" sz="2000" dirty="0">
                <a:solidFill>
                  <a:srgbClr val="9AA2AC"/>
                </a:solidFill>
                <a:latin typeface="Inter" panose="02000503000000020004" pitchFamily="2" charset="0"/>
                <a:ea typeface="Inter" panose="02000503000000020004" pitchFamily="2" charset="0"/>
              </a:rPr>
              <a:t>.</a:t>
            </a:r>
            <a:endParaRPr lang="en-US" sz="2000" dirty="0"/>
          </a:p>
          <a:p>
            <a:endParaRPr lang="en-US" dirty="0"/>
          </a:p>
        </p:txBody>
      </p:sp>
    </p:spTree>
    <p:extLst>
      <p:ext uri="{BB962C8B-B14F-4D97-AF65-F5344CB8AC3E}">
        <p14:creationId xmlns:p14="http://schemas.microsoft.com/office/powerpoint/2010/main" val="2952259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79D2E-CFED-2955-D1B3-84B43D4E8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50824-0664-7295-8FB2-4320E63DB89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9174B76-A8A2-D934-9EA4-C0A2C3D340D5}"/>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Secondary Chapter Logo (Stacked) </a:t>
            </a:r>
            <a:r>
              <a:rPr lang="en-US" sz="2400" dirty="0"/>
              <a:t>– For use on black or dark-colored backgrounds</a:t>
            </a:r>
            <a:endParaRPr lang="en-US" dirty="0"/>
          </a:p>
          <a:p>
            <a:endParaRPr lang="en-US" dirty="0"/>
          </a:p>
          <a:p>
            <a:pPr marL="457200" indent="-457200">
              <a:buAutoNum type="arabicPeriod"/>
            </a:pPr>
            <a:r>
              <a:rPr lang="en-US" dirty="0"/>
              <a:t>The NAYGN text should not be modified in any way. Do not add effects or resize the logo.</a:t>
            </a:r>
          </a:p>
          <a:p>
            <a:pPr marL="457200" indent="-457200">
              <a:buAutoNum type="arabicPeriod"/>
            </a:pPr>
            <a:endParaRPr lang="en-US" dirty="0"/>
          </a:p>
          <a:p>
            <a:pPr marL="457200" indent="-457200">
              <a:buAutoNum type="arabicPeriod"/>
            </a:pPr>
            <a:r>
              <a:rPr lang="en-US" dirty="0"/>
              <a:t>Update the placeholder text “Nuclear Company Inc Chapter” to your chapter name. </a:t>
            </a:r>
          </a:p>
          <a:p>
            <a:pPr marL="0" lvl="2" indent="0">
              <a:buNone/>
            </a:pPr>
            <a:endParaRPr lang="en-US" dirty="0"/>
          </a:p>
          <a:p>
            <a:pPr marL="0" marR="0" lvl="2" indent="0" defTabSz="457200" eaLnBrk="1" fontAlgn="auto" latinLnBrk="0" hangingPunct="1">
              <a:lnSpc>
                <a:spcPct val="117999"/>
              </a:lnSpc>
              <a:spcBef>
                <a:spcPts val="0"/>
              </a:spcBef>
              <a:spcAft>
                <a:spcPts val="0"/>
              </a:spcAft>
              <a:buClrTx/>
              <a:buSzTx/>
              <a:buFontTx/>
              <a:buNone/>
              <a:tabLst/>
              <a:defRPr/>
            </a:pPr>
            <a:r>
              <a:rPr lang="en-US" sz="1800" dirty="0"/>
              <a:t>Your chapter name should be the same width as NAYGN, and your chapter name should not extend beyond the first or last N. If your chapter name does not fit on one line, continue to a second line. The text box should automatically wrap your text. </a:t>
            </a:r>
          </a:p>
          <a:p>
            <a:pPr marL="0" lvl="2" indent="0">
              <a:buNone/>
            </a:pPr>
            <a:endParaRPr lang="en-US" sz="1800" dirty="0"/>
          </a:p>
          <a:p>
            <a:pPr marL="0" lvl="2" indent="0">
              <a:buNone/>
            </a:pPr>
            <a:r>
              <a:rPr lang="en-US" sz="1800" dirty="0"/>
              <a:t>However, do not add a third line. If your chapter name cannot fit on two lines, </a:t>
            </a:r>
            <a:r>
              <a:rPr lang="en-GB" sz="1800" dirty="0">
                <a:solidFill>
                  <a:srgbClr val="9AA2AC"/>
                </a:solidFill>
                <a:latin typeface="Inter" panose="02000503000000020004" pitchFamily="2" charset="0"/>
                <a:ea typeface="Inter" panose="02000503000000020004" pitchFamily="2" charset="0"/>
              </a:rPr>
              <a:t>please reach out to the NAYGN core or </a:t>
            </a:r>
            <a:r>
              <a:rPr lang="en-GB" sz="1800" dirty="0">
                <a:solidFill>
                  <a:srgbClr val="9AA2AC"/>
                </a:solidFill>
                <a:latin typeface="Inter SemiBold" panose="02000503000000020004" pitchFamily="2" charset="0"/>
                <a:ea typeface="Inter SemiBold" panose="02000503000000020004" pitchFamily="2" charset="0"/>
              </a:rPr>
              <a:t>communications@naygn.org</a:t>
            </a:r>
            <a:r>
              <a:rPr lang="en-GB" sz="1800" dirty="0">
                <a:solidFill>
                  <a:srgbClr val="9AA2AC"/>
                </a:solidFill>
                <a:latin typeface="Inter" panose="02000503000000020004" pitchFamily="2" charset="0"/>
                <a:ea typeface="Inter" panose="02000503000000020004" pitchFamily="2" charset="0"/>
              </a:rPr>
              <a:t>.</a:t>
            </a:r>
            <a:endParaRPr lang="en-US" sz="1800" dirty="0"/>
          </a:p>
          <a:p>
            <a:pPr marL="0" lvl="2" indent="0">
              <a:buNone/>
            </a:pPr>
            <a:endParaRPr lang="en-US" sz="1800" dirty="0"/>
          </a:p>
          <a:p>
            <a:pPr marL="457200" indent="-457200">
              <a:buAutoNum type="arabicPeriod"/>
            </a:pPr>
            <a:r>
              <a:rPr lang="en-US" sz="1800" dirty="0"/>
              <a:t>Ensure your chapter name is in all caps and all lines are centered. The text should appear tidy and centered.</a:t>
            </a:r>
          </a:p>
          <a:p>
            <a:pPr marL="0" indent="0">
              <a:buNone/>
            </a:pPr>
            <a:endParaRPr lang="en-US" dirty="0"/>
          </a:p>
          <a:p>
            <a:pPr marL="0" indent="0">
              <a:buNone/>
            </a:pPr>
            <a:r>
              <a:rPr lang="en-US" dirty="0"/>
              <a:t>The font name/weight is Inter Medium. The font size is 54.7. The font color is white (</a:t>
            </a:r>
            <a:r>
              <a:rPr lang="en-US" dirty="0" err="1"/>
              <a:t>hexcode</a:t>
            </a:r>
            <a:r>
              <a:rPr lang="en-US" dirty="0"/>
              <a:t> #ffffff). Do not add text effects to your chapter name.</a:t>
            </a:r>
          </a:p>
          <a:p>
            <a:endParaRPr lang="en-US" dirty="0"/>
          </a:p>
        </p:txBody>
      </p:sp>
    </p:spTree>
    <p:extLst>
      <p:ext uri="{BB962C8B-B14F-4D97-AF65-F5344CB8AC3E}">
        <p14:creationId xmlns:p14="http://schemas.microsoft.com/office/powerpoint/2010/main" val="335544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9C884-4D6A-830C-BE84-C470CDDFC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66588-36EF-3D79-44D6-9D60D2B67FD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A94C498-59D5-1AF0-999D-827ACB393BDB}"/>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Secondary Chapter Logo (Stacked) </a:t>
            </a:r>
            <a:r>
              <a:rPr lang="en-US" sz="2400" dirty="0"/>
              <a:t>– For use on black or dark-colored backgrounds</a:t>
            </a:r>
            <a:endParaRPr lang="en-US" dirty="0"/>
          </a:p>
          <a:p>
            <a:endParaRPr lang="en-US" dirty="0"/>
          </a:p>
          <a:p>
            <a:pPr marL="457200" indent="-457200">
              <a:buAutoNum type="arabicPeriod"/>
            </a:pPr>
            <a:r>
              <a:rPr lang="en-US" dirty="0"/>
              <a:t>The NAYGN text should not be modified in any way. Do not add effects or resize the logo.</a:t>
            </a:r>
          </a:p>
          <a:p>
            <a:pPr marL="457200" indent="-457200">
              <a:buAutoNum type="arabicPeriod"/>
            </a:pPr>
            <a:endParaRPr lang="en-US" dirty="0"/>
          </a:p>
          <a:p>
            <a:pPr marL="457200" indent="-457200">
              <a:buAutoNum type="arabicPeriod"/>
            </a:pPr>
            <a:r>
              <a:rPr lang="en-US" dirty="0"/>
              <a:t>Update the placeholder text “Nuclear Company Inc Chapter” to your chapter name. </a:t>
            </a:r>
          </a:p>
          <a:p>
            <a:pPr marL="0" lvl="2" indent="0">
              <a:buNone/>
            </a:pPr>
            <a:endParaRPr lang="en-US" dirty="0"/>
          </a:p>
          <a:p>
            <a:pPr marL="0" marR="0" lvl="2" indent="0" defTabSz="457200" eaLnBrk="1" fontAlgn="auto" latinLnBrk="0" hangingPunct="1">
              <a:lnSpc>
                <a:spcPct val="117999"/>
              </a:lnSpc>
              <a:spcBef>
                <a:spcPts val="0"/>
              </a:spcBef>
              <a:spcAft>
                <a:spcPts val="0"/>
              </a:spcAft>
              <a:buClrTx/>
              <a:buSzTx/>
              <a:buFontTx/>
              <a:buNone/>
              <a:tabLst/>
              <a:defRPr/>
            </a:pPr>
            <a:r>
              <a:rPr lang="en-US" sz="1800" dirty="0"/>
              <a:t>Your chapter name should be the same width as NAYGN, and your chapter name should not extend beyond the first or last N. If your chapter name does not fit on one line, continue to a second line. The text box should automatically wrap your text. </a:t>
            </a:r>
          </a:p>
          <a:p>
            <a:pPr marL="0" lvl="2" indent="0">
              <a:buNone/>
            </a:pPr>
            <a:endParaRPr lang="en-US" sz="1800" dirty="0"/>
          </a:p>
          <a:p>
            <a:pPr marL="0" lvl="2" indent="0">
              <a:buNone/>
            </a:pPr>
            <a:r>
              <a:rPr lang="en-US" sz="1800" dirty="0"/>
              <a:t>However, do not add a third line. If your chapter name cannot fit on two lines, </a:t>
            </a:r>
            <a:r>
              <a:rPr lang="en-GB" sz="1800" dirty="0">
                <a:solidFill>
                  <a:srgbClr val="9AA2AC"/>
                </a:solidFill>
                <a:latin typeface="Inter" panose="02000503000000020004" pitchFamily="2" charset="0"/>
                <a:ea typeface="Inter" panose="02000503000000020004" pitchFamily="2" charset="0"/>
              </a:rPr>
              <a:t>please reach out to the NAYGN core or </a:t>
            </a:r>
            <a:r>
              <a:rPr lang="en-GB" sz="1800" dirty="0">
                <a:solidFill>
                  <a:srgbClr val="9AA2AC"/>
                </a:solidFill>
                <a:latin typeface="Inter SemiBold" panose="02000503000000020004" pitchFamily="2" charset="0"/>
                <a:ea typeface="Inter SemiBold" panose="02000503000000020004" pitchFamily="2" charset="0"/>
              </a:rPr>
              <a:t>communications@naygn.org</a:t>
            </a:r>
            <a:r>
              <a:rPr lang="en-GB" sz="1800" dirty="0">
                <a:solidFill>
                  <a:srgbClr val="9AA2AC"/>
                </a:solidFill>
                <a:latin typeface="Inter" panose="02000503000000020004" pitchFamily="2" charset="0"/>
                <a:ea typeface="Inter" panose="02000503000000020004" pitchFamily="2" charset="0"/>
              </a:rPr>
              <a:t>.</a:t>
            </a:r>
            <a:endParaRPr lang="en-US" sz="1800" dirty="0"/>
          </a:p>
          <a:p>
            <a:pPr marL="0" lvl="2" indent="0">
              <a:buNone/>
            </a:pPr>
            <a:endParaRPr lang="en-US" sz="1800" dirty="0"/>
          </a:p>
          <a:p>
            <a:pPr marL="457200" indent="-457200">
              <a:buAutoNum type="arabicPeriod"/>
            </a:pPr>
            <a:r>
              <a:rPr lang="en-US" sz="1800" dirty="0"/>
              <a:t>Ensure your chapter name is in all caps and all lines are centered. The text should appear tidy and centered.</a:t>
            </a:r>
          </a:p>
          <a:p>
            <a:pPr marL="0" indent="0">
              <a:buNone/>
            </a:pPr>
            <a:endParaRPr lang="en-US" dirty="0"/>
          </a:p>
          <a:p>
            <a:pPr marL="0" indent="0">
              <a:buNone/>
            </a:pPr>
            <a:r>
              <a:rPr lang="en-US" dirty="0"/>
              <a:t>The font name/weight is Inter Medium. The font size is 54.7. The font color is white (</a:t>
            </a:r>
            <a:r>
              <a:rPr lang="en-US" dirty="0" err="1"/>
              <a:t>hexcode</a:t>
            </a:r>
            <a:r>
              <a:rPr lang="en-US"/>
              <a:t> #ffffff). Do </a:t>
            </a:r>
            <a:r>
              <a:rPr lang="en-US" dirty="0"/>
              <a:t>not add text effects to your chapter name.</a:t>
            </a:r>
          </a:p>
          <a:p>
            <a:endParaRPr lang="en-US" dirty="0"/>
          </a:p>
        </p:txBody>
      </p:sp>
    </p:spTree>
    <p:extLst>
      <p:ext uri="{BB962C8B-B14F-4D97-AF65-F5344CB8AC3E}">
        <p14:creationId xmlns:p14="http://schemas.microsoft.com/office/powerpoint/2010/main" val="19649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solidFill>
                  <a:schemeClr val="tx2"/>
                </a:solidFill>
              </a:rPr>
              <a:t>PowerPoint currently does not support transparent backgrounds for slides. If you save out the individual slides as a .</a:t>
            </a:r>
            <a:r>
              <a:rPr lang="en-US" dirty="0" err="1">
                <a:solidFill>
                  <a:schemeClr val="tx2"/>
                </a:solidFill>
              </a:rPr>
              <a:t>png</a:t>
            </a:r>
            <a:r>
              <a:rPr lang="en-US" dirty="0">
                <a:solidFill>
                  <a:schemeClr val="tx2"/>
                </a:solidFill>
              </a:rPr>
              <a:t>, you will not have a logo with a transparent background.</a:t>
            </a:r>
          </a:p>
          <a:p>
            <a:endParaRPr lang="en-US" dirty="0"/>
          </a:p>
        </p:txBody>
      </p:sp>
    </p:spTree>
    <p:extLst>
      <p:ext uri="{BB962C8B-B14F-4D97-AF65-F5344CB8AC3E}">
        <p14:creationId xmlns:p14="http://schemas.microsoft.com/office/powerpoint/2010/main" val="1449231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000" dirty="0"/>
              <a:t>If you have any questions or need assistance with creating your chapter logo, </a:t>
            </a:r>
            <a:r>
              <a:rPr lang="en-GB" sz="2000" dirty="0">
                <a:solidFill>
                  <a:srgbClr val="9AA2AC"/>
                </a:solidFill>
                <a:latin typeface="Inter" panose="02000503000000020004" pitchFamily="2" charset="0"/>
                <a:ea typeface="Inter" panose="02000503000000020004" pitchFamily="2" charset="0"/>
              </a:rPr>
              <a:t>please reach out to the NAYGN core or </a:t>
            </a:r>
            <a:r>
              <a:rPr lang="en-GB" sz="2000" dirty="0">
                <a:solidFill>
                  <a:srgbClr val="9AA2AC"/>
                </a:solidFill>
                <a:latin typeface="Inter SemiBold" panose="02000503000000020004" pitchFamily="2" charset="0"/>
                <a:ea typeface="Inter SemiBold" panose="02000503000000020004" pitchFamily="2" charset="0"/>
              </a:rPr>
              <a:t>communications@naygn.org</a:t>
            </a:r>
            <a:r>
              <a:rPr lang="en-GB" sz="2000" dirty="0">
                <a:solidFill>
                  <a:srgbClr val="9AA2AC"/>
                </a:solidFill>
                <a:latin typeface="Inter" panose="02000503000000020004" pitchFamily="2" charset="0"/>
                <a:ea typeface="Inter" panose="02000503000000020004" pitchFamily="2" charset="0"/>
              </a:rPr>
              <a:t>.</a:t>
            </a:r>
            <a:endParaRPr lang="en-US" sz="2000" dirty="0"/>
          </a:p>
          <a:p>
            <a:endParaRPr lang="en-US" dirty="0"/>
          </a:p>
        </p:txBody>
      </p:sp>
    </p:spTree>
    <p:extLst>
      <p:ext uri="{BB962C8B-B14F-4D97-AF65-F5344CB8AC3E}">
        <p14:creationId xmlns:p14="http://schemas.microsoft.com/office/powerpoint/2010/main" val="607514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31240-4D91-4AD1-684F-B3241B426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ED497-37CB-DA65-CE7D-E9573FFB1B4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079212E-E124-C881-78E9-42EE46CE516B}"/>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000" dirty="0"/>
              <a:t>If you have any questions or need assistance with creating your chapter logo, </a:t>
            </a:r>
            <a:r>
              <a:rPr lang="en-GB" sz="2000" dirty="0">
                <a:solidFill>
                  <a:srgbClr val="9AA2AC"/>
                </a:solidFill>
                <a:latin typeface="Inter" panose="02000503000000020004" pitchFamily="2" charset="0"/>
                <a:ea typeface="Inter" panose="02000503000000020004" pitchFamily="2" charset="0"/>
              </a:rPr>
              <a:t>please reach out to the NAYGN core or </a:t>
            </a:r>
            <a:r>
              <a:rPr lang="en-GB" sz="2000" dirty="0">
                <a:solidFill>
                  <a:srgbClr val="9AA2AC"/>
                </a:solidFill>
                <a:latin typeface="Inter SemiBold" panose="02000503000000020004" pitchFamily="2" charset="0"/>
                <a:ea typeface="Inter SemiBold" panose="02000503000000020004" pitchFamily="2" charset="0"/>
              </a:rPr>
              <a:t>communications@naygn.org</a:t>
            </a:r>
            <a:r>
              <a:rPr lang="en-GB" sz="2000" dirty="0">
                <a:solidFill>
                  <a:srgbClr val="9AA2AC"/>
                </a:solidFill>
                <a:latin typeface="Inter" panose="02000503000000020004" pitchFamily="2" charset="0"/>
                <a:ea typeface="Inter" panose="02000503000000020004" pitchFamily="2" charset="0"/>
              </a:rPr>
              <a:t>.</a:t>
            </a:r>
            <a:endParaRPr lang="en-US" sz="2000" dirty="0"/>
          </a:p>
          <a:p>
            <a:endParaRPr lang="en-US" dirty="0"/>
          </a:p>
        </p:txBody>
      </p:sp>
    </p:spTree>
    <p:extLst>
      <p:ext uri="{BB962C8B-B14F-4D97-AF65-F5344CB8AC3E}">
        <p14:creationId xmlns:p14="http://schemas.microsoft.com/office/powerpoint/2010/main" val="355074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page has been duplicated from the branding guide (page 13) for reference. </a:t>
            </a:r>
            <a:r>
              <a:rPr lang="en-US" sz="2000" dirty="0"/>
              <a:t>If you have any questions or need assistance with creating your chapter logo, </a:t>
            </a:r>
            <a:r>
              <a:rPr lang="en-GB" sz="2000" dirty="0">
                <a:solidFill>
                  <a:srgbClr val="9AA2AC"/>
                </a:solidFill>
                <a:latin typeface="Inter" panose="02000503000000020004" pitchFamily="2" charset="0"/>
                <a:ea typeface="Inter" panose="02000503000000020004" pitchFamily="2" charset="0"/>
              </a:rPr>
              <a:t>please reach out to the NAYGN core or </a:t>
            </a:r>
            <a:r>
              <a:rPr lang="en-GB" sz="2000" dirty="0">
                <a:solidFill>
                  <a:srgbClr val="9AA2AC"/>
                </a:solidFill>
                <a:latin typeface="Inter SemiBold" panose="02000503000000020004" pitchFamily="2" charset="0"/>
                <a:ea typeface="Inter SemiBold" panose="02000503000000020004" pitchFamily="2" charset="0"/>
              </a:rPr>
              <a:t>communications@naygn.org</a:t>
            </a:r>
            <a:r>
              <a:rPr lang="en-GB" sz="2000" dirty="0">
                <a:solidFill>
                  <a:srgbClr val="9AA2AC"/>
                </a:solidFill>
                <a:latin typeface="Inter" panose="02000503000000020004" pitchFamily="2" charset="0"/>
                <a:ea typeface="Inter" panose="02000503000000020004" pitchFamily="2" charset="0"/>
              </a:rPr>
              <a:t>.</a:t>
            </a:r>
            <a:endParaRPr lang="en-US" sz="2000" dirty="0"/>
          </a:p>
          <a:p>
            <a:endParaRPr lang="en-US" dirty="0"/>
          </a:p>
        </p:txBody>
      </p:sp>
    </p:spTree>
    <p:extLst>
      <p:ext uri="{BB962C8B-B14F-4D97-AF65-F5344CB8AC3E}">
        <p14:creationId xmlns:p14="http://schemas.microsoft.com/office/powerpoint/2010/main" val="245917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A80A5-0AAB-4861-5A17-B7D0F8C4C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B2213-0D81-36BD-AE58-A74B09D3F99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EC0F529-8B05-59FA-4310-06D0D459517D}"/>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dirty="0"/>
              <a:t>If you have any questions or need assistance with creating your chapter logo, </a:t>
            </a:r>
            <a:r>
              <a:rPr lang="en-GB" sz="2400" dirty="0">
                <a:solidFill>
                  <a:srgbClr val="9AA2AC"/>
                </a:solidFill>
                <a:latin typeface="Inter" panose="02000503000000020004" pitchFamily="2" charset="0"/>
                <a:ea typeface="Inter" panose="02000503000000020004" pitchFamily="2" charset="0"/>
              </a:rPr>
              <a:t>please reach out to the NAYGN core or </a:t>
            </a:r>
            <a:r>
              <a:rPr lang="en-GB" sz="2400" dirty="0">
                <a:solidFill>
                  <a:srgbClr val="9AA2AC"/>
                </a:solidFill>
                <a:latin typeface="Inter SemiBold" panose="02000503000000020004" pitchFamily="2" charset="0"/>
                <a:ea typeface="Inter SemiBold" panose="02000503000000020004" pitchFamily="2" charset="0"/>
              </a:rPr>
              <a:t>communications@naygn.org</a:t>
            </a:r>
            <a:r>
              <a:rPr lang="en-GB" sz="2400" dirty="0">
                <a:solidFill>
                  <a:srgbClr val="9AA2AC"/>
                </a:solidFill>
                <a:latin typeface="Inter" panose="02000503000000020004" pitchFamily="2" charset="0"/>
                <a:ea typeface="Inter" panose="02000503000000020004" pitchFamily="2" charset="0"/>
              </a:rPr>
              <a:t>.</a:t>
            </a:r>
            <a:endParaRPr lang="en-US" sz="2400" dirty="0"/>
          </a:p>
          <a:p>
            <a:endParaRPr lang="en-US" dirty="0"/>
          </a:p>
          <a:p>
            <a:r>
              <a:rPr lang="en-US" dirty="0"/>
              <a:t>Guides have been enabled on this presentation to help with alignment. You may toggle it on/off by going to View &gt; Show &gt; Guides.</a:t>
            </a:r>
          </a:p>
        </p:txBody>
      </p:sp>
    </p:spTree>
    <p:extLst>
      <p:ext uri="{BB962C8B-B14F-4D97-AF65-F5344CB8AC3E}">
        <p14:creationId xmlns:p14="http://schemas.microsoft.com/office/powerpoint/2010/main" val="23813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t>Primary Chapter Logo – For use on white or light-colored backgrounds</a:t>
            </a:r>
          </a:p>
          <a:p>
            <a:endParaRPr lang="en-US" sz="1800" dirty="0"/>
          </a:p>
          <a:p>
            <a:pPr marL="457200" indent="-457200">
              <a:buAutoNum type="arabicPeriod"/>
            </a:pPr>
            <a:r>
              <a:rPr lang="en-US" sz="1800" dirty="0"/>
              <a:t>The NAYGN text, continent, and atom should not be modified in any way. Do not add effects or resize the logo.</a:t>
            </a:r>
          </a:p>
          <a:p>
            <a:pPr marL="457200" indent="-457200">
              <a:buAutoNum type="arabicPeriod"/>
            </a:pPr>
            <a:endParaRPr lang="en-US" sz="1800" dirty="0"/>
          </a:p>
          <a:p>
            <a:pPr marL="457200" indent="-457200">
              <a:buAutoNum type="arabicPeriod"/>
            </a:pPr>
            <a:r>
              <a:rPr lang="en-US" sz="1800" dirty="0"/>
              <a:t>Update the placeholder text “Nuclear Company Inc Chapter” to your chapter name. </a:t>
            </a:r>
          </a:p>
          <a:p>
            <a:pPr marL="0" lvl="2" indent="0">
              <a:buNone/>
            </a:pPr>
            <a:endParaRPr lang="en-US" sz="1800" dirty="0"/>
          </a:p>
          <a:p>
            <a:pPr marL="0" marR="0" lvl="2" indent="0" defTabSz="457200" eaLnBrk="1" fontAlgn="auto" latinLnBrk="0" hangingPunct="1">
              <a:lnSpc>
                <a:spcPct val="117999"/>
              </a:lnSpc>
              <a:spcBef>
                <a:spcPts val="0"/>
              </a:spcBef>
              <a:spcAft>
                <a:spcPts val="0"/>
              </a:spcAft>
              <a:buClrTx/>
              <a:buSzTx/>
              <a:buFontTx/>
              <a:buNone/>
              <a:tabLst/>
              <a:defRPr/>
            </a:pPr>
            <a:r>
              <a:rPr lang="en-US" sz="1800" dirty="0"/>
              <a:t>Your chapter name should be the same width as NAYGN, and your chapter name should not extend beyond the first or last N. If your chapter name does not fit on one line, continue to a second line. The text box should automatically wrap your text. </a:t>
            </a:r>
          </a:p>
          <a:p>
            <a:pPr marL="0" lvl="2" indent="0">
              <a:buNone/>
            </a:pPr>
            <a:endParaRPr lang="en-US" sz="1800" dirty="0"/>
          </a:p>
          <a:p>
            <a:pPr marL="0" lvl="2" indent="0">
              <a:buNone/>
            </a:pPr>
            <a:r>
              <a:rPr lang="en-US" sz="1800" dirty="0"/>
              <a:t>However, do not add a third line. If your chapter name cannot fit on two lines, </a:t>
            </a:r>
            <a:r>
              <a:rPr lang="en-GB" sz="1800" dirty="0">
                <a:solidFill>
                  <a:srgbClr val="9AA2AC"/>
                </a:solidFill>
                <a:latin typeface="Inter" panose="02000503000000020004" pitchFamily="2" charset="0"/>
                <a:ea typeface="Inter" panose="02000503000000020004" pitchFamily="2" charset="0"/>
              </a:rPr>
              <a:t>please reach out to the NAYGN core or </a:t>
            </a:r>
            <a:r>
              <a:rPr lang="en-GB" sz="1800" dirty="0">
                <a:solidFill>
                  <a:srgbClr val="9AA2AC"/>
                </a:solidFill>
                <a:latin typeface="Inter SemiBold" panose="02000503000000020004" pitchFamily="2" charset="0"/>
                <a:ea typeface="Inter SemiBold" panose="02000503000000020004" pitchFamily="2" charset="0"/>
              </a:rPr>
              <a:t>communications@naygn.org</a:t>
            </a:r>
            <a:r>
              <a:rPr lang="en-GB" sz="1800" dirty="0">
                <a:solidFill>
                  <a:srgbClr val="9AA2AC"/>
                </a:solidFill>
                <a:latin typeface="Inter" panose="02000503000000020004" pitchFamily="2" charset="0"/>
                <a:ea typeface="Inter" panose="02000503000000020004" pitchFamily="2" charset="0"/>
              </a:rPr>
              <a:t>.</a:t>
            </a:r>
            <a:endParaRPr lang="en-US" sz="1800" dirty="0"/>
          </a:p>
          <a:p>
            <a:pPr marL="0" lvl="2" indent="0">
              <a:buNone/>
            </a:pPr>
            <a:endParaRPr lang="en-US" sz="1800" dirty="0"/>
          </a:p>
          <a:p>
            <a:pPr marL="457200" indent="-457200">
              <a:buAutoNum type="arabicPeriod"/>
            </a:pPr>
            <a:r>
              <a:rPr lang="en-US" sz="1800" dirty="0"/>
              <a:t>Ensure your chapter name is in all caps and all lines are centered. The text should appear tidy and centered.</a:t>
            </a:r>
          </a:p>
          <a:p>
            <a:pPr marL="457200" indent="-457200">
              <a:buAutoNum type="arabicPeriod"/>
            </a:pPr>
            <a:endParaRPr lang="en-US" sz="1800" dirty="0"/>
          </a:p>
          <a:p>
            <a:pPr marL="0" indent="0">
              <a:buNone/>
            </a:pPr>
            <a:r>
              <a:rPr lang="en-US" sz="1800" dirty="0"/>
              <a:t>The font name/weight is Inter Medium. The font size is 34.8. The font color is black (</a:t>
            </a:r>
            <a:r>
              <a:rPr lang="en-US" sz="1800" dirty="0" err="1"/>
              <a:t>hexcode</a:t>
            </a:r>
            <a:r>
              <a:rPr lang="en-US" sz="1800" dirty="0"/>
              <a:t> #000000). Do not add text effects to your chapter name.</a:t>
            </a:r>
          </a:p>
        </p:txBody>
      </p:sp>
    </p:spTree>
    <p:extLst>
      <p:ext uri="{BB962C8B-B14F-4D97-AF65-F5344CB8AC3E}">
        <p14:creationId xmlns:p14="http://schemas.microsoft.com/office/powerpoint/2010/main" val="402285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F9FBA-1EA4-DBAD-9C79-5ABE92AD9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2B08E-982A-8F59-7C44-9ED01B8DD30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3F4FC64-CD86-D125-19B9-FB416190D7D5}"/>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800" dirty="0"/>
              <a:t>Primary Chapter Logo – For use on black or dark-colored backgrounds</a:t>
            </a:r>
          </a:p>
          <a:p>
            <a:endParaRPr lang="en-US" sz="1800" dirty="0"/>
          </a:p>
          <a:p>
            <a:pPr marL="457200" indent="-457200">
              <a:buAutoNum type="arabicPeriod"/>
            </a:pPr>
            <a:r>
              <a:rPr lang="en-US" sz="1800" dirty="0"/>
              <a:t>The NAYGN text, continent, and atom should not be modified in any way. Do not add effects or resize the logo.</a:t>
            </a:r>
          </a:p>
          <a:p>
            <a:pPr marL="457200" indent="-457200">
              <a:buAutoNum type="arabicPeriod"/>
            </a:pPr>
            <a:endParaRPr lang="en-US" sz="1800" dirty="0"/>
          </a:p>
          <a:p>
            <a:pPr marL="457200" indent="-457200">
              <a:buAutoNum type="arabicPeriod"/>
            </a:pPr>
            <a:r>
              <a:rPr lang="en-US" sz="1800" dirty="0"/>
              <a:t>Update the placeholder text “Nuclear Company Inc Chapter” to your chapter name. </a:t>
            </a:r>
          </a:p>
          <a:p>
            <a:pPr marL="0" lvl="2" indent="0">
              <a:buNone/>
            </a:pPr>
            <a:endParaRPr lang="en-US" sz="1800" dirty="0"/>
          </a:p>
          <a:p>
            <a:pPr marL="0" marR="0" lvl="2" indent="0" defTabSz="457200" eaLnBrk="1" fontAlgn="auto" latinLnBrk="0" hangingPunct="1">
              <a:lnSpc>
                <a:spcPct val="117999"/>
              </a:lnSpc>
              <a:spcBef>
                <a:spcPts val="0"/>
              </a:spcBef>
              <a:spcAft>
                <a:spcPts val="0"/>
              </a:spcAft>
              <a:buClrTx/>
              <a:buSzTx/>
              <a:buFontTx/>
              <a:buNone/>
              <a:tabLst/>
              <a:defRPr/>
            </a:pPr>
            <a:r>
              <a:rPr lang="en-US" sz="1800" dirty="0"/>
              <a:t>Your chapter name should be the same width as NAYGN, and your chapter name should not extend beyond the first or last N. If your chapter name does not fit on one line, continue to a second line. The text box should automatically wrap your text. </a:t>
            </a:r>
          </a:p>
          <a:p>
            <a:pPr marL="0" lvl="2" indent="0">
              <a:buNone/>
            </a:pPr>
            <a:endParaRPr lang="en-US" sz="1800" dirty="0"/>
          </a:p>
          <a:p>
            <a:pPr marL="0" lvl="2" indent="0">
              <a:buNone/>
            </a:pPr>
            <a:r>
              <a:rPr lang="en-US" sz="1800" dirty="0"/>
              <a:t>However, do not add a third line. If your chapter name cannot fit on two lines, </a:t>
            </a:r>
            <a:r>
              <a:rPr lang="en-GB" sz="1800" dirty="0">
                <a:solidFill>
                  <a:srgbClr val="9AA2AC"/>
                </a:solidFill>
                <a:latin typeface="Inter" panose="02000503000000020004" pitchFamily="2" charset="0"/>
                <a:ea typeface="Inter" panose="02000503000000020004" pitchFamily="2" charset="0"/>
              </a:rPr>
              <a:t>please reach out to the NAYGN core or </a:t>
            </a:r>
            <a:r>
              <a:rPr lang="en-GB" sz="1800" dirty="0">
                <a:solidFill>
                  <a:srgbClr val="9AA2AC"/>
                </a:solidFill>
                <a:latin typeface="Inter SemiBold" panose="02000503000000020004" pitchFamily="2" charset="0"/>
                <a:ea typeface="Inter SemiBold" panose="02000503000000020004" pitchFamily="2" charset="0"/>
              </a:rPr>
              <a:t>communications@naygn.org</a:t>
            </a:r>
            <a:r>
              <a:rPr lang="en-GB" sz="1800" dirty="0">
                <a:solidFill>
                  <a:srgbClr val="9AA2AC"/>
                </a:solidFill>
                <a:latin typeface="Inter" panose="02000503000000020004" pitchFamily="2" charset="0"/>
                <a:ea typeface="Inter" panose="02000503000000020004" pitchFamily="2" charset="0"/>
              </a:rPr>
              <a:t>.</a:t>
            </a:r>
            <a:endParaRPr lang="en-US" sz="1800" dirty="0"/>
          </a:p>
          <a:p>
            <a:pPr marL="0" lvl="2" indent="0">
              <a:buNone/>
            </a:pPr>
            <a:endParaRPr lang="en-US" sz="1800" dirty="0"/>
          </a:p>
          <a:p>
            <a:pPr marL="457200" indent="-457200">
              <a:buAutoNum type="arabicPeriod"/>
            </a:pPr>
            <a:r>
              <a:rPr lang="en-US" sz="1800" dirty="0"/>
              <a:t>Ensure your chapter name is in all caps and all lines are centered. The text should appear tidy and centered.</a:t>
            </a:r>
          </a:p>
          <a:p>
            <a:pPr marL="457200" indent="-457200">
              <a:buAutoNum type="arabicPeriod"/>
            </a:pPr>
            <a:endParaRPr lang="en-US" sz="1800" dirty="0"/>
          </a:p>
          <a:p>
            <a:pPr marL="0" indent="0">
              <a:buNone/>
            </a:pPr>
            <a:r>
              <a:rPr lang="en-US" sz="1800" dirty="0"/>
              <a:t>The font name/weight is Inter Medium. The font size is 34.8. The font color is white (</a:t>
            </a:r>
            <a:r>
              <a:rPr lang="en-US" sz="1800" dirty="0" err="1"/>
              <a:t>hexcode</a:t>
            </a:r>
            <a:r>
              <a:rPr lang="en-US" sz="1800" dirty="0"/>
              <a:t> #ffffff). Do not add text effects to your chapter name.</a:t>
            </a:r>
          </a:p>
        </p:txBody>
      </p:sp>
    </p:spTree>
    <p:extLst>
      <p:ext uri="{BB962C8B-B14F-4D97-AF65-F5344CB8AC3E}">
        <p14:creationId xmlns:p14="http://schemas.microsoft.com/office/powerpoint/2010/main" val="171001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Secondary Chapter Logo (Inline) </a:t>
            </a:r>
            <a:r>
              <a:rPr lang="en-US" sz="2400" dirty="0"/>
              <a:t>– For use on white or light-colored backgrounds</a:t>
            </a:r>
            <a:endParaRPr lang="en-US" dirty="0"/>
          </a:p>
          <a:p>
            <a:endParaRPr lang="en-US" dirty="0"/>
          </a:p>
          <a:p>
            <a:pPr marL="457200" indent="-457200">
              <a:buAutoNum type="arabicPeriod"/>
            </a:pPr>
            <a:r>
              <a:rPr lang="en-US" dirty="0"/>
              <a:t>The NAYGN text should not be modified in any way. Do not add effects or resize the logo.</a:t>
            </a:r>
          </a:p>
          <a:p>
            <a:pPr marL="457200" indent="-457200">
              <a:buAutoNum type="arabicPeriod"/>
            </a:pPr>
            <a:endParaRPr lang="en-US" dirty="0"/>
          </a:p>
          <a:p>
            <a:pPr marL="457200" indent="-457200">
              <a:buAutoNum type="arabicPeriod"/>
            </a:pPr>
            <a:r>
              <a:rPr lang="en-US" dirty="0"/>
              <a:t>Update the placeholder text “Nuclear Company Inc Chapter” to your chapter name. </a:t>
            </a:r>
          </a:p>
          <a:p>
            <a:pPr marL="0" lvl="2" indent="0">
              <a:buNone/>
            </a:pPr>
            <a:endParaRPr lang="en-US" dirty="0"/>
          </a:p>
          <a:p>
            <a:pPr marL="0" lvl="2" indent="0">
              <a:buNone/>
            </a:pPr>
            <a:r>
              <a:rPr lang="en-US" dirty="0"/>
              <a:t>The text box should automatically wrap your text. You may adjust line breaks to best fit your chapter name. If your chapter name does not fit in the provided space (3 lines), </a:t>
            </a:r>
            <a:r>
              <a:rPr lang="en-GB" sz="2400" dirty="0">
                <a:solidFill>
                  <a:srgbClr val="9AA2AC"/>
                </a:solidFill>
                <a:latin typeface="Inter" panose="02000503000000020004" pitchFamily="2" charset="0"/>
                <a:ea typeface="Inter" panose="02000503000000020004" pitchFamily="2" charset="0"/>
              </a:rPr>
              <a:t>please reach out to the NAYGN core or </a:t>
            </a:r>
            <a:r>
              <a:rPr lang="en-GB" sz="2400" dirty="0">
                <a:solidFill>
                  <a:srgbClr val="9AA2AC"/>
                </a:solidFill>
                <a:latin typeface="Inter SemiBold" panose="02000503000000020004" pitchFamily="2" charset="0"/>
                <a:ea typeface="Inter SemiBold" panose="02000503000000020004" pitchFamily="2" charset="0"/>
              </a:rPr>
              <a:t>communications@naygn.org</a:t>
            </a:r>
            <a:r>
              <a:rPr lang="en-GB" sz="2400" dirty="0">
                <a:solidFill>
                  <a:srgbClr val="9AA2AC"/>
                </a:solidFill>
                <a:latin typeface="Inter" panose="02000503000000020004" pitchFamily="2" charset="0"/>
                <a:ea typeface="Inter" panose="02000503000000020004" pitchFamily="2" charset="0"/>
              </a:rPr>
              <a:t>.</a:t>
            </a:r>
            <a:endParaRPr lang="en-US" dirty="0"/>
          </a:p>
          <a:p>
            <a:pPr marL="0" lvl="2" indent="0">
              <a:buNone/>
            </a:pPr>
            <a:endParaRPr lang="en-US" dirty="0"/>
          </a:p>
          <a:p>
            <a:pPr marL="457200" indent="-457200">
              <a:buAutoNum type="arabicPeriod"/>
            </a:pPr>
            <a:r>
              <a:rPr lang="en-US" dirty="0"/>
              <a:t>Ensure your chapter name is in all caps. The text should appear tidy and left aligned, with the height not exceeding the height of NAYGN. </a:t>
            </a:r>
          </a:p>
          <a:p>
            <a:pPr marL="0" indent="0">
              <a:buNone/>
            </a:pPr>
            <a:endParaRPr lang="en-US" dirty="0"/>
          </a:p>
          <a:p>
            <a:pPr marL="0" indent="0">
              <a:buNone/>
            </a:pPr>
            <a:r>
              <a:rPr lang="en-US" dirty="0"/>
              <a:t>If your chapter name fits on only 2 lines, ensure that the text box is vertically centered (select vertical alignment &gt; middle).</a:t>
            </a:r>
          </a:p>
          <a:p>
            <a:pPr marL="457200" indent="-457200">
              <a:buAutoNum type="arabicPeriod"/>
            </a:pPr>
            <a:endParaRPr lang="en-US" dirty="0"/>
          </a:p>
          <a:p>
            <a:pPr marL="0" indent="0">
              <a:buNone/>
            </a:pPr>
            <a:r>
              <a:rPr lang="en-US" dirty="0"/>
              <a:t>The font name/weight is Inter Medium. The font size is 64. The font color is black (</a:t>
            </a:r>
            <a:r>
              <a:rPr lang="en-US" dirty="0" err="1"/>
              <a:t>hexcode</a:t>
            </a:r>
            <a:r>
              <a:rPr lang="en-US" dirty="0"/>
              <a:t> #000000). Do not add text effects to your chapter name.</a:t>
            </a:r>
          </a:p>
          <a:p>
            <a:endParaRPr lang="en-US" dirty="0"/>
          </a:p>
          <a:p>
            <a:endParaRPr lang="en-US" dirty="0"/>
          </a:p>
        </p:txBody>
      </p:sp>
    </p:spTree>
    <p:extLst>
      <p:ext uri="{BB962C8B-B14F-4D97-AF65-F5344CB8AC3E}">
        <p14:creationId xmlns:p14="http://schemas.microsoft.com/office/powerpoint/2010/main" val="73602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12283-31CF-6F8D-AFCA-055FED275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7DA2E-E2CC-5C0D-C7CE-8D6E0D8C77A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170A391-92EB-A924-302C-6C1EC7A47210}"/>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Secondary Chapter Logo (Inline) </a:t>
            </a:r>
            <a:r>
              <a:rPr lang="en-US" sz="2400" dirty="0"/>
              <a:t>– For use on black or dark-colored backgrounds</a:t>
            </a:r>
            <a:endParaRPr lang="en-US" dirty="0"/>
          </a:p>
          <a:p>
            <a:endParaRPr lang="en-US" dirty="0"/>
          </a:p>
          <a:p>
            <a:pPr marL="457200" indent="-457200">
              <a:buAutoNum type="arabicPeriod"/>
            </a:pPr>
            <a:r>
              <a:rPr lang="en-US" dirty="0"/>
              <a:t>The NAYGN text should not be modified in any way. Do not add effects or resize the logo.</a:t>
            </a:r>
          </a:p>
          <a:p>
            <a:pPr marL="457200" indent="-457200">
              <a:buAutoNum type="arabicPeriod"/>
            </a:pPr>
            <a:endParaRPr lang="en-US" dirty="0"/>
          </a:p>
          <a:p>
            <a:pPr marL="457200" indent="-457200">
              <a:buAutoNum type="arabicPeriod"/>
            </a:pPr>
            <a:r>
              <a:rPr lang="en-US" dirty="0"/>
              <a:t>Update the placeholder text “Nuclear Company Inc Chapter” to your chapter name. </a:t>
            </a:r>
          </a:p>
          <a:p>
            <a:pPr marL="0" lvl="2" indent="0">
              <a:buNone/>
            </a:pPr>
            <a:endParaRPr lang="en-US" dirty="0"/>
          </a:p>
          <a:p>
            <a:pPr marL="0" lvl="2" indent="0">
              <a:buNone/>
            </a:pPr>
            <a:r>
              <a:rPr lang="en-US" dirty="0"/>
              <a:t>The text box should automatically wrap your text. You may adjust line breaks to best fit your chapter name. If your chapter name does not fit in the provided space (3 lines), </a:t>
            </a:r>
            <a:r>
              <a:rPr lang="en-GB" sz="2400" dirty="0">
                <a:solidFill>
                  <a:srgbClr val="9AA2AC"/>
                </a:solidFill>
                <a:latin typeface="Inter" panose="02000503000000020004" pitchFamily="2" charset="0"/>
                <a:ea typeface="Inter" panose="02000503000000020004" pitchFamily="2" charset="0"/>
              </a:rPr>
              <a:t>please reach out to the NAYGN core or </a:t>
            </a:r>
            <a:r>
              <a:rPr lang="en-GB" sz="2400" dirty="0">
                <a:solidFill>
                  <a:srgbClr val="9AA2AC"/>
                </a:solidFill>
                <a:latin typeface="Inter SemiBold" panose="02000503000000020004" pitchFamily="2" charset="0"/>
                <a:ea typeface="Inter SemiBold" panose="02000503000000020004" pitchFamily="2" charset="0"/>
              </a:rPr>
              <a:t>communications@naygn.org</a:t>
            </a:r>
            <a:r>
              <a:rPr lang="en-GB" sz="2400" dirty="0">
                <a:solidFill>
                  <a:srgbClr val="9AA2AC"/>
                </a:solidFill>
                <a:latin typeface="Inter" panose="02000503000000020004" pitchFamily="2" charset="0"/>
                <a:ea typeface="Inter" panose="02000503000000020004" pitchFamily="2" charset="0"/>
              </a:rPr>
              <a:t>.</a:t>
            </a:r>
            <a:endParaRPr lang="en-US" dirty="0"/>
          </a:p>
          <a:p>
            <a:pPr marL="0" lvl="2" indent="0">
              <a:buNone/>
            </a:pPr>
            <a:endParaRPr lang="en-US" dirty="0"/>
          </a:p>
          <a:p>
            <a:pPr marL="457200" indent="-457200">
              <a:buAutoNum type="arabicPeriod"/>
            </a:pPr>
            <a:r>
              <a:rPr lang="en-US" dirty="0"/>
              <a:t>Ensure your chapter name is in all caps. The text should appear tidy and left aligned, with the height not exceeding the height of NAYGN. </a:t>
            </a:r>
          </a:p>
          <a:p>
            <a:pPr marL="0" indent="0">
              <a:buNone/>
            </a:pPr>
            <a:endParaRPr lang="en-US" dirty="0"/>
          </a:p>
          <a:p>
            <a:pPr marL="0" indent="0">
              <a:buNone/>
            </a:pPr>
            <a:r>
              <a:rPr lang="en-US" dirty="0"/>
              <a:t>If your chapter name fits on only 2 lines, ensure that the text box is vertically centered (select vertical alignment &gt; middle).</a:t>
            </a:r>
          </a:p>
          <a:p>
            <a:pPr marL="457200" indent="-457200">
              <a:buAutoNum type="arabicPeriod"/>
            </a:pPr>
            <a:endParaRPr lang="en-US" dirty="0"/>
          </a:p>
          <a:p>
            <a:pPr marL="0" indent="0">
              <a:buNone/>
            </a:pPr>
            <a:r>
              <a:rPr lang="en-US" dirty="0"/>
              <a:t>The font name/weight is Inter Medium. The font size is 64. The font color is white (</a:t>
            </a:r>
            <a:r>
              <a:rPr lang="en-US" dirty="0" err="1"/>
              <a:t>hexcode</a:t>
            </a:r>
            <a:r>
              <a:rPr lang="en-US" dirty="0"/>
              <a:t> #ffffff). Do not add text effects to your chapter name.</a:t>
            </a:r>
          </a:p>
          <a:p>
            <a:endParaRPr lang="en-US" dirty="0"/>
          </a:p>
          <a:p>
            <a:endParaRPr lang="en-US" dirty="0"/>
          </a:p>
        </p:txBody>
      </p:sp>
    </p:spTree>
    <p:extLst>
      <p:ext uri="{BB962C8B-B14F-4D97-AF65-F5344CB8AC3E}">
        <p14:creationId xmlns:p14="http://schemas.microsoft.com/office/powerpoint/2010/main" val="169262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D1D8-B8ED-1BB8-20B4-C8E42C061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FCC21-6903-4E9B-A6B0-83633E7FF0D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A24FD47-5A55-9E99-5FA1-2655EEF0C548}"/>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Secondary Chapter Logo (Inline) </a:t>
            </a:r>
            <a:r>
              <a:rPr lang="en-US" sz="2400" dirty="0"/>
              <a:t>– For use on black or dark-colored backgrounds</a:t>
            </a:r>
            <a:endParaRPr lang="en-US" dirty="0"/>
          </a:p>
          <a:p>
            <a:endParaRPr lang="en-US" dirty="0"/>
          </a:p>
          <a:p>
            <a:pPr marL="457200" indent="-457200">
              <a:buAutoNum type="arabicPeriod"/>
            </a:pPr>
            <a:r>
              <a:rPr lang="en-US" dirty="0"/>
              <a:t>The NAYGN text should not be modified in any way. Do not add effects or resize the logo.</a:t>
            </a:r>
          </a:p>
          <a:p>
            <a:pPr marL="457200" indent="-457200">
              <a:buAutoNum type="arabicPeriod"/>
            </a:pPr>
            <a:endParaRPr lang="en-US" dirty="0"/>
          </a:p>
          <a:p>
            <a:pPr marL="457200" indent="-457200">
              <a:buAutoNum type="arabicPeriod"/>
            </a:pPr>
            <a:r>
              <a:rPr lang="en-US" dirty="0"/>
              <a:t>Update the placeholder text “Nuclear Company Inc Chapter” to your chapter name. </a:t>
            </a:r>
          </a:p>
          <a:p>
            <a:pPr marL="0" lvl="2" indent="0">
              <a:buNone/>
            </a:pPr>
            <a:endParaRPr lang="en-US" dirty="0"/>
          </a:p>
          <a:p>
            <a:pPr marL="0" lvl="2" indent="0">
              <a:buNone/>
            </a:pPr>
            <a:r>
              <a:rPr lang="en-US" dirty="0"/>
              <a:t>The text box should automatically wrap your text. You may adjust line breaks to best fit your chapter name. If your chapter name does not fit in the provided space (3 lines), </a:t>
            </a:r>
            <a:r>
              <a:rPr lang="en-GB" sz="2400" dirty="0">
                <a:solidFill>
                  <a:srgbClr val="9AA2AC"/>
                </a:solidFill>
                <a:latin typeface="Inter" panose="02000503000000020004" pitchFamily="2" charset="0"/>
                <a:ea typeface="Inter" panose="02000503000000020004" pitchFamily="2" charset="0"/>
              </a:rPr>
              <a:t>please reach out to the NAYGN core or </a:t>
            </a:r>
            <a:r>
              <a:rPr lang="en-GB" sz="2400" dirty="0">
                <a:solidFill>
                  <a:srgbClr val="9AA2AC"/>
                </a:solidFill>
                <a:latin typeface="Inter SemiBold" panose="02000503000000020004" pitchFamily="2" charset="0"/>
                <a:ea typeface="Inter SemiBold" panose="02000503000000020004" pitchFamily="2" charset="0"/>
              </a:rPr>
              <a:t>communications@naygn.org</a:t>
            </a:r>
            <a:r>
              <a:rPr lang="en-GB" sz="2400" dirty="0">
                <a:solidFill>
                  <a:srgbClr val="9AA2AC"/>
                </a:solidFill>
                <a:latin typeface="Inter" panose="02000503000000020004" pitchFamily="2" charset="0"/>
                <a:ea typeface="Inter" panose="02000503000000020004" pitchFamily="2" charset="0"/>
              </a:rPr>
              <a:t>.</a:t>
            </a:r>
            <a:endParaRPr lang="en-US" dirty="0"/>
          </a:p>
          <a:p>
            <a:pPr marL="0" lvl="2" indent="0">
              <a:buNone/>
            </a:pPr>
            <a:endParaRPr lang="en-US" dirty="0"/>
          </a:p>
          <a:p>
            <a:pPr marL="457200" indent="-457200">
              <a:buAutoNum type="arabicPeriod"/>
            </a:pPr>
            <a:r>
              <a:rPr lang="en-US" dirty="0"/>
              <a:t>Ensure your chapter name is in all caps. The text should appear tidy and left aligned, with the height not exceeding the height of NAYGN. </a:t>
            </a:r>
          </a:p>
          <a:p>
            <a:pPr marL="0" indent="0">
              <a:buNone/>
            </a:pPr>
            <a:endParaRPr lang="en-US" dirty="0"/>
          </a:p>
          <a:p>
            <a:pPr marL="0" indent="0">
              <a:buNone/>
            </a:pPr>
            <a:r>
              <a:rPr lang="en-US" dirty="0"/>
              <a:t>If your chapter name fits on only 2 lines, ensure that the text box is vertically centered (select vertical alignment &gt; middle).</a:t>
            </a:r>
          </a:p>
          <a:p>
            <a:pPr marL="457200" indent="-457200">
              <a:buAutoNum type="arabicPeriod"/>
            </a:pPr>
            <a:endParaRPr lang="en-US" dirty="0"/>
          </a:p>
          <a:p>
            <a:pPr marL="0" indent="0">
              <a:buNone/>
            </a:pPr>
            <a:r>
              <a:rPr lang="en-US" dirty="0"/>
              <a:t>The font name/weight is Inter Medium. The font size is 64. The font color is white (</a:t>
            </a:r>
            <a:r>
              <a:rPr lang="en-US" dirty="0" err="1"/>
              <a:t>hexcode</a:t>
            </a:r>
            <a:r>
              <a:rPr lang="en-US" dirty="0"/>
              <a:t> #ffffff). Do not add text effects to your chapter name.</a:t>
            </a:r>
          </a:p>
          <a:p>
            <a:endParaRPr lang="en-US" dirty="0"/>
          </a:p>
          <a:p>
            <a:endParaRPr lang="en-US" dirty="0"/>
          </a:p>
        </p:txBody>
      </p:sp>
    </p:spTree>
    <p:extLst>
      <p:ext uri="{BB962C8B-B14F-4D97-AF65-F5344CB8AC3E}">
        <p14:creationId xmlns:p14="http://schemas.microsoft.com/office/powerpoint/2010/main" val="349899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Secondary Chapter Logo (Stacked) </a:t>
            </a:r>
            <a:r>
              <a:rPr lang="en-US" sz="2400" dirty="0"/>
              <a:t>– For use on white or light-colored backgrounds</a:t>
            </a:r>
            <a:endParaRPr lang="en-US" dirty="0"/>
          </a:p>
          <a:p>
            <a:endParaRPr lang="en-US" dirty="0"/>
          </a:p>
          <a:p>
            <a:pPr marL="457200" indent="-457200">
              <a:buAutoNum type="arabicPeriod"/>
            </a:pPr>
            <a:r>
              <a:rPr lang="en-US" dirty="0"/>
              <a:t>The NAYGN text should not be modified in any way. Do not add effects or resize the logo.</a:t>
            </a:r>
          </a:p>
          <a:p>
            <a:pPr marL="457200" indent="-457200">
              <a:buAutoNum type="arabicPeriod"/>
            </a:pPr>
            <a:endParaRPr lang="en-US" dirty="0"/>
          </a:p>
          <a:p>
            <a:pPr marL="457200" indent="-457200">
              <a:buAutoNum type="arabicPeriod"/>
            </a:pPr>
            <a:r>
              <a:rPr lang="en-US" dirty="0"/>
              <a:t>Update the placeholder text “Nuclear Company Inc Chapter” to your chapter name. </a:t>
            </a:r>
          </a:p>
          <a:p>
            <a:pPr marL="0" lvl="2" indent="0">
              <a:buNone/>
            </a:pPr>
            <a:endParaRPr lang="en-US" dirty="0"/>
          </a:p>
          <a:p>
            <a:pPr marL="0" marR="0" lvl="2" indent="0" defTabSz="457200" eaLnBrk="1" fontAlgn="auto" latinLnBrk="0" hangingPunct="1">
              <a:lnSpc>
                <a:spcPct val="117999"/>
              </a:lnSpc>
              <a:spcBef>
                <a:spcPts val="0"/>
              </a:spcBef>
              <a:spcAft>
                <a:spcPts val="0"/>
              </a:spcAft>
              <a:buClrTx/>
              <a:buSzTx/>
              <a:buFontTx/>
              <a:buNone/>
              <a:tabLst/>
              <a:defRPr/>
            </a:pPr>
            <a:r>
              <a:rPr lang="en-US" sz="1800" dirty="0"/>
              <a:t>Your chapter name should be the same width as NAYGN, and your chapter name should not extend beyond the first or last N. If your chapter name does not fit on one line, continue to a second line. The text box should automatically wrap your text. </a:t>
            </a:r>
          </a:p>
          <a:p>
            <a:pPr marL="0" lvl="2" indent="0">
              <a:buNone/>
            </a:pPr>
            <a:endParaRPr lang="en-US" sz="1800" dirty="0"/>
          </a:p>
          <a:p>
            <a:pPr marL="0" lvl="2" indent="0">
              <a:buNone/>
            </a:pPr>
            <a:r>
              <a:rPr lang="en-US" sz="1800" dirty="0"/>
              <a:t>However, do not add a third line. If your chapter name cannot fit on two lines, </a:t>
            </a:r>
            <a:r>
              <a:rPr lang="en-GB" sz="1800" dirty="0">
                <a:solidFill>
                  <a:srgbClr val="9AA2AC"/>
                </a:solidFill>
                <a:latin typeface="Inter" panose="02000503000000020004" pitchFamily="2" charset="0"/>
                <a:ea typeface="Inter" panose="02000503000000020004" pitchFamily="2" charset="0"/>
              </a:rPr>
              <a:t>please reach out to the NAYGN core or </a:t>
            </a:r>
            <a:r>
              <a:rPr lang="en-GB" sz="1800" dirty="0">
                <a:solidFill>
                  <a:srgbClr val="9AA2AC"/>
                </a:solidFill>
                <a:latin typeface="Inter SemiBold" panose="02000503000000020004" pitchFamily="2" charset="0"/>
                <a:ea typeface="Inter SemiBold" panose="02000503000000020004" pitchFamily="2" charset="0"/>
              </a:rPr>
              <a:t>communications@naygn.org</a:t>
            </a:r>
            <a:r>
              <a:rPr lang="en-GB" sz="1800" dirty="0">
                <a:solidFill>
                  <a:srgbClr val="9AA2AC"/>
                </a:solidFill>
                <a:latin typeface="Inter" panose="02000503000000020004" pitchFamily="2" charset="0"/>
                <a:ea typeface="Inter" panose="02000503000000020004" pitchFamily="2" charset="0"/>
              </a:rPr>
              <a:t>.</a:t>
            </a:r>
            <a:endParaRPr lang="en-US" sz="1800" dirty="0"/>
          </a:p>
          <a:p>
            <a:pPr marL="0" lvl="2" indent="0">
              <a:buNone/>
            </a:pPr>
            <a:endParaRPr lang="en-US" sz="1800" dirty="0"/>
          </a:p>
          <a:p>
            <a:pPr marL="457200" indent="-457200">
              <a:buAutoNum type="arabicPeriod"/>
            </a:pPr>
            <a:r>
              <a:rPr lang="en-US" sz="1800" dirty="0"/>
              <a:t>Ensure your chapter name is in all caps and all lines are centered. The text should appear tidy and centered.</a:t>
            </a:r>
          </a:p>
          <a:p>
            <a:pPr marL="0" indent="0">
              <a:buNone/>
            </a:pPr>
            <a:endParaRPr lang="en-US" dirty="0"/>
          </a:p>
          <a:p>
            <a:pPr marL="0" indent="0">
              <a:buNone/>
            </a:pPr>
            <a:r>
              <a:rPr lang="en-US" dirty="0"/>
              <a:t>The font name/weight is Inter Medium. The font size is 54.7. The font color is black (</a:t>
            </a:r>
            <a:r>
              <a:rPr lang="en-US" dirty="0" err="1"/>
              <a:t>hexcode</a:t>
            </a:r>
            <a:r>
              <a:rPr lang="en-US" dirty="0"/>
              <a:t> #000000). Do not add text effects to your chapter name.</a:t>
            </a:r>
          </a:p>
          <a:p>
            <a:endParaRPr lang="en-US" dirty="0"/>
          </a:p>
        </p:txBody>
      </p:sp>
    </p:spTree>
    <p:extLst>
      <p:ext uri="{BB962C8B-B14F-4D97-AF65-F5344CB8AC3E}">
        <p14:creationId xmlns:p14="http://schemas.microsoft.com/office/powerpoint/2010/main" val="3845317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Dots">
    <p:spTree>
      <p:nvGrpSpPr>
        <p:cNvPr id="1" name=""/>
        <p:cNvGrpSpPr/>
        <p:nvPr/>
      </p:nvGrpSpPr>
      <p:grpSpPr>
        <a:xfrm>
          <a:off x="0" y="0"/>
          <a:ext cx="0" cy="0"/>
          <a:chOff x="0" y="0"/>
          <a:chExt cx="0" cy="0"/>
        </a:xfrm>
      </p:grpSpPr>
      <p:pic>
        <p:nvPicPr>
          <p:cNvPr id="2" name="Picture Placeholder 9">
            <a:extLst>
              <a:ext uri="{FF2B5EF4-FFF2-40B4-BE49-F238E27FC236}">
                <a16:creationId xmlns:a16="http://schemas.microsoft.com/office/drawing/2014/main" id="{35365EB1-8C5B-5DEB-6DE3-835A329A1A8F}"/>
              </a:ext>
            </a:extLst>
          </p:cNvPr>
          <p:cNvPicPr>
            <a:picLocks noGrp="1" noRo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2548" r="2548"/>
          <a:stretch/>
        </p:blipFill>
        <p:spPr>
          <a:xfrm>
            <a:off x="254000" y="254000"/>
            <a:ext cx="23876000" cy="13208000"/>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p:spPr>
      </p:pic>
      <p:pic>
        <p:nvPicPr>
          <p:cNvPr id="3" name="Picture 2">
            <a:extLst>
              <a:ext uri="{FF2B5EF4-FFF2-40B4-BE49-F238E27FC236}">
                <a16:creationId xmlns:a16="http://schemas.microsoft.com/office/drawing/2014/main" id="{EA3779B7-B347-99C3-7901-99A95029DFB1}"/>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284058" y="1319762"/>
            <a:ext cx="5158793" cy="2063517"/>
          </a:xfrm>
          <a:prstGeom prst="rect">
            <a:avLst/>
          </a:prstGeom>
        </p:spPr>
      </p:pic>
      <p:sp>
        <p:nvSpPr>
          <p:cNvPr id="8" name="Start Awesome Presentation">
            <a:extLst>
              <a:ext uri="{FF2B5EF4-FFF2-40B4-BE49-F238E27FC236}">
                <a16:creationId xmlns:a16="http://schemas.microsoft.com/office/drawing/2014/main" id="{ED7E3561-5F0D-EF47-3AE2-0ED8D82D248D}"/>
              </a:ext>
            </a:extLst>
          </p:cNvPr>
          <p:cNvSpPr txBox="1">
            <a:spLocks/>
          </p:cNvSpPr>
          <p:nvPr userDrawn="1"/>
        </p:nvSpPr>
        <p:spPr>
          <a:xfrm>
            <a:off x="10682609" y="12889832"/>
            <a:ext cx="12048171"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800" b="0">
                <a:solidFill>
                  <a:srgbClr val="F7F9FF"/>
                </a:solidFill>
                <a:latin typeface="Lato Black"/>
                <a:ea typeface="Lato Black"/>
                <a:cs typeface="Lato Black"/>
                <a:sym typeface="Lato Black"/>
              </a:defRPr>
            </a:lvl1pPr>
          </a:lstStyle>
          <a:p>
            <a:r>
              <a:rPr lang="en-US" sz="2400" b="1" dirty="0">
                <a:latin typeface="Inter" panose="02000503000000020004" pitchFamily="2" charset="0"/>
                <a:ea typeface="Inter" panose="02000503000000020004" pitchFamily="2" charset="0"/>
              </a:rPr>
              <a:t>NORTH AMERICAN YOUNG GENERATION IN NUCLEAR | </a:t>
            </a:r>
            <a:r>
              <a:rPr lang="en-US" sz="2400" b="1" i="1" dirty="0">
                <a:latin typeface="Inter" panose="02000503000000020004" pitchFamily="2" charset="0"/>
                <a:ea typeface="Inter" panose="02000503000000020004" pitchFamily="2" charset="0"/>
              </a:rPr>
              <a:t>ENERGIZING THE FUTURE OF NUCLEAR</a:t>
            </a:r>
          </a:p>
        </p:txBody>
      </p:sp>
      <p:sp>
        <p:nvSpPr>
          <p:cNvPr id="9" name="Title text">
            <a:extLst>
              <a:ext uri="{FF2B5EF4-FFF2-40B4-BE49-F238E27FC236}">
                <a16:creationId xmlns:a16="http://schemas.microsoft.com/office/drawing/2014/main" id="{3FAA46DA-8941-E359-46D8-01CE29AF9DFE}"/>
              </a:ext>
            </a:extLst>
          </p:cNvPr>
          <p:cNvSpPr>
            <a:spLocks noGrp="1"/>
          </p:cNvSpPr>
          <p:nvPr>
            <p:ph type="body" sz="quarter" idx="18" hasCustomPrompt="1"/>
          </p:nvPr>
        </p:nvSpPr>
        <p:spPr>
          <a:xfrm>
            <a:off x="7622616" y="6243153"/>
            <a:ext cx="8948283" cy="2122761"/>
          </a:xfrm>
          <a:prstGeom prst="rect">
            <a:avLst/>
          </a:prstGeom>
        </p:spPr>
        <p:txBody>
          <a:bodyPr wrap="none" anchor="t">
            <a:sp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12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0" name="Body text">
            <a:extLst>
              <a:ext uri="{FF2B5EF4-FFF2-40B4-BE49-F238E27FC236}">
                <a16:creationId xmlns:a16="http://schemas.microsoft.com/office/drawing/2014/main" id="{FD4F1042-23FE-88F5-AFBA-B5866ABD562C}"/>
              </a:ext>
            </a:extLst>
          </p:cNvPr>
          <p:cNvSpPr>
            <a:spLocks noGrp="1"/>
          </p:cNvSpPr>
          <p:nvPr>
            <p:ph type="body" sz="quarter" idx="19" hasCustomPrompt="1"/>
          </p:nvPr>
        </p:nvSpPr>
        <p:spPr>
          <a:xfrm>
            <a:off x="10682609" y="8334865"/>
            <a:ext cx="3018775" cy="566117"/>
          </a:xfrm>
          <a:prstGeom prst="rect">
            <a:avLst/>
          </a:prstGeom>
        </p:spPr>
        <p:txBody>
          <a:bodyPr wrap="none" anchor="t">
            <a:sp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Presenter Name</a:t>
            </a:r>
          </a:p>
        </p:txBody>
      </p:sp>
      <p:sp>
        <p:nvSpPr>
          <p:cNvPr id="11" name="Body text">
            <a:extLst>
              <a:ext uri="{FF2B5EF4-FFF2-40B4-BE49-F238E27FC236}">
                <a16:creationId xmlns:a16="http://schemas.microsoft.com/office/drawing/2014/main" id="{D478A0D1-B433-DA97-F626-D21692DDD2EE}"/>
              </a:ext>
            </a:extLst>
          </p:cNvPr>
          <p:cNvSpPr>
            <a:spLocks noGrp="1"/>
          </p:cNvSpPr>
          <p:nvPr>
            <p:ph type="body" sz="quarter" idx="20" hasCustomPrompt="1"/>
          </p:nvPr>
        </p:nvSpPr>
        <p:spPr>
          <a:xfrm>
            <a:off x="11687692" y="8766666"/>
            <a:ext cx="1008609" cy="566117"/>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Date</a:t>
            </a:r>
          </a:p>
        </p:txBody>
      </p:sp>
    </p:spTree>
    <p:extLst>
      <p:ext uri="{BB962C8B-B14F-4D97-AF65-F5344CB8AC3E}">
        <p14:creationId xmlns:p14="http://schemas.microsoft.com/office/powerpoint/2010/main" val="264248471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 Complex - Dots">
    <p:spTree>
      <p:nvGrpSpPr>
        <p:cNvPr id="1" name=""/>
        <p:cNvGrpSpPr/>
        <p:nvPr/>
      </p:nvGrpSpPr>
      <p:grpSpPr>
        <a:xfrm>
          <a:off x="0" y="0"/>
          <a:ext cx="0" cy="0"/>
          <a:chOff x="0" y="0"/>
          <a:chExt cx="0" cy="0"/>
        </a:xfrm>
      </p:grpSpPr>
      <p:sp>
        <p:nvSpPr>
          <p:cNvPr id="35" name="Title text"/>
          <p:cNvSpPr>
            <a:spLocks noGrp="1"/>
          </p:cNvSpPr>
          <p:nvPr>
            <p:ph type="body" sz="quarter" idx="18" hasCustomPrompt="1"/>
          </p:nvPr>
        </p:nvSpPr>
        <p:spPr>
          <a:xfrm>
            <a:off x="1757377" y="2171255"/>
            <a:ext cx="20221473" cy="804701"/>
          </a:xfrm>
          <a:prstGeom prst="rect">
            <a:avLst/>
          </a:prstGeom>
        </p:spPr>
        <p:txBody>
          <a:bodyPr wrap="none"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7" name="Title text"/>
          <p:cNvSpPr>
            <a:spLocks noGrp="1"/>
          </p:cNvSpPr>
          <p:nvPr>
            <p:ph type="body" sz="quarter" idx="20" hasCustomPrompt="1"/>
          </p:nvPr>
        </p:nvSpPr>
        <p:spPr>
          <a:xfrm>
            <a:off x="8307501" y="3878800"/>
            <a:ext cx="2598797" cy="128337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8" name="Title text"/>
          <p:cNvSpPr>
            <a:spLocks noGrp="1"/>
          </p:cNvSpPr>
          <p:nvPr>
            <p:ph type="body" sz="quarter" idx="21" hasCustomPrompt="1"/>
          </p:nvPr>
        </p:nvSpPr>
        <p:spPr>
          <a:xfrm>
            <a:off x="13131495" y="3848321"/>
            <a:ext cx="2964557" cy="1367994"/>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5" name="Title text">
            <a:extLst>
              <a:ext uri="{FF2B5EF4-FFF2-40B4-BE49-F238E27FC236}">
                <a16:creationId xmlns:a16="http://schemas.microsoft.com/office/drawing/2014/main" id="{0526F339-D66E-8EAD-F2E2-C7162D4BA9B6}"/>
              </a:ext>
            </a:extLst>
          </p:cNvPr>
          <p:cNvSpPr>
            <a:spLocks noGrp="1"/>
          </p:cNvSpPr>
          <p:nvPr>
            <p:ph type="body" sz="quarter" idx="28" hasCustomPrompt="1"/>
          </p:nvPr>
        </p:nvSpPr>
        <p:spPr>
          <a:xfrm>
            <a:off x="1757378" y="3438410"/>
            <a:ext cx="6216190" cy="1488502"/>
          </a:xfrm>
          <a:prstGeom prst="rect">
            <a:avLst/>
          </a:prstGeom>
        </p:spPr>
        <p:txBody>
          <a:bodyPr wrap="squar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6" name="Title text">
            <a:extLst>
              <a:ext uri="{FF2B5EF4-FFF2-40B4-BE49-F238E27FC236}">
                <a16:creationId xmlns:a16="http://schemas.microsoft.com/office/drawing/2014/main" id="{806AE9BC-9806-1EED-620D-4122C4E0EB1D}"/>
              </a:ext>
            </a:extLst>
          </p:cNvPr>
          <p:cNvSpPr>
            <a:spLocks noGrp="1"/>
          </p:cNvSpPr>
          <p:nvPr>
            <p:ph type="body" sz="quarter" idx="29" hasCustomPrompt="1"/>
          </p:nvPr>
        </p:nvSpPr>
        <p:spPr>
          <a:xfrm>
            <a:off x="18321249" y="3842897"/>
            <a:ext cx="2598797" cy="424421"/>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3" name="Title text">
            <a:extLst>
              <a:ext uri="{FF2B5EF4-FFF2-40B4-BE49-F238E27FC236}">
                <a16:creationId xmlns:a16="http://schemas.microsoft.com/office/drawing/2014/main" id="{43A23915-2683-DC6F-17CB-1B88F828F965}"/>
              </a:ext>
            </a:extLst>
          </p:cNvPr>
          <p:cNvSpPr>
            <a:spLocks noGrp="1"/>
          </p:cNvSpPr>
          <p:nvPr>
            <p:ph type="body" sz="quarter" idx="30" hasCustomPrompt="1"/>
          </p:nvPr>
        </p:nvSpPr>
        <p:spPr>
          <a:xfrm>
            <a:off x="18321249" y="4372494"/>
            <a:ext cx="2964557" cy="1074072"/>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cxnSp>
        <p:nvCxnSpPr>
          <p:cNvPr id="14" name="Straight Connector 13">
            <a:extLst>
              <a:ext uri="{FF2B5EF4-FFF2-40B4-BE49-F238E27FC236}">
                <a16:creationId xmlns:a16="http://schemas.microsoft.com/office/drawing/2014/main" id="{9FBCB596-01D5-9659-7DBE-A62F0D830652}"/>
              </a:ext>
            </a:extLst>
          </p:cNvPr>
          <p:cNvCxnSpPr>
            <a:cxnSpLocks/>
          </p:cNvCxnSpPr>
          <p:nvPr userDrawn="1"/>
        </p:nvCxnSpPr>
        <p:spPr>
          <a:xfrm>
            <a:off x="8171411" y="5551742"/>
            <a:ext cx="13807440" cy="0"/>
          </a:xfrm>
          <a:prstGeom prst="line">
            <a:avLst/>
          </a:prstGeom>
          <a:noFill/>
          <a:ln w="19050"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19" name="Title text">
            <a:extLst>
              <a:ext uri="{FF2B5EF4-FFF2-40B4-BE49-F238E27FC236}">
                <a16:creationId xmlns:a16="http://schemas.microsoft.com/office/drawing/2014/main" id="{DFAB6C47-F992-A4DB-DD59-225B79FE9698}"/>
              </a:ext>
            </a:extLst>
          </p:cNvPr>
          <p:cNvSpPr>
            <a:spLocks noGrp="1"/>
          </p:cNvSpPr>
          <p:nvPr>
            <p:ph type="body" sz="quarter" idx="31" hasCustomPrompt="1"/>
          </p:nvPr>
        </p:nvSpPr>
        <p:spPr>
          <a:xfrm>
            <a:off x="8307501" y="5941310"/>
            <a:ext cx="2598797" cy="1367991"/>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0" name="Title text">
            <a:extLst>
              <a:ext uri="{FF2B5EF4-FFF2-40B4-BE49-F238E27FC236}">
                <a16:creationId xmlns:a16="http://schemas.microsoft.com/office/drawing/2014/main" id="{DAA606CE-7BD4-42C8-9417-53BFB00AE8AA}"/>
              </a:ext>
            </a:extLst>
          </p:cNvPr>
          <p:cNvSpPr>
            <a:spLocks noGrp="1"/>
          </p:cNvSpPr>
          <p:nvPr>
            <p:ph type="body" sz="quarter" idx="32" hasCustomPrompt="1"/>
          </p:nvPr>
        </p:nvSpPr>
        <p:spPr>
          <a:xfrm>
            <a:off x="13131495" y="5910831"/>
            <a:ext cx="2964557" cy="1367994"/>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1" name="Title text">
            <a:extLst>
              <a:ext uri="{FF2B5EF4-FFF2-40B4-BE49-F238E27FC236}">
                <a16:creationId xmlns:a16="http://schemas.microsoft.com/office/drawing/2014/main" id="{5A154D5D-0670-7983-36EC-63DCAE371585}"/>
              </a:ext>
            </a:extLst>
          </p:cNvPr>
          <p:cNvSpPr>
            <a:spLocks noGrp="1"/>
          </p:cNvSpPr>
          <p:nvPr>
            <p:ph type="body" sz="quarter" idx="33" hasCustomPrompt="1"/>
          </p:nvPr>
        </p:nvSpPr>
        <p:spPr>
          <a:xfrm>
            <a:off x="18321249" y="5905407"/>
            <a:ext cx="2598797" cy="424421"/>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2" name="Title text">
            <a:extLst>
              <a:ext uri="{FF2B5EF4-FFF2-40B4-BE49-F238E27FC236}">
                <a16:creationId xmlns:a16="http://schemas.microsoft.com/office/drawing/2014/main" id="{A066145D-A961-1D51-6120-2ECABE789665}"/>
              </a:ext>
            </a:extLst>
          </p:cNvPr>
          <p:cNvSpPr>
            <a:spLocks noGrp="1"/>
          </p:cNvSpPr>
          <p:nvPr>
            <p:ph type="body" sz="quarter" idx="34" hasCustomPrompt="1"/>
          </p:nvPr>
        </p:nvSpPr>
        <p:spPr>
          <a:xfrm>
            <a:off x="18321249" y="6435003"/>
            <a:ext cx="2964557" cy="1060007"/>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cxnSp>
        <p:nvCxnSpPr>
          <p:cNvPr id="25" name="Straight Connector 24">
            <a:extLst>
              <a:ext uri="{FF2B5EF4-FFF2-40B4-BE49-F238E27FC236}">
                <a16:creationId xmlns:a16="http://schemas.microsoft.com/office/drawing/2014/main" id="{2F7A07A6-6EB7-6B60-E5DA-E4F43F42F4C5}"/>
              </a:ext>
            </a:extLst>
          </p:cNvPr>
          <p:cNvCxnSpPr>
            <a:cxnSpLocks/>
          </p:cNvCxnSpPr>
          <p:nvPr userDrawn="1"/>
        </p:nvCxnSpPr>
        <p:spPr>
          <a:xfrm>
            <a:off x="8171411" y="7614252"/>
            <a:ext cx="13807440" cy="0"/>
          </a:xfrm>
          <a:prstGeom prst="line">
            <a:avLst/>
          </a:prstGeom>
          <a:noFill/>
          <a:ln w="19050"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6" name="Title text">
            <a:extLst>
              <a:ext uri="{FF2B5EF4-FFF2-40B4-BE49-F238E27FC236}">
                <a16:creationId xmlns:a16="http://schemas.microsoft.com/office/drawing/2014/main" id="{F91454DC-69F7-874D-B8B0-B36529466191}"/>
              </a:ext>
            </a:extLst>
          </p:cNvPr>
          <p:cNvSpPr>
            <a:spLocks noGrp="1"/>
          </p:cNvSpPr>
          <p:nvPr>
            <p:ph type="body" sz="quarter" idx="35" hasCustomPrompt="1"/>
          </p:nvPr>
        </p:nvSpPr>
        <p:spPr>
          <a:xfrm>
            <a:off x="8307501" y="7989758"/>
            <a:ext cx="2598797" cy="1382051"/>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7" name="Title text">
            <a:extLst>
              <a:ext uri="{FF2B5EF4-FFF2-40B4-BE49-F238E27FC236}">
                <a16:creationId xmlns:a16="http://schemas.microsoft.com/office/drawing/2014/main" id="{DBB694EE-E4C3-4A0F-DFD2-A75851D8546A}"/>
              </a:ext>
            </a:extLst>
          </p:cNvPr>
          <p:cNvSpPr>
            <a:spLocks noGrp="1"/>
          </p:cNvSpPr>
          <p:nvPr>
            <p:ph type="body" sz="quarter" idx="36" hasCustomPrompt="1"/>
          </p:nvPr>
        </p:nvSpPr>
        <p:spPr>
          <a:xfrm>
            <a:off x="13131495" y="7959279"/>
            <a:ext cx="2964557" cy="1367994"/>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8" name="Title text">
            <a:extLst>
              <a:ext uri="{FF2B5EF4-FFF2-40B4-BE49-F238E27FC236}">
                <a16:creationId xmlns:a16="http://schemas.microsoft.com/office/drawing/2014/main" id="{11922E64-76E5-D4A7-2914-92CB97278164}"/>
              </a:ext>
            </a:extLst>
          </p:cNvPr>
          <p:cNvSpPr>
            <a:spLocks noGrp="1"/>
          </p:cNvSpPr>
          <p:nvPr>
            <p:ph type="body" sz="quarter" idx="37" hasCustomPrompt="1"/>
          </p:nvPr>
        </p:nvSpPr>
        <p:spPr>
          <a:xfrm>
            <a:off x="18321249" y="7953855"/>
            <a:ext cx="2598797" cy="424421"/>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9" name="Title text">
            <a:extLst>
              <a:ext uri="{FF2B5EF4-FFF2-40B4-BE49-F238E27FC236}">
                <a16:creationId xmlns:a16="http://schemas.microsoft.com/office/drawing/2014/main" id="{8A51EB73-D100-9223-C35E-E4422F1CC626}"/>
              </a:ext>
            </a:extLst>
          </p:cNvPr>
          <p:cNvSpPr>
            <a:spLocks noGrp="1"/>
          </p:cNvSpPr>
          <p:nvPr>
            <p:ph type="body" sz="quarter" idx="38" hasCustomPrompt="1"/>
          </p:nvPr>
        </p:nvSpPr>
        <p:spPr>
          <a:xfrm>
            <a:off x="18321249" y="8483451"/>
            <a:ext cx="2964557" cy="1059999"/>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cxnSp>
        <p:nvCxnSpPr>
          <p:cNvPr id="30" name="Straight Connector 29">
            <a:extLst>
              <a:ext uri="{FF2B5EF4-FFF2-40B4-BE49-F238E27FC236}">
                <a16:creationId xmlns:a16="http://schemas.microsoft.com/office/drawing/2014/main" id="{8A0DFF63-2C57-F612-1514-698A34C974D1}"/>
              </a:ext>
            </a:extLst>
          </p:cNvPr>
          <p:cNvCxnSpPr>
            <a:cxnSpLocks/>
          </p:cNvCxnSpPr>
          <p:nvPr userDrawn="1"/>
        </p:nvCxnSpPr>
        <p:spPr>
          <a:xfrm>
            <a:off x="8171411" y="9662700"/>
            <a:ext cx="13807440" cy="0"/>
          </a:xfrm>
          <a:prstGeom prst="line">
            <a:avLst/>
          </a:prstGeom>
          <a:noFill/>
          <a:ln w="19050"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31" name="Title text">
            <a:extLst>
              <a:ext uri="{FF2B5EF4-FFF2-40B4-BE49-F238E27FC236}">
                <a16:creationId xmlns:a16="http://schemas.microsoft.com/office/drawing/2014/main" id="{E30FEE0F-9055-AF53-705A-1D6B87F83647}"/>
              </a:ext>
            </a:extLst>
          </p:cNvPr>
          <p:cNvSpPr>
            <a:spLocks noGrp="1"/>
          </p:cNvSpPr>
          <p:nvPr>
            <p:ph type="body" sz="quarter" idx="39" hasCustomPrompt="1"/>
          </p:nvPr>
        </p:nvSpPr>
        <p:spPr>
          <a:xfrm>
            <a:off x="8307501" y="10038206"/>
            <a:ext cx="2598797" cy="1382045"/>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2" name="Title text">
            <a:extLst>
              <a:ext uri="{FF2B5EF4-FFF2-40B4-BE49-F238E27FC236}">
                <a16:creationId xmlns:a16="http://schemas.microsoft.com/office/drawing/2014/main" id="{B95ADB44-9905-A457-39D0-B20B138B134F}"/>
              </a:ext>
            </a:extLst>
          </p:cNvPr>
          <p:cNvSpPr>
            <a:spLocks noGrp="1"/>
          </p:cNvSpPr>
          <p:nvPr>
            <p:ph type="body" sz="quarter" idx="40" hasCustomPrompt="1"/>
          </p:nvPr>
        </p:nvSpPr>
        <p:spPr>
          <a:xfrm>
            <a:off x="13131495" y="10007727"/>
            <a:ext cx="2964557" cy="1367994"/>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3" name="Title text">
            <a:extLst>
              <a:ext uri="{FF2B5EF4-FFF2-40B4-BE49-F238E27FC236}">
                <a16:creationId xmlns:a16="http://schemas.microsoft.com/office/drawing/2014/main" id="{27FB3BC3-C481-00C3-1DE5-E0FFE29A16E6}"/>
              </a:ext>
            </a:extLst>
          </p:cNvPr>
          <p:cNvSpPr>
            <a:spLocks noGrp="1"/>
          </p:cNvSpPr>
          <p:nvPr>
            <p:ph type="body" sz="quarter" idx="41" hasCustomPrompt="1"/>
          </p:nvPr>
        </p:nvSpPr>
        <p:spPr>
          <a:xfrm>
            <a:off x="18321249" y="10002303"/>
            <a:ext cx="2598797" cy="424421"/>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4" name="Title text">
            <a:extLst>
              <a:ext uri="{FF2B5EF4-FFF2-40B4-BE49-F238E27FC236}">
                <a16:creationId xmlns:a16="http://schemas.microsoft.com/office/drawing/2014/main" id="{1C22A3F7-BCFA-7B2D-F286-479B165CFD14}"/>
              </a:ext>
            </a:extLst>
          </p:cNvPr>
          <p:cNvSpPr>
            <a:spLocks noGrp="1"/>
          </p:cNvSpPr>
          <p:nvPr>
            <p:ph type="body" sz="quarter" idx="42" hasCustomPrompt="1"/>
          </p:nvPr>
        </p:nvSpPr>
        <p:spPr>
          <a:xfrm>
            <a:off x="18321249" y="10531899"/>
            <a:ext cx="2964557" cy="1012843"/>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163210886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st - Graphic - Dots">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7" name="Title text">
            <a:extLst>
              <a:ext uri="{FF2B5EF4-FFF2-40B4-BE49-F238E27FC236}">
                <a16:creationId xmlns:a16="http://schemas.microsoft.com/office/drawing/2014/main" id="{D1BA6189-952B-C212-EF79-1EBE225FCEAC}"/>
              </a:ext>
            </a:extLst>
          </p:cNvPr>
          <p:cNvSpPr>
            <a:spLocks noGrp="1"/>
          </p:cNvSpPr>
          <p:nvPr>
            <p:ph type="body" sz="quarter" idx="18" hasCustomPrompt="1"/>
          </p:nvPr>
        </p:nvSpPr>
        <p:spPr>
          <a:xfrm>
            <a:off x="1208704" y="3595692"/>
            <a:ext cx="9489776" cy="1060780"/>
          </a:xfrm>
          <a:prstGeom prst="rect">
            <a:avLst/>
          </a:prstGeom>
        </p:spPr>
        <p:txBody>
          <a:bodyPr wrap="none"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8" name="Body text">
            <a:extLst>
              <a:ext uri="{FF2B5EF4-FFF2-40B4-BE49-F238E27FC236}">
                <a16:creationId xmlns:a16="http://schemas.microsoft.com/office/drawing/2014/main" id="{089BA5C4-B08C-A650-E102-5AE0D152AB25}"/>
              </a:ext>
            </a:extLst>
          </p:cNvPr>
          <p:cNvSpPr>
            <a:spLocks noGrp="1"/>
          </p:cNvSpPr>
          <p:nvPr>
            <p:ph type="body" sz="quarter" idx="19" hasCustomPrompt="1"/>
          </p:nvPr>
        </p:nvSpPr>
        <p:spPr>
          <a:xfrm>
            <a:off x="1208705" y="5021421"/>
            <a:ext cx="9489775" cy="279401"/>
          </a:xfrm>
          <a:prstGeom prst="rect">
            <a:avLst/>
          </a:prstGeom>
        </p:spPr>
        <p:txBody>
          <a:bodyPr anchor="t">
            <a:no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9" name="Body text">
            <a:extLst>
              <a:ext uri="{FF2B5EF4-FFF2-40B4-BE49-F238E27FC236}">
                <a16:creationId xmlns:a16="http://schemas.microsoft.com/office/drawing/2014/main" id="{ECEA4B09-7623-7F67-A713-5B6A03CD54AE}"/>
              </a:ext>
            </a:extLst>
          </p:cNvPr>
          <p:cNvSpPr>
            <a:spLocks noGrp="1"/>
          </p:cNvSpPr>
          <p:nvPr>
            <p:ph type="body" sz="quarter" idx="20" hasCustomPrompt="1"/>
          </p:nvPr>
        </p:nvSpPr>
        <p:spPr>
          <a:xfrm>
            <a:off x="1208705" y="5665772"/>
            <a:ext cx="9155330" cy="2563828"/>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0" name="Body text">
            <a:extLst>
              <a:ext uri="{FF2B5EF4-FFF2-40B4-BE49-F238E27FC236}">
                <a16:creationId xmlns:a16="http://schemas.microsoft.com/office/drawing/2014/main" id="{BF33D0FA-2DED-16A3-455B-341CC6471D3F}"/>
              </a:ext>
            </a:extLst>
          </p:cNvPr>
          <p:cNvSpPr>
            <a:spLocks noGrp="1"/>
          </p:cNvSpPr>
          <p:nvPr>
            <p:ph type="body" sz="quarter" idx="21" hasCustomPrompt="1"/>
          </p:nvPr>
        </p:nvSpPr>
        <p:spPr>
          <a:xfrm>
            <a:off x="12192000" y="5116913"/>
            <a:ext cx="4009111" cy="973358"/>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1" name="Body text">
            <a:extLst>
              <a:ext uri="{FF2B5EF4-FFF2-40B4-BE49-F238E27FC236}">
                <a16:creationId xmlns:a16="http://schemas.microsoft.com/office/drawing/2014/main" id="{E86E310D-D223-B856-B772-AF307FD1BE4A}"/>
              </a:ext>
            </a:extLst>
          </p:cNvPr>
          <p:cNvSpPr>
            <a:spLocks noGrp="1"/>
          </p:cNvSpPr>
          <p:nvPr>
            <p:ph type="body" sz="quarter" idx="22" hasCustomPrompt="1"/>
          </p:nvPr>
        </p:nvSpPr>
        <p:spPr>
          <a:xfrm>
            <a:off x="18342477" y="5116913"/>
            <a:ext cx="4009111" cy="973358"/>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13095932-4624-7815-457F-CF29F111A91B}"/>
              </a:ext>
            </a:extLst>
          </p:cNvPr>
          <p:cNvSpPr>
            <a:spLocks noGrp="1"/>
          </p:cNvSpPr>
          <p:nvPr>
            <p:ph type="body" sz="quarter" idx="23" hasCustomPrompt="1"/>
          </p:nvPr>
        </p:nvSpPr>
        <p:spPr>
          <a:xfrm>
            <a:off x="12191999" y="9187629"/>
            <a:ext cx="4009111" cy="973358"/>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5" name="Body text">
            <a:extLst>
              <a:ext uri="{FF2B5EF4-FFF2-40B4-BE49-F238E27FC236}">
                <a16:creationId xmlns:a16="http://schemas.microsoft.com/office/drawing/2014/main" id="{66DA1AC1-5832-3112-91FD-AD0180DB83E4}"/>
              </a:ext>
            </a:extLst>
          </p:cNvPr>
          <p:cNvSpPr>
            <a:spLocks noGrp="1"/>
          </p:cNvSpPr>
          <p:nvPr>
            <p:ph type="body" sz="quarter" idx="24" hasCustomPrompt="1"/>
          </p:nvPr>
        </p:nvSpPr>
        <p:spPr>
          <a:xfrm>
            <a:off x="18342477" y="9194966"/>
            <a:ext cx="4009111" cy="973358"/>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7835F367-D221-E8CB-F2CE-3907211F5B05}"/>
              </a:ext>
            </a:extLst>
          </p:cNvPr>
          <p:cNvSpPr>
            <a:spLocks noGrp="1"/>
          </p:cNvSpPr>
          <p:nvPr>
            <p:ph type="body" sz="quarter" idx="25" hasCustomPrompt="1"/>
          </p:nvPr>
        </p:nvSpPr>
        <p:spPr>
          <a:xfrm>
            <a:off x="12192001" y="4742020"/>
            <a:ext cx="4009110" cy="374893"/>
          </a:xfrm>
          <a:prstGeom prst="rect">
            <a:avLst/>
          </a:prstGeom>
        </p:spPr>
        <p:txBody>
          <a:bodyPr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7" name="Body text">
            <a:extLst>
              <a:ext uri="{FF2B5EF4-FFF2-40B4-BE49-F238E27FC236}">
                <a16:creationId xmlns:a16="http://schemas.microsoft.com/office/drawing/2014/main" id="{5B1F480B-A0C3-5360-9106-606C42CCA424}"/>
              </a:ext>
            </a:extLst>
          </p:cNvPr>
          <p:cNvSpPr>
            <a:spLocks noGrp="1"/>
          </p:cNvSpPr>
          <p:nvPr>
            <p:ph type="body" sz="quarter" idx="26" hasCustomPrompt="1"/>
          </p:nvPr>
        </p:nvSpPr>
        <p:spPr>
          <a:xfrm>
            <a:off x="12191999" y="8812736"/>
            <a:ext cx="4009110" cy="374893"/>
          </a:xfrm>
          <a:prstGeom prst="rect">
            <a:avLst/>
          </a:prstGeom>
        </p:spPr>
        <p:txBody>
          <a:bodyPr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8" name="Body text">
            <a:extLst>
              <a:ext uri="{FF2B5EF4-FFF2-40B4-BE49-F238E27FC236}">
                <a16:creationId xmlns:a16="http://schemas.microsoft.com/office/drawing/2014/main" id="{ED43AB5A-7460-D4DC-8F4C-172EFDA0CD62}"/>
              </a:ext>
            </a:extLst>
          </p:cNvPr>
          <p:cNvSpPr>
            <a:spLocks noGrp="1"/>
          </p:cNvSpPr>
          <p:nvPr>
            <p:ph type="body" sz="quarter" idx="27" hasCustomPrompt="1"/>
          </p:nvPr>
        </p:nvSpPr>
        <p:spPr>
          <a:xfrm>
            <a:off x="18342478" y="8712415"/>
            <a:ext cx="4009110" cy="374893"/>
          </a:xfrm>
          <a:prstGeom prst="rect">
            <a:avLst/>
          </a:prstGeom>
        </p:spPr>
        <p:txBody>
          <a:bodyPr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3" name="Body text">
            <a:extLst>
              <a:ext uri="{FF2B5EF4-FFF2-40B4-BE49-F238E27FC236}">
                <a16:creationId xmlns:a16="http://schemas.microsoft.com/office/drawing/2014/main" id="{28DC7000-9185-1548-1F93-FE783935417A}"/>
              </a:ext>
            </a:extLst>
          </p:cNvPr>
          <p:cNvSpPr>
            <a:spLocks noGrp="1"/>
          </p:cNvSpPr>
          <p:nvPr>
            <p:ph type="body" sz="quarter" idx="28" hasCustomPrompt="1"/>
          </p:nvPr>
        </p:nvSpPr>
        <p:spPr>
          <a:xfrm>
            <a:off x="18342478" y="4742020"/>
            <a:ext cx="4009110" cy="374893"/>
          </a:xfrm>
          <a:prstGeom prst="rect">
            <a:avLst/>
          </a:prstGeom>
        </p:spPr>
        <p:txBody>
          <a:bodyPr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4" name="Body text">
            <a:extLst>
              <a:ext uri="{FF2B5EF4-FFF2-40B4-BE49-F238E27FC236}">
                <a16:creationId xmlns:a16="http://schemas.microsoft.com/office/drawing/2014/main" id="{B4C8EDAB-1A8B-933A-DA86-5DA25DDA61F6}"/>
              </a:ext>
            </a:extLst>
          </p:cNvPr>
          <p:cNvSpPr>
            <a:spLocks noGrp="1"/>
          </p:cNvSpPr>
          <p:nvPr>
            <p:ph type="body" sz="quarter" idx="29" hasCustomPrompt="1"/>
          </p:nvPr>
        </p:nvSpPr>
        <p:spPr>
          <a:xfrm>
            <a:off x="1270926" y="9394907"/>
            <a:ext cx="4009112" cy="1449877"/>
          </a:xfrm>
          <a:prstGeom prst="rect">
            <a:avLst/>
          </a:prstGeom>
        </p:spPr>
        <p:txBody>
          <a:bodyPr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1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6" name="Body text">
            <a:extLst>
              <a:ext uri="{FF2B5EF4-FFF2-40B4-BE49-F238E27FC236}">
                <a16:creationId xmlns:a16="http://schemas.microsoft.com/office/drawing/2014/main" id="{ABDEF5CF-8F76-54FC-6499-615E698F717B}"/>
              </a:ext>
            </a:extLst>
          </p:cNvPr>
          <p:cNvSpPr>
            <a:spLocks noGrp="1"/>
          </p:cNvSpPr>
          <p:nvPr>
            <p:ph type="body" sz="quarter" idx="30" hasCustomPrompt="1"/>
          </p:nvPr>
        </p:nvSpPr>
        <p:spPr>
          <a:xfrm>
            <a:off x="6392980" y="9433626"/>
            <a:ext cx="4009112" cy="1449877"/>
          </a:xfrm>
          <a:prstGeom prst="rect">
            <a:avLst/>
          </a:prstGeom>
        </p:spPr>
        <p:txBody>
          <a:bodyPr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1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9" name="Body text">
            <a:extLst>
              <a:ext uri="{FF2B5EF4-FFF2-40B4-BE49-F238E27FC236}">
                <a16:creationId xmlns:a16="http://schemas.microsoft.com/office/drawing/2014/main" id="{3468FFFD-98A3-70AF-7126-0E8C88EDF45A}"/>
              </a:ext>
            </a:extLst>
          </p:cNvPr>
          <p:cNvSpPr>
            <a:spLocks noGrp="1"/>
          </p:cNvSpPr>
          <p:nvPr>
            <p:ph type="body" sz="quarter" idx="31" hasCustomPrompt="1"/>
          </p:nvPr>
        </p:nvSpPr>
        <p:spPr>
          <a:xfrm>
            <a:off x="1270928" y="8694579"/>
            <a:ext cx="4009110" cy="553469"/>
          </a:xfrm>
          <a:prstGeom prst="rect">
            <a:avLst/>
          </a:prstGeom>
        </p:spPr>
        <p:txBody>
          <a:bodyPr wrap="none" anchor="t">
            <a:no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44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40" name="Body text">
            <a:extLst>
              <a:ext uri="{FF2B5EF4-FFF2-40B4-BE49-F238E27FC236}">
                <a16:creationId xmlns:a16="http://schemas.microsoft.com/office/drawing/2014/main" id="{D79E1E92-E53D-DBAD-D73D-5A85BD3492E6}"/>
              </a:ext>
            </a:extLst>
          </p:cNvPr>
          <p:cNvSpPr>
            <a:spLocks noGrp="1"/>
          </p:cNvSpPr>
          <p:nvPr>
            <p:ph type="body" sz="quarter" idx="32" hasCustomPrompt="1"/>
          </p:nvPr>
        </p:nvSpPr>
        <p:spPr>
          <a:xfrm>
            <a:off x="6392980" y="8694579"/>
            <a:ext cx="4009110" cy="553469"/>
          </a:xfrm>
          <a:prstGeom prst="rect">
            <a:avLst/>
          </a:prstGeom>
        </p:spPr>
        <p:txBody>
          <a:bodyPr wrap="none" anchor="t">
            <a:no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44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41" name="Content Placeholder 43">
            <a:extLst>
              <a:ext uri="{FF2B5EF4-FFF2-40B4-BE49-F238E27FC236}">
                <a16:creationId xmlns:a16="http://schemas.microsoft.com/office/drawing/2014/main" id="{33E0B719-A150-A44C-5E86-2EF241A7F070}"/>
              </a:ext>
            </a:extLst>
          </p:cNvPr>
          <p:cNvSpPr>
            <a:spLocks noGrp="1"/>
          </p:cNvSpPr>
          <p:nvPr>
            <p:ph sz="quarter" idx="33"/>
          </p:nvPr>
        </p:nvSpPr>
        <p:spPr>
          <a:xfrm>
            <a:off x="12192001" y="3731088"/>
            <a:ext cx="781050" cy="742950"/>
          </a:xfrm>
          <a:prstGeom prst="rect">
            <a:avLst/>
          </a:prstGeom>
        </p:spPr>
        <p:txBody>
          <a:bodyPr/>
          <a:lstStyle>
            <a:lvl1pPr marL="0" indent="0">
              <a:buNone/>
              <a:defRPr sz="500"/>
            </a:lvl1pPr>
          </a:lstStyle>
          <a:p>
            <a:pPr lvl="0"/>
            <a:endParaRPr lang="en-US" dirty="0"/>
          </a:p>
        </p:txBody>
      </p:sp>
      <p:sp>
        <p:nvSpPr>
          <p:cNvPr id="42" name="Content Placeholder 43">
            <a:extLst>
              <a:ext uri="{FF2B5EF4-FFF2-40B4-BE49-F238E27FC236}">
                <a16:creationId xmlns:a16="http://schemas.microsoft.com/office/drawing/2014/main" id="{1D42F03E-6B2C-0D88-07DF-DC3E3E206477}"/>
              </a:ext>
            </a:extLst>
          </p:cNvPr>
          <p:cNvSpPr>
            <a:spLocks noGrp="1"/>
          </p:cNvSpPr>
          <p:nvPr>
            <p:ph sz="quarter" idx="34"/>
          </p:nvPr>
        </p:nvSpPr>
        <p:spPr>
          <a:xfrm>
            <a:off x="18342477" y="3731088"/>
            <a:ext cx="781050" cy="742950"/>
          </a:xfrm>
          <a:prstGeom prst="rect">
            <a:avLst/>
          </a:prstGeom>
        </p:spPr>
        <p:txBody>
          <a:bodyPr/>
          <a:lstStyle>
            <a:lvl1pPr>
              <a:defRPr sz="500"/>
            </a:lvl1pPr>
          </a:lstStyle>
          <a:p>
            <a:pPr lvl="0"/>
            <a:endParaRPr lang="en-US" dirty="0"/>
          </a:p>
        </p:txBody>
      </p:sp>
      <p:sp>
        <p:nvSpPr>
          <p:cNvPr id="43" name="Content Placeholder 43">
            <a:extLst>
              <a:ext uri="{FF2B5EF4-FFF2-40B4-BE49-F238E27FC236}">
                <a16:creationId xmlns:a16="http://schemas.microsoft.com/office/drawing/2014/main" id="{973D9A17-0A22-8F0D-8C69-BFD2D27C377E}"/>
              </a:ext>
            </a:extLst>
          </p:cNvPr>
          <p:cNvSpPr>
            <a:spLocks noGrp="1"/>
          </p:cNvSpPr>
          <p:nvPr>
            <p:ph sz="quarter" idx="35"/>
          </p:nvPr>
        </p:nvSpPr>
        <p:spPr>
          <a:xfrm>
            <a:off x="12191999" y="7798386"/>
            <a:ext cx="781050" cy="742950"/>
          </a:xfrm>
          <a:prstGeom prst="rect">
            <a:avLst/>
          </a:prstGeom>
        </p:spPr>
        <p:txBody>
          <a:bodyPr/>
          <a:lstStyle>
            <a:lvl1pPr>
              <a:defRPr sz="500"/>
            </a:lvl1pPr>
          </a:lstStyle>
          <a:p>
            <a:pPr lvl="0"/>
            <a:endParaRPr lang="en-US" dirty="0"/>
          </a:p>
        </p:txBody>
      </p:sp>
      <p:sp>
        <p:nvSpPr>
          <p:cNvPr id="44" name="Content Placeholder 43">
            <a:extLst>
              <a:ext uri="{FF2B5EF4-FFF2-40B4-BE49-F238E27FC236}">
                <a16:creationId xmlns:a16="http://schemas.microsoft.com/office/drawing/2014/main" id="{84E67C2E-B31E-319B-208E-BD15FCEE3DE8}"/>
              </a:ext>
            </a:extLst>
          </p:cNvPr>
          <p:cNvSpPr>
            <a:spLocks noGrp="1"/>
          </p:cNvSpPr>
          <p:nvPr>
            <p:ph sz="quarter" idx="36"/>
          </p:nvPr>
        </p:nvSpPr>
        <p:spPr>
          <a:xfrm>
            <a:off x="18342477" y="7798386"/>
            <a:ext cx="781050" cy="742950"/>
          </a:xfrm>
          <a:prstGeom prst="rect">
            <a:avLst/>
          </a:prstGeom>
        </p:spPr>
        <p:txBody>
          <a:bodyPr/>
          <a:lstStyle>
            <a:lvl1pPr>
              <a:defRPr sz="500"/>
            </a:lvl1pPr>
          </a:lstStyle>
          <a:p>
            <a:pPr lvl="0"/>
            <a:endParaRPr lang="en-US" dirty="0"/>
          </a:p>
        </p:txBody>
      </p:sp>
    </p:spTree>
    <p:extLst>
      <p:ext uri="{BB962C8B-B14F-4D97-AF65-F5344CB8AC3E}">
        <p14:creationId xmlns:p14="http://schemas.microsoft.com/office/powerpoint/2010/main" val="38040528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st - Bulleted - Dots">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14" name="Body text">
            <a:extLst>
              <a:ext uri="{FF2B5EF4-FFF2-40B4-BE49-F238E27FC236}">
                <a16:creationId xmlns:a16="http://schemas.microsoft.com/office/drawing/2014/main" id="{E520B9BA-C1EE-9FF1-17BE-BF0F2D2C9EB4}"/>
              </a:ext>
            </a:extLst>
          </p:cNvPr>
          <p:cNvSpPr>
            <a:spLocks noGrp="1"/>
          </p:cNvSpPr>
          <p:nvPr>
            <p:ph type="body" sz="quarter" idx="24" hasCustomPrompt="1"/>
          </p:nvPr>
        </p:nvSpPr>
        <p:spPr>
          <a:xfrm>
            <a:off x="12008179" y="3678669"/>
            <a:ext cx="9488534" cy="7367283"/>
          </a:xfrm>
          <a:prstGeom prst="rect">
            <a:avLst/>
          </a:prstGeom>
        </p:spPr>
        <p:txBody>
          <a:bodyPr wrap="square" anchor="t">
            <a:normAutofit/>
          </a:bodyPr>
          <a:lstStyle>
            <a:lvl1pPr marL="285750" marR="0" indent="-285750" algn="l" defTabSz="825500" rtl="0" fontAlgn="auto" latinLnBrk="0" hangingPunct="0">
              <a:lnSpc>
                <a:spcPct val="150000"/>
              </a:lnSpc>
              <a:spcBef>
                <a:spcPts val="0"/>
              </a:spcBef>
              <a:spcAft>
                <a:spcPts val="0"/>
              </a:spcAft>
              <a:buClrTx/>
              <a:buSzTx/>
              <a:buFont typeface="Arial" panose="020B0604020202020204" pitchFamily="34" charset="0"/>
              <a:buChar char="•"/>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a:p>
            <a:pPr lvl="0"/>
            <a:r>
              <a:rPr lang="en-US" dirty="0"/>
              <a:t>Body Text</a:t>
            </a:r>
          </a:p>
          <a:p>
            <a:pPr lvl="0"/>
            <a:r>
              <a:rPr lang="en-US" dirty="0"/>
              <a:t>Body Text</a:t>
            </a:r>
          </a:p>
        </p:txBody>
      </p:sp>
      <p:sp>
        <p:nvSpPr>
          <p:cNvPr id="7" name="Title text">
            <a:extLst>
              <a:ext uri="{FF2B5EF4-FFF2-40B4-BE49-F238E27FC236}">
                <a16:creationId xmlns:a16="http://schemas.microsoft.com/office/drawing/2014/main" id="{DCCC98DE-8755-8929-759A-26C727FB6F91}"/>
              </a:ext>
            </a:extLst>
          </p:cNvPr>
          <p:cNvSpPr>
            <a:spLocks noGrp="1"/>
          </p:cNvSpPr>
          <p:nvPr>
            <p:ph type="body" sz="quarter" idx="18" hasCustomPrompt="1"/>
          </p:nvPr>
        </p:nvSpPr>
        <p:spPr>
          <a:xfrm>
            <a:off x="1208704" y="3595692"/>
            <a:ext cx="9489776" cy="1060780"/>
          </a:xfrm>
          <a:prstGeom prst="rect">
            <a:avLst/>
          </a:prstGeom>
        </p:spPr>
        <p:txBody>
          <a:bodyPr wrap="none"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8" name="Body text">
            <a:extLst>
              <a:ext uri="{FF2B5EF4-FFF2-40B4-BE49-F238E27FC236}">
                <a16:creationId xmlns:a16="http://schemas.microsoft.com/office/drawing/2014/main" id="{1CD01821-10D5-22DA-DF6C-93E4550C5F57}"/>
              </a:ext>
            </a:extLst>
          </p:cNvPr>
          <p:cNvSpPr>
            <a:spLocks noGrp="1"/>
          </p:cNvSpPr>
          <p:nvPr>
            <p:ph type="body" sz="quarter" idx="19" hasCustomPrompt="1"/>
          </p:nvPr>
        </p:nvSpPr>
        <p:spPr>
          <a:xfrm>
            <a:off x="1208705" y="5021421"/>
            <a:ext cx="9489775" cy="279401"/>
          </a:xfrm>
          <a:prstGeom prst="rect">
            <a:avLst/>
          </a:prstGeom>
        </p:spPr>
        <p:txBody>
          <a:bodyPr anchor="t">
            <a:no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9" name="Body text">
            <a:extLst>
              <a:ext uri="{FF2B5EF4-FFF2-40B4-BE49-F238E27FC236}">
                <a16:creationId xmlns:a16="http://schemas.microsoft.com/office/drawing/2014/main" id="{243FF99C-25D6-76C8-2B03-5A524130B3E7}"/>
              </a:ext>
            </a:extLst>
          </p:cNvPr>
          <p:cNvSpPr>
            <a:spLocks noGrp="1"/>
          </p:cNvSpPr>
          <p:nvPr>
            <p:ph type="body" sz="quarter" idx="20" hasCustomPrompt="1"/>
          </p:nvPr>
        </p:nvSpPr>
        <p:spPr>
          <a:xfrm>
            <a:off x="1208705" y="5665772"/>
            <a:ext cx="9155330" cy="2563828"/>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0" name="Body text">
            <a:extLst>
              <a:ext uri="{FF2B5EF4-FFF2-40B4-BE49-F238E27FC236}">
                <a16:creationId xmlns:a16="http://schemas.microsoft.com/office/drawing/2014/main" id="{6AD8957E-BB86-2CE2-48BD-45135B10B197}"/>
              </a:ext>
            </a:extLst>
          </p:cNvPr>
          <p:cNvSpPr>
            <a:spLocks noGrp="1"/>
          </p:cNvSpPr>
          <p:nvPr>
            <p:ph type="body" sz="quarter" idx="29" hasCustomPrompt="1"/>
          </p:nvPr>
        </p:nvSpPr>
        <p:spPr>
          <a:xfrm>
            <a:off x="1270926" y="9394907"/>
            <a:ext cx="4009112" cy="1449877"/>
          </a:xfrm>
          <a:prstGeom prst="rect">
            <a:avLst/>
          </a:prstGeom>
        </p:spPr>
        <p:txBody>
          <a:bodyPr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1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1" name="Body text">
            <a:extLst>
              <a:ext uri="{FF2B5EF4-FFF2-40B4-BE49-F238E27FC236}">
                <a16:creationId xmlns:a16="http://schemas.microsoft.com/office/drawing/2014/main" id="{D0553DC4-0127-2527-B3FC-4E22F25AFC17}"/>
              </a:ext>
            </a:extLst>
          </p:cNvPr>
          <p:cNvSpPr>
            <a:spLocks noGrp="1"/>
          </p:cNvSpPr>
          <p:nvPr>
            <p:ph type="body" sz="quarter" idx="30" hasCustomPrompt="1"/>
          </p:nvPr>
        </p:nvSpPr>
        <p:spPr>
          <a:xfrm>
            <a:off x="6392980" y="9433626"/>
            <a:ext cx="4009112" cy="1449877"/>
          </a:xfrm>
          <a:prstGeom prst="rect">
            <a:avLst/>
          </a:prstGeom>
        </p:spPr>
        <p:txBody>
          <a:bodyPr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1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7CA278AC-E37A-504C-91EC-105461A54ADD}"/>
              </a:ext>
            </a:extLst>
          </p:cNvPr>
          <p:cNvSpPr>
            <a:spLocks noGrp="1"/>
          </p:cNvSpPr>
          <p:nvPr>
            <p:ph type="body" sz="quarter" idx="31" hasCustomPrompt="1"/>
          </p:nvPr>
        </p:nvSpPr>
        <p:spPr>
          <a:xfrm>
            <a:off x="1270928" y="8694579"/>
            <a:ext cx="4009110" cy="553469"/>
          </a:xfrm>
          <a:prstGeom prst="rect">
            <a:avLst/>
          </a:prstGeom>
        </p:spPr>
        <p:txBody>
          <a:bodyPr wrap="none" anchor="t">
            <a:no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44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15" name="Body text">
            <a:extLst>
              <a:ext uri="{FF2B5EF4-FFF2-40B4-BE49-F238E27FC236}">
                <a16:creationId xmlns:a16="http://schemas.microsoft.com/office/drawing/2014/main" id="{1898A737-6F0C-5BFA-B885-FF4AC81A18A4}"/>
              </a:ext>
            </a:extLst>
          </p:cNvPr>
          <p:cNvSpPr>
            <a:spLocks noGrp="1"/>
          </p:cNvSpPr>
          <p:nvPr>
            <p:ph type="body" sz="quarter" idx="32" hasCustomPrompt="1"/>
          </p:nvPr>
        </p:nvSpPr>
        <p:spPr>
          <a:xfrm>
            <a:off x="6392980" y="8694579"/>
            <a:ext cx="4009110" cy="553469"/>
          </a:xfrm>
          <a:prstGeom prst="rect">
            <a:avLst/>
          </a:prstGeom>
        </p:spPr>
        <p:txBody>
          <a:bodyPr wrap="none" anchor="t">
            <a:no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44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Tree>
    <p:extLst>
      <p:ext uri="{BB962C8B-B14F-4D97-AF65-F5344CB8AC3E}">
        <p14:creationId xmlns:p14="http://schemas.microsoft.com/office/powerpoint/2010/main" val="420335846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hoto Feature with Text">
    <p:spTree>
      <p:nvGrpSpPr>
        <p:cNvPr id="1" name=""/>
        <p:cNvGrpSpPr/>
        <p:nvPr/>
      </p:nvGrpSpPr>
      <p:grpSpPr>
        <a:xfrm>
          <a:off x="0" y="0"/>
          <a:ext cx="0" cy="0"/>
          <a:chOff x="0" y="0"/>
          <a:chExt cx="0" cy="0"/>
        </a:xfrm>
      </p:grpSpPr>
      <p:sp>
        <p:nvSpPr>
          <p:cNvPr id="10" name="PREMIUM"/>
          <p:cNvSpPr txBox="1"/>
          <p:nvPr userDrawn="1"/>
        </p:nvSpPr>
        <p:spPr>
          <a:xfrm>
            <a:off x="1270926" y="692679"/>
            <a:ext cx="1534161" cy="381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sz="2500" b="0">
                <a:solidFill>
                  <a:srgbClr val="2C2E3C"/>
                </a:solidFill>
                <a:latin typeface="Lato Black"/>
                <a:ea typeface="Lato Black"/>
                <a:cs typeface="Lato Black"/>
                <a:sym typeface="Lato Black"/>
              </a:defRPr>
            </a:lvl1pPr>
          </a:lstStyle>
          <a:p>
            <a:r>
              <a:rPr b="1" i="0" dirty="0">
                <a:latin typeface="Inter" panose="02000503000000020004" pitchFamily="2" charset="0"/>
                <a:ea typeface="Inter" panose="02000503000000020004" pitchFamily="2" charset="0"/>
              </a:rPr>
              <a:t>PREMIUM</a:t>
            </a:r>
          </a:p>
        </p:txBody>
      </p:sp>
      <p:sp>
        <p:nvSpPr>
          <p:cNvPr id="12" name="Picture Placeholder 11"/>
          <p:cNvSpPr>
            <a:spLocks noGrp="1"/>
          </p:cNvSpPr>
          <p:nvPr>
            <p:ph type="pic" sz="quarter" idx="11" hasCustomPrompt="1"/>
          </p:nvPr>
        </p:nvSpPr>
        <p:spPr>
          <a:xfrm>
            <a:off x="0" y="-1"/>
            <a:ext cx="12192001" cy="13716000"/>
          </a:xfrm>
          <a:custGeom>
            <a:avLst/>
            <a:gdLst>
              <a:gd name="connsiteX0" fmla="*/ 0 w 12192001"/>
              <a:gd name="connsiteY0" fmla="*/ 0 h 13716000"/>
              <a:gd name="connsiteX1" fmla="*/ 12192001 w 12192001"/>
              <a:gd name="connsiteY1" fmla="*/ 0 h 13716000"/>
              <a:gd name="connsiteX2" fmla="*/ 12192001 w 12192001"/>
              <a:gd name="connsiteY2" fmla="*/ 13716000 h 13716000"/>
              <a:gd name="connsiteX3" fmla="*/ 0 w 12192001"/>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2001" h="13716000">
                <a:moveTo>
                  <a:pt x="0" y="0"/>
                </a:moveTo>
                <a:lnTo>
                  <a:pt x="12192001" y="0"/>
                </a:lnTo>
                <a:lnTo>
                  <a:pt x="12192001" y="13716000"/>
                </a:lnTo>
                <a:lnTo>
                  <a:pt x="0" y="13716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13" name="Title text"/>
          <p:cNvSpPr>
            <a:spLocks noGrp="1"/>
          </p:cNvSpPr>
          <p:nvPr>
            <p:ph type="body" sz="quarter" idx="18" hasCustomPrompt="1"/>
          </p:nvPr>
        </p:nvSpPr>
        <p:spPr>
          <a:xfrm>
            <a:off x="13639690" y="4607241"/>
            <a:ext cx="9470341" cy="2745860"/>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4" name="Body text"/>
          <p:cNvSpPr>
            <a:spLocks noGrp="1"/>
          </p:cNvSpPr>
          <p:nvPr>
            <p:ph type="body" sz="quarter" idx="19" hasCustomPrompt="1"/>
          </p:nvPr>
        </p:nvSpPr>
        <p:spPr>
          <a:xfrm>
            <a:off x="13639690" y="3907515"/>
            <a:ext cx="9470340" cy="279401"/>
          </a:xfrm>
          <a:prstGeom prst="rect">
            <a:avLst/>
          </a:prstGeom>
        </p:spPr>
        <p:txBody>
          <a:bodyPr wrap="none"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Lato Regular"/>
              </a:defRPr>
            </a:lvl1pPr>
          </a:lstStyle>
          <a:p>
            <a:pPr lvl="0"/>
            <a:r>
              <a:rPr lang="en-US" dirty="0"/>
              <a:t>Body text</a:t>
            </a:r>
          </a:p>
        </p:txBody>
      </p:sp>
      <p:sp>
        <p:nvSpPr>
          <p:cNvPr id="16" name="Body text"/>
          <p:cNvSpPr>
            <a:spLocks noGrp="1"/>
          </p:cNvSpPr>
          <p:nvPr>
            <p:ph type="body" sz="quarter" idx="20" hasCustomPrompt="1"/>
          </p:nvPr>
        </p:nvSpPr>
        <p:spPr>
          <a:xfrm>
            <a:off x="13639690" y="8599686"/>
            <a:ext cx="9470340" cy="3799578"/>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 name="Slide">
            <a:extLst>
              <a:ext uri="{FF2B5EF4-FFF2-40B4-BE49-F238E27FC236}">
                <a16:creationId xmlns:a16="http://schemas.microsoft.com/office/drawing/2014/main" id="{C1DFF7EE-62D4-2CD0-493F-EA20B8A24A3A}"/>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F1312BB-7E9E-C620-1D0A-A0090E46EAA0}"/>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Tree>
    <p:extLst>
      <p:ext uri="{BB962C8B-B14F-4D97-AF65-F5344CB8AC3E}">
        <p14:creationId xmlns:p14="http://schemas.microsoft.com/office/powerpoint/2010/main" val="67226199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_Main Slide 02">
    <p:spTree>
      <p:nvGrpSpPr>
        <p:cNvPr id="1" name=""/>
        <p:cNvGrpSpPr/>
        <p:nvPr/>
      </p:nvGrpSpPr>
      <p:grpSpPr>
        <a:xfrm>
          <a:off x="0" y="0"/>
          <a:ext cx="0" cy="0"/>
          <a:chOff x="0" y="0"/>
          <a:chExt cx="0" cy="0"/>
        </a:xfrm>
      </p:grpSpPr>
      <p:sp>
        <p:nvSpPr>
          <p:cNvPr id="3" name="PREMIUM"/>
          <p:cNvSpPr txBox="1"/>
          <p:nvPr userDrawn="1"/>
        </p:nvSpPr>
        <p:spPr>
          <a:xfrm>
            <a:off x="1270926" y="692679"/>
            <a:ext cx="1534161" cy="381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sz="2500" b="0">
                <a:solidFill>
                  <a:srgbClr val="2C2E3C"/>
                </a:solidFill>
                <a:latin typeface="Lato Black"/>
                <a:ea typeface="Lato Black"/>
                <a:cs typeface="Lato Black"/>
                <a:sym typeface="Lato Black"/>
              </a:defRPr>
            </a:lvl1pPr>
          </a:lstStyle>
          <a:p>
            <a:r>
              <a:rPr b="1" i="0" dirty="0">
                <a:latin typeface="Inter" panose="02000503000000020004" pitchFamily="2" charset="0"/>
                <a:ea typeface="Inter" panose="02000503000000020004" pitchFamily="2" charset="0"/>
              </a:rPr>
              <a:t>PREMIUM</a:t>
            </a:r>
          </a:p>
        </p:txBody>
      </p:sp>
      <p:sp>
        <p:nvSpPr>
          <p:cNvPr id="16" name="Picture Placeholder 15"/>
          <p:cNvSpPr>
            <a:spLocks noGrp="1"/>
          </p:cNvSpPr>
          <p:nvPr>
            <p:ph type="pic" sz="quarter" idx="11" hasCustomPrompt="1"/>
          </p:nvPr>
        </p:nvSpPr>
        <p:spPr>
          <a:xfrm>
            <a:off x="-1" y="-1"/>
            <a:ext cx="12192001" cy="13716000"/>
          </a:xfrm>
          <a:custGeom>
            <a:avLst/>
            <a:gdLst>
              <a:gd name="connsiteX0" fmla="*/ 0 w 12192001"/>
              <a:gd name="connsiteY0" fmla="*/ 0 h 13716000"/>
              <a:gd name="connsiteX1" fmla="*/ 12192001 w 12192001"/>
              <a:gd name="connsiteY1" fmla="*/ 0 h 13716000"/>
              <a:gd name="connsiteX2" fmla="*/ 12192001 w 12192001"/>
              <a:gd name="connsiteY2" fmla="*/ 13716000 h 13716000"/>
              <a:gd name="connsiteX3" fmla="*/ 0 w 12192001"/>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2001" h="13716000">
                <a:moveTo>
                  <a:pt x="0" y="0"/>
                </a:moveTo>
                <a:lnTo>
                  <a:pt x="12192001" y="0"/>
                </a:lnTo>
                <a:lnTo>
                  <a:pt x="12192001" y="13716000"/>
                </a:lnTo>
                <a:lnTo>
                  <a:pt x="0" y="13716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12" name="Slide">
            <a:extLst>
              <a:ext uri="{FF2B5EF4-FFF2-40B4-BE49-F238E27FC236}">
                <a16:creationId xmlns:a16="http://schemas.microsoft.com/office/drawing/2014/main" id="{97166143-704B-91A8-0102-B209BC5A4D45}"/>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13" name="Slide Number">
            <a:extLst>
              <a:ext uri="{FF2B5EF4-FFF2-40B4-BE49-F238E27FC236}">
                <a16:creationId xmlns:a16="http://schemas.microsoft.com/office/drawing/2014/main" id="{19790233-F6EE-856A-886F-6E912B1C75EC}"/>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2" name="Title text">
            <a:extLst>
              <a:ext uri="{FF2B5EF4-FFF2-40B4-BE49-F238E27FC236}">
                <a16:creationId xmlns:a16="http://schemas.microsoft.com/office/drawing/2014/main" id="{F43AB2B1-9751-375C-17A7-0ED0A216E1BC}"/>
              </a:ext>
            </a:extLst>
          </p:cNvPr>
          <p:cNvSpPr>
            <a:spLocks noGrp="1"/>
          </p:cNvSpPr>
          <p:nvPr>
            <p:ph type="body" sz="quarter" idx="18" hasCustomPrompt="1"/>
          </p:nvPr>
        </p:nvSpPr>
        <p:spPr>
          <a:xfrm>
            <a:off x="13049754" y="1073680"/>
            <a:ext cx="9470341" cy="997146"/>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4" name="Body text">
            <a:extLst>
              <a:ext uri="{FF2B5EF4-FFF2-40B4-BE49-F238E27FC236}">
                <a16:creationId xmlns:a16="http://schemas.microsoft.com/office/drawing/2014/main" id="{9EE7AE5C-DCBB-8964-FED8-E2ABB26F0472}"/>
              </a:ext>
            </a:extLst>
          </p:cNvPr>
          <p:cNvSpPr>
            <a:spLocks noGrp="1"/>
          </p:cNvSpPr>
          <p:nvPr>
            <p:ph type="body" sz="quarter" idx="20" hasCustomPrompt="1"/>
          </p:nvPr>
        </p:nvSpPr>
        <p:spPr>
          <a:xfrm>
            <a:off x="13049754" y="3024794"/>
            <a:ext cx="9470340" cy="8714921"/>
          </a:xfrm>
          <a:prstGeom prst="rect">
            <a:avLst/>
          </a:prstGeom>
        </p:spPr>
        <p:txBody>
          <a:bodyPr anchor="t">
            <a:normAutofit/>
          </a:bodyPr>
          <a:lstStyle>
            <a:lvl1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defRPr kumimoji="0" lang="en-US" sz="2800" b="0" i="0" u="none" strike="noStrike" cap="none" spc="0" normalizeH="0" baseline="0" dirty="0">
                <a:ln>
                  <a:noFill/>
                </a:ln>
                <a:solidFill>
                  <a:schemeClr val="tx1"/>
                </a:solidFill>
                <a:effectLst/>
                <a:uFillTx/>
                <a:latin typeface="Inter Medium" panose="02000503000000020004" pitchFamily="2" charset="0"/>
                <a:ea typeface="Inter Medium" panose="02000503000000020004" pitchFamily="2" charset="0"/>
                <a:cs typeface="Inter Medium" panose="02000503000000020004" pitchFamily="2" charset="0"/>
                <a:sym typeface="Helvetica Neue"/>
              </a:defRPr>
            </a:lvl1pPr>
          </a:lstStyle>
          <a:p>
            <a:pPr lvl="0"/>
            <a:r>
              <a:rPr lang="en-US" dirty="0"/>
              <a:t>Body Text</a:t>
            </a:r>
          </a:p>
          <a:p>
            <a:pPr lvl="0"/>
            <a:r>
              <a:rPr lang="en-US" dirty="0"/>
              <a:t>Body Text</a:t>
            </a:r>
          </a:p>
          <a:p>
            <a:pPr lvl="0"/>
            <a:r>
              <a:rPr lang="en-US" dirty="0"/>
              <a:t>Body Text</a:t>
            </a:r>
          </a:p>
        </p:txBody>
      </p:sp>
      <p:sp>
        <p:nvSpPr>
          <p:cNvPr id="5" name="Body text">
            <a:extLst>
              <a:ext uri="{FF2B5EF4-FFF2-40B4-BE49-F238E27FC236}">
                <a16:creationId xmlns:a16="http://schemas.microsoft.com/office/drawing/2014/main" id="{A797EDE5-EA69-1072-4BD2-00F26DF71274}"/>
              </a:ext>
            </a:extLst>
          </p:cNvPr>
          <p:cNvSpPr>
            <a:spLocks noGrp="1"/>
          </p:cNvSpPr>
          <p:nvPr>
            <p:ph type="body" sz="quarter" idx="19" hasCustomPrompt="1"/>
          </p:nvPr>
        </p:nvSpPr>
        <p:spPr>
          <a:xfrm>
            <a:off x="13049754" y="2268408"/>
            <a:ext cx="9470341" cy="474792"/>
          </a:xfrm>
          <a:prstGeom prst="rect">
            <a:avLst/>
          </a:prstGeom>
        </p:spPr>
        <p:txBody>
          <a:bodyPr wrap="square"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285478669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Photo Fetaure Left Text">
    <p:spTree>
      <p:nvGrpSpPr>
        <p:cNvPr id="1" name=""/>
        <p:cNvGrpSpPr/>
        <p:nvPr/>
      </p:nvGrpSpPr>
      <p:grpSpPr>
        <a:xfrm>
          <a:off x="0" y="0"/>
          <a:ext cx="0" cy="0"/>
          <a:chOff x="0" y="0"/>
          <a:chExt cx="0" cy="0"/>
        </a:xfrm>
      </p:grpSpPr>
      <p:sp>
        <p:nvSpPr>
          <p:cNvPr id="11" name="www.websitename.com"/>
          <p:cNvSpPr txBox="1"/>
          <p:nvPr userDrawn="1"/>
        </p:nvSpPr>
        <p:spPr>
          <a:xfrm>
            <a:off x="19131577" y="12697023"/>
            <a:ext cx="2737929"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sz="1800" b="0">
                <a:solidFill>
                  <a:srgbClr val="9AA2AC"/>
                </a:solidFill>
                <a:latin typeface="Lato Regular"/>
                <a:ea typeface="Lato Regular"/>
                <a:cs typeface="Lato Regular"/>
                <a:sym typeface="Lato Regular"/>
              </a:defRPr>
            </a:lvl1pPr>
          </a:lstStyle>
          <a:p>
            <a:r>
              <a:rPr b="1" i="0" dirty="0" err="1">
                <a:latin typeface="Inter" panose="02000503000000020004" pitchFamily="2" charset="0"/>
                <a:ea typeface="Inter" panose="02000503000000020004" pitchFamily="2" charset="0"/>
              </a:rPr>
              <a:t>www.websitename.com</a:t>
            </a:r>
            <a:endParaRPr b="1" i="0" dirty="0">
              <a:latin typeface="Inter" panose="02000503000000020004" pitchFamily="2" charset="0"/>
              <a:ea typeface="Inter" panose="02000503000000020004" pitchFamily="2" charset="0"/>
            </a:endParaRPr>
          </a:p>
        </p:txBody>
      </p:sp>
      <p:sp>
        <p:nvSpPr>
          <p:cNvPr id="20" name="Fb"/>
          <p:cNvSpPr txBox="1"/>
          <p:nvPr userDrawn="1"/>
        </p:nvSpPr>
        <p:spPr>
          <a:xfrm>
            <a:off x="21604430" y="743479"/>
            <a:ext cx="280526"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b="1" i="0" dirty="0">
                <a:latin typeface="Inter" panose="02000503000000020004" pitchFamily="2" charset="0"/>
                <a:ea typeface="Inter" panose="02000503000000020004" pitchFamily="2" charset="0"/>
              </a:rPr>
              <a:t>Fb</a:t>
            </a:r>
          </a:p>
        </p:txBody>
      </p:sp>
      <p:sp>
        <p:nvSpPr>
          <p:cNvPr id="21" name="Tw"/>
          <p:cNvSpPr txBox="1"/>
          <p:nvPr userDrawn="1"/>
        </p:nvSpPr>
        <p:spPr>
          <a:xfrm>
            <a:off x="22180727" y="743479"/>
            <a:ext cx="349456"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9AA2AC"/>
                </a:solidFill>
                <a:latin typeface="Lato Regular"/>
                <a:ea typeface="Lato Regular"/>
                <a:cs typeface="Lato Regular"/>
                <a:sym typeface="Lato Regular"/>
              </a:defRPr>
            </a:lvl1pPr>
          </a:lstStyle>
          <a:p>
            <a:r>
              <a:rPr b="1" i="0" dirty="0">
                <a:latin typeface="Inter" panose="02000503000000020004" pitchFamily="2" charset="0"/>
                <a:ea typeface="Inter" panose="02000503000000020004" pitchFamily="2" charset="0"/>
              </a:rPr>
              <a:t>Tw</a:t>
            </a:r>
          </a:p>
        </p:txBody>
      </p:sp>
      <p:sp>
        <p:nvSpPr>
          <p:cNvPr id="22" name="In"/>
          <p:cNvSpPr txBox="1"/>
          <p:nvPr userDrawn="1"/>
        </p:nvSpPr>
        <p:spPr>
          <a:xfrm>
            <a:off x="22901641" y="743479"/>
            <a:ext cx="208391"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9AA2AC"/>
                </a:solidFill>
                <a:latin typeface="Lato Regular"/>
                <a:ea typeface="Lato Regular"/>
                <a:cs typeface="Lato Regular"/>
                <a:sym typeface="Lato Regular"/>
              </a:defRPr>
            </a:lvl1pPr>
          </a:lstStyle>
          <a:p>
            <a:r>
              <a:rPr b="1" i="0" dirty="0">
                <a:latin typeface="Inter" panose="02000503000000020004" pitchFamily="2" charset="0"/>
                <a:ea typeface="Inter" panose="02000503000000020004" pitchFamily="2" charset="0"/>
              </a:rPr>
              <a:t>In</a:t>
            </a:r>
          </a:p>
        </p:txBody>
      </p:sp>
      <p:sp>
        <p:nvSpPr>
          <p:cNvPr id="14" name="Title text"/>
          <p:cNvSpPr>
            <a:spLocks noGrp="1"/>
          </p:cNvSpPr>
          <p:nvPr>
            <p:ph type="body" sz="quarter" idx="18" hasCustomPrompt="1"/>
          </p:nvPr>
        </p:nvSpPr>
        <p:spPr>
          <a:xfrm>
            <a:off x="1270924" y="3846500"/>
            <a:ext cx="9299539" cy="1060780"/>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5" name="Body text"/>
          <p:cNvSpPr>
            <a:spLocks noGrp="1"/>
          </p:cNvSpPr>
          <p:nvPr>
            <p:ph type="body" sz="quarter" idx="19" hasCustomPrompt="1"/>
          </p:nvPr>
        </p:nvSpPr>
        <p:spPr>
          <a:xfrm>
            <a:off x="1270925" y="5153022"/>
            <a:ext cx="9299538" cy="485306"/>
          </a:xfrm>
          <a:prstGeom prst="rect">
            <a:avLst/>
          </a:prstGeom>
        </p:spPr>
        <p:txBody>
          <a:bodyPr wrap="none" anchor="t">
            <a:no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6" name="Body text"/>
          <p:cNvSpPr>
            <a:spLocks noGrp="1"/>
          </p:cNvSpPr>
          <p:nvPr>
            <p:ph type="body" sz="quarter" idx="20" hasCustomPrompt="1"/>
          </p:nvPr>
        </p:nvSpPr>
        <p:spPr>
          <a:xfrm>
            <a:off x="1270925" y="6163471"/>
            <a:ext cx="9155330" cy="2519824"/>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7" name="Body text"/>
          <p:cNvSpPr>
            <a:spLocks noGrp="1"/>
          </p:cNvSpPr>
          <p:nvPr>
            <p:ph type="body" sz="quarter" idx="21" hasCustomPrompt="1"/>
          </p:nvPr>
        </p:nvSpPr>
        <p:spPr>
          <a:xfrm>
            <a:off x="1270925" y="9560954"/>
            <a:ext cx="9155330" cy="90851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8" name="Body text"/>
          <p:cNvSpPr>
            <a:spLocks noGrp="1"/>
          </p:cNvSpPr>
          <p:nvPr>
            <p:ph type="body" sz="quarter" idx="22" hasCustomPrompt="1"/>
          </p:nvPr>
        </p:nvSpPr>
        <p:spPr>
          <a:xfrm>
            <a:off x="1270925" y="11200512"/>
            <a:ext cx="9155330" cy="558897"/>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 name="Slide">
            <a:extLst>
              <a:ext uri="{FF2B5EF4-FFF2-40B4-BE49-F238E27FC236}">
                <a16:creationId xmlns:a16="http://schemas.microsoft.com/office/drawing/2014/main" id="{F05B0C6C-C16C-DF15-611E-9F7D16D7413D}"/>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23AB8F59-CE3A-4AA5-8D05-663840C39365}"/>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13" name="Picture Placeholder 12"/>
          <p:cNvSpPr>
            <a:spLocks noGrp="1"/>
          </p:cNvSpPr>
          <p:nvPr>
            <p:ph type="pic" sz="quarter" idx="11" hasCustomPrompt="1"/>
          </p:nvPr>
        </p:nvSpPr>
        <p:spPr>
          <a:xfrm>
            <a:off x="12192000" y="-1"/>
            <a:ext cx="12192000" cy="13716001"/>
          </a:xfrm>
          <a:custGeom>
            <a:avLst/>
            <a:gdLst/>
            <a:ahLst/>
            <a:cxnLst/>
            <a:rect l="l" t="t" r="r" b="b"/>
            <a:pathLst>
              <a:path w="12192000" h="13716001">
                <a:moveTo>
                  <a:pt x="0" y="0"/>
                </a:moveTo>
                <a:lnTo>
                  <a:pt x="12192000" y="0"/>
                </a:lnTo>
                <a:lnTo>
                  <a:pt x="12192000" y="13716001"/>
                </a:lnTo>
                <a:lnTo>
                  <a:pt x="0" y="13716001"/>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pic>
        <p:nvPicPr>
          <p:cNvPr id="4" name="Picture 3" descr="A black and blue letter n&#10;&#10;Description automatically generated">
            <a:extLst>
              <a:ext uri="{FF2B5EF4-FFF2-40B4-BE49-F238E27FC236}">
                <a16:creationId xmlns:a16="http://schemas.microsoft.com/office/drawing/2014/main" id="{273F5563-4F00-FE30-AF89-F50CC7336433}"/>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Tree>
    <p:extLst>
      <p:ext uri="{BB962C8B-B14F-4D97-AF65-F5344CB8AC3E}">
        <p14:creationId xmlns:p14="http://schemas.microsoft.com/office/powerpoint/2010/main" val="109604272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hoto Fetaure Left Text">
    <p:spTree>
      <p:nvGrpSpPr>
        <p:cNvPr id="1" name=""/>
        <p:cNvGrpSpPr/>
        <p:nvPr/>
      </p:nvGrpSpPr>
      <p:grpSpPr>
        <a:xfrm>
          <a:off x="0" y="0"/>
          <a:ext cx="0" cy="0"/>
          <a:chOff x="0" y="0"/>
          <a:chExt cx="0" cy="0"/>
        </a:xfrm>
      </p:grpSpPr>
      <p:sp>
        <p:nvSpPr>
          <p:cNvPr id="11" name="www.websitename.com"/>
          <p:cNvSpPr txBox="1"/>
          <p:nvPr userDrawn="1"/>
        </p:nvSpPr>
        <p:spPr>
          <a:xfrm>
            <a:off x="19131577" y="12697023"/>
            <a:ext cx="2737929"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1800" b="0">
                <a:solidFill>
                  <a:srgbClr val="9AA2AC"/>
                </a:solidFill>
                <a:latin typeface="Lato Regular"/>
                <a:ea typeface="Lato Regular"/>
                <a:cs typeface="Lato Regular"/>
                <a:sym typeface="Lato Regular"/>
              </a:defRPr>
            </a:lvl1pPr>
          </a:lstStyle>
          <a:p>
            <a:r>
              <a:rPr b="1" i="0" dirty="0" err="1">
                <a:latin typeface="Inter" panose="02000503000000020004" pitchFamily="2" charset="0"/>
                <a:ea typeface="Inter" panose="02000503000000020004" pitchFamily="2" charset="0"/>
              </a:rPr>
              <a:t>www.websitename.com</a:t>
            </a:r>
            <a:endParaRPr b="1" i="0" dirty="0">
              <a:latin typeface="Inter" panose="02000503000000020004" pitchFamily="2" charset="0"/>
              <a:ea typeface="Inter" panose="02000503000000020004" pitchFamily="2" charset="0"/>
            </a:endParaRPr>
          </a:p>
        </p:txBody>
      </p:sp>
      <p:sp>
        <p:nvSpPr>
          <p:cNvPr id="20" name="Fb"/>
          <p:cNvSpPr txBox="1"/>
          <p:nvPr userDrawn="1"/>
        </p:nvSpPr>
        <p:spPr>
          <a:xfrm>
            <a:off x="21604430" y="743479"/>
            <a:ext cx="280526"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b="1" i="0" dirty="0">
                <a:latin typeface="Inter" panose="02000503000000020004" pitchFamily="2" charset="0"/>
                <a:ea typeface="Inter" panose="02000503000000020004" pitchFamily="2" charset="0"/>
              </a:rPr>
              <a:t>Fb</a:t>
            </a:r>
          </a:p>
        </p:txBody>
      </p:sp>
      <p:sp>
        <p:nvSpPr>
          <p:cNvPr id="21" name="Tw"/>
          <p:cNvSpPr txBox="1"/>
          <p:nvPr userDrawn="1"/>
        </p:nvSpPr>
        <p:spPr>
          <a:xfrm>
            <a:off x="22180727" y="743479"/>
            <a:ext cx="349456"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9AA2AC"/>
                </a:solidFill>
                <a:latin typeface="Lato Regular"/>
                <a:ea typeface="Lato Regular"/>
                <a:cs typeface="Lato Regular"/>
                <a:sym typeface="Lato Regular"/>
              </a:defRPr>
            </a:lvl1pPr>
          </a:lstStyle>
          <a:p>
            <a:r>
              <a:rPr b="1" i="0" dirty="0">
                <a:latin typeface="Inter" panose="02000503000000020004" pitchFamily="2" charset="0"/>
                <a:ea typeface="Inter" panose="02000503000000020004" pitchFamily="2" charset="0"/>
              </a:rPr>
              <a:t>Tw</a:t>
            </a:r>
          </a:p>
        </p:txBody>
      </p:sp>
      <p:sp>
        <p:nvSpPr>
          <p:cNvPr id="22" name="In"/>
          <p:cNvSpPr txBox="1"/>
          <p:nvPr userDrawn="1"/>
        </p:nvSpPr>
        <p:spPr>
          <a:xfrm>
            <a:off x="22901641" y="743479"/>
            <a:ext cx="208391"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9AA2AC"/>
                </a:solidFill>
                <a:latin typeface="Lato Regular"/>
                <a:ea typeface="Lato Regular"/>
                <a:cs typeface="Lato Regular"/>
                <a:sym typeface="Lato Regular"/>
              </a:defRPr>
            </a:lvl1pPr>
          </a:lstStyle>
          <a:p>
            <a:r>
              <a:rPr b="1" i="0" dirty="0">
                <a:latin typeface="Inter" panose="02000503000000020004" pitchFamily="2" charset="0"/>
                <a:ea typeface="Inter" panose="02000503000000020004" pitchFamily="2" charset="0"/>
              </a:rPr>
              <a:t>In</a:t>
            </a:r>
          </a:p>
        </p:txBody>
      </p:sp>
      <p:sp>
        <p:nvSpPr>
          <p:cNvPr id="2" name="Slide">
            <a:extLst>
              <a:ext uri="{FF2B5EF4-FFF2-40B4-BE49-F238E27FC236}">
                <a16:creationId xmlns:a16="http://schemas.microsoft.com/office/drawing/2014/main" id="{F05B0C6C-C16C-DF15-611E-9F7D16D7413D}"/>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23AB8F59-CE3A-4AA5-8D05-663840C39365}"/>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13" name="Picture Placeholder 12"/>
          <p:cNvSpPr>
            <a:spLocks noGrp="1"/>
          </p:cNvSpPr>
          <p:nvPr>
            <p:ph type="pic" sz="quarter" idx="11" hasCustomPrompt="1"/>
          </p:nvPr>
        </p:nvSpPr>
        <p:spPr>
          <a:xfrm>
            <a:off x="12192000" y="-1"/>
            <a:ext cx="12192000" cy="13716001"/>
          </a:xfrm>
          <a:custGeom>
            <a:avLst/>
            <a:gdLst/>
            <a:ahLst/>
            <a:cxnLst/>
            <a:rect l="l" t="t" r="r" b="b"/>
            <a:pathLst>
              <a:path w="12192000" h="13716001">
                <a:moveTo>
                  <a:pt x="0" y="0"/>
                </a:moveTo>
                <a:lnTo>
                  <a:pt x="12192000" y="0"/>
                </a:lnTo>
                <a:lnTo>
                  <a:pt x="12192000" y="13716001"/>
                </a:lnTo>
                <a:lnTo>
                  <a:pt x="0" y="13716001"/>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pic>
        <p:nvPicPr>
          <p:cNvPr id="4" name="Picture 3" descr="A black and blue letter n&#10;&#10;Description automatically generated">
            <a:extLst>
              <a:ext uri="{FF2B5EF4-FFF2-40B4-BE49-F238E27FC236}">
                <a16:creationId xmlns:a16="http://schemas.microsoft.com/office/drawing/2014/main" id="{273F5563-4F00-FE30-AF89-F50CC7336433}"/>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5" name="Title text">
            <a:extLst>
              <a:ext uri="{FF2B5EF4-FFF2-40B4-BE49-F238E27FC236}">
                <a16:creationId xmlns:a16="http://schemas.microsoft.com/office/drawing/2014/main" id="{C93ADE51-FAEF-26DD-41E7-9F89E99F3C75}"/>
              </a:ext>
            </a:extLst>
          </p:cNvPr>
          <p:cNvSpPr>
            <a:spLocks noGrp="1"/>
          </p:cNvSpPr>
          <p:nvPr>
            <p:ph type="body" sz="quarter" idx="18" hasCustomPrompt="1"/>
          </p:nvPr>
        </p:nvSpPr>
        <p:spPr>
          <a:xfrm>
            <a:off x="926580" y="1752106"/>
            <a:ext cx="9470341" cy="997146"/>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6" name="Body text">
            <a:extLst>
              <a:ext uri="{FF2B5EF4-FFF2-40B4-BE49-F238E27FC236}">
                <a16:creationId xmlns:a16="http://schemas.microsoft.com/office/drawing/2014/main" id="{6F739DC2-232A-4FC1-7F2D-2AE0C99C2A09}"/>
              </a:ext>
            </a:extLst>
          </p:cNvPr>
          <p:cNvSpPr>
            <a:spLocks noGrp="1"/>
          </p:cNvSpPr>
          <p:nvPr>
            <p:ph type="body" sz="quarter" idx="20" hasCustomPrompt="1"/>
          </p:nvPr>
        </p:nvSpPr>
        <p:spPr>
          <a:xfrm>
            <a:off x="926580" y="3703220"/>
            <a:ext cx="9470340" cy="8714921"/>
          </a:xfrm>
          <a:prstGeom prst="rect">
            <a:avLst/>
          </a:prstGeom>
        </p:spPr>
        <p:txBody>
          <a:bodyPr anchor="t">
            <a:noAutofit/>
          </a:bodyPr>
          <a:lstStyle>
            <a:lvl1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defRPr kumimoji="0" lang="en-US" sz="2800" b="0"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a:p>
            <a:pPr lvl="0"/>
            <a:r>
              <a:rPr lang="en-US" dirty="0"/>
              <a:t>Body Text</a:t>
            </a:r>
          </a:p>
          <a:p>
            <a:pPr lvl="0"/>
            <a:r>
              <a:rPr lang="en-US" dirty="0"/>
              <a:t>Body Text</a:t>
            </a:r>
          </a:p>
        </p:txBody>
      </p:sp>
      <p:sp>
        <p:nvSpPr>
          <p:cNvPr id="7" name="Body text">
            <a:extLst>
              <a:ext uri="{FF2B5EF4-FFF2-40B4-BE49-F238E27FC236}">
                <a16:creationId xmlns:a16="http://schemas.microsoft.com/office/drawing/2014/main" id="{5F2FF178-4746-983A-AFD4-401F16A35579}"/>
              </a:ext>
            </a:extLst>
          </p:cNvPr>
          <p:cNvSpPr>
            <a:spLocks noGrp="1"/>
          </p:cNvSpPr>
          <p:nvPr>
            <p:ph type="body" sz="quarter" idx="19" hasCustomPrompt="1"/>
          </p:nvPr>
        </p:nvSpPr>
        <p:spPr>
          <a:xfrm>
            <a:off x="926580" y="2946834"/>
            <a:ext cx="9470341" cy="418158"/>
          </a:xfrm>
          <a:prstGeom prst="rect">
            <a:avLst/>
          </a:prstGeom>
        </p:spPr>
        <p:txBody>
          <a:bodyPr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64271726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Main Slide 01">
    <p:spTree>
      <p:nvGrpSpPr>
        <p:cNvPr id="1" name=""/>
        <p:cNvGrpSpPr/>
        <p:nvPr/>
      </p:nvGrpSpPr>
      <p:grpSpPr>
        <a:xfrm>
          <a:off x="0" y="0"/>
          <a:ext cx="0" cy="0"/>
          <a:chOff x="0" y="0"/>
          <a:chExt cx="0" cy="0"/>
        </a:xfrm>
      </p:grpSpPr>
      <p:sp>
        <p:nvSpPr>
          <p:cNvPr id="20" name="Picture Placeholder 19"/>
          <p:cNvSpPr>
            <a:spLocks noGrp="1"/>
          </p:cNvSpPr>
          <p:nvPr>
            <p:ph type="pic" sz="quarter" idx="11" hasCustomPrompt="1"/>
          </p:nvPr>
        </p:nvSpPr>
        <p:spPr>
          <a:xfrm>
            <a:off x="1270926" y="3047999"/>
            <a:ext cx="12700001" cy="7620000"/>
          </a:xfrm>
          <a:custGeom>
            <a:avLst/>
            <a:gdLst>
              <a:gd name="connsiteX0" fmla="*/ 0 w 12700001"/>
              <a:gd name="connsiteY0" fmla="*/ 0 h 7620000"/>
              <a:gd name="connsiteX1" fmla="*/ 12700001 w 12700001"/>
              <a:gd name="connsiteY1" fmla="*/ 0 h 7620000"/>
              <a:gd name="connsiteX2" fmla="*/ 12700001 w 12700001"/>
              <a:gd name="connsiteY2" fmla="*/ 7620000 h 7620000"/>
              <a:gd name="connsiteX3" fmla="*/ 0 w 12700001"/>
              <a:gd name="connsiteY3" fmla="*/ 7620000 h 7620000"/>
            </a:gdLst>
            <a:ahLst/>
            <a:cxnLst>
              <a:cxn ang="0">
                <a:pos x="connsiteX0" y="connsiteY0"/>
              </a:cxn>
              <a:cxn ang="0">
                <a:pos x="connsiteX1" y="connsiteY1"/>
              </a:cxn>
              <a:cxn ang="0">
                <a:pos x="connsiteX2" y="connsiteY2"/>
              </a:cxn>
              <a:cxn ang="0">
                <a:pos x="connsiteX3" y="connsiteY3"/>
              </a:cxn>
            </a:cxnLst>
            <a:rect l="l" t="t" r="r" b="b"/>
            <a:pathLst>
              <a:path w="12700001" h="7620000">
                <a:moveTo>
                  <a:pt x="0" y="0"/>
                </a:moveTo>
                <a:lnTo>
                  <a:pt x="12700001" y="0"/>
                </a:lnTo>
                <a:lnTo>
                  <a:pt x="12700001" y="7620000"/>
                </a:lnTo>
                <a:lnTo>
                  <a:pt x="0" y="762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2" name="Slide">
            <a:extLst>
              <a:ext uri="{FF2B5EF4-FFF2-40B4-BE49-F238E27FC236}">
                <a16:creationId xmlns:a16="http://schemas.microsoft.com/office/drawing/2014/main" id="{D600976F-4E74-3EA1-D1E1-B7B2886F8A9D}"/>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3683D271-B508-41AC-ACD4-63CAC2E21308}"/>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98551145-E608-D958-ABE4-3C57692A7B23}"/>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5" name="Title text">
            <a:extLst>
              <a:ext uri="{FF2B5EF4-FFF2-40B4-BE49-F238E27FC236}">
                <a16:creationId xmlns:a16="http://schemas.microsoft.com/office/drawing/2014/main" id="{7C7479F1-EFED-7B38-30EA-3494C8809DAF}"/>
              </a:ext>
            </a:extLst>
          </p:cNvPr>
          <p:cNvSpPr>
            <a:spLocks noGrp="1"/>
          </p:cNvSpPr>
          <p:nvPr>
            <p:ph type="body" sz="quarter" idx="18" hasCustomPrompt="1"/>
          </p:nvPr>
        </p:nvSpPr>
        <p:spPr>
          <a:xfrm>
            <a:off x="15173521" y="2969341"/>
            <a:ext cx="7067047" cy="1280959"/>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6" name="Body text">
            <a:extLst>
              <a:ext uri="{FF2B5EF4-FFF2-40B4-BE49-F238E27FC236}">
                <a16:creationId xmlns:a16="http://schemas.microsoft.com/office/drawing/2014/main" id="{E87E03D3-E755-203A-4F75-0A0E318975BB}"/>
              </a:ext>
            </a:extLst>
          </p:cNvPr>
          <p:cNvSpPr>
            <a:spLocks noGrp="1"/>
          </p:cNvSpPr>
          <p:nvPr>
            <p:ph type="body" sz="quarter" idx="20" hasCustomPrompt="1"/>
          </p:nvPr>
        </p:nvSpPr>
        <p:spPr>
          <a:xfrm>
            <a:off x="15173522" y="5329083"/>
            <a:ext cx="7067046" cy="5338916"/>
          </a:xfrm>
          <a:prstGeom prst="rect">
            <a:avLst/>
          </a:prstGeom>
        </p:spPr>
        <p:txBody>
          <a:bodyPr anchor="t">
            <a:noAutofit/>
          </a:bodyPr>
          <a:lstStyle>
            <a:lvl1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defRPr kumimoji="0" lang="en-US" sz="2800" b="0"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a:p>
            <a:pPr lvl="0"/>
            <a:r>
              <a:rPr lang="en-US" dirty="0"/>
              <a:t>Body Text</a:t>
            </a:r>
          </a:p>
          <a:p>
            <a:pPr lvl="0"/>
            <a:r>
              <a:rPr lang="en-US" dirty="0"/>
              <a:t>Body Text</a:t>
            </a:r>
          </a:p>
        </p:txBody>
      </p:sp>
      <p:sp>
        <p:nvSpPr>
          <p:cNvPr id="7" name="Body text">
            <a:extLst>
              <a:ext uri="{FF2B5EF4-FFF2-40B4-BE49-F238E27FC236}">
                <a16:creationId xmlns:a16="http://schemas.microsoft.com/office/drawing/2014/main" id="{1A1D2427-7FBC-9FE9-5244-6FBE255BB4A1}"/>
              </a:ext>
            </a:extLst>
          </p:cNvPr>
          <p:cNvSpPr>
            <a:spLocks noGrp="1"/>
          </p:cNvSpPr>
          <p:nvPr>
            <p:ph type="body" sz="quarter" idx="19" hasCustomPrompt="1"/>
          </p:nvPr>
        </p:nvSpPr>
        <p:spPr>
          <a:xfrm>
            <a:off x="15173522" y="4283480"/>
            <a:ext cx="7067046" cy="453112"/>
          </a:xfrm>
          <a:prstGeom prst="rect">
            <a:avLst/>
          </a:prstGeom>
        </p:spPr>
        <p:txBody>
          <a:bodyPr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361814533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Focus - triple gray">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0B66F4E-CC0F-5228-F31E-072EFAC67E43}"/>
              </a:ext>
            </a:extLst>
          </p:cNvPr>
          <p:cNvSpPr/>
          <p:nvPr userDrawn="1"/>
        </p:nvSpPr>
        <p:spPr>
          <a:xfrm>
            <a:off x="10027401" y="4117716"/>
            <a:ext cx="4322619" cy="274320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Rectangle 27">
            <a:extLst>
              <a:ext uri="{FF2B5EF4-FFF2-40B4-BE49-F238E27FC236}">
                <a16:creationId xmlns:a16="http://schemas.microsoft.com/office/drawing/2014/main" id="{6CB7A7AA-BA8F-AC5C-7EE5-505E063C5FF2}"/>
              </a:ext>
            </a:extLst>
          </p:cNvPr>
          <p:cNvSpPr/>
          <p:nvPr userDrawn="1"/>
        </p:nvSpPr>
        <p:spPr>
          <a:xfrm>
            <a:off x="5298908" y="4117716"/>
            <a:ext cx="4322619" cy="274320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Title text"/>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29" name="Rectangle 28">
            <a:extLst>
              <a:ext uri="{FF2B5EF4-FFF2-40B4-BE49-F238E27FC236}">
                <a16:creationId xmlns:a16="http://schemas.microsoft.com/office/drawing/2014/main" id="{D169D871-6362-F75B-95CC-C74B18ACAE17}"/>
              </a:ext>
            </a:extLst>
          </p:cNvPr>
          <p:cNvSpPr/>
          <p:nvPr userDrawn="1"/>
        </p:nvSpPr>
        <p:spPr>
          <a:xfrm>
            <a:off x="14768210" y="4117716"/>
            <a:ext cx="4322619" cy="274320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Body text">
            <a:extLst>
              <a:ext uri="{FF2B5EF4-FFF2-40B4-BE49-F238E27FC236}">
                <a16:creationId xmlns:a16="http://schemas.microsoft.com/office/drawing/2014/main" id="{843518DA-1155-CCCC-BF56-1C3648B06C49}"/>
              </a:ext>
            </a:extLst>
          </p:cNvPr>
          <p:cNvSpPr>
            <a:spLocks noGrp="1"/>
          </p:cNvSpPr>
          <p:nvPr>
            <p:ph type="body" sz="quarter" idx="62" hasCustomPrompt="1"/>
          </p:nvPr>
        </p:nvSpPr>
        <p:spPr>
          <a:xfrm>
            <a:off x="15210677" y="6032475"/>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E3994430-A65C-B907-75F0-638F74FA0CDB}"/>
              </a:ext>
            </a:extLst>
          </p:cNvPr>
          <p:cNvSpPr>
            <a:spLocks noGrp="1"/>
          </p:cNvSpPr>
          <p:nvPr>
            <p:ph type="body" sz="quarter" idx="63" hasCustomPrompt="1"/>
          </p:nvPr>
        </p:nvSpPr>
        <p:spPr>
          <a:xfrm>
            <a:off x="10490079" y="6023817"/>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lumMod val="75000"/>
                  </a:schemeClr>
                </a:solidFill>
                <a:effectLst/>
                <a:uFillTx/>
                <a:latin typeface="Inter Medium"/>
                <a:ea typeface="Inter Medium"/>
                <a:cs typeface="Inter Medium"/>
                <a:sym typeface="Helvetica Neue"/>
              </a:defRPr>
            </a:lvl1pPr>
          </a:lstStyle>
          <a:p>
            <a:pPr lvl="0"/>
            <a:r>
              <a:rPr lang="en-US" dirty="0"/>
              <a:t>Body text</a:t>
            </a:r>
          </a:p>
        </p:txBody>
      </p:sp>
      <p:sp>
        <p:nvSpPr>
          <p:cNvPr id="23" name="Content Placeholder 43">
            <a:extLst>
              <a:ext uri="{FF2B5EF4-FFF2-40B4-BE49-F238E27FC236}">
                <a16:creationId xmlns:a16="http://schemas.microsoft.com/office/drawing/2014/main" id="{98DD3B09-6387-524E-A83F-F38D7855AAA1}"/>
              </a:ext>
            </a:extLst>
          </p:cNvPr>
          <p:cNvSpPr>
            <a:spLocks noGrp="1"/>
          </p:cNvSpPr>
          <p:nvPr>
            <p:ph sz="quarter" idx="49"/>
          </p:nvPr>
        </p:nvSpPr>
        <p:spPr>
          <a:xfrm>
            <a:off x="6979489" y="4508458"/>
            <a:ext cx="1035539" cy="908876"/>
          </a:xfrm>
          <a:prstGeom prst="rect">
            <a:avLst/>
          </a:prstGeom>
          <a:noFill/>
        </p:spPr>
        <p:txBody>
          <a:bodyPr/>
          <a:lstStyle>
            <a:lvl1pPr>
              <a:defRPr sz="500"/>
            </a:lvl1pPr>
          </a:lstStyle>
          <a:p>
            <a:pPr lvl="0"/>
            <a:endParaRPr lang="en-US" dirty="0"/>
          </a:p>
        </p:txBody>
      </p:sp>
      <p:sp>
        <p:nvSpPr>
          <p:cNvPr id="24" name="Content Placeholder 43">
            <a:extLst>
              <a:ext uri="{FF2B5EF4-FFF2-40B4-BE49-F238E27FC236}">
                <a16:creationId xmlns:a16="http://schemas.microsoft.com/office/drawing/2014/main" id="{7E31BA5E-C9F0-1274-0701-D36576221F9D}"/>
              </a:ext>
            </a:extLst>
          </p:cNvPr>
          <p:cNvSpPr>
            <a:spLocks noGrp="1"/>
          </p:cNvSpPr>
          <p:nvPr>
            <p:ph sz="quarter" idx="66"/>
          </p:nvPr>
        </p:nvSpPr>
        <p:spPr>
          <a:xfrm>
            <a:off x="11670942" y="4493467"/>
            <a:ext cx="1035539" cy="908876"/>
          </a:xfrm>
          <a:prstGeom prst="rect">
            <a:avLst/>
          </a:prstGeom>
          <a:noFill/>
        </p:spPr>
        <p:txBody>
          <a:bodyPr/>
          <a:lstStyle>
            <a:lvl1pPr>
              <a:defRPr sz="500"/>
            </a:lvl1pPr>
          </a:lstStyle>
          <a:p>
            <a:pPr lvl="0"/>
            <a:endParaRPr lang="en-US" dirty="0"/>
          </a:p>
        </p:txBody>
      </p:sp>
      <p:sp>
        <p:nvSpPr>
          <p:cNvPr id="25" name="Content Placeholder 43">
            <a:extLst>
              <a:ext uri="{FF2B5EF4-FFF2-40B4-BE49-F238E27FC236}">
                <a16:creationId xmlns:a16="http://schemas.microsoft.com/office/drawing/2014/main" id="{AFF7A339-F2FD-522D-1249-3E3DFEB18539}"/>
              </a:ext>
            </a:extLst>
          </p:cNvPr>
          <p:cNvSpPr>
            <a:spLocks noGrp="1"/>
          </p:cNvSpPr>
          <p:nvPr>
            <p:ph sz="quarter" idx="67"/>
          </p:nvPr>
        </p:nvSpPr>
        <p:spPr>
          <a:xfrm>
            <a:off x="16411749" y="4485155"/>
            <a:ext cx="1035539" cy="908876"/>
          </a:xfrm>
          <a:prstGeom prst="rect">
            <a:avLst/>
          </a:prstGeom>
          <a:noFill/>
        </p:spPr>
        <p:txBody>
          <a:bodyPr/>
          <a:lstStyle>
            <a:lvl1pPr>
              <a:defRPr sz="500"/>
            </a:lvl1pPr>
          </a:lstStyle>
          <a:p>
            <a:pPr lvl="0"/>
            <a:endParaRPr lang="en-US" dirty="0"/>
          </a:p>
        </p:txBody>
      </p:sp>
      <p:sp>
        <p:nvSpPr>
          <p:cNvPr id="35" name="Body text">
            <a:extLst>
              <a:ext uri="{FF2B5EF4-FFF2-40B4-BE49-F238E27FC236}">
                <a16:creationId xmlns:a16="http://schemas.microsoft.com/office/drawing/2014/main" id="{0336EA79-3C86-3194-4608-4C5D3BE2B642}"/>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7" name="Body text">
            <a:extLst>
              <a:ext uri="{FF2B5EF4-FFF2-40B4-BE49-F238E27FC236}">
                <a16:creationId xmlns:a16="http://schemas.microsoft.com/office/drawing/2014/main" id="{8F1452B5-36ED-C083-7A31-53157F4709C9}"/>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5" name="Body text">
            <a:extLst>
              <a:ext uri="{FF2B5EF4-FFF2-40B4-BE49-F238E27FC236}">
                <a16:creationId xmlns:a16="http://schemas.microsoft.com/office/drawing/2014/main" id="{78F321CF-9562-BCB4-A2F0-EF27B415A9AB}"/>
              </a:ext>
            </a:extLst>
          </p:cNvPr>
          <p:cNvSpPr>
            <a:spLocks noGrp="1"/>
          </p:cNvSpPr>
          <p:nvPr>
            <p:ph type="body" sz="quarter" idx="64" hasCustomPrompt="1"/>
          </p:nvPr>
        </p:nvSpPr>
        <p:spPr>
          <a:xfrm>
            <a:off x="5775624" y="6037956"/>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 name="Rectangle 3">
            <a:extLst>
              <a:ext uri="{FF2B5EF4-FFF2-40B4-BE49-F238E27FC236}">
                <a16:creationId xmlns:a16="http://schemas.microsoft.com/office/drawing/2014/main" id="{3ACD9EDF-646A-DA59-8F98-F4D5389E1BBB}"/>
              </a:ext>
            </a:extLst>
          </p:cNvPr>
          <p:cNvSpPr/>
          <p:nvPr userDrawn="1"/>
        </p:nvSpPr>
        <p:spPr>
          <a:xfrm>
            <a:off x="10027401" y="7228249"/>
            <a:ext cx="4322619" cy="274320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angle 5">
            <a:extLst>
              <a:ext uri="{FF2B5EF4-FFF2-40B4-BE49-F238E27FC236}">
                <a16:creationId xmlns:a16="http://schemas.microsoft.com/office/drawing/2014/main" id="{5EC39875-D29B-67AA-6D78-58FF42871950}"/>
              </a:ext>
            </a:extLst>
          </p:cNvPr>
          <p:cNvSpPr/>
          <p:nvPr userDrawn="1"/>
        </p:nvSpPr>
        <p:spPr>
          <a:xfrm>
            <a:off x="5298908" y="7228249"/>
            <a:ext cx="4322619" cy="274320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id="{F2BE8E09-1CB2-F17D-D1D2-F771A48F718C}"/>
              </a:ext>
            </a:extLst>
          </p:cNvPr>
          <p:cNvSpPr/>
          <p:nvPr userDrawn="1"/>
        </p:nvSpPr>
        <p:spPr>
          <a:xfrm>
            <a:off x="14768210" y="7228249"/>
            <a:ext cx="4322619" cy="274320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Body text">
            <a:extLst>
              <a:ext uri="{FF2B5EF4-FFF2-40B4-BE49-F238E27FC236}">
                <a16:creationId xmlns:a16="http://schemas.microsoft.com/office/drawing/2014/main" id="{CCCF4830-D66C-B730-0CD6-CC6DED290B81}"/>
              </a:ext>
            </a:extLst>
          </p:cNvPr>
          <p:cNvSpPr>
            <a:spLocks noGrp="1"/>
          </p:cNvSpPr>
          <p:nvPr>
            <p:ph type="body" sz="quarter" idx="68" hasCustomPrompt="1"/>
          </p:nvPr>
        </p:nvSpPr>
        <p:spPr>
          <a:xfrm>
            <a:off x="15210677" y="9143008"/>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C6D4C49B-CB34-0605-57DE-15613B7AF5F6}"/>
              </a:ext>
            </a:extLst>
          </p:cNvPr>
          <p:cNvSpPr>
            <a:spLocks noGrp="1"/>
          </p:cNvSpPr>
          <p:nvPr>
            <p:ph type="body" sz="quarter" idx="69" hasCustomPrompt="1"/>
          </p:nvPr>
        </p:nvSpPr>
        <p:spPr>
          <a:xfrm>
            <a:off x="10490079" y="9134350"/>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lumMod val="75000"/>
                  </a:schemeClr>
                </a:solidFill>
                <a:effectLst/>
                <a:uFillTx/>
                <a:latin typeface="Inter Medium"/>
                <a:ea typeface="Inter Medium"/>
                <a:cs typeface="Inter Medium"/>
                <a:sym typeface="Helvetica Neue"/>
              </a:defRPr>
            </a:lvl1pPr>
          </a:lstStyle>
          <a:p>
            <a:pPr lvl="0"/>
            <a:r>
              <a:rPr lang="en-US" dirty="0"/>
              <a:t>Body text</a:t>
            </a:r>
          </a:p>
        </p:txBody>
      </p:sp>
      <p:sp>
        <p:nvSpPr>
          <p:cNvPr id="17" name="Content Placeholder 43">
            <a:extLst>
              <a:ext uri="{FF2B5EF4-FFF2-40B4-BE49-F238E27FC236}">
                <a16:creationId xmlns:a16="http://schemas.microsoft.com/office/drawing/2014/main" id="{793F62F6-A41D-FB05-F348-C838AF22669E}"/>
              </a:ext>
            </a:extLst>
          </p:cNvPr>
          <p:cNvSpPr>
            <a:spLocks noGrp="1"/>
          </p:cNvSpPr>
          <p:nvPr>
            <p:ph sz="quarter" idx="70"/>
          </p:nvPr>
        </p:nvSpPr>
        <p:spPr>
          <a:xfrm>
            <a:off x="6979489" y="7618991"/>
            <a:ext cx="1035539" cy="908876"/>
          </a:xfrm>
          <a:prstGeom prst="rect">
            <a:avLst/>
          </a:prstGeom>
          <a:noFill/>
        </p:spPr>
        <p:txBody>
          <a:bodyPr/>
          <a:lstStyle>
            <a:lvl1pPr>
              <a:defRPr sz="500"/>
            </a:lvl1pPr>
          </a:lstStyle>
          <a:p>
            <a:pPr lvl="0"/>
            <a:endParaRPr lang="en-US" dirty="0"/>
          </a:p>
        </p:txBody>
      </p:sp>
      <p:sp>
        <p:nvSpPr>
          <p:cNvPr id="18" name="Content Placeholder 43">
            <a:extLst>
              <a:ext uri="{FF2B5EF4-FFF2-40B4-BE49-F238E27FC236}">
                <a16:creationId xmlns:a16="http://schemas.microsoft.com/office/drawing/2014/main" id="{E12319FA-B4CB-1BB2-5583-784FBE701F2D}"/>
              </a:ext>
            </a:extLst>
          </p:cNvPr>
          <p:cNvSpPr>
            <a:spLocks noGrp="1"/>
          </p:cNvSpPr>
          <p:nvPr>
            <p:ph sz="quarter" idx="71"/>
          </p:nvPr>
        </p:nvSpPr>
        <p:spPr>
          <a:xfrm>
            <a:off x="11670942" y="7604000"/>
            <a:ext cx="1035539" cy="908876"/>
          </a:xfrm>
          <a:prstGeom prst="rect">
            <a:avLst/>
          </a:prstGeom>
          <a:noFill/>
        </p:spPr>
        <p:txBody>
          <a:bodyPr/>
          <a:lstStyle>
            <a:lvl1pPr>
              <a:defRPr sz="500"/>
            </a:lvl1pPr>
          </a:lstStyle>
          <a:p>
            <a:pPr lvl="0"/>
            <a:endParaRPr lang="en-US" dirty="0"/>
          </a:p>
        </p:txBody>
      </p:sp>
      <p:sp>
        <p:nvSpPr>
          <p:cNvPr id="19" name="Content Placeholder 43">
            <a:extLst>
              <a:ext uri="{FF2B5EF4-FFF2-40B4-BE49-F238E27FC236}">
                <a16:creationId xmlns:a16="http://schemas.microsoft.com/office/drawing/2014/main" id="{907C276F-AB42-228F-0239-241116D7690A}"/>
              </a:ext>
            </a:extLst>
          </p:cNvPr>
          <p:cNvSpPr>
            <a:spLocks noGrp="1"/>
          </p:cNvSpPr>
          <p:nvPr>
            <p:ph sz="quarter" idx="72"/>
          </p:nvPr>
        </p:nvSpPr>
        <p:spPr>
          <a:xfrm>
            <a:off x="16411749" y="7595688"/>
            <a:ext cx="1035539" cy="908876"/>
          </a:xfrm>
          <a:prstGeom prst="rect">
            <a:avLst/>
          </a:prstGeom>
          <a:noFill/>
        </p:spPr>
        <p:txBody>
          <a:bodyPr/>
          <a:lstStyle>
            <a:lvl1pPr>
              <a:defRPr sz="500"/>
            </a:lvl1pPr>
          </a:lstStyle>
          <a:p>
            <a:pPr lvl="0"/>
            <a:endParaRPr lang="en-US" dirty="0"/>
          </a:p>
        </p:txBody>
      </p:sp>
      <p:sp>
        <p:nvSpPr>
          <p:cNvPr id="21" name="Body text">
            <a:extLst>
              <a:ext uri="{FF2B5EF4-FFF2-40B4-BE49-F238E27FC236}">
                <a16:creationId xmlns:a16="http://schemas.microsoft.com/office/drawing/2014/main" id="{0D3048B5-43AC-D0BF-43C8-9634F6139DD3}"/>
              </a:ext>
            </a:extLst>
          </p:cNvPr>
          <p:cNvSpPr>
            <a:spLocks noGrp="1"/>
          </p:cNvSpPr>
          <p:nvPr>
            <p:ph type="body" sz="quarter" idx="73" hasCustomPrompt="1"/>
          </p:nvPr>
        </p:nvSpPr>
        <p:spPr>
          <a:xfrm>
            <a:off x="5775624" y="9148489"/>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Tree>
    <p:extLst>
      <p:ext uri="{BB962C8B-B14F-4D97-AF65-F5344CB8AC3E}">
        <p14:creationId xmlns:p14="http://schemas.microsoft.com/office/powerpoint/2010/main" val="3568965691"/>
      </p:ext>
    </p:extLst>
  </p:cSld>
  <p:clrMapOvr>
    <a:masterClrMapping/>
  </p:clrMapOvr>
  <p:transition spd="med"/>
  <p:extLst>
    <p:ext uri="{DCECCB84-F9BA-43D5-87BE-67443E8EF086}">
      <p15:sldGuideLst xmlns:p15="http://schemas.microsoft.com/office/powerpoint/2012/main">
        <p15:guide id="1" orient="horz"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Focus - triple gray">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0B66F4E-CC0F-5228-F31E-072EFAC67E43}"/>
              </a:ext>
            </a:extLst>
          </p:cNvPr>
          <p:cNvSpPr/>
          <p:nvPr userDrawn="1"/>
        </p:nvSpPr>
        <p:spPr>
          <a:xfrm>
            <a:off x="10027401" y="5012658"/>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Rectangle 27">
            <a:extLst>
              <a:ext uri="{FF2B5EF4-FFF2-40B4-BE49-F238E27FC236}">
                <a16:creationId xmlns:a16="http://schemas.microsoft.com/office/drawing/2014/main" id="{6CB7A7AA-BA8F-AC5C-7EE5-505E063C5FF2}"/>
              </a:ext>
            </a:extLst>
          </p:cNvPr>
          <p:cNvSpPr/>
          <p:nvPr userDrawn="1"/>
        </p:nvSpPr>
        <p:spPr>
          <a:xfrm>
            <a:off x="5298908" y="5012658"/>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Title text"/>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8" name="Body text">
            <a:extLst>
              <a:ext uri="{FF2B5EF4-FFF2-40B4-BE49-F238E27FC236}">
                <a16:creationId xmlns:a16="http://schemas.microsoft.com/office/drawing/2014/main" id="{FD1F1D18-4E5D-B06B-420C-ABE22DF61CE0}"/>
              </a:ext>
            </a:extLst>
          </p:cNvPr>
          <p:cNvSpPr>
            <a:spLocks noGrp="1"/>
          </p:cNvSpPr>
          <p:nvPr>
            <p:ph type="body" sz="quarter" idx="58" hasCustomPrompt="1"/>
          </p:nvPr>
        </p:nvSpPr>
        <p:spPr>
          <a:xfrm>
            <a:off x="10490079" y="7493028"/>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lumMod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9" name="Rectangle 28">
            <a:extLst>
              <a:ext uri="{FF2B5EF4-FFF2-40B4-BE49-F238E27FC236}">
                <a16:creationId xmlns:a16="http://schemas.microsoft.com/office/drawing/2014/main" id="{D169D871-6362-F75B-95CC-C74B18ACAE17}"/>
              </a:ext>
            </a:extLst>
          </p:cNvPr>
          <p:cNvSpPr/>
          <p:nvPr userDrawn="1"/>
        </p:nvSpPr>
        <p:spPr>
          <a:xfrm>
            <a:off x="14768210" y="5012658"/>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Body text">
            <a:extLst>
              <a:ext uri="{FF2B5EF4-FFF2-40B4-BE49-F238E27FC236}">
                <a16:creationId xmlns:a16="http://schemas.microsoft.com/office/drawing/2014/main" id="{843518DA-1155-CCCC-BF56-1C3648B06C49}"/>
              </a:ext>
            </a:extLst>
          </p:cNvPr>
          <p:cNvSpPr>
            <a:spLocks noGrp="1"/>
          </p:cNvSpPr>
          <p:nvPr>
            <p:ph type="body" sz="quarter" idx="62" hasCustomPrompt="1"/>
          </p:nvPr>
        </p:nvSpPr>
        <p:spPr>
          <a:xfrm>
            <a:off x="15210677" y="6927417"/>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E3994430-A65C-B907-75F0-638F74FA0CDB}"/>
              </a:ext>
            </a:extLst>
          </p:cNvPr>
          <p:cNvSpPr>
            <a:spLocks noGrp="1"/>
          </p:cNvSpPr>
          <p:nvPr>
            <p:ph type="body" sz="quarter" idx="63" hasCustomPrompt="1"/>
          </p:nvPr>
        </p:nvSpPr>
        <p:spPr>
          <a:xfrm>
            <a:off x="10490079" y="6918759"/>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lumMod val="75000"/>
                  </a:schemeClr>
                </a:solidFill>
                <a:effectLst/>
                <a:uFillTx/>
                <a:latin typeface="Inter Medium"/>
                <a:ea typeface="Inter Medium"/>
                <a:cs typeface="Inter Medium"/>
                <a:sym typeface="Helvetica Neue"/>
              </a:defRPr>
            </a:lvl1pPr>
          </a:lstStyle>
          <a:p>
            <a:pPr lvl="0"/>
            <a:r>
              <a:rPr lang="en-US" dirty="0"/>
              <a:t>Body text</a:t>
            </a:r>
          </a:p>
        </p:txBody>
      </p:sp>
      <p:sp>
        <p:nvSpPr>
          <p:cNvPr id="14" name="Body text">
            <a:extLst>
              <a:ext uri="{FF2B5EF4-FFF2-40B4-BE49-F238E27FC236}">
                <a16:creationId xmlns:a16="http://schemas.microsoft.com/office/drawing/2014/main" id="{285DA1A1-CA96-5E2B-9C90-2C28704CED14}"/>
              </a:ext>
            </a:extLst>
          </p:cNvPr>
          <p:cNvSpPr>
            <a:spLocks noGrp="1"/>
          </p:cNvSpPr>
          <p:nvPr>
            <p:ph type="body" sz="quarter" idx="65" hasCustomPrompt="1"/>
          </p:nvPr>
        </p:nvSpPr>
        <p:spPr>
          <a:xfrm>
            <a:off x="15201829" y="7488138"/>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3" name="Content Placeholder 43">
            <a:extLst>
              <a:ext uri="{FF2B5EF4-FFF2-40B4-BE49-F238E27FC236}">
                <a16:creationId xmlns:a16="http://schemas.microsoft.com/office/drawing/2014/main" id="{98DD3B09-6387-524E-A83F-F38D7855AAA1}"/>
              </a:ext>
            </a:extLst>
          </p:cNvPr>
          <p:cNvSpPr>
            <a:spLocks noGrp="1"/>
          </p:cNvSpPr>
          <p:nvPr>
            <p:ph sz="quarter" idx="49"/>
          </p:nvPr>
        </p:nvSpPr>
        <p:spPr>
          <a:xfrm>
            <a:off x="6979489" y="5403400"/>
            <a:ext cx="1035539" cy="908876"/>
          </a:xfrm>
          <a:prstGeom prst="rect">
            <a:avLst/>
          </a:prstGeom>
          <a:noFill/>
        </p:spPr>
        <p:txBody>
          <a:bodyPr/>
          <a:lstStyle>
            <a:lvl1pPr>
              <a:defRPr sz="500"/>
            </a:lvl1pPr>
          </a:lstStyle>
          <a:p>
            <a:pPr lvl="0"/>
            <a:endParaRPr lang="en-US" dirty="0"/>
          </a:p>
        </p:txBody>
      </p:sp>
      <p:sp>
        <p:nvSpPr>
          <p:cNvPr id="24" name="Content Placeholder 43">
            <a:extLst>
              <a:ext uri="{FF2B5EF4-FFF2-40B4-BE49-F238E27FC236}">
                <a16:creationId xmlns:a16="http://schemas.microsoft.com/office/drawing/2014/main" id="{7E31BA5E-C9F0-1274-0701-D36576221F9D}"/>
              </a:ext>
            </a:extLst>
          </p:cNvPr>
          <p:cNvSpPr>
            <a:spLocks noGrp="1"/>
          </p:cNvSpPr>
          <p:nvPr>
            <p:ph sz="quarter" idx="66"/>
          </p:nvPr>
        </p:nvSpPr>
        <p:spPr>
          <a:xfrm>
            <a:off x="11670942" y="5388409"/>
            <a:ext cx="1035539" cy="908876"/>
          </a:xfrm>
          <a:prstGeom prst="rect">
            <a:avLst/>
          </a:prstGeom>
          <a:noFill/>
        </p:spPr>
        <p:txBody>
          <a:bodyPr/>
          <a:lstStyle>
            <a:lvl1pPr>
              <a:defRPr sz="500"/>
            </a:lvl1pPr>
          </a:lstStyle>
          <a:p>
            <a:pPr lvl="0"/>
            <a:endParaRPr lang="en-US" dirty="0"/>
          </a:p>
        </p:txBody>
      </p:sp>
      <p:sp>
        <p:nvSpPr>
          <p:cNvPr id="25" name="Content Placeholder 43">
            <a:extLst>
              <a:ext uri="{FF2B5EF4-FFF2-40B4-BE49-F238E27FC236}">
                <a16:creationId xmlns:a16="http://schemas.microsoft.com/office/drawing/2014/main" id="{AFF7A339-F2FD-522D-1249-3E3DFEB18539}"/>
              </a:ext>
            </a:extLst>
          </p:cNvPr>
          <p:cNvSpPr>
            <a:spLocks noGrp="1"/>
          </p:cNvSpPr>
          <p:nvPr>
            <p:ph sz="quarter" idx="67"/>
          </p:nvPr>
        </p:nvSpPr>
        <p:spPr>
          <a:xfrm>
            <a:off x="16411749" y="5380097"/>
            <a:ext cx="1035539" cy="908876"/>
          </a:xfrm>
          <a:prstGeom prst="rect">
            <a:avLst/>
          </a:prstGeom>
          <a:noFill/>
        </p:spPr>
        <p:txBody>
          <a:bodyPr/>
          <a:lstStyle>
            <a:lvl1pPr>
              <a:defRPr sz="500"/>
            </a:lvl1pPr>
          </a:lstStyle>
          <a:p>
            <a:pPr lvl="0"/>
            <a:endParaRPr lang="en-US" dirty="0"/>
          </a:p>
        </p:txBody>
      </p:sp>
      <p:sp>
        <p:nvSpPr>
          <p:cNvPr id="35" name="Body text">
            <a:extLst>
              <a:ext uri="{FF2B5EF4-FFF2-40B4-BE49-F238E27FC236}">
                <a16:creationId xmlns:a16="http://schemas.microsoft.com/office/drawing/2014/main" id="{0336EA79-3C86-3194-4608-4C5D3BE2B642}"/>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7" name="Body text">
            <a:extLst>
              <a:ext uri="{FF2B5EF4-FFF2-40B4-BE49-F238E27FC236}">
                <a16:creationId xmlns:a16="http://schemas.microsoft.com/office/drawing/2014/main" id="{8F1452B5-36ED-C083-7A31-53157F4709C9}"/>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0" name="Body text">
            <a:extLst>
              <a:ext uri="{FF2B5EF4-FFF2-40B4-BE49-F238E27FC236}">
                <a16:creationId xmlns:a16="http://schemas.microsoft.com/office/drawing/2014/main" id="{47CFDEA5-DA76-68F7-95AE-204635DC1E18}"/>
              </a:ext>
            </a:extLst>
          </p:cNvPr>
          <p:cNvSpPr>
            <a:spLocks noGrp="1"/>
          </p:cNvSpPr>
          <p:nvPr>
            <p:ph type="body" sz="quarter" idx="57" hasCustomPrompt="1"/>
          </p:nvPr>
        </p:nvSpPr>
        <p:spPr>
          <a:xfrm>
            <a:off x="5775624" y="7493619"/>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5" name="Body text">
            <a:extLst>
              <a:ext uri="{FF2B5EF4-FFF2-40B4-BE49-F238E27FC236}">
                <a16:creationId xmlns:a16="http://schemas.microsoft.com/office/drawing/2014/main" id="{78F321CF-9562-BCB4-A2F0-EF27B415A9AB}"/>
              </a:ext>
            </a:extLst>
          </p:cNvPr>
          <p:cNvSpPr>
            <a:spLocks noGrp="1"/>
          </p:cNvSpPr>
          <p:nvPr>
            <p:ph type="body" sz="quarter" idx="64" hasCustomPrompt="1"/>
          </p:nvPr>
        </p:nvSpPr>
        <p:spPr>
          <a:xfrm>
            <a:off x="5775624" y="6932898"/>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Tree>
    <p:extLst>
      <p:ext uri="{BB962C8B-B14F-4D97-AF65-F5344CB8AC3E}">
        <p14:creationId xmlns:p14="http://schemas.microsoft.com/office/powerpoint/2010/main" val="2893630968"/>
      </p:ext>
    </p:extLst>
  </p:cSld>
  <p:clrMapOvr>
    <a:masterClrMapping/>
  </p:clrMapOvr>
  <p:transition spd="med"/>
  <p:extLst>
    <p:ext uri="{DCECCB84-F9BA-43D5-87BE-67443E8EF086}">
      <p15:sldGuideLst xmlns:p15="http://schemas.microsoft.com/office/powerpoint/2012/main">
        <p15:guide id="1" orient="horz"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 Dots">
    <p:spTree>
      <p:nvGrpSpPr>
        <p:cNvPr id="1" name=""/>
        <p:cNvGrpSpPr/>
        <p:nvPr/>
      </p:nvGrpSpPr>
      <p:grpSpPr>
        <a:xfrm>
          <a:off x="0" y="0"/>
          <a:ext cx="0" cy="0"/>
          <a:chOff x="0" y="0"/>
          <a:chExt cx="0" cy="0"/>
        </a:xfrm>
      </p:grpSpPr>
      <p:pic>
        <p:nvPicPr>
          <p:cNvPr id="2" name="Picture Placeholder 9">
            <a:extLst>
              <a:ext uri="{FF2B5EF4-FFF2-40B4-BE49-F238E27FC236}">
                <a16:creationId xmlns:a16="http://schemas.microsoft.com/office/drawing/2014/main" id="{0F8072D9-8144-4FA3-A39D-9C142F59B256}"/>
              </a:ext>
            </a:extLst>
          </p:cNvPr>
          <p:cNvPicPr/>
          <p:nvPr userDrawn="1"/>
        </p:nvPicPr>
        <p:blipFill rotWithShape="1">
          <a:blip r:embed="rId2">
            <a:extLst>
              <a:ext uri="{28A0092B-C50C-407E-A947-70E740481C1C}">
                <a14:useLocalDpi xmlns:a14="http://schemas.microsoft.com/office/drawing/2010/main" val="0"/>
              </a:ext>
            </a:extLst>
          </a:blip>
          <a:srcRect l="2548" r="2548"/>
          <a:stretch/>
        </p:blipFill>
        <p:spPr>
          <a:xfrm>
            <a:off x="254000" y="254000"/>
            <a:ext cx="23876000" cy="13208000"/>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p:spPr>
      </p:pic>
      <p:sp>
        <p:nvSpPr>
          <p:cNvPr id="12" name="Title text"/>
          <p:cNvSpPr>
            <a:spLocks noGrp="1"/>
          </p:cNvSpPr>
          <p:nvPr>
            <p:ph type="body" sz="quarter" idx="17" hasCustomPrompt="1"/>
          </p:nvPr>
        </p:nvSpPr>
        <p:spPr>
          <a:xfrm>
            <a:off x="7675686" y="5095859"/>
            <a:ext cx="9032623" cy="2014674"/>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12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13" name="Body text"/>
          <p:cNvSpPr>
            <a:spLocks noGrp="1"/>
          </p:cNvSpPr>
          <p:nvPr>
            <p:ph type="body" sz="quarter" idx="13" hasCustomPrompt="1"/>
          </p:nvPr>
        </p:nvSpPr>
        <p:spPr>
          <a:xfrm>
            <a:off x="10779591" y="7328836"/>
            <a:ext cx="2824812" cy="836832"/>
          </a:xfrm>
          <a:prstGeom prst="rect">
            <a:avLst/>
          </a:prstGeom>
        </p:spPr>
        <p:txBody>
          <a:bodyPr wrap="none" anchor="t">
            <a:sp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44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4" name="Body text"/>
          <p:cNvSpPr>
            <a:spLocks noGrp="1"/>
          </p:cNvSpPr>
          <p:nvPr>
            <p:ph type="body" sz="quarter" idx="18" hasCustomPrompt="1"/>
          </p:nvPr>
        </p:nvSpPr>
        <p:spPr>
          <a:xfrm>
            <a:off x="11260491" y="8334865"/>
            <a:ext cx="1863011" cy="566117"/>
          </a:xfrm>
          <a:prstGeom prst="rect">
            <a:avLst/>
          </a:prstGeom>
        </p:spPr>
        <p:txBody>
          <a:bodyPr wrap="none" anchor="t">
            <a:sp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pic>
        <p:nvPicPr>
          <p:cNvPr id="3" name="Picture 2" descr="A white letter on a black background&#10;&#10;Description automatically generated">
            <a:extLst>
              <a:ext uri="{FF2B5EF4-FFF2-40B4-BE49-F238E27FC236}">
                <a16:creationId xmlns:a16="http://schemas.microsoft.com/office/drawing/2014/main" id="{385F78FD-8D87-4A99-8AD3-E0E8BCA47FDE}"/>
              </a:ext>
            </a:extLst>
          </p:cNvPr>
          <p:cNvPicPr>
            <a:picLocks noGrp="1" noRot="1" noMove="1" noResize="1" noEditPoints="1" noAdjustHandles="1" noChangeArrowheads="1" noChangeShapeType="1" noCrop="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385090" y="12419908"/>
            <a:ext cx="6817905" cy="942342"/>
          </a:xfrm>
          <a:prstGeom prst="rect">
            <a:avLst/>
          </a:prstGeom>
        </p:spPr>
      </p:pic>
    </p:spTree>
    <p:extLst>
      <p:ext uri="{BB962C8B-B14F-4D97-AF65-F5344CB8AC3E}">
        <p14:creationId xmlns:p14="http://schemas.microsoft.com/office/powerpoint/2010/main" val="2534897213"/>
      </p:ext>
    </p:extLst>
  </p:cSld>
  <p:clrMapOvr>
    <a:overrideClrMapping bg1="dk1" tx1="lt1" bg2="dk2" tx2="lt2" accent1="accent1" accent2="accent2" accent3="accent3" accent4="accent4" accent5="accent5" accent6="accent6" hlink="hlink" folHlink="folHlink"/>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Focus - tripl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B7A7AA-BA8F-AC5C-7EE5-505E063C5FF2}"/>
              </a:ext>
            </a:extLst>
          </p:cNvPr>
          <p:cNvSpPr/>
          <p:nvPr userDrawn="1"/>
        </p:nvSpPr>
        <p:spPr>
          <a:xfrm>
            <a:off x="5298908" y="5012658"/>
            <a:ext cx="4322619" cy="384048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Title text"/>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27" name="Rectangle 26">
            <a:extLst>
              <a:ext uri="{FF2B5EF4-FFF2-40B4-BE49-F238E27FC236}">
                <a16:creationId xmlns:a16="http://schemas.microsoft.com/office/drawing/2014/main" id="{80B66F4E-CC0F-5228-F31E-072EFAC67E43}"/>
              </a:ext>
            </a:extLst>
          </p:cNvPr>
          <p:cNvSpPr/>
          <p:nvPr userDrawn="1"/>
        </p:nvSpPr>
        <p:spPr>
          <a:xfrm>
            <a:off x="10027401" y="5012658"/>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Body text">
            <a:extLst>
              <a:ext uri="{FF2B5EF4-FFF2-40B4-BE49-F238E27FC236}">
                <a16:creationId xmlns:a16="http://schemas.microsoft.com/office/drawing/2014/main" id="{B2F117AE-B01F-FA94-8C59-2151E8E6C851}"/>
              </a:ext>
            </a:extLst>
          </p:cNvPr>
          <p:cNvSpPr>
            <a:spLocks noGrp="1"/>
          </p:cNvSpPr>
          <p:nvPr>
            <p:ph type="body" sz="quarter" idx="57" hasCustomPrompt="1"/>
          </p:nvPr>
        </p:nvSpPr>
        <p:spPr>
          <a:xfrm>
            <a:off x="5775624" y="7493619"/>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8" name="Body text">
            <a:extLst>
              <a:ext uri="{FF2B5EF4-FFF2-40B4-BE49-F238E27FC236}">
                <a16:creationId xmlns:a16="http://schemas.microsoft.com/office/drawing/2014/main" id="{FD1F1D18-4E5D-B06B-420C-ABE22DF61CE0}"/>
              </a:ext>
            </a:extLst>
          </p:cNvPr>
          <p:cNvSpPr>
            <a:spLocks noGrp="1"/>
          </p:cNvSpPr>
          <p:nvPr>
            <p:ph type="body" sz="quarter" idx="58" hasCustomPrompt="1"/>
          </p:nvPr>
        </p:nvSpPr>
        <p:spPr>
          <a:xfrm>
            <a:off x="10490079" y="7493028"/>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lumMod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9" name="Rectangle 28">
            <a:extLst>
              <a:ext uri="{FF2B5EF4-FFF2-40B4-BE49-F238E27FC236}">
                <a16:creationId xmlns:a16="http://schemas.microsoft.com/office/drawing/2014/main" id="{D169D871-6362-F75B-95CC-C74B18ACAE17}"/>
              </a:ext>
            </a:extLst>
          </p:cNvPr>
          <p:cNvSpPr/>
          <p:nvPr userDrawn="1"/>
        </p:nvSpPr>
        <p:spPr>
          <a:xfrm>
            <a:off x="14768210" y="5012658"/>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Body text">
            <a:extLst>
              <a:ext uri="{FF2B5EF4-FFF2-40B4-BE49-F238E27FC236}">
                <a16:creationId xmlns:a16="http://schemas.microsoft.com/office/drawing/2014/main" id="{843518DA-1155-CCCC-BF56-1C3648B06C49}"/>
              </a:ext>
            </a:extLst>
          </p:cNvPr>
          <p:cNvSpPr>
            <a:spLocks noGrp="1"/>
          </p:cNvSpPr>
          <p:nvPr>
            <p:ph type="body" sz="quarter" idx="62" hasCustomPrompt="1"/>
          </p:nvPr>
        </p:nvSpPr>
        <p:spPr>
          <a:xfrm>
            <a:off x="15210677" y="6927417"/>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E3994430-A65C-B907-75F0-638F74FA0CDB}"/>
              </a:ext>
            </a:extLst>
          </p:cNvPr>
          <p:cNvSpPr>
            <a:spLocks noGrp="1"/>
          </p:cNvSpPr>
          <p:nvPr>
            <p:ph type="body" sz="quarter" idx="63" hasCustomPrompt="1"/>
          </p:nvPr>
        </p:nvSpPr>
        <p:spPr>
          <a:xfrm>
            <a:off x="10490079" y="6918759"/>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lumMod val="75000"/>
                  </a:schemeClr>
                </a:solidFill>
                <a:effectLst/>
                <a:uFillTx/>
                <a:latin typeface="Inter Medium"/>
                <a:ea typeface="Inter Medium"/>
                <a:cs typeface="Inter Medium"/>
                <a:sym typeface="Helvetica Neue"/>
              </a:defRPr>
            </a:lvl1pPr>
          </a:lstStyle>
          <a:p>
            <a:pPr lvl="0"/>
            <a:r>
              <a:rPr lang="en-US" dirty="0"/>
              <a:t>Body text</a:t>
            </a:r>
          </a:p>
        </p:txBody>
      </p:sp>
      <p:sp>
        <p:nvSpPr>
          <p:cNvPr id="13" name="Body text">
            <a:extLst>
              <a:ext uri="{FF2B5EF4-FFF2-40B4-BE49-F238E27FC236}">
                <a16:creationId xmlns:a16="http://schemas.microsoft.com/office/drawing/2014/main" id="{2FDED4F4-655D-DBAC-499D-A6AE9CAC53BB}"/>
              </a:ext>
            </a:extLst>
          </p:cNvPr>
          <p:cNvSpPr>
            <a:spLocks noGrp="1"/>
          </p:cNvSpPr>
          <p:nvPr>
            <p:ph type="body" sz="quarter" idx="64" hasCustomPrompt="1"/>
          </p:nvPr>
        </p:nvSpPr>
        <p:spPr>
          <a:xfrm>
            <a:off x="5775624" y="6932898"/>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14" name="Body text">
            <a:extLst>
              <a:ext uri="{FF2B5EF4-FFF2-40B4-BE49-F238E27FC236}">
                <a16:creationId xmlns:a16="http://schemas.microsoft.com/office/drawing/2014/main" id="{285DA1A1-CA96-5E2B-9C90-2C28704CED14}"/>
              </a:ext>
            </a:extLst>
          </p:cNvPr>
          <p:cNvSpPr>
            <a:spLocks noGrp="1"/>
          </p:cNvSpPr>
          <p:nvPr>
            <p:ph type="body" sz="quarter" idx="65" hasCustomPrompt="1"/>
          </p:nvPr>
        </p:nvSpPr>
        <p:spPr>
          <a:xfrm>
            <a:off x="15201829" y="7488138"/>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3" name="Content Placeholder 43">
            <a:extLst>
              <a:ext uri="{FF2B5EF4-FFF2-40B4-BE49-F238E27FC236}">
                <a16:creationId xmlns:a16="http://schemas.microsoft.com/office/drawing/2014/main" id="{98DD3B09-6387-524E-A83F-F38D7855AAA1}"/>
              </a:ext>
            </a:extLst>
          </p:cNvPr>
          <p:cNvSpPr>
            <a:spLocks noGrp="1"/>
          </p:cNvSpPr>
          <p:nvPr>
            <p:ph sz="quarter" idx="49"/>
          </p:nvPr>
        </p:nvSpPr>
        <p:spPr>
          <a:xfrm>
            <a:off x="6979489" y="5403400"/>
            <a:ext cx="1035539" cy="908876"/>
          </a:xfrm>
          <a:prstGeom prst="rect">
            <a:avLst/>
          </a:prstGeom>
          <a:noFill/>
        </p:spPr>
        <p:txBody>
          <a:bodyPr/>
          <a:lstStyle>
            <a:lvl1pPr>
              <a:defRPr sz="500"/>
            </a:lvl1pPr>
          </a:lstStyle>
          <a:p>
            <a:pPr lvl="0"/>
            <a:endParaRPr lang="en-US" dirty="0"/>
          </a:p>
        </p:txBody>
      </p:sp>
      <p:sp>
        <p:nvSpPr>
          <p:cNvPr id="24" name="Content Placeholder 43">
            <a:extLst>
              <a:ext uri="{FF2B5EF4-FFF2-40B4-BE49-F238E27FC236}">
                <a16:creationId xmlns:a16="http://schemas.microsoft.com/office/drawing/2014/main" id="{7E31BA5E-C9F0-1274-0701-D36576221F9D}"/>
              </a:ext>
            </a:extLst>
          </p:cNvPr>
          <p:cNvSpPr>
            <a:spLocks noGrp="1"/>
          </p:cNvSpPr>
          <p:nvPr>
            <p:ph sz="quarter" idx="66"/>
          </p:nvPr>
        </p:nvSpPr>
        <p:spPr>
          <a:xfrm>
            <a:off x="11670942" y="5388409"/>
            <a:ext cx="1035539" cy="908876"/>
          </a:xfrm>
          <a:prstGeom prst="rect">
            <a:avLst/>
          </a:prstGeom>
          <a:noFill/>
        </p:spPr>
        <p:txBody>
          <a:bodyPr/>
          <a:lstStyle>
            <a:lvl1pPr>
              <a:defRPr sz="500"/>
            </a:lvl1pPr>
          </a:lstStyle>
          <a:p>
            <a:pPr lvl="0"/>
            <a:endParaRPr lang="en-US" dirty="0"/>
          </a:p>
        </p:txBody>
      </p:sp>
      <p:sp>
        <p:nvSpPr>
          <p:cNvPr id="25" name="Content Placeholder 43">
            <a:extLst>
              <a:ext uri="{FF2B5EF4-FFF2-40B4-BE49-F238E27FC236}">
                <a16:creationId xmlns:a16="http://schemas.microsoft.com/office/drawing/2014/main" id="{AFF7A339-F2FD-522D-1249-3E3DFEB18539}"/>
              </a:ext>
            </a:extLst>
          </p:cNvPr>
          <p:cNvSpPr>
            <a:spLocks noGrp="1"/>
          </p:cNvSpPr>
          <p:nvPr>
            <p:ph sz="quarter" idx="67"/>
          </p:nvPr>
        </p:nvSpPr>
        <p:spPr>
          <a:xfrm>
            <a:off x="16411749" y="5380097"/>
            <a:ext cx="1035539" cy="908876"/>
          </a:xfrm>
          <a:prstGeom prst="rect">
            <a:avLst/>
          </a:prstGeom>
          <a:noFill/>
        </p:spPr>
        <p:txBody>
          <a:bodyPr/>
          <a:lstStyle>
            <a:lvl1pPr>
              <a:defRPr sz="500"/>
            </a:lvl1pPr>
          </a:lstStyle>
          <a:p>
            <a:pPr lvl="0"/>
            <a:endParaRPr lang="en-US" dirty="0"/>
          </a:p>
        </p:txBody>
      </p:sp>
      <p:sp>
        <p:nvSpPr>
          <p:cNvPr id="35" name="Body text">
            <a:extLst>
              <a:ext uri="{FF2B5EF4-FFF2-40B4-BE49-F238E27FC236}">
                <a16:creationId xmlns:a16="http://schemas.microsoft.com/office/drawing/2014/main" id="{0336EA79-3C86-3194-4608-4C5D3BE2B642}"/>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7" name="Body text">
            <a:extLst>
              <a:ext uri="{FF2B5EF4-FFF2-40B4-BE49-F238E27FC236}">
                <a16:creationId xmlns:a16="http://schemas.microsoft.com/office/drawing/2014/main" id="{8F1452B5-36ED-C083-7A31-53157F4709C9}"/>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204368239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Focus - triple">
    <p:spTree>
      <p:nvGrpSpPr>
        <p:cNvPr id="1" name=""/>
        <p:cNvGrpSpPr/>
        <p:nvPr/>
      </p:nvGrpSpPr>
      <p:grpSpPr>
        <a:xfrm>
          <a:off x="0" y="0"/>
          <a:ext cx="0" cy="0"/>
          <a:chOff x="0" y="0"/>
          <a:chExt cx="0" cy="0"/>
        </a:xfrm>
      </p:grpSpPr>
      <p:sp>
        <p:nvSpPr>
          <p:cNvPr id="20" name="Title text"/>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27" name="Rectangle 26">
            <a:extLst>
              <a:ext uri="{FF2B5EF4-FFF2-40B4-BE49-F238E27FC236}">
                <a16:creationId xmlns:a16="http://schemas.microsoft.com/office/drawing/2014/main" id="{80B66F4E-CC0F-5228-F31E-072EFAC67E43}"/>
              </a:ext>
            </a:extLst>
          </p:cNvPr>
          <p:cNvSpPr/>
          <p:nvPr userDrawn="1"/>
        </p:nvSpPr>
        <p:spPr>
          <a:xfrm>
            <a:off x="5340801" y="4998519"/>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Body text">
            <a:extLst>
              <a:ext uri="{FF2B5EF4-FFF2-40B4-BE49-F238E27FC236}">
                <a16:creationId xmlns:a16="http://schemas.microsoft.com/office/drawing/2014/main" id="{B2F117AE-B01F-FA94-8C59-2151E8E6C851}"/>
              </a:ext>
            </a:extLst>
          </p:cNvPr>
          <p:cNvSpPr>
            <a:spLocks noGrp="1"/>
          </p:cNvSpPr>
          <p:nvPr>
            <p:ph type="body" sz="quarter" idx="57" hasCustomPrompt="1"/>
          </p:nvPr>
        </p:nvSpPr>
        <p:spPr>
          <a:xfrm>
            <a:off x="5775624" y="7493619"/>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8" name="Rectangle 27">
            <a:extLst>
              <a:ext uri="{FF2B5EF4-FFF2-40B4-BE49-F238E27FC236}">
                <a16:creationId xmlns:a16="http://schemas.microsoft.com/office/drawing/2014/main" id="{6CB7A7AA-BA8F-AC5C-7EE5-505E063C5FF2}"/>
              </a:ext>
            </a:extLst>
          </p:cNvPr>
          <p:cNvSpPr/>
          <p:nvPr userDrawn="1"/>
        </p:nvSpPr>
        <p:spPr>
          <a:xfrm>
            <a:off x="10056975" y="5012181"/>
            <a:ext cx="4322619" cy="384048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Body text">
            <a:extLst>
              <a:ext uri="{FF2B5EF4-FFF2-40B4-BE49-F238E27FC236}">
                <a16:creationId xmlns:a16="http://schemas.microsoft.com/office/drawing/2014/main" id="{FD1F1D18-4E5D-B06B-420C-ABE22DF61CE0}"/>
              </a:ext>
            </a:extLst>
          </p:cNvPr>
          <p:cNvSpPr>
            <a:spLocks noGrp="1"/>
          </p:cNvSpPr>
          <p:nvPr>
            <p:ph type="body" sz="quarter" idx="58" hasCustomPrompt="1"/>
          </p:nvPr>
        </p:nvSpPr>
        <p:spPr>
          <a:xfrm>
            <a:off x="10490079" y="7493028"/>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9" name="Rectangle 28">
            <a:extLst>
              <a:ext uri="{FF2B5EF4-FFF2-40B4-BE49-F238E27FC236}">
                <a16:creationId xmlns:a16="http://schemas.microsoft.com/office/drawing/2014/main" id="{D169D871-6362-F75B-95CC-C74B18ACAE17}"/>
              </a:ext>
            </a:extLst>
          </p:cNvPr>
          <p:cNvSpPr/>
          <p:nvPr userDrawn="1"/>
        </p:nvSpPr>
        <p:spPr>
          <a:xfrm>
            <a:off x="14768210" y="5012658"/>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Body text">
            <a:extLst>
              <a:ext uri="{FF2B5EF4-FFF2-40B4-BE49-F238E27FC236}">
                <a16:creationId xmlns:a16="http://schemas.microsoft.com/office/drawing/2014/main" id="{843518DA-1155-CCCC-BF56-1C3648B06C49}"/>
              </a:ext>
            </a:extLst>
          </p:cNvPr>
          <p:cNvSpPr>
            <a:spLocks noGrp="1"/>
          </p:cNvSpPr>
          <p:nvPr>
            <p:ph type="body" sz="quarter" idx="62" hasCustomPrompt="1"/>
          </p:nvPr>
        </p:nvSpPr>
        <p:spPr>
          <a:xfrm>
            <a:off x="15210677" y="6927417"/>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E3994430-A65C-B907-75F0-638F74FA0CDB}"/>
              </a:ext>
            </a:extLst>
          </p:cNvPr>
          <p:cNvSpPr>
            <a:spLocks noGrp="1"/>
          </p:cNvSpPr>
          <p:nvPr>
            <p:ph type="body" sz="quarter" idx="63" hasCustomPrompt="1"/>
          </p:nvPr>
        </p:nvSpPr>
        <p:spPr>
          <a:xfrm>
            <a:off x="10490079" y="6918759"/>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13" name="Body text">
            <a:extLst>
              <a:ext uri="{FF2B5EF4-FFF2-40B4-BE49-F238E27FC236}">
                <a16:creationId xmlns:a16="http://schemas.microsoft.com/office/drawing/2014/main" id="{2FDED4F4-655D-DBAC-499D-A6AE9CAC53BB}"/>
              </a:ext>
            </a:extLst>
          </p:cNvPr>
          <p:cNvSpPr>
            <a:spLocks noGrp="1"/>
          </p:cNvSpPr>
          <p:nvPr>
            <p:ph type="body" sz="quarter" idx="64" hasCustomPrompt="1"/>
          </p:nvPr>
        </p:nvSpPr>
        <p:spPr>
          <a:xfrm>
            <a:off x="5775624" y="6932898"/>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4" name="Body text">
            <a:extLst>
              <a:ext uri="{FF2B5EF4-FFF2-40B4-BE49-F238E27FC236}">
                <a16:creationId xmlns:a16="http://schemas.microsoft.com/office/drawing/2014/main" id="{285DA1A1-CA96-5E2B-9C90-2C28704CED14}"/>
              </a:ext>
            </a:extLst>
          </p:cNvPr>
          <p:cNvSpPr>
            <a:spLocks noGrp="1"/>
          </p:cNvSpPr>
          <p:nvPr>
            <p:ph type="body" sz="quarter" idx="65" hasCustomPrompt="1"/>
          </p:nvPr>
        </p:nvSpPr>
        <p:spPr>
          <a:xfrm>
            <a:off x="15201829" y="7488138"/>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3" name="Content Placeholder 43">
            <a:extLst>
              <a:ext uri="{FF2B5EF4-FFF2-40B4-BE49-F238E27FC236}">
                <a16:creationId xmlns:a16="http://schemas.microsoft.com/office/drawing/2014/main" id="{98DD3B09-6387-524E-A83F-F38D7855AAA1}"/>
              </a:ext>
            </a:extLst>
          </p:cNvPr>
          <p:cNvSpPr>
            <a:spLocks noGrp="1"/>
          </p:cNvSpPr>
          <p:nvPr>
            <p:ph sz="quarter" idx="49"/>
          </p:nvPr>
        </p:nvSpPr>
        <p:spPr>
          <a:xfrm>
            <a:off x="6979489" y="5403400"/>
            <a:ext cx="1035539" cy="908876"/>
          </a:xfrm>
          <a:prstGeom prst="rect">
            <a:avLst/>
          </a:prstGeom>
          <a:noFill/>
        </p:spPr>
        <p:txBody>
          <a:bodyPr/>
          <a:lstStyle>
            <a:lvl1pPr>
              <a:defRPr sz="500"/>
            </a:lvl1pPr>
          </a:lstStyle>
          <a:p>
            <a:pPr lvl="0"/>
            <a:endParaRPr lang="en-US" dirty="0"/>
          </a:p>
        </p:txBody>
      </p:sp>
      <p:sp>
        <p:nvSpPr>
          <p:cNvPr id="24" name="Content Placeholder 43">
            <a:extLst>
              <a:ext uri="{FF2B5EF4-FFF2-40B4-BE49-F238E27FC236}">
                <a16:creationId xmlns:a16="http://schemas.microsoft.com/office/drawing/2014/main" id="{7E31BA5E-C9F0-1274-0701-D36576221F9D}"/>
              </a:ext>
            </a:extLst>
          </p:cNvPr>
          <p:cNvSpPr>
            <a:spLocks noGrp="1"/>
          </p:cNvSpPr>
          <p:nvPr>
            <p:ph sz="quarter" idx="66"/>
          </p:nvPr>
        </p:nvSpPr>
        <p:spPr>
          <a:xfrm>
            <a:off x="11670942" y="5388409"/>
            <a:ext cx="1035539" cy="908876"/>
          </a:xfrm>
          <a:prstGeom prst="rect">
            <a:avLst/>
          </a:prstGeom>
          <a:noFill/>
        </p:spPr>
        <p:txBody>
          <a:bodyPr/>
          <a:lstStyle>
            <a:lvl1pPr>
              <a:defRPr sz="500"/>
            </a:lvl1pPr>
          </a:lstStyle>
          <a:p>
            <a:pPr lvl="0"/>
            <a:endParaRPr lang="en-US" dirty="0"/>
          </a:p>
        </p:txBody>
      </p:sp>
      <p:sp>
        <p:nvSpPr>
          <p:cNvPr id="25" name="Content Placeholder 43">
            <a:extLst>
              <a:ext uri="{FF2B5EF4-FFF2-40B4-BE49-F238E27FC236}">
                <a16:creationId xmlns:a16="http://schemas.microsoft.com/office/drawing/2014/main" id="{AFF7A339-F2FD-522D-1249-3E3DFEB18539}"/>
              </a:ext>
            </a:extLst>
          </p:cNvPr>
          <p:cNvSpPr>
            <a:spLocks noGrp="1"/>
          </p:cNvSpPr>
          <p:nvPr>
            <p:ph sz="quarter" idx="67"/>
          </p:nvPr>
        </p:nvSpPr>
        <p:spPr>
          <a:xfrm>
            <a:off x="16411749" y="5380097"/>
            <a:ext cx="1035539" cy="908876"/>
          </a:xfrm>
          <a:prstGeom prst="rect">
            <a:avLst/>
          </a:prstGeom>
          <a:noFill/>
        </p:spPr>
        <p:txBody>
          <a:bodyPr/>
          <a:lstStyle>
            <a:lvl1pPr>
              <a:defRPr sz="500"/>
            </a:lvl1pPr>
          </a:lstStyle>
          <a:p>
            <a:pPr lvl="0"/>
            <a:endParaRPr lang="en-US" dirty="0"/>
          </a:p>
        </p:txBody>
      </p:sp>
      <p:sp>
        <p:nvSpPr>
          <p:cNvPr id="35" name="Body text">
            <a:extLst>
              <a:ext uri="{FF2B5EF4-FFF2-40B4-BE49-F238E27FC236}">
                <a16:creationId xmlns:a16="http://schemas.microsoft.com/office/drawing/2014/main" id="{0336EA79-3C86-3194-4608-4C5D3BE2B642}"/>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7" name="Body text">
            <a:extLst>
              <a:ext uri="{FF2B5EF4-FFF2-40B4-BE49-F238E27FC236}">
                <a16:creationId xmlns:a16="http://schemas.microsoft.com/office/drawing/2014/main" id="{8F1452B5-36ED-C083-7A31-53157F4709C9}"/>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29377941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Focus - triple">
    <p:spTree>
      <p:nvGrpSpPr>
        <p:cNvPr id="1" name=""/>
        <p:cNvGrpSpPr/>
        <p:nvPr/>
      </p:nvGrpSpPr>
      <p:grpSpPr>
        <a:xfrm>
          <a:off x="0" y="0"/>
          <a:ext cx="0" cy="0"/>
          <a:chOff x="0" y="0"/>
          <a:chExt cx="0" cy="0"/>
        </a:xfrm>
      </p:grpSpPr>
      <p:sp>
        <p:nvSpPr>
          <p:cNvPr id="20" name="Title text"/>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27" name="Rectangle 26">
            <a:extLst>
              <a:ext uri="{FF2B5EF4-FFF2-40B4-BE49-F238E27FC236}">
                <a16:creationId xmlns:a16="http://schemas.microsoft.com/office/drawing/2014/main" id="{80B66F4E-CC0F-5228-F31E-072EFAC67E43}"/>
              </a:ext>
            </a:extLst>
          </p:cNvPr>
          <p:cNvSpPr/>
          <p:nvPr userDrawn="1"/>
        </p:nvSpPr>
        <p:spPr>
          <a:xfrm>
            <a:off x="5340801" y="5035095"/>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Body text">
            <a:extLst>
              <a:ext uri="{FF2B5EF4-FFF2-40B4-BE49-F238E27FC236}">
                <a16:creationId xmlns:a16="http://schemas.microsoft.com/office/drawing/2014/main" id="{B2F117AE-B01F-FA94-8C59-2151E8E6C851}"/>
              </a:ext>
            </a:extLst>
          </p:cNvPr>
          <p:cNvSpPr>
            <a:spLocks noGrp="1"/>
          </p:cNvSpPr>
          <p:nvPr>
            <p:ph type="body" sz="quarter" idx="57" hasCustomPrompt="1"/>
          </p:nvPr>
        </p:nvSpPr>
        <p:spPr>
          <a:xfrm>
            <a:off x="5775624" y="7530195"/>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8" name="Rectangle 27">
            <a:extLst>
              <a:ext uri="{FF2B5EF4-FFF2-40B4-BE49-F238E27FC236}">
                <a16:creationId xmlns:a16="http://schemas.microsoft.com/office/drawing/2014/main" id="{6CB7A7AA-BA8F-AC5C-7EE5-505E063C5FF2}"/>
              </a:ext>
            </a:extLst>
          </p:cNvPr>
          <p:cNvSpPr/>
          <p:nvPr userDrawn="1"/>
        </p:nvSpPr>
        <p:spPr>
          <a:xfrm>
            <a:off x="14949593" y="5013539"/>
            <a:ext cx="4322619" cy="384048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Body text">
            <a:extLst>
              <a:ext uri="{FF2B5EF4-FFF2-40B4-BE49-F238E27FC236}">
                <a16:creationId xmlns:a16="http://schemas.microsoft.com/office/drawing/2014/main" id="{FD1F1D18-4E5D-B06B-420C-ABE22DF61CE0}"/>
              </a:ext>
            </a:extLst>
          </p:cNvPr>
          <p:cNvSpPr>
            <a:spLocks noGrp="1"/>
          </p:cNvSpPr>
          <p:nvPr>
            <p:ph type="body" sz="quarter" idx="58" hasCustomPrompt="1"/>
          </p:nvPr>
        </p:nvSpPr>
        <p:spPr>
          <a:xfrm>
            <a:off x="15382697" y="7494386"/>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9" name="Rectangle 28">
            <a:extLst>
              <a:ext uri="{FF2B5EF4-FFF2-40B4-BE49-F238E27FC236}">
                <a16:creationId xmlns:a16="http://schemas.microsoft.com/office/drawing/2014/main" id="{D169D871-6362-F75B-95CC-C74B18ACAE17}"/>
              </a:ext>
            </a:extLst>
          </p:cNvPr>
          <p:cNvSpPr/>
          <p:nvPr userDrawn="1"/>
        </p:nvSpPr>
        <p:spPr>
          <a:xfrm>
            <a:off x="10193355" y="5013539"/>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Body text">
            <a:extLst>
              <a:ext uri="{FF2B5EF4-FFF2-40B4-BE49-F238E27FC236}">
                <a16:creationId xmlns:a16="http://schemas.microsoft.com/office/drawing/2014/main" id="{843518DA-1155-CCCC-BF56-1C3648B06C49}"/>
              </a:ext>
            </a:extLst>
          </p:cNvPr>
          <p:cNvSpPr>
            <a:spLocks noGrp="1"/>
          </p:cNvSpPr>
          <p:nvPr>
            <p:ph type="body" sz="quarter" idx="62" hasCustomPrompt="1"/>
          </p:nvPr>
        </p:nvSpPr>
        <p:spPr>
          <a:xfrm>
            <a:off x="10635822" y="6928298"/>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E3994430-A65C-B907-75F0-638F74FA0CDB}"/>
              </a:ext>
            </a:extLst>
          </p:cNvPr>
          <p:cNvSpPr>
            <a:spLocks noGrp="1"/>
          </p:cNvSpPr>
          <p:nvPr>
            <p:ph type="body" sz="quarter" idx="63" hasCustomPrompt="1"/>
          </p:nvPr>
        </p:nvSpPr>
        <p:spPr>
          <a:xfrm>
            <a:off x="15382697" y="6920117"/>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13" name="Body text">
            <a:extLst>
              <a:ext uri="{FF2B5EF4-FFF2-40B4-BE49-F238E27FC236}">
                <a16:creationId xmlns:a16="http://schemas.microsoft.com/office/drawing/2014/main" id="{2FDED4F4-655D-DBAC-499D-A6AE9CAC53BB}"/>
              </a:ext>
            </a:extLst>
          </p:cNvPr>
          <p:cNvSpPr>
            <a:spLocks noGrp="1"/>
          </p:cNvSpPr>
          <p:nvPr>
            <p:ph type="body" sz="quarter" idx="64" hasCustomPrompt="1"/>
          </p:nvPr>
        </p:nvSpPr>
        <p:spPr>
          <a:xfrm>
            <a:off x="5775624" y="6969474"/>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4" name="Body text">
            <a:extLst>
              <a:ext uri="{FF2B5EF4-FFF2-40B4-BE49-F238E27FC236}">
                <a16:creationId xmlns:a16="http://schemas.microsoft.com/office/drawing/2014/main" id="{285DA1A1-CA96-5E2B-9C90-2C28704CED14}"/>
              </a:ext>
            </a:extLst>
          </p:cNvPr>
          <p:cNvSpPr>
            <a:spLocks noGrp="1"/>
          </p:cNvSpPr>
          <p:nvPr>
            <p:ph type="body" sz="quarter" idx="65" hasCustomPrompt="1"/>
          </p:nvPr>
        </p:nvSpPr>
        <p:spPr>
          <a:xfrm>
            <a:off x="10626974" y="7489019"/>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3" name="Content Placeholder 43">
            <a:extLst>
              <a:ext uri="{FF2B5EF4-FFF2-40B4-BE49-F238E27FC236}">
                <a16:creationId xmlns:a16="http://schemas.microsoft.com/office/drawing/2014/main" id="{98DD3B09-6387-524E-A83F-F38D7855AAA1}"/>
              </a:ext>
            </a:extLst>
          </p:cNvPr>
          <p:cNvSpPr>
            <a:spLocks noGrp="1"/>
          </p:cNvSpPr>
          <p:nvPr>
            <p:ph sz="quarter" idx="49"/>
          </p:nvPr>
        </p:nvSpPr>
        <p:spPr>
          <a:xfrm>
            <a:off x="6979489" y="5439976"/>
            <a:ext cx="1035539" cy="908876"/>
          </a:xfrm>
          <a:prstGeom prst="rect">
            <a:avLst/>
          </a:prstGeom>
          <a:noFill/>
        </p:spPr>
        <p:txBody>
          <a:bodyPr/>
          <a:lstStyle>
            <a:lvl1pPr>
              <a:defRPr sz="500"/>
            </a:lvl1pPr>
          </a:lstStyle>
          <a:p>
            <a:pPr lvl="0"/>
            <a:endParaRPr lang="en-US" dirty="0"/>
          </a:p>
        </p:txBody>
      </p:sp>
      <p:sp>
        <p:nvSpPr>
          <p:cNvPr id="24" name="Content Placeholder 43">
            <a:extLst>
              <a:ext uri="{FF2B5EF4-FFF2-40B4-BE49-F238E27FC236}">
                <a16:creationId xmlns:a16="http://schemas.microsoft.com/office/drawing/2014/main" id="{7E31BA5E-C9F0-1274-0701-D36576221F9D}"/>
              </a:ext>
            </a:extLst>
          </p:cNvPr>
          <p:cNvSpPr>
            <a:spLocks noGrp="1"/>
          </p:cNvSpPr>
          <p:nvPr>
            <p:ph sz="quarter" idx="66"/>
          </p:nvPr>
        </p:nvSpPr>
        <p:spPr>
          <a:xfrm>
            <a:off x="16563560" y="5389767"/>
            <a:ext cx="1035539" cy="908876"/>
          </a:xfrm>
          <a:prstGeom prst="rect">
            <a:avLst/>
          </a:prstGeom>
          <a:noFill/>
        </p:spPr>
        <p:txBody>
          <a:bodyPr/>
          <a:lstStyle>
            <a:lvl1pPr>
              <a:defRPr sz="500"/>
            </a:lvl1pPr>
          </a:lstStyle>
          <a:p>
            <a:pPr lvl="0"/>
            <a:endParaRPr lang="en-US" dirty="0"/>
          </a:p>
        </p:txBody>
      </p:sp>
      <p:sp>
        <p:nvSpPr>
          <p:cNvPr id="25" name="Content Placeholder 43">
            <a:extLst>
              <a:ext uri="{FF2B5EF4-FFF2-40B4-BE49-F238E27FC236}">
                <a16:creationId xmlns:a16="http://schemas.microsoft.com/office/drawing/2014/main" id="{AFF7A339-F2FD-522D-1249-3E3DFEB18539}"/>
              </a:ext>
            </a:extLst>
          </p:cNvPr>
          <p:cNvSpPr>
            <a:spLocks noGrp="1"/>
          </p:cNvSpPr>
          <p:nvPr>
            <p:ph sz="quarter" idx="67"/>
          </p:nvPr>
        </p:nvSpPr>
        <p:spPr>
          <a:xfrm>
            <a:off x="11836894" y="5380978"/>
            <a:ext cx="1035539" cy="908876"/>
          </a:xfrm>
          <a:prstGeom prst="rect">
            <a:avLst/>
          </a:prstGeom>
          <a:noFill/>
        </p:spPr>
        <p:txBody>
          <a:bodyPr/>
          <a:lstStyle>
            <a:lvl1pPr>
              <a:defRPr sz="500"/>
            </a:lvl1pPr>
          </a:lstStyle>
          <a:p>
            <a:pPr lvl="0"/>
            <a:endParaRPr lang="en-US" dirty="0"/>
          </a:p>
        </p:txBody>
      </p:sp>
      <p:sp>
        <p:nvSpPr>
          <p:cNvPr id="35" name="Body text">
            <a:extLst>
              <a:ext uri="{FF2B5EF4-FFF2-40B4-BE49-F238E27FC236}">
                <a16:creationId xmlns:a16="http://schemas.microsoft.com/office/drawing/2014/main" id="{0336EA79-3C86-3194-4608-4C5D3BE2B642}"/>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7" name="Body text">
            <a:extLst>
              <a:ext uri="{FF2B5EF4-FFF2-40B4-BE49-F238E27FC236}">
                <a16:creationId xmlns:a16="http://schemas.microsoft.com/office/drawing/2014/main" id="{8F1452B5-36ED-C083-7A31-53157F4709C9}"/>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102189718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Focus - quad">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6" name="Title text">
            <a:extLst>
              <a:ext uri="{FF2B5EF4-FFF2-40B4-BE49-F238E27FC236}">
                <a16:creationId xmlns:a16="http://schemas.microsoft.com/office/drawing/2014/main" id="{D0A173D4-E540-D529-8BFF-E12A8753D8CF}"/>
              </a:ext>
            </a:extLst>
          </p:cNvPr>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5" name="Body text">
            <a:extLst>
              <a:ext uri="{FF2B5EF4-FFF2-40B4-BE49-F238E27FC236}">
                <a16:creationId xmlns:a16="http://schemas.microsoft.com/office/drawing/2014/main" id="{BD6E42F4-B8B8-C8B4-9A31-8B841AABD66E}"/>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0113D97C-272F-4D12-F53D-3DAF14C82137}"/>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7" name="Rectangle 16">
            <a:extLst>
              <a:ext uri="{FF2B5EF4-FFF2-40B4-BE49-F238E27FC236}">
                <a16:creationId xmlns:a16="http://schemas.microsoft.com/office/drawing/2014/main" id="{21582017-F932-5DC1-0AA3-73019ED43779}"/>
              </a:ext>
            </a:extLst>
          </p:cNvPr>
          <p:cNvSpPr/>
          <p:nvPr userDrawn="1"/>
        </p:nvSpPr>
        <p:spPr>
          <a:xfrm>
            <a:off x="7655738" y="5012228"/>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Body text">
            <a:extLst>
              <a:ext uri="{FF2B5EF4-FFF2-40B4-BE49-F238E27FC236}">
                <a16:creationId xmlns:a16="http://schemas.microsoft.com/office/drawing/2014/main" id="{D3D85E5C-6458-0497-F83D-1B2EED5DA987}"/>
              </a:ext>
            </a:extLst>
          </p:cNvPr>
          <p:cNvSpPr>
            <a:spLocks noGrp="1"/>
          </p:cNvSpPr>
          <p:nvPr>
            <p:ph type="body" sz="quarter" idx="57" hasCustomPrompt="1"/>
          </p:nvPr>
        </p:nvSpPr>
        <p:spPr>
          <a:xfrm>
            <a:off x="8090561" y="7507328"/>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9" name="Rectangle 18">
            <a:extLst>
              <a:ext uri="{FF2B5EF4-FFF2-40B4-BE49-F238E27FC236}">
                <a16:creationId xmlns:a16="http://schemas.microsoft.com/office/drawing/2014/main" id="{106FFC45-1E25-8FDF-6451-7029C420AF87}"/>
              </a:ext>
            </a:extLst>
          </p:cNvPr>
          <p:cNvSpPr/>
          <p:nvPr userDrawn="1"/>
        </p:nvSpPr>
        <p:spPr>
          <a:xfrm>
            <a:off x="2899499" y="5005204"/>
            <a:ext cx="4322619" cy="384048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Body text">
            <a:extLst>
              <a:ext uri="{FF2B5EF4-FFF2-40B4-BE49-F238E27FC236}">
                <a16:creationId xmlns:a16="http://schemas.microsoft.com/office/drawing/2014/main" id="{4FC07794-437D-91DB-3792-F1FF7B40D9E1}"/>
              </a:ext>
            </a:extLst>
          </p:cNvPr>
          <p:cNvSpPr>
            <a:spLocks noGrp="1"/>
          </p:cNvSpPr>
          <p:nvPr>
            <p:ph type="body" sz="quarter" idx="58" hasCustomPrompt="1"/>
          </p:nvPr>
        </p:nvSpPr>
        <p:spPr>
          <a:xfrm>
            <a:off x="3332603" y="7486051"/>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2" name="Rectangle 21">
            <a:extLst>
              <a:ext uri="{FF2B5EF4-FFF2-40B4-BE49-F238E27FC236}">
                <a16:creationId xmlns:a16="http://schemas.microsoft.com/office/drawing/2014/main" id="{6AC4393D-9B24-D089-AC80-F93587E30F1F}"/>
              </a:ext>
            </a:extLst>
          </p:cNvPr>
          <p:cNvSpPr/>
          <p:nvPr userDrawn="1"/>
        </p:nvSpPr>
        <p:spPr>
          <a:xfrm>
            <a:off x="12411977" y="5017709"/>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Body text">
            <a:extLst>
              <a:ext uri="{FF2B5EF4-FFF2-40B4-BE49-F238E27FC236}">
                <a16:creationId xmlns:a16="http://schemas.microsoft.com/office/drawing/2014/main" id="{130283CB-F2BC-CF04-9D9D-F2A5E6423E9F}"/>
              </a:ext>
            </a:extLst>
          </p:cNvPr>
          <p:cNvSpPr>
            <a:spLocks noGrp="1"/>
          </p:cNvSpPr>
          <p:nvPr>
            <p:ph type="body" sz="quarter" idx="62" hasCustomPrompt="1"/>
          </p:nvPr>
        </p:nvSpPr>
        <p:spPr>
          <a:xfrm>
            <a:off x="12854444" y="6932468"/>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1" name="Body text">
            <a:extLst>
              <a:ext uri="{FF2B5EF4-FFF2-40B4-BE49-F238E27FC236}">
                <a16:creationId xmlns:a16="http://schemas.microsoft.com/office/drawing/2014/main" id="{8FD73ADB-9B73-1746-7164-A8F2B03C18B8}"/>
              </a:ext>
            </a:extLst>
          </p:cNvPr>
          <p:cNvSpPr>
            <a:spLocks noGrp="1"/>
          </p:cNvSpPr>
          <p:nvPr>
            <p:ph type="body" sz="quarter" idx="63" hasCustomPrompt="1"/>
          </p:nvPr>
        </p:nvSpPr>
        <p:spPr>
          <a:xfrm>
            <a:off x="3332603" y="6911782"/>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32" name="Body text">
            <a:extLst>
              <a:ext uri="{FF2B5EF4-FFF2-40B4-BE49-F238E27FC236}">
                <a16:creationId xmlns:a16="http://schemas.microsoft.com/office/drawing/2014/main" id="{B384664D-79AF-600F-8726-4E3DB4C7182C}"/>
              </a:ext>
            </a:extLst>
          </p:cNvPr>
          <p:cNvSpPr>
            <a:spLocks noGrp="1"/>
          </p:cNvSpPr>
          <p:nvPr>
            <p:ph type="body" sz="quarter" idx="64" hasCustomPrompt="1"/>
          </p:nvPr>
        </p:nvSpPr>
        <p:spPr>
          <a:xfrm>
            <a:off x="8090561" y="6946607"/>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3" name="Body text">
            <a:extLst>
              <a:ext uri="{FF2B5EF4-FFF2-40B4-BE49-F238E27FC236}">
                <a16:creationId xmlns:a16="http://schemas.microsoft.com/office/drawing/2014/main" id="{DD3F1492-2B4E-9709-70CB-68679CF287C0}"/>
              </a:ext>
            </a:extLst>
          </p:cNvPr>
          <p:cNvSpPr>
            <a:spLocks noGrp="1"/>
          </p:cNvSpPr>
          <p:nvPr>
            <p:ph type="body" sz="quarter" idx="65" hasCustomPrompt="1"/>
          </p:nvPr>
        </p:nvSpPr>
        <p:spPr>
          <a:xfrm>
            <a:off x="12845596" y="7493189"/>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6" name="Content Placeholder 43">
            <a:extLst>
              <a:ext uri="{FF2B5EF4-FFF2-40B4-BE49-F238E27FC236}">
                <a16:creationId xmlns:a16="http://schemas.microsoft.com/office/drawing/2014/main" id="{CB4F1A71-D928-2EFD-7787-276308632D42}"/>
              </a:ext>
            </a:extLst>
          </p:cNvPr>
          <p:cNvSpPr>
            <a:spLocks noGrp="1"/>
          </p:cNvSpPr>
          <p:nvPr>
            <p:ph sz="quarter" idx="49"/>
          </p:nvPr>
        </p:nvSpPr>
        <p:spPr>
          <a:xfrm>
            <a:off x="9294426" y="5417109"/>
            <a:ext cx="1035539" cy="908876"/>
          </a:xfrm>
          <a:prstGeom prst="rect">
            <a:avLst/>
          </a:prstGeom>
          <a:noFill/>
        </p:spPr>
        <p:txBody>
          <a:bodyPr/>
          <a:lstStyle>
            <a:lvl1pPr>
              <a:defRPr sz="500"/>
            </a:lvl1pPr>
          </a:lstStyle>
          <a:p>
            <a:pPr lvl="0"/>
            <a:endParaRPr lang="en-US" dirty="0"/>
          </a:p>
        </p:txBody>
      </p:sp>
      <p:sp>
        <p:nvSpPr>
          <p:cNvPr id="37" name="Content Placeholder 43">
            <a:extLst>
              <a:ext uri="{FF2B5EF4-FFF2-40B4-BE49-F238E27FC236}">
                <a16:creationId xmlns:a16="http://schemas.microsoft.com/office/drawing/2014/main" id="{578D95C3-BB78-96E6-E5DC-C50C47039EF5}"/>
              </a:ext>
            </a:extLst>
          </p:cNvPr>
          <p:cNvSpPr>
            <a:spLocks noGrp="1"/>
          </p:cNvSpPr>
          <p:nvPr>
            <p:ph sz="quarter" idx="66"/>
          </p:nvPr>
        </p:nvSpPr>
        <p:spPr>
          <a:xfrm>
            <a:off x="4513466" y="5381432"/>
            <a:ext cx="1035539" cy="908876"/>
          </a:xfrm>
          <a:prstGeom prst="rect">
            <a:avLst/>
          </a:prstGeom>
          <a:noFill/>
        </p:spPr>
        <p:txBody>
          <a:bodyPr/>
          <a:lstStyle>
            <a:lvl1pPr>
              <a:defRPr sz="500"/>
            </a:lvl1pPr>
          </a:lstStyle>
          <a:p>
            <a:pPr lvl="0"/>
            <a:endParaRPr lang="en-US" dirty="0"/>
          </a:p>
        </p:txBody>
      </p:sp>
      <p:sp>
        <p:nvSpPr>
          <p:cNvPr id="38" name="Content Placeholder 43">
            <a:extLst>
              <a:ext uri="{FF2B5EF4-FFF2-40B4-BE49-F238E27FC236}">
                <a16:creationId xmlns:a16="http://schemas.microsoft.com/office/drawing/2014/main" id="{BCB05FB5-9359-7BD9-E55B-C09611E3BE7B}"/>
              </a:ext>
            </a:extLst>
          </p:cNvPr>
          <p:cNvSpPr>
            <a:spLocks noGrp="1"/>
          </p:cNvSpPr>
          <p:nvPr>
            <p:ph sz="quarter" idx="67"/>
          </p:nvPr>
        </p:nvSpPr>
        <p:spPr>
          <a:xfrm>
            <a:off x="14055516" y="5385148"/>
            <a:ext cx="1035539" cy="908876"/>
          </a:xfrm>
          <a:prstGeom prst="rect">
            <a:avLst/>
          </a:prstGeom>
          <a:noFill/>
        </p:spPr>
        <p:txBody>
          <a:bodyPr/>
          <a:lstStyle>
            <a:lvl1pPr>
              <a:defRPr sz="500"/>
            </a:lvl1pPr>
          </a:lstStyle>
          <a:p>
            <a:pPr lvl="0"/>
            <a:endParaRPr lang="en-US" dirty="0"/>
          </a:p>
        </p:txBody>
      </p:sp>
      <p:sp>
        <p:nvSpPr>
          <p:cNvPr id="39" name="Rectangle 38">
            <a:extLst>
              <a:ext uri="{FF2B5EF4-FFF2-40B4-BE49-F238E27FC236}">
                <a16:creationId xmlns:a16="http://schemas.microsoft.com/office/drawing/2014/main" id="{AC646EA4-9AC4-FA2E-7FD0-12DC404BF206}"/>
              </a:ext>
            </a:extLst>
          </p:cNvPr>
          <p:cNvSpPr/>
          <p:nvPr userDrawn="1"/>
        </p:nvSpPr>
        <p:spPr>
          <a:xfrm>
            <a:off x="17177063" y="5017709"/>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Body text">
            <a:extLst>
              <a:ext uri="{FF2B5EF4-FFF2-40B4-BE49-F238E27FC236}">
                <a16:creationId xmlns:a16="http://schemas.microsoft.com/office/drawing/2014/main" id="{9214B1F7-6D63-9CEF-A379-5C8D2E2353BD}"/>
              </a:ext>
            </a:extLst>
          </p:cNvPr>
          <p:cNvSpPr>
            <a:spLocks noGrp="1"/>
          </p:cNvSpPr>
          <p:nvPr>
            <p:ph type="body" sz="quarter" idx="68" hasCustomPrompt="1"/>
          </p:nvPr>
        </p:nvSpPr>
        <p:spPr>
          <a:xfrm>
            <a:off x="17619530" y="6932468"/>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1" name="Body text">
            <a:extLst>
              <a:ext uri="{FF2B5EF4-FFF2-40B4-BE49-F238E27FC236}">
                <a16:creationId xmlns:a16="http://schemas.microsoft.com/office/drawing/2014/main" id="{D0DCEF56-054A-C627-898E-2B88A6E623FE}"/>
              </a:ext>
            </a:extLst>
          </p:cNvPr>
          <p:cNvSpPr>
            <a:spLocks noGrp="1"/>
          </p:cNvSpPr>
          <p:nvPr>
            <p:ph type="body" sz="quarter" idx="69" hasCustomPrompt="1"/>
          </p:nvPr>
        </p:nvSpPr>
        <p:spPr>
          <a:xfrm>
            <a:off x="17610682" y="7493189"/>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2" name="Content Placeholder 43">
            <a:extLst>
              <a:ext uri="{FF2B5EF4-FFF2-40B4-BE49-F238E27FC236}">
                <a16:creationId xmlns:a16="http://schemas.microsoft.com/office/drawing/2014/main" id="{FAE90650-E0EA-A1B9-CE8B-15AF6A3841AD}"/>
              </a:ext>
            </a:extLst>
          </p:cNvPr>
          <p:cNvSpPr>
            <a:spLocks noGrp="1"/>
          </p:cNvSpPr>
          <p:nvPr>
            <p:ph sz="quarter" idx="70"/>
          </p:nvPr>
        </p:nvSpPr>
        <p:spPr>
          <a:xfrm>
            <a:off x="18820602" y="5385148"/>
            <a:ext cx="1035539" cy="908876"/>
          </a:xfrm>
          <a:prstGeom prst="rect">
            <a:avLst/>
          </a:prstGeom>
          <a:noFill/>
        </p:spPr>
        <p:txBody>
          <a:bodyPr/>
          <a:lstStyle>
            <a:lvl1pPr>
              <a:defRPr sz="500"/>
            </a:lvl1pPr>
          </a:lstStyle>
          <a:p>
            <a:pPr lvl="0"/>
            <a:endParaRPr lang="en-US" dirty="0"/>
          </a:p>
        </p:txBody>
      </p:sp>
    </p:spTree>
    <p:extLst>
      <p:ext uri="{BB962C8B-B14F-4D97-AF65-F5344CB8AC3E}">
        <p14:creationId xmlns:p14="http://schemas.microsoft.com/office/powerpoint/2010/main" val="385247576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Focus - quad">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6" name="Title text">
            <a:extLst>
              <a:ext uri="{FF2B5EF4-FFF2-40B4-BE49-F238E27FC236}">
                <a16:creationId xmlns:a16="http://schemas.microsoft.com/office/drawing/2014/main" id="{D0A173D4-E540-D529-8BFF-E12A8753D8CF}"/>
              </a:ext>
            </a:extLst>
          </p:cNvPr>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5" name="Body text">
            <a:extLst>
              <a:ext uri="{FF2B5EF4-FFF2-40B4-BE49-F238E27FC236}">
                <a16:creationId xmlns:a16="http://schemas.microsoft.com/office/drawing/2014/main" id="{BD6E42F4-B8B8-C8B4-9A31-8B841AABD66E}"/>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0113D97C-272F-4D12-F53D-3DAF14C82137}"/>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7" name="Rectangle 16">
            <a:extLst>
              <a:ext uri="{FF2B5EF4-FFF2-40B4-BE49-F238E27FC236}">
                <a16:creationId xmlns:a16="http://schemas.microsoft.com/office/drawing/2014/main" id="{21582017-F932-5DC1-0AA3-73019ED43779}"/>
              </a:ext>
            </a:extLst>
          </p:cNvPr>
          <p:cNvSpPr/>
          <p:nvPr userDrawn="1"/>
        </p:nvSpPr>
        <p:spPr>
          <a:xfrm>
            <a:off x="12429671" y="5009395"/>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Body text">
            <a:extLst>
              <a:ext uri="{FF2B5EF4-FFF2-40B4-BE49-F238E27FC236}">
                <a16:creationId xmlns:a16="http://schemas.microsoft.com/office/drawing/2014/main" id="{D3D85E5C-6458-0497-F83D-1B2EED5DA987}"/>
              </a:ext>
            </a:extLst>
          </p:cNvPr>
          <p:cNvSpPr>
            <a:spLocks noGrp="1"/>
          </p:cNvSpPr>
          <p:nvPr>
            <p:ph type="body" sz="quarter" idx="57" hasCustomPrompt="1"/>
          </p:nvPr>
        </p:nvSpPr>
        <p:spPr>
          <a:xfrm>
            <a:off x="12864494" y="7504495"/>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9" name="Rectangle 18">
            <a:extLst>
              <a:ext uri="{FF2B5EF4-FFF2-40B4-BE49-F238E27FC236}">
                <a16:creationId xmlns:a16="http://schemas.microsoft.com/office/drawing/2014/main" id="{106FFC45-1E25-8FDF-6451-7029C420AF87}"/>
              </a:ext>
            </a:extLst>
          </p:cNvPr>
          <p:cNvSpPr/>
          <p:nvPr userDrawn="1"/>
        </p:nvSpPr>
        <p:spPr>
          <a:xfrm>
            <a:off x="7673432" y="5037631"/>
            <a:ext cx="4322619" cy="384048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Body text">
            <a:extLst>
              <a:ext uri="{FF2B5EF4-FFF2-40B4-BE49-F238E27FC236}">
                <a16:creationId xmlns:a16="http://schemas.microsoft.com/office/drawing/2014/main" id="{4FC07794-437D-91DB-3792-F1FF7B40D9E1}"/>
              </a:ext>
            </a:extLst>
          </p:cNvPr>
          <p:cNvSpPr>
            <a:spLocks noGrp="1"/>
          </p:cNvSpPr>
          <p:nvPr>
            <p:ph type="body" sz="quarter" idx="58" hasCustomPrompt="1"/>
          </p:nvPr>
        </p:nvSpPr>
        <p:spPr>
          <a:xfrm>
            <a:off x="8106536" y="7518478"/>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2" name="Rectangle 21">
            <a:extLst>
              <a:ext uri="{FF2B5EF4-FFF2-40B4-BE49-F238E27FC236}">
                <a16:creationId xmlns:a16="http://schemas.microsoft.com/office/drawing/2014/main" id="{6AC4393D-9B24-D089-AC80-F93587E30F1F}"/>
              </a:ext>
            </a:extLst>
          </p:cNvPr>
          <p:cNvSpPr/>
          <p:nvPr userDrawn="1"/>
        </p:nvSpPr>
        <p:spPr>
          <a:xfrm>
            <a:off x="17185910" y="5014876"/>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Body text">
            <a:extLst>
              <a:ext uri="{FF2B5EF4-FFF2-40B4-BE49-F238E27FC236}">
                <a16:creationId xmlns:a16="http://schemas.microsoft.com/office/drawing/2014/main" id="{130283CB-F2BC-CF04-9D9D-F2A5E6423E9F}"/>
              </a:ext>
            </a:extLst>
          </p:cNvPr>
          <p:cNvSpPr>
            <a:spLocks noGrp="1"/>
          </p:cNvSpPr>
          <p:nvPr>
            <p:ph type="body" sz="quarter" idx="62" hasCustomPrompt="1"/>
          </p:nvPr>
        </p:nvSpPr>
        <p:spPr>
          <a:xfrm>
            <a:off x="17628377" y="6929635"/>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1" name="Body text">
            <a:extLst>
              <a:ext uri="{FF2B5EF4-FFF2-40B4-BE49-F238E27FC236}">
                <a16:creationId xmlns:a16="http://schemas.microsoft.com/office/drawing/2014/main" id="{8FD73ADB-9B73-1746-7164-A8F2B03C18B8}"/>
              </a:ext>
            </a:extLst>
          </p:cNvPr>
          <p:cNvSpPr>
            <a:spLocks noGrp="1"/>
          </p:cNvSpPr>
          <p:nvPr>
            <p:ph type="body" sz="quarter" idx="63" hasCustomPrompt="1"/>
          </p:nvPr>
        </p:nvSpPr>
        <p:spPr>
          <a:xfrm>
            <a:off x="8106536" y="6944209"/>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32" name="Body text">
            <a:extLst>
              <a:ext uri="{FF2B5EF4-FFF2-40B4-BE49-F238E27FC236}">
                <a16:creationId xmlns:a16="http://schemas.microsoft.com/office/drawing/2014/main" id="{B384664D-79AF-600F-8726-4E3DB4C7182C}"/>
              </a:ext>
            </a:extLst>
          </p:cNvPr>
          <p:cNvSpPr>
            <a:spLocks noGrp="1"/>
          </p:cNvSpPr>
          <p:nvPr>
            <p:ph type="body" sz="quarter" idx="64" hasCustomPrompt="1"/>
          </p:nvPr>
        </p:nvSpPr>
        <p:spPr>
          <a:xfrm>
            <a:off x="12864494" y="6943774"/>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3" name="Body text">
            <a:extLst>
              <a:ext uri="{FF2B5EF4-FFF2-40B4-BE49-F238E27FC236}">
                <a16:creationId xmlns:a16="http://schemas.microsoft.com/office/drawing/2014/main" id="{DD3F1492-2B4E-9709-70CB-68679CF287C0}"/>
              </a:ext>
            </a:extLst>
          </p:cNvPr>
          <p:cNvSpPr>
            <a:spLocks noGrp="1"/>
          </p:cNvSpPr>
          <p:nvPr>
            <p:ph type="body" sz="quarter" idx="65" hasCustomPrompt="1"/>
          </p:nvPr>
        </p:nvSpPr>
        <p:spPr>
          <a:xfrm>
            <a:off x="17619529" y="7490356"/>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6" name="Content Placeholder 43">
            <a:extLst>
              <a:ext uri="{FF2B5EF4-FFF2-40B4-BE49-F238E27FC236}">
                <a16:creationId xmlns:a16="http://schemas.microsoft.com/office/drawing/2014/main" id="{CB4F1A71-D928-2EFD-7787-276308632D42}"/>
              </a:ext>
            </a:extLst>
          </p:cNvPr>
          <p:cNvSpPr>
            <a:spLocks noGrp="1"/>
          </p:cNvSpPr>
          <p:nvPr>
            <p:ph sz="quarter" idx="49"/>
          </p:nvPr>
        </p:nvSpPr>
        <p:spPr>
          <a:xfrm>
            <a:off x="14068359" y="5414276"/>
            <a:ext cx="1035539" cy="908876"/>
          </a:xfrm>
          <a:prstGeom prst="rect">
            <a:avLst/>
          </a:prstGeom>
          <a:noFill/>
        </p:spPr>
        <p:txBody>
          <a:bodyPr/>
          <a:lstStyle>
            <a:lvl1pPr>
              <a:defRPr sz="500"/>
            </a:lvl1pPr>
          </a:lstStyle>
          <a:p>
            <a:pPr lvl="0"/>
            <a:endParaRPr lang="en-US" dirty="0"/>
          </a:p>
        </p:txBody>
      </p:sp>
      <p:sp>
        <p:nvSpPr>
          <p:cNvPr id="37" name="Content Placeholder 43">
            <a:extLst>
              <a:ext uri="{FF2B5EF4-FFF2-40B4-BE49-F238E27FC236}">
                <a16:creationId xmlns:a16="http://schemas.microsoft.com/office/drawing/2014/main" id="{578D95C3-BB78-96E6-E5DC-C50C47039EF5}"/>
              </a:ext>
            </a:extLst>
          </p:cNvPr>
          <p:cNvSpPr>
            <a:spLocks noGrp="1"/>
          </p:cNvSpPr>
          <p:nvPr>
            <p:ph sz="quarter" idx="66"/>
          </p:nvPr>
        </p:nvSpPr>
        <p:spPr>
          <a:xfrm>
            <a:off x="9287399" y="5413859"/>
            <a:ext cx="1035539" cy="908876"/>
          </a:xfrm>
          <a:prstGeom prst="rect">
            <a:avLst/>
          </a:prstGeom>
          <a:noFill/>
        </p:spPr>
        <p:txBody>
          <a:bodyPr/>
          <a:lstStyle>
            <a:lvl1pPr>
              <a:defRPr sz="500"/>
            </a:lvl1pPr>
          </a:lstStyle>
          <a:p>
            <a:pPr lvl="0"/>
            <a:endParaRPr lang="en-US" dirty="0"/>
          </a:p>
        </p:txBody>
      </p:sp>
      <p:sp>
        <p:nvSpPr>
          <p:cNvPr id="38" name="Content Placeholder 43">
            <a:extLst>
              <a:ext uri="{FF2B5EF4-FFF2-40B4-BE49-F238E27FC236}">
                <a16:creationId xmlns:a16="http://schemas.microsoft.com/office/drawing/2014/main" id="{BCB05FB5-9359-7BD9-E55B-C09611E3BE7B}"/>
              </a:ext>
            </a:extLst>
          </p:cNvPr>
          <p:cNvSpPr>
            <a:spLocks noGrp="1"/>
          </p:cNvSpPr>
          <p:nvPr>
            <p:ph sz="quarter" idx="67"/>
          </p:nvPr>
        </p:nvSpPr>
        <p:spPr>
          <a:xfrm>
            <a:off x="18829449" y="5382315"/>
            <a:ext cx="1035539" cy="908876"/>
          </a:xfrm>
          <a:prstGeom prst="rect">
            <a:avLst/>
          </a:prstGeom>
          <a:noFill/>
        </p:spPr>
        <p:txBody>
          <a:bodyPr/>
          <a:lstStyle>
            <a:lvl1pPr>
              <a:defRPr sz="500"/>
            </a:lvl1pPr>
          </a:lstStyle>
          <a:p>
            <a:pPr lvl="0"/>
            <a:endParaRPr lang="en-US" dirty="0"/>
          </a:p>
        </p:txBody>
      </p:sp>
      <p:sp>
        <p:nvSpPr>
          <p:cNvPr id="39" name="Rectangle 38">
            <a:extLst>
              <a:ext uri="{FF2B5EF4-FFF2-40B4-BE49-F238E27FC236}">
                <a16:creationId xmlns:a16="http://schemas.microsoft.com/office/drawing/2014/main" id="{AC646EA4-9AC4-FA2E-7FD0-12DC404BF206}"/>
              </a:ext>
            </a:extLst>
          </p:cNvPr>
          <p:cNvSpPr/>
          <p:nvPr userDrawn="1"/>
        </p:nvSpPr>
        <p:spPr>
          <a:xfrm>
            <a:off x="2875471" y="5043297"/>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Body text">
            <a:extLst>
              <a:ext uri="{FF2B5EF4-FFF2-40B4-BE49-F238E27FC236}">
                <a16:creationId xmlns:a16="http://schemas.microsoft.com/office/drawing/2014/main" id="{9214B1F7-6D63-9CEF-A379-5C8D2E2353BD}"/>
              </a:ext>
            </a:extLst>
          </p:cNvPr>
          <p:cNvSpPr>
            <a:spLocks noGrp="1"/>
          </p:cNvSpPr>
          <p:nvPr>
            <p:ph type="body" sz="quarter" idx="68" hasCustomPrompt="1"/>
          </p:nvPr>
        </p:nvSpPr>
        <p:spPr>
          <a:xfrm>
            <a:off x="3359660" y="7007395"/>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1" name="Body text">
            <a:extLst>
              <a:ext uri="{FF2B5EF4-FFF2-40B4-BE49-F238E27FC236}">
                <a16:creationId xmlns:a16="http://schemas.microsoft.com/office/drawing/2014/main" id="{D0DCEF56-054A-C627-898E-2B88A6E623FE}"/>
              </a:ext>
            </a:extLst>
          </p:cNvPr>
          <p:cNvSpPr>
            <a:spLocks noGrp="1"/>
          </p:cNvSpPr>
          <p:nvPr>
            <p:ph type="body" sz="quarter" idx="69" hasCustomPrompt="1"/>
          </p:nvPr>
        </p:nvSpPr>
        <p:spPr>
          <a:xfrm>
            <a:off x="3350812" y="7568116"/>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2" name="Content Placeholder 43">
            <a:extLst>
              <a:ext uri="{FF2B5EF4-FFF2-40B4-BE49-F238E27FC236}">
                <a16:creationId xmlns:a16="http://schemas.microsoft.com/office/drawing/2014/main" id="{FAE90650-E0EA-A1B9-CE8B-15AF6A3841AD}"/>
              </a:ext>
            </a:extLst>
          </p:cNvPr>
          <p:cNvSpPr>
            <a:spLocks noGrp="1"/>
          </p:cNvSpPr>
          <p:nvPr>
            <p:ph sz="quarter" idx="70"/>
          </p:nvPr>
        </p:nvSpPr>
        <p:spPr>
          <a:xfrm>
            <a:off x="4560732" y="5460075"/>
            <a:ext cx="1035539" cy="908876"/>
          </a:xfrm>
          <a:prstGeom prst="rect">
            <a:avLst/>
          </a:prstGeom>
          <a:noFill/>
        </p:spPr>
        <p:txBody>
          <a:bodyPr/>
          <a:lstStyle>
            <a:lvl1pPr>
              <a:defRPr sz="500"/>
            </a:lvl1pPr>
          </a:lstStyle>
          <a:p>
            <a:pPr lvl="0"/>
            <a:endParaRPr lang="en-US" dirty="0"/>
          </a:p>
        </p:txBody>
      </p:sp>
    </p:spTree>
    <p:extLst>
      <p:ext uri="{BB962C8B-B14F-4D97-AF65-F5344CB8AC3E}">
        <p14:creationId xmlns:p14="http://schemas.microsoft.com/office/powerpoint/2010/main" val="351818510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Focus - quad">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6" name="Title text">
            <a:extLst>
              <a:ext uri="{FF2B5EF4-FFF2-40B4-BE49-F238E27FC236}">
                <a16:creationId xmlns:a16="http://schemas.microsoft.com/office/drawing/2014/main" id="{D0A173D4-E540-D529-8BFF-E12A8753D8CF}"/>
              </a:ext>
            </a:extLst>
          </p:cNvPr>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5" name="Body text">
            <a:extLst>
              <a:ext uri="{FF2B5EF4-FFF2-40B4-BE49-F238E27FC236}">
                <a16:creationId xmlns:a16="http://schemas.microsoft.com/office/drawing/2014/main" id="{BD6E42F4-B8B8-C8B4-9A31-8B841AABD66E}"/>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0113D97C-272F-4D12-F53D-3DAF14C82137}"/>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7" name="Rectangle 16">
            <a:extLst>
              <a:ext uri="{FF2B5EF4-FFF2-40B4-BE49-F238E27FC236}">
                <a16:creationId xmlns:a16="http://schemas.microsoft.com/office/drawing/2014/main" id="{21582017-F932-5DC1-0AA3-73019ED43779}"/>
              </a:ext>
            </a:extLst>
          </p:cNvPr>
          <p:cNvSpPr/>
          <p:nvPr userDrawn="1"/>
        </p:nvSpPr>
        <p:spPr>
          <a:xfrm>
            <a:off x="17203604" y="5043302"/>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Body text">
            <a:extLst>
              <a:ext uri="{FF2B5EF4-FFF2-40B4-BE49-F238E27FC236}">
                <a16:creationId xmlns:a16="http://schemas.microsoft.com/office/drawing/2014/main" id="{D3D85E5C-6458-0497-F83D-1B2EED5DA987}"/>
              </a:ext>
            </a:extLst>
          </p:cNvPr>
          <p:cNvSpPr>
            <a:spLocks noGrp="1"/>
          </p:cNvSpPr>
          <p:nvPr>
            <p:ph type="body" sz="quarter" idx="57" hasCustomPrompt="1"/>
          </p:nvPr>
        </p:nvSpPr>
        <p:spPr>
          <a:xfrm>
            <a:off x="17638427" y="7538402"/>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9" name="Rectangle 18">
            <a:extLst>
              <a:ext uri="{FF2B5EF4-FFF2-40B4-BE49-F238E27FC236}">
                <a16:creationId xmlns:a16="http://schemas.microsoft.com/office/drawing/2014/main" id="{106FFC45-1E25-8FDF-6451-7029C420AF87}"/>
              </a:ext>
            </a:extLst>
          </p:cNvPr>
          <p:cNvSpPr/>
          <p:nvPr userDrawn="1"/>
        </p:nvSpPr>
        <p:spPr>
          <a:xfrm>
            <a:off x="12429671" y="5005708"/>
            <a:ext cx="4322619" cy="384048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Body text">
            <a:extLst>
              <a:ext uri="{FF2B5EF4-FFF2-40B4-BE49-F238E27FC236}">
                <a16:creationId xmlns:a16="http://schemas.microsoft.com/office/drawing/2014/main" id="{4FC07794-437D-91DB-3792-F1FF7B40D9E1}"/>
              </a:ext>
            </a:extLst>
          </p:cNvPr>
          <p:cNvSpPr>
            <a:spLocks noGrp="1"/>
          </p:cNvSpPr>
          <p:nvPr>
            <p:ph type="body" sz="quarter" idx="58" hasCustomPrompt="1"/>
          </p:nvPr>
        </p:nvSpPr>
        <p:spPr>
          <a:xfrm>
            <a:off x="12862775" y="7486555"/>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2" name="Rectangle 21">
            <a:extLst>
              <a:ext uri="{FF2B5EF4-FFF2-40B4-BE49-F238E27FC236}">
                <a16:creationId xmlns:a16="http://schemas.microsoft.com/office/drawing/2014/main" id="{6AC4393D-9B24-D089-AC80-F93587E30F1F}"/>
              </a:ext>
            </a:extLst>
          </p:cNvPr>
          <p:cNvSpPr/>
          <p:nvPr userDrawn="1"/>
        </p:nvSpPr>
        <p:spPr>
          <a:xfrm>
            <a:off x="2917193" y="5005708"/>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Body text">
            <a:extLst>
              <a:ext uri="{FF2B5EF4-FFF2-40B4-BE49-F238E27FC236}">
                <a16:creationId xmlns:a16="http://schemas.microsoft.com/office/drawing/2014/main" id="{130283CB-F2BC-CF04-9D9D-F2A5E6423E9F}"/>
              </a:ext>
            </a:extLst>
          </p:cNvPr>
          <p:cNvSpPr>
            <a:spLocks noGrp="1"/>
          </p:cNvSpPr>
          <p:nvPr>
            <p:ph type="body" sz="quarter" idx="62" hasCustomPrompt="1"/>
          </p:nvPr>
        </p:nvSpPr>
        <p:spPr>
          <a:xfrm>
            <a:off x="3359660" y="6920467"/>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1" name="Body text">
            <a:extLst>
              <a:ext uri="{FF2B5EF4-FFF2-40B4-BE49-F238E27FC236}">
                <a16:creationId xmlns:a16="http://schemas.microsoft.com/office/drawing/2014/main" id="{8FD73ADB-9B73-1746-7164-A8F2B03C18B8}"/>
              </a:ext>
            </a:extLst>
          </p:cNvPr>
          <p:cNvSpPr>
            <a:spLocks noGrp="1"/>
          </p:cNvSpPr>
          <p:nvPr>
            <p:ph type="body" sz="quarter" idx="63" hasCustomPrompt="1"/>
          </p:nvPr>
        </p:nvSpPr>
        <p:spPr>
          <a:xfrm>
            <a:off x="12862775" y="6912286"/>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32" name="Body text">
            <a:extLst>
              <a:ext uri="{FF2B5EF4-FFF2-40B4-BE49-F238E27FC236}">
                <a16:creationId xmlns:a16="http://schemas.microsoft.com/office/drawing/2014/main" id="{B384664D-79AF-600F-8726-4E3DB4C7182C}"/>
              </a:ext>
            </a:extLst>
          </p:cNvPr>
          <p:cNvSpPr>
            <a:spLocks noGrp="1"/>
          </p:cNvSpPr>
          <p:nvPr>
            <p:ph type="body" sz="quarter" idx="64" hasCustomPrompt="1"/>
          </p:nvPr>
        </p:nvSpPr>
        <p:spPr>
          <a:xfrm>
            <a:off x="17638427" y="6977681"/>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3" name="Body text">
            <a:extLst>
              <a:ext uri="{FF2B5EF4-FFF2-40B4-BE49-F238E27FC236}">
                <a16:creationId xmlns:a16="http://schemas.microsoft.com/office/drawing/2014/main" id="{DD3F1492-2B4E-9709-70CB-68679CF287C0}"/>
              </a:ext>
            </a:extLst>
          </p:cNvPr>
          <p:cNvSpPr>
            <a:spLocks noGrp="1"/>
          </p:cNvSpPr>
          <p:nvPr>
            <p:ph type="body" sz="quarter" idx="65" hasCustomPrompt="1"/>
          </p:nvPr>
        </p:nvSpPr>
        <p:spPr>
          <a:xfrm>
            <a:off x="3350812" y="7481188"/>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6" name="Content Placeholder 43">
            <a:extLst>
              <a:ext uri="{FF2B5EF4-FFF2-40B4-BE49-F238E27FC236}">
                <a16:creationId xmlns:a16="http://schemas.microsoft.com/office/drawing/2014/main" id="{CB4F1A71-D928-2EFD-7787-276308632D42}"/>
              </a:ext>
            </a:extLst>
          </p:cNvPr>
          <p:cNvSpPr>
            <a:spLocks noGrp="1"/>
          </p:cNvSpPr>
          <p:nvPr>
            <p:ph sz="quarter" idx="49"/>
          </p:nvPr>
        </p:nvSpPr>
        <p:spPr>
          <a:xfrm>
            <a:off x="18842292" y="5448183"/>
            <a:ext cx="1035539" cy="908876"/>
          </a:xfrm>
          <a:prstGeom prst="rect">
            <a:avLst/>
          </a:prstGeom>
          <a:noFill/>
        </p:spPr>
        <p:txBody>
          <a:bodyPr/>
          <a:lstStyle>
            <a:lvl1pPr>
              <a:defRPr sz="500"/>
            </a:lvl1pPr>
          </a:lstStyle>
          <a:p>
            <a:pPr lvl="0"/>
            <a:endParaRPr lang="en-US" dirty="0"/>
          </a:p>
        </p:txBody>
      </p:sp>
      <p:sp>
        <p:nvSpPr>
          <p:cNvPr id="37" name="Content Placeholder 43">
            <a:extLst>
              <a:ext uri="{FF2B5EF4-FFF2-40B4-BE49-F238E27FC236}">
                <a16:creationId xmlns:a16="http://schemas.microsoft.com/office/drawing/2014/main" id="{578D95C3-BB78-96E6-E5DC-C50C47039EF5}"/>
              </a:ext>
            </a:extLst>
          </p:cNvPr>
          <p:cNvSpPr>
            <a:spLocks noGrp="1"/>
          </p:cNvSpPr>
          <p:nvPr>
            <p:ph sz="quarter" idx="66"/>
          </p:nvPr>
        </p:nvSpPr>
        <p:spPr>
          <a:xfrm>
            <a:off x="14043638" y="5381936"/>
            <a:ext cx="1035539" cy="908876"/>
          </a:xfrm>
          <a:prstGeom prst="rect">
            <a:avLst/>
          </a:prstGeom>
          <a:noFill/>
        </p:spPr>
        <p:txBody>
          <a:bodyPr/>
          <a:lstStyle>
            <a:lvl1pPr>
              <a:defRPr sz="500"/>
            </a:lvl1pPr>
          </a:lstStyle>
          <a:p>
            <a:pPr lvl="0"/>
            <a:endParaRPr lang="en-US" dirty="0"/>
          </a:p>
        </p:txBody>
      </p:sp>
      <p:sp>
        <p:nvSpPr>
          <p:cNvPr id="38" name="Content Placeholder 43">
            <a:extLst>
              <a:ext uri="{FF2B5EF4-FFF2-40B4-BE49-F238E27FC236}">
                <a16:creationId xmlns:a16="http://schemas.microsoft.com/office/drawing/2014/main" id="{BCB05FB5-9359-7BD9-E55B-C09611E3BE7B}"/>
              </a:ext>
            </a:extLst>
          </p:cNvPr>
          <p:cNvSpPr>
            <a:spLocks noGrp="1"/>
          </p:cNvSpPr>
          <p:nvPr>
            <p:ph sz="quarter" idx="67"/>
          </p:nvPr>
        </p:nvSpPr>
        <p:spPr>
          <a:xfrm>
            <a:off x="4560732" y="5373147"/>
            <a:ext cx="1035539" cy="908876"/>
          </a:xfrm>
          <a:prstGeom prst="rect">
            <a:avLst/>
          </a:prstGeom>
          <a:noFill/>
        </p:spPr>
        <p:txBody>
          <a:bodyPr/>
          <a:lstStyle>
            <a:lvl1pPr>
              <a:defRPr sz="500"/>
            </a:lvl1pPr>
          </a:lstStyle>
          <a:p>
            <a:pPr lvl="0"/>
            <a:endParaRPr lang="en-US" dirty="0"/>
          </a:p>
        </p:txBody>
      </p:sp>
      <p:sp>
        <p:nvSpPr>
          <p:cNvPr id="39" name="Rectangle 38">
            <a:extLst>
              <a:ext uri="{FF2B5EF4-FFF2-40B4-BE49-F238E27FC236}">
                <a16:creationId xmlns:a16="http://schemas.microsoft.com/office/drawing/2014/main" id="{AC646EA4-9AC4-FA2E-7FD0-12DC404BF206}"/>
              </a:ext>
            </a:extLst>
          </p:cNvPr>
          <p:cNvSpPr/>
          <p:nvPr userDrawn="1"/>
        </p:nvSpPr>
        <p:spPr>
          <a:xfrm>
            <a:off x="7655738" y="5005708"/>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Body text">
            <a:extLst>
              <a:ext uri="{FF2B5EF4-FFF2-40B4-BE49-F238E27FC236}">
                <a16:creationId xmlns:a16="http://schemas.microsoft.com/office/drawing/2014/main" id="{9214B1F7-6D63-9CEF-A379-5C8D2E2353BD}"/>
              </a:ext>
            </a:extLst>
          </p:cNvPr>
          <p:cNvSpPr>
            <a:spLocks noGrp="1"/>
          </p:cNvSpPr>
          <p:nvPr>
            <p:ph type="body" sz="quarter" idx="68" hasCustomPrompt="1"/>
          </p:nvPr>
        </p:nvSpPr>
        <p:spPr>
          <a:xfrm>
            <a:off x="8115899" y="6975472"/>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1" name="Body text">
            <a:extLst>
              <a:ext uri="{FF2B5EF4-FFF2-40B4-BE49-F238E27FC236}">
                <a16:creationId xmlns:a16="http://schemas.microsoft.com/office/drawing/2014/main" id="{D0DCEF56-054A-C627-898E-2B88A6E623FE}"/>
              </a:ext>
            </a:extLst>
          </p:cNvPr>
          <p:cNvSpPr>
            <a:spLocks noGrp="1"/>
          </p:cNvSpPr>
          <p:nvPr>
            <p:ph type="body" sz="quarter" idx="69" hasCustomPrompt="1"/>
          </p:nvPr>
        </p:nvSpPr>
        <p:spPr>
          <a:xfrm>
            <a:off x="8107051" y="7536193"/>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2" name="Content Placeholder 43">
            <a:extLst>
              <a:ext uri="{FF2B5EF4-FFF2-40B4-BE49-F238E27FC236}">
                <a16:creationId xmlns:a16="http://schemas.microsoft.com/office/drawing/2014/main" id="{FAE90650-E0EA-A1B9-CE8B-15AF6A3841AD}"/>
              </a:ext>
            </a:extLst>
          </p:cNvPr>
          <p:cNvSpPr>
            <a:spLocks noGrp="1"/>
          </p:cNvSpPr>
          <p:nvPr>
            <p:ph sz="quarter" idx="70"/>
          </p:nvPr>
        </p:nvSpPr>
        <p:spPr>
          <a:xfrm>
            <a:off x="9316971" y="5428152"/>
            <a:ext cx="1035539" cy="908876"/>
          </a:xfrm>
          <a:prstGeom prst="rect">
            <a:avLst/>
          </a:prstGeom>
          <a:noFill/>
        </p:spPr>
        <p:txBody>
          <a:bodyPr/>
          <a:lstStyle>
            <a:lvl1pPr>
              <a:defRPr sz="500"/>
            </a:lvl1pPr>
          </a:lstStyle>
          <a:p>
            <a:pPr lvl="0"/>
            <a:endParaRPr lang="en-US" dirty="0"/>
          </a:p>
        </p:txBody>
      </p:sp>
    </p:spTree>
    <p:extLst>
      <p:ext uri="{BB962C8B-B14F-4D97-AF65-F5344CB8AC3E}">
        <p14:creationId xmlns:p14="http://schemas.microsoft.com/office/powerpoint/2010/main" val="227029580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Focus - quad">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6" name="Title text">
            <a:extLst>
              <a:ext uri="{FF2B5EF4-FFF2-40B4-BE49-F238E27FC236}">
                <a16:creationId xmlns:a16="http://schemas.microsoft.com/office/drawing/2014/main" id="{D0A173D4-E540-D529-8BFF-E12A8753D8CF}"/>
              </a:ext>
            </a:extLst>
          </p:cNvPr>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5" name="Body text">
            <a:extLst>
              <a:ext uri="{FF2B5EF4-FFF2-40B4-BE49-F238E27FC236}">
                <a16:creationId xmlns:a16="http://schemas.microsoft.com/office/drawing/2014/main" id="{BD6E42F4-B8B8-C8B4-9A31-8B841AABD66E}"/>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0113D97C-272F-4D12-F53D-3DAF14C82137}"/>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7" name="Rectangle 16">
            <a:extLst>
              <a:ext uri="{FF2B5EF4-FFF2-40B4-BE49-F238E27FC236}">
                <a16:creationId xmlns:a16="http://schemas.microsoft.com/office/drawing/2014/main" id="{21582017-F932-5DC1-0AA3-73019ED43779}"/>
              </a:ext>
            </a:extLst>
          </p:cNvPr>
          <p:cNvSpPr/>
          <p:nvPr userDrawn="1"/>
        </p:nvSpPr>
        <p:spPr>
          <a:xfrm>
            <a:off x="2899499" y="5031827"/>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Body text">
            <a:extLst>
              <a:ext uri="{FF2B5EF4-FFF2-40B4-BE49-F238E27FC236}">
                <a16:creationId xmlns:a16="http://schemas.microsoft.com/office/drawing/2014/main" id="{D3D85E5C-6458-0497-F83D-1B2EED5DA987}"/>
              </a:ext>
            </a:extLst>
          </p:cNvPr>
          <p:cNvSpPr>
            <a:spLocks noGrp="1"/>
          </p:cNvSpPr>
          <p:nvPr>
            <p:ph type="body" sz="quarter" idx="57" hasCustomPrompt="1"/>
          </p:nvPr>
        </p:nvSpPr>
        <p:spPr>
          <a:xfrm>
            <a:off x="3334322" y="7526927"/>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9" name="Rectangle 18">
            <a:extLst>
              <a:ext uri="{FF2B5EF4-FFF2-40B4-BE49-F238E27FC236}">
                <a16:creationId xmlns:a16="http://schemas.microsoft.com/office/drawing/2014/main" id="{106FFC45-1E25-8FDF-6451-7029C420AF87}"/>
              </a:ext>
            </a:extLst>
          </p:cNvPr>
          <p:cNvSpPr/>
          <p:nvPr userDrawn="1"/>
        </p:nvSpPr>
        <p:spPr>
          <a:xfrm>
            <a:off x="17168216" y="5031827"/>
            <a:ext cx="4322619" cy="384048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Body text">
            <a:extLst>
              <a:ext uri="{FF2B5EF4-FFF2-40B4-BE49-F238E27FC236}">
                <a16:creationId xmlns:a16="http://schemas.microsoft.com/office/drawing/2014/main" id="{4FC07794-437D-91DB-3792-F1FF7B40D9E1}"/>
              </a:ext>
            </a:extLst>
          </p:cNvPr>
          <p:cNvSpPr>
            <a:spLocks noGrp="1"/>
          </p:cNvSpPr>
          <p:nvPr>
            <p:ph type="body" sz="quarter" idx="58" hasCustomPrompt="1"/>
          </p:nvPr>
        </p:nvSpPr>
        <p:spPr>
          <a:xfrm>
            <a:off x="17601320" y="7512674"/>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2" name="Rectangle 21">
            <a:extLst>
              <a:ext uri="{FF2B5EF4-FFF2-40B4-BE49-F238E27FC236}">
                <a16:creationId xmlns:a16="http://schemas.microsoft.com/office/drawing/2014/main" id="{6AC4393D-9B24-D089-AC80-F93587E30F1F}"/>
              </a:ext>
            </a:extLst>
          </p:cNvPr>
          <p:cNvSpPr/>
          <p:nvPr userDrawn="1"/>
        </p:nvSpPr>
        <p:spPr>
          <a:xfrm>
            <a:off x="7655738" y="5031827"/>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Body text">
            <a:extLst>
              <a:ext uri="{FF2B5EF4-FFF2-40B4-BE49-F238E27FC236}">
                <a16:creationId xmlns:a16="http://schemas.microsoft.com/office/drawing/2014/main" id="{130283CB-F2BC-CF04-9D9D-F2A5E6423E9F}"/>
              </a:ext>
            </a:extLst>
          </p:cNvPr>
          <p:cNvSpPr>
            <a:spLocks noGrp="1"/>
          </p:cNvSpPr>
          <p:nvPr>
            <p:ph type="body" sz="quarter" idx="62" hasCustomPrompt="1"/>
          </p:nvPr>
        </p:nvSpPr>
        <p:spPr>
          <a:xfrm>
            <a:off x="8098205" y="6946586"/>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1" name="Body text">
            <a:extLst>
              <a:ext uri="{FF2B5EF4-FFF2-40B4-BE49-F238E27FC236}">
                <a16:creationId xmlns:a16="http://schemas.microsoft.com/office/drawing/2014/main" id="{8FD73ADB-9B73-1746-7164-A8F2B03C18B8}"/>
              </a:ext>
            </a:extLst>
          </p:cNvPr>
          <p:cNvSpPr>
            <a:spLocks noGrp="1"/>
          </p:cNvSpPr>
          <p:nvPr>
            <p:ph type="body" sz="quarter" idx="63" hasCustomPrompt="1"/>
          </p:nvPr>
        </p:nvSpPr>
        <p:spPr>
          <a:xfrm>
            <a:off x="17601320" y="6938405"/>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32" name="Body text">
            <a:extLst>
              <a:ext uri="{FF2B5EF4-FFF2-40B4-BE49-F238E27FC236}">
                <a16:creationId xmlns:a16="http://schemas.microsoft.com/office/drawing/2014/main" id="{B384664D-79AF-600F-8726-4E3DB4C7182C}"/>
              </a:ext>
            </a:extLst>
          </p:cNvPr>
          <p:cNvSpPr>
            <a:spLocks noGrp="1"/>
          </p:cNvSpPr>
          <p:nvPr>
            <p:ph type="body" sz="quarter" idx="64" hasCustomPrompt="1"/>
          </p:nvPr>
        </p:nvSpPr>
        <p:spPr>
          <a:xfrm>
            <a:off x="3334322" y="6966206"/>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3" name="Body text">
            <a:extLst>
              <a:ext uri="{FF2B5EF4-FFF2-40B4-BE49-F238E27FC236}">
                <a16:creationId xmlns:a16="http://schemas.microsoft.com/office/drawing/2014/main" id="{DD3F1492-2B4E-9709-70CB-68679CF287C0}"/>
              </a:ext>
            </a:extLst>
          </p:cNvPr>
          <p:cNvSpPr>
            <a:spLocks noGrp="1"/>
          </p:cNvSpPr>
          <p:nvPr>
            <p:ph type="body" sz="quarter" idx="65" hasCustomPrompt="1"/>
          </p:nvPr>
        </p:nvSpPr>
        <p:spPr>
          <a:xfrm>
            <a:off x="8089357" y="7507307"/>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6" name="Content Placeholder 43">
            <a:extLst>
              <a:ext uri="{FF2B5EF4-FFF2-40B4-BE49-F238E27FC236}">
                <a16:creationId xmlns:a16="http://schemas.microsoft.com/office/drawing/2014/main" id="{CB4F1A71-D928-2EFD-7787-276308632D42}"/>
              </a:ext>
            </a:extLst>
          </p:cNvPr>
          <p:cNvSpPr>
            <a:spLocks noGrp="1"/>
          </p:cNvSpPr>
          <p:nvPr>
            <p:ph sz="quarter" idx="49"/>
          </p:nvPr>
        </p:nvSpPr>
        <p:spPr>
          <a:xfrm>
            <a:off x="4538187" y="5436708"/>
            <a:ext cx="1035539" cy="908876"/>
          </a:xfrm>
          <a:prstGeom prst="rect">
            <a:avLst/>
          </a:prstGeom>
          <a:noFill/>
        </p:spPr>
        <p:txBody>
          <a:bodyPr/>
          <a:lstStyle>
            <a:lvl1pPr>
              <a:defRPr sz="500"/>
            </a:lvl1pPr>
          </a:lstStyle>
          <a:p>
            <a:pPr lvl="0"/>
            <a:endParaRPr lang="en-US" dirty="0"/>
          </a:p>
        </p:txBody>
      </p:sp>
      <p:sp>
        <p:nvSpPr>
          <p:cNvPr id="37" name="Content Placeholder 43">
            <a:extLst>
              <a:ext uri="{FF2B5EF4-FFF2-40B4-BE49-F238E27FC236}">
                <a16:creationId xmlns:a16="http://schemas.microsoft.com/office/drawing/2014/main" id="{578D95C3-BB78-96E6-E5DC-C50C47039EF5}"/>
              </a:ext>
            </a:extLst>
          </p:cNvPr>
          <p:cNvSpPr>
            <a:spLocks noGrp="1"/>
          </p:cNvSpPr>
          <p:nvPr>
            <p:ph sz="quarter" idx="66"/>
          </p:nvPr>
        </p:nvSpPr>
        <p:spPr>
          <a:xfrm>
            <a:off x="18782183" y="5408055"/>
            <a:ext cx="1035539" cy="908876"/>
          </a:xfrm>
          <a:prstGeom prst="rect">
            <a:avLst/>
          </a:prstGeom>
          <a:noFill/>
        </p:spPr>
        <p:txBody>
          <a:bodyPr/>
          <a:lstStyle>
            <a:lvl1pPr>
              <a:defRPr sz="500"/>
            </a:lvl1pPr>
          </a:lstStyle>
          <a:p>
            <a:pPr lvl="0"/>
            <a:endParaRPr lang="en-US" dirty="0"/>
          </a:p>
        </p:txBody>
      </p:sp>
      <p:sp>
        <p:nvSpPr>
          <p:cNvPr id="38" name="Content Placeholder 43">
            <a:extLst>
              <a:ext uri="{FF2B5EF4-FFF2-40B4-BE49-F238E27FC236}">
                <a16:creationId xmlns:a16="http://schemas.microsoft.com/office/drawing/2014/main" id="{BCB05FB5-9359-7BD9-E55B-C09611E3BE7B}"/>
              </a:ext>
            </a:extLst>
          </p:cNvPr>
          <p:cNvSpPr>
            <a:spLocks noGrp="1"/>
          </p:cNvSpPr>
          <p:nvPr>
            <p:ph sz="quarter" idx="67"/>
          </p:nvPr>
        </p:nvSpPr>
        <p:spPr>
          <a:xfrm>
            <a:off x="9299277" y="5399266"/>
            <a:ext cx="1035539" cy="908876"/>
          </a:xfrm>
          <a:prstGeom prst="rect">
            <a:avLst/>
          </a:prstGeom>
          <a:noFill/>
        </p:spPr>
        <p:txBody>
          <a:bodyPr/>
          <a:lstStyle>
            <a:lvl1pPr>
              <a:defRPr sz="500"/>
            </a:lvl1pPr>
          </a:lstStyle>
          <a:p>
            <a:pPr lvl="0"/>
            <a:endParaRPr lang="en-US" dirty="0"/>
          </a:p>
        </p:txBody>
      </p:sp>
      <p:sp>
        <p:nvSpPr>
          <p:cNvPr id="39" name="Rectangle 38">
            <a:extLst>
              <a:ext uri="{FF2B5EF4-FFF2-40B4-BE49-F238E27FC236}">
                <a16:creationId xmlns:a16="http://schemas.microsoft.com/office/drawing/2014/main" id="{AC646EA4-9AC4-FA2E-7FD0-12DC404BF206}"/>
              </a:ext>
            </a:extLst>
          </p:cNvPr>
          <p:cNvSpPr/>
          <p:nvPr userDrawn="1"/>
        </p:nvSpPr>
        <p:spPr>
          <a:xfrm>
            <a:off x="12394283" y="5031827"/>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Body text">
            <a:extLst>
              <a:ext uri="{FF2B5EF4-FFF2-40B4-BE49-F238E27FC236}">
                <a16:creationId xmlns:a16="http://schemas.microsoft.com/office/drawing/2014/main" id="{9214B1F7-6D63-9CEF-A379-5C8D2E2353BD}"/>
              </a:ext>
            </a:extLst>
          </p:cNvPr>
          <p:cNvSpPr>
            <a:spLocks noGrp="1"/>
          </p:cNvSpPr>
          <p:nvPr>
            <p:ph type="body" sz="quarter" idx="68" hasCustomPrompt="1"/>
          </p:nvPr>
        </p:nvSpPr>
        <p:spPr>
          <a:xfrm>
            <a:off x="12854444" y="7001591"/>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1" name="Body text">
            <a:extLst>
              <a:ext uri="{FF2B5EF4-FFF2-40B4-BE49-F238E27FC236}">
                <a16:creationId xmlns:a16="http://schemas.microsoft.com/office/drawing/2014/main" id="{D0DCEF56-054A-C627-898E-2B88A6E623FE}"/>
              </a:ext>
            </a:extLst>
          </p:cNvPr>
          <p:cNvSpPr>
            <a:spLocks noGrp="1"/>
          </p:cNvSpPr>
          <p:nvPr>
            <p:ph type="body" sz="quarter" idx="69" hasCustomPrompt="1"/>
          </p:nvPr>
        </p:nvSpPr>
        <p:spPr>
          <a:xfrm>
            <a:off x="12845596" y="7562312"/>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2" name="Content Placeholder 43">
            <a:extLst>
              <a:ext uri="{FF2B5EF4-FFF2-40B4-BE49-F238E27FC236}">
                <a16:creationId xmlns:a16="http://schemas.microsoft.com/office/drawing/2014/main" id="{FAE90650-E0EA-A1B9-CE8B-15AF6A3841AD}"/>
              </a:ext>
            </a:extLst>
          </p:cNvPr>
          <p:cNvSpPr>
            <a:spLocks noGrp="1"/>
          </p:cNvSpPr>
          <p:nvPr>
            <p:ph sz="quarter" idx="70"/>
          </p:nvPr>
        </p:nvSpPr>
        <p:spPr>
          <a:xfrm>
            <a:off x="14055516" y="5454271"/>
            <a:ext cx="1035539" cy="908876"/>
          </a:xfrm>
          <a:prstGeom prst="rect">
            <a:avLst/>
          </a:prstGeom>
          <a:noFill/>
        </p:spPr>
        <p:txBody>
          <a:bodyPr/>
          <a:lstStyle>
            <a:lvl1pPr>
              <a:defRPr sz="500"/>
            </a:lvl1pPr>
          </a:lstStyle>
          <a:p>
            <a:pPr lvl="0"/>
            <a:endParaRPr lang="en-US" dirty="0"/>
          </a:p>
        </p:txBody>
      </p:sp>
    </p:spTree>
    <p:extLst>
      <p:ext uri="{BB962C8B-B14F-4D97-AF65-F5344CB8AC3E}">
        <p14:creationId xmlns:p14="http://schemas.microsoft.com/office/powerpoint/2010/main" val="353754213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focus - five">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18" name="Title text">
            <a:extLst>
              <a:ext uri="{FF2B5EF4-FFF2-40B4-BE49-F238E27FC236}">
                <a16:creationId xmlns:a16="http://schemas.microsoft.com/office/drawing/2014/main" id="{280B3F92-13DF-9F5D-59A5-AF5E63FB1C90}"/>
              </a:ext>
            </a:extLst>
          </p:cNvPr>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9" name="Body text">
            <a:extLst>
              <a:ext uri="{FF2B5EF4-FFF2-40B4-BE49-F238E27FC236}">
                <a16:creationId xmlns:a16="http://schemas.microsoft.com/office/drawing/2014/main" id="{8CBADB85-32D0-7A8E-87BF-B55579E13FBE}"/>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1" name="Body text">
            <a:extLst>
              <a:ext uri="{FF2B5EF4-FFF2-40B4-BE49-F238E27FC236}">
                <a16:creationId xmlns:a16="http://schemas.microsoft.com/office/drawing/2014/main" id="{910CC672-ECEF-55C5-1CBB-7A62FECEC579}"/>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2" name="Rectangle 21">
            <a:extLst>
              <a:ext uri="{FF2B5EF4-FFF2-40B4-BE49-F238E27FC236}">
                <a16:creationId xmlns:a16="http://schemas.microsoft.com/office/drawing/2014/main" id="{29E5D7FC-2F47-2EED-8677-4DF222A99D67}"/>
              </a:ext>
            </a:extLst>
          </p:cNvPr>
          <p:cNvSpPr/>
          <p:nvPr userDrawn="1"/>
        </p:nvSpPr>
        <p:spPr>
          <a:xfrm>
            <a:off x="5258651" y="5008216"/>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Body text">
            <a:extLst>
              <a:ext uri="{FF2B5EF4-FFF2-40B4-BE49-F238E27FC236}">
                <a16:creationId xmlns:a16="http://schemas.microsoft.com/office/drawing/2014/main" id="{16D76D8C-0F97-7138-C4C4-A61415C5EDFE}"/>
              </a:ext>
            </a:extLst>
          </p:cNvPr>
          <p:cNvSpPr>
            <a:spLocks noGrp="1"/>
          </p:cNvSpPr>
          <p:nvPr>
            <p:ph type="body" sz="quarter" idx="57" hasCustomPrompt="1"/>
          </p:nvPr>
        </p:nvSpPr>
        <p:spPr>
          <a:xfrm>
            <a:off x="5693474" y="7503316"/>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1" name="Rectangle 30">
            <a:extLst>
              <a:ext uri="{FF2B5EF4-FFF2-40B4-BE49-F238E27FC236}">
                <a16:creationId xmlns:a16="http://schemas.microsoft.com/office/drawing/2014/main" id="{013A7C12-2BF5-F86C-1D0D-5B5837B9342E}"/>
              </a:ext>
            </a:extLst>
          </p:cNvPr>
          <p:cNvSpPr/>
          <p:nvPr userDrawn="1"/>
        </p:nvSpPr>
        <p:spPr>
          <a:xfrm>
            <a:off x="540238" y="5008216"/>
            <a:ext cx="4322619" cy="384048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Body text">
            <a:extLst>
              <a:ext uri="{FF2B5EF4-FFF2-40B4-BE49-F238E27FC236}">
                <a16:creationId xmlns:a16="http://schemas.microsoft.com/office/drawing/2014/main" id="{63036F82-BDD9-9761-4D31-7C05C5300BB1}"/>
              </a:ext>
            </a:extLst>
          </p:cNvPr>
          <p:cNvSpPr>
            <a:spLocks noGrp="1"/>
          </p:cNvSpPr>
          <p:nvPr>
            <p:ph type="body" sz="quarter" idx="58" hasCustomPrompt="1"/>
          </p:nvPr>
        </p:nvSpPr>
        <p:spPr>
          <a:xfrm>
            <a:off x="973342" y="7489063"/>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3" name="Rectangle 32">
            <a:extLst>
              <a:ext uri="{FF2B5EF4-FFF2-40B4-BE49-F238E27FC236}">
                <a16:creationId xmlns:a16="http://schemas.microsoft.com/office/drawing/2014/main" id="{813DC703-C616-472E-B14E-B5A97D165BC2}"/>
              </a:ext>
            </a:extLst>
          </p:cNvPr>
          <p:cNvSpPr/>
          <p:nvPr userDrawn="1"/>
        </p:nvSpPr>
        <p:spPr>
          <a:xfrm>
            <a:off x="10014890" y="5008216"/>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Body text">
            <a:extLst>
              <a:ext uri="{FF2B5EF4-FFF2-40B4-BE49-F238E27FC236}">
                <a16:creationId xmlns:a16="http://schemas.microsoft.com/office/drawing/2014/main" id="{E96F8C6D-AAAC-56E5-5E56-86044387187B}"/>
              </a:ext>
            </a:extLst>
          </p:cNvPr>
          <p:cNvSpPr>
            <a:spLocks noGrp="1"/>
          </p:cNvSpPr>
          <p:nvPr>
            <p:ph type="body" sz="quarter" idx="62" hasCustomPrompt="1"/>
          </p:nvPr>
        </p:nvSpPr>
        <p:spPr>
          <a:xfrm>
            <a:off x="10457357" y="6922975"/>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7" name="Body text">
            <a:extLst>
              <a:ext uri="{FF2B5EF4-FFF2-40B4-BE49-F238E27FC236}">
                <a16:creationId xmlns:a16="http://schemas.microsoft.com/office/drawing/2014/main" id="{4579A5B3-5AF4-AD00-C8B6-F612394D4DAA}"/>
              </a:ext>
            </a:extLst>
          </p:cNvPr>
          <p:cNvSpPr>
            <a:spLocks noGrp="1"/>
          </p:cNvSpPr>
          <p:nvPr>
            <p:ph type="body" sz="quarter" idx="63" hasCustomPrompt="1"/>
          </p:nvPr>
        </p:nvSpPr>
        <p:spPr>
          <a:xfrm>
            <a:off x="973342" y="6914794"/>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38" name="Body text">
            <a:extLst>
              <a:ext uri="{FF2B5EF4-FFF2-40B4-BE49-F238E27FC236}">
                <a16:creationId xmlns:a16="http://schemas.microsoft.com/office/drawing/2014/main" id="{53610E61-8522-51CE-B282-8EB31785E355}"/>
              </a:ext>
            </a:extLst>
          </p:cNvPr>
          <p:cNvSpPr>
            <a:spLocks noGrp="1"/>
          </p:cNvSpPr>
          <p:nvPr>
            <p:ph type="body" sz="quarter" idx="64" hasCustomPrompt="1"/>
          </p:nvPr>
        </p:nvSpPr>
        <p:spPr>
          <a:xfrm>
            <a:off x="5693474" y="6942595"/>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9" name="Body text">
            <a:extLst>
              <a:ext uri="{FF2B5EF4-FFF2-40B4-BE49-F238E27FC236}">
                <a16:creationId xmlns:a16="http://schemas.microsoft.com/office/drawing/2014/main" id="{F39B2D25-44BE-E0B1-16FE-06DABDC6FA4C}"/>
              </a:ext>
            </a:extLst>
          </p:cNvPr>
          <p:cNvSpPr>
            <a:spLocks noGrp="1"/>
          </p:cNvSpPr>
          <p:nvPr>
            <p:ph type="body" sz="quarter" idx="65" hasCustomPrompt="1"/>
          </p:nvPr>
        </p:nvSpPr>
        <p:spPr>
          <a:xfrm>
            <a:off x="10448509" y="7483696"/>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0" name="Content Placeholder 43">
            <a:extLst>
              <a:ext uri="{FF2B5EF4-FFF2-40B4-BE49-F238E27FC236}">
                <a16:creationId xmlns:a16="http://schemas.microsoft.com/office/drawing/2014/main" id="{7EC8619B-E4E5-16F2-6476-E2AF372DCC21}"/>
              </a:ext>
            </a:extLst>
          </p:cNvPr>
          <p:cNvSpPr>
            <a:spLocks noGrp="1"/>
          </p:cNvSpPr>
          <p:nvPr>
            <p:ph sz="quarter" idx="49"/>
          </p:nvPr>
        </p:nvSpPr>
        <p:spPr>
          <a:xfrm>
            <a:off x="6897339" y="5413097"/>
            <a:ext cx="1035539" cy="908876"/>
          </a:xfrm>
          <a:prstGeom prst="rect">
            <a:avLst/>
          </a:prstGeom>
          <a:noFill/>
        </p:spPr>
        <p:txBody>
          <a:bodyPr/>
          <a:lstStyle>
            <a:lvl1pPr>
              <a:defRPr sz="500"/>
            </a:lvl1pPr>
          </a:lstStyle>
          <a:p>
            <a:pPr lvl="0"/>
            <a:endParaRPr lang="en-US" dirty="0"/>
          </a:p>
        </p:txBody>
      </p:sp>
      <p:sp>
        <p:nvSpPr>
          <p:cNvPr id="41" name="Content Placeholder 43">
            <a:extLst>
              <a:ext uri="{FF2B5EF4-FFF2-40B4-BE49-F238E27FC236}">
                <a16:creationId xmlns:a16="http://schemas.microsoft.com/office/drawing/2014/main" id="{37E0CDB9-4861-9FE2-3853-DDB15B852040}"/>
              </a:ext>
            </a:extLst>
          </p:cNvPr>
          <p:cNvSpPr>
            <a:spLocks noGrp="1"/>
          </p:cNvSpPr>
          <p:nvPr>
            <p:ph sz="quarter" idx="66"/>
          </p:nvPr>
        </p:nvSpPr>
        <p:spPr>
          <a:xfrm>
            <a:off x="2154205" y="5384444"/>
            <a:ext cx="1035539" cy="908876"/>
          </a:xfrm>
          <a:prstGeom prst="rect">
            <a:avLst/>
          </a:prstGeom>
          <a:noFill/>
        </p:spPr>
        <p:txBody>
          <a:bodyPr/>
          <a:lstStyle>
            <a:lvl1pPr>
              <a:defRPr sz="500"/>
            </a:lvl1pPr>
          </a:lstStyle>
          <a:p>
            <a:pPr lvl="0"/>
            <a:endParaRPr lang="en-US" dirty="0"/>
          </a:p>
        </p:txBody>
      </p:sp>
      <p:sp>
        <p:nvSpPr>
          <p:cNvPr id="42" name="Content Placeholder 43">
            <a:extLst>
              <a:ext uri="{FF2B5EF4-FFF2-40B4-BE49-F238E27FC236}">
                <a16:creationId xmlns:a16="http://schemas.microsoft.com/office/drawing/2014/main" id="{6A5C3183-D09B-EE26-BAAC-4B4BCE6865D9}"/>
              </a:ext>
            </a:extLst>
          </p:cNvPr>
          <p:cNvSpPr>
            <a:spLocks noGrp="1"/>
          </p:cNvSpPr>
          <p:nvPr>
            <p:ph sz="quarter" idx="67"/>
          </p:nvPr>
        </p:nvSpPr>
        <p:spPr>
          <a:xfrm>
            <a:off x="11658429" y="5375655"/>
            <a:ext cx="1035539" cy="908876"/>
          </a:xfrm>
          <a:prstGeom prst="rect">
            <a:avLst/>
          </a:prstGeom>
          <a:noFill/>
        </p:spPr>
        <p:txBody>
          <a:bodyPr/>
          <a:lstStyle>
            <a:lvl1pPr>
              <a:defRPr sz="500"/>
            </a:lvl1pPr>
          </a:lstStyle>
          <a:p>
            <a:pPr lvl="0"/>
            <a:endParaRPr lang="en-US" dirty="0"/>
          </a:p>
        </p:txBody>
      </p:sp>
      <p:sp>
        <p:nvSpPr>
          <p:cNvPr id="43" name="Rectangle 42">
            <a:extLst>
              <a:ext uri="{FF2B5EF4-FFF2-40B4-BE49-F238E27FC236}">
                <a16:creationId xmlns:a16="http://schemas.microsoft.com/office/drawing/2014/main" id="{CE353945-FD41-DA80-075E-9A9A82D24C6C}"/>
              </a:ext>
            </a:extLst>
          </p:cNvPr>
          <p:cNvSpPr/>
          <p:nvPr userDrawn="1"/>
        </p:nvSpPr>
        <p:spPr>
          <a:xfrm>
            <a:off x="14753435" y="5008216"/>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Body text">
            <a:extLst>
              <a:ext uri="{FF2B5EF4-FFF2-40B4-BE49-F238E27FC236}">
                <a16:creationId xmlns:a16="http://schemas.microsoft.com/office/drawing/2014/main" id="{6880F087-E6BD-C3C7-60BC-33C6B7942055}"/>
              </a:ext>
            </a:extLst>
          </p:cNvPr>
          <p:cNvSpPr>
            <a:spLocks noGrp="1"/>
          </p:cNvSpPr>
          <p:nvPr>
            <p:ph type="body" sz="quarter" idx="68" hasCustomPrompt="1"/>
          </p:nvPr>
        </p:nvSpPr>
        <p:spPr>
          <a:xfrm>
            <a:off x="15213596" y="6977980"/>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5" name="Body text">
            <a:extLst>
              <a:ext uri="{FF2B5EF4-FFF2-40B4-BE49-F238E27FC236}">
                <a16:creationId xmlns:a16="http://schemas.microsoft.com/office/drawing/2014/main" id="{267DAF89-5F04-FBE1-7660-5E838688959F}"/>
              </a:ext>
            </a:extLst>
          </p:cNvPr>
          <p:cNvSpPr>
            <a:spLocks noGrp="1"/>
          </p:cNvSpPr>
          <p:nvPr>
            <p:ph type="body" sz="quarter" idx="69" hasCustomPrompt="1"/>
          </p:nvPr>
        </p:nvSpPr>
        <p:spPr>
          <a:xfrm>
            <a:off x="15204748" y="7538701"/>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6" name="Content Placeholder 43">
            <a:extLst>
              <a:ext uri="{FF2B5EF4-FFF2-40B4-BE49-F238E27FC236}">
                <a16:creationId xmlns:a16="http://schemas.microsoft.com/office/drawing/2014/main" id="{97C8988B-1081-743A-AFF1-91708B64682B}"/>
              </a:ext>
            </a:extLst>
          </p:cNvPr>
          <p:cNvSpPr>
            <a:spLocks noGrp="1"/>
          </p:cNvSpPr>
          <p:nvPr>
            <p:ph sz="quarter" idx="70"/>
          </p:nvPr>
        </p:nvSpPr>
        <p:spPr>
          <a:xfrm>
            <a:off x="16414668" y="5430660"/>
            <a:ext cx="1035539" cy="908876"/>
          </a:xfrm>
          <a:prstGeom prst="rect">
            <a:avLst/>
          </a:prstGeom>
          <a:noFill/>
        </p:spPr>
        <p:txBody>
          <a:bodyPr/>
          <a:lstStyle>
            <a:lvl1pPr>
              <a:defRPr sz="500"/>
            </a:lvl1pPr>
          </a:lstStyle>
          <a:p>
            <a:pPr lvl="0"/>
            <a:endParaRPr lang="en-US" dirty="0"/>
          </a:p>
        </p:txBody>
      </p:sp>
      <p:sp>
        <p:nvSpPr>
          <p:cNvPr id="47" name="Rectangle 46">
            <a:extLst>
              <a:ext uri="{FF2B5EF4-FFF2-40B4-BE49-F238E27FC236}">
                <a16:creationId xmlns:a16="http://schemas.microsoft.com/office/drawing/2014/main" id="{4871A12B-6029-45CC-4724-6FA1EC241BEC}"/>
              </a:ext>
            </a:extLst>
          </p:cNvPr>
          <p:cNvSpPr/>
          <p:nvPr userDrawn="1"/>
        </p:nvSpPr>
        <p:spPr>
          <a:xfrm>
            <a:off x="19491980" y="5008216"/>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Body text">
            <a:extLst>
              <a:ext uri="{FF2B5EF4-FFF2-40B4-BE49-F238E27FC236}">
                <a16:creationId xmlns:a16="http://schemas.microsoft.com/office/drawing/2014/main" id="{12C938C6-292E-74F0-96B8-600E4FEE4430}"/>
              </a:ext>
            </a:extLst>
          </p:cNvPr>
          <p:cNvSpPr>
            <a:spLocks noGrp="1"/>
          </p:cNvSpPr>
          <p:nvPr>
            <p:ph type="body" sz="quarter" idx="71" hasCustomPrompt="1"/>
          </p:nvPr>
        </p:nvSpPr>
        <p:spPr>
          <a:xfrm>
            <a:off x="19952141" y="6977980"/>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9" name="Body text">
            <a:extLst>
              <a:ext uri="{FF2B5EF4-FFF2-40B4-BE49-F238E27FC236}">
                <a16:creationId xmlns:a16="http://schemas.microsoft.com/office/drawing/2014/main" id="{0749882A-11C5-A2BE-CF14-467F746ADAFC}"/>
              </a:ext>
            </a:extLst>
          </p:cNvPr>
          <p:cNvSpPr>
            <a:spLocks noGrp="1"/>
          </p:cNvSpPr>
          <p:nvPr>
            <p:ph type="body" sz="quarter" idx="72" hasCustomPrompt="1"/>
          </p:nvPr>
        </p:nvSpPr>
        <p:spPr>
          <a:xfrm>
            <a:off x="19943293" y="7538701"/>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50" name="Content Placeholder 43">
            <a:extLst>
              <a:ext uri="{FF2B5EF4-FFF2-40B4-BE49-F238E27FC236}">
                <a16:creationId xmlns:a16="http://schemas.microsoft.com/office/drawing/2014/main" id="{9B3C7B89-025A-92E7-B342-0351FCC8DC2E}"/>
              </a:ext>
            </a:extLst>
          </p:cNvPr>
          <p:cNvSpPr>
            <a:spLocks noGrp="1"/>
          </p:cNvSpPr>
          <p:nvPr>
            <p:ph sz="quarter" idx="73"/>
          </p:nvPr>
        </p:nvSpPr>
        <p:spPr>
          <a:xfrm>
            <a:off x="21153213" y="5430660"/>
            <a:ext cx="1035539" cy="908876"/>
          </a:xfrm>
          <a:prstGeom prst="rect">
            <a:avLst/>
          </a:prstGeom>
          <a:noFill/>
        </p:spPr>
        <p:txBody>
          <a:bodyPr/>
          <a:lstStyle>
            <a:lvl1pPr>
              <a:defRPr sz="500"/>
            </a:lvl1pPr>
          </a:lstStyle>
          <a:p>
            <a:pPr lvl="0"/>
            <a:endParaRPr lang="en-US" dirty="0"/>
          </a:p>
        </p:txBody>
      </p:sp>
    </p:spTree>
    <p:extLst>
      <p:ext uri="{BB962C8B-B14F-4D97-AF65-F5344CB8AC3E}">
        <p14:creationId xmlns:p14="http://schemas.microsoft.com/office/powerpoint/2010/main" val="289460131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focus - five">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18" name="Title text">
            <a:extLst>
              <a:ext uri="{FF2B5EF4-FFF2-40B4-BE49-F238E27FC236}">
                <a16:creationId xmlns:a16="http://schemas.microsoft.com/office/drawing/2014/main" id="{280B3F92-13DF-9F5D-59A5-AF5E63FB1C90}"/>
              </a:ext>
            </a:extLst>
          </p:cNvPr>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9" name="Body text">
            <a:extLst>
              <a:ext uri="{FF2B5EF4-FFF2-40B4-BE49-F238E27FC236}">
                <a16:creationId xmlns:a16="http://schemas.microsoft.com/office/drawing/2014/main" id="{8CBADB85-32D0-7A8E-87BF-B55579E13FBE}"/>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1" name="Body text">
            <a:extLst>
              <a:ext uri="{FF2B5EF4-FFF2-40B4-BE49-F238E27FC236}">
                <a16:creationId xmlns:a16="http://schemas.microsoft.com/office/drawing/2014/main" id="{910CC672-ECEF-55C5-1CBB-7A62FECEC579}"/>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2" name="Rectangle 21">
            <a:extLst>
              <a:ext uri="{FF2B5EF4-FFF2-40B4-BE49-F238E27FC236}">
                <a16:creationId xmlns:a16="http://schemas.microsoft.com/office/drawing/2014/main" id="{29E5D7FC-2F47-2EED-8677-4DF222A99D67}"/>
              </a:ext>
            </a:extLst>
          </p:cNvPr>
          <p:cNvSpPr/>
          <p:nvPr userDrawn="1"/>
        </p:nvSpPr>
        <p:spPr>
          <a:xfrm>
            <a:off x="10074802" y="5014614"/>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Body text">
            <a:extLst>
              <a:ext uri="{FF2B5EF4-FFF2-40B4-BE49-F238E27FC236}">
                <a16:creationId xmlns:a16="http://schemas.microsoft.com/office/drawing/2014/main" id="{16D76D8C-0F97-7138-C4C4-A61415C5EDFE}"/>
              </a:ext>
            </a:extLst>
          </p:cNvPr>
          <p:cNvSpPr>
            <a:spLocks noGrp="1"/>
          </p:cNvSpPr>
          <p:nvPr>
            <p:ph type="body" sz="quarter" idx="57" hasCustomPrompt="1"/>
          </p:nvPr>
        </p:nvSpPr>
        <p:spPr>
          <a:xfrm>
            <a:off x="10509625" y="7509714"/>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1" name="Rectangle 30">
            <a:extLst>
              <a:ext uri="{FF2B5EF4-FFF2-40B4-BE49-F238E27FC236}">
                <a16:creationId xmlns:a16="http://schemas.microsoft.com/office/drawing/2014/main" id="{013A7C12-2BF5-F86C-1D0D-5B5837B9342E}"/>
              </a:ext>
            </a:extLst>
          </p:cNvPr>
          <p:cNvSpPr/>
          <p:nvPr userDrawn="1"/>
        </p:nvSpPr>
        <p:spPr>
          <a:xfrm>
            <a:off x="5356389" y="5014614"/>
            <a:ext cx="4322619" cy="384048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Body text">
            <a:extLst>
              <a:ext uri="{FF2B5EF4-FFF2-40B4-BE49-F238E27FC236}">
                <a16:creationId xmlns:a16="http://schemas.microsoft.com/office/drawing/2014/main" id="{63036F82-BDD9-9761-4D31-7C05C5300BB1}"/>
              </a:ext>
            </a:extLst>
          </p:cNvPr>
          <p:cNvSpPr>
            <a:spLocks noGrp="1"/>
          </p:cNvSpPr>
          <p:nvPr>
            <p:ph type="body" sz="quarter" idx="58" hasCustomPrompt="1"/>
          </p:nvPr>
        </p:nvSpPr>
        <p:spPr>
          <a:xfrm>
            <a:off x="5789493" y="7495461"/>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3" name="Rectangle 32">
            <a:extLst>
              <a:ext uri="{FF2B5EF4-FFF2-40B4-BE49-F238E27FC236}">
                <a16:creationId xmlns:a16="http://schemas.microsoft.com/office/drawing/2014/main" id="{813DC703-C616-472E-B14E-B5A97D165BC2}"/>
              </a:ext>
            </a:extLst>
          </p:cNvPr>
          <p:cNvSpPr/>
          <p:nvPr userDrawn="1"/>
        </p:nvSpPr>
        <p:spPr>
          <a:xfrm>
            <a:off x="14831041" y="5014614"/>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Body text">
            <a:extLst>
              <a:ext uri="{FF2B5EF4-FFF2-40B4-BE49-F238E27FC236}">
                <a16:creationId xmlns:a16="http://schemas.microsoft.com/office/drawing/2014/main" id="{E96F8C6D-AAAC-56E5-5E56-86044387187B}"/>
              </a:ext>
            </a:extLst>
          </p:cNvPr>
          <p:cNvSpPr>
            <a:spLocks noGrp="1"/>
          </p:cNvSpPr>
          <p:nvPr>
            <p:ph type="body" sz="quarter" idx="62" hasCustomPrompt="1"/>
          </p:nvPr>
        </p:nvSpPr>
        <p:spPr>
          <a:xfrm>
            <a:off x="15273508" y="6929373"/>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7" name="Body text">
            <a:extLst>
              <a:ext uri="{FF2B5EF4-FFF2-40B4-BE49-F238E27FC236}">
                <a16:creationId xmlns:a16="http://schemas.microsoft.com/office/drawing/2014/main" id="{4579A5B3-5AF4-AD00-C8B6-F612394D4DAA}"/>
              </a:ext>
            </a:extLst>
          </p:cNvPr>
          <p:cNvSpPr>
            <a:spLocks noGrp="1"/>
          </p:cNvSpPr>
          <p:nvPr>
            <p:ph type="body" sz="quarter" idx="63" hasCustomPrompt="1"/>
          </p:nvPr>
        </p:nvSpPr>
        <p:spPr>
          <a:xfrm>
            <a:off x="5789493" y="6921192"/>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38" name="Body text">
            <a:extLst>
              <a:ext uri="{FF2B5EF4-FFF2-40B4-BE49-F238E27FC236}">
                <a16:creationId xmlns:a16="http://schemas.microsoft.com/office/drawing/2014/main" id="{53610E61-8522-51CE-B282-8EB31785E355}"/>
              </a:ext>
            </a:extLst>
          </p:cNvPr>
          <p:cNvSpPr>
            <a:spLocks noGrp="1"/>
          </p:cNvSpPr>
          <p:nvPr>
            <p:ph type="body" sz="quarter" idx="64" hasCustomPrompt="1"/>
          </p:nvPr>
        </p:nvSpPr>
        <p:spPr>
          <a:xfrm>
            <a:off x="10509625" y="6948993"/>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9" name="Body text">
            <a:extLst>
              <a:ext uri="{FF2B5EF4-FFF2-40B4-BE49-F238E27FC236}">
                <a16:creationId xmlns:a16="http://schemas.microsoft.com/office/drawing/2014/main" id="{F39B2D25-44BE-E0B1-16FE-06DABDC6FA4C}"/>
              </a:ext>
            </a:extLst>
          </p:cNvPr>
          <p:cNvSpPr>
            <a:spLocks noGrp="1"/>
          </p:cNvSpPr>
          <p:nvPr>
            <p:ph type="body" sz="quarter" idx="65" hasCustomPrompt="1"/>
          </p:nvPr>
        </p:nvSpPr>
        <p:spPr>
          <a:xfrm>
            <a:off x="15264660" y="7490094"/>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0" name="Content Placeholder 43">
            <a:extLst>
              <a:ext uri="{FF2B5EF4-FFF2-40B4-BE49-F238E27FC236}">
                <a16:creationId xmlns:a16="http://schemas.microsoft.com/office/drawing/2014/main" id="{7EC8619B-E4E5-16F2-6476-E2AF372DCC21}"/>
              </a:ext>
            </a:extLst>
          </p:cNvPr>
          <p:cNvSpPr>
            <a:spLocks noGrp="1"/>
          </p:cNvSpPr>
          <p:nvPr>
            <p:ph sz="quarter" idx="49"/>
          </p:nvPr>
        </p:nvSpPr>
        <p:spPr>
          <a:xfrm>
            <a:off x="11713490" y="5419495"/>
            <a:ext cx="1035539" cy="908876"/>
          </a:xfrm>
          <a:prstGeom prst="rect">
            <a:avLst/>
          </a:prstGeom>
          <a:noFill/>
        </p:spPr>
        <p:txBody>
          <a:bodyPr/>
          <a:lstStyle>
            <a:lvl1pPr>
              <a:defRPr sz="500"/>
            </a:lvl1pPr>
          </a:lstStyle>
          <a:p>
            <a:pPr lvl="0"/>
            <a:endParaRPr lang="en-US" dirty="0"/>
          </a:p>
        </p:txBody>
      </p:sp>
      <p:sp>
        <p:nvSpPr>
          <p:cNvPr id="41" name="Content Placeholder 43">
            <a:extLst>
              <a:ext uri="{FF2B5EF4-FFF2-40B4-BE49-F238E27FC236}">
                <a16:creationId xmlns:a16="http://schemas.microsoft.com/office/drawing/2014/main" id="{37E0CDB9-4861-9FE2-3853-DDB15B852040}"/>
              </a:ext>
            </a:extLst>
          </p:cNvPr>
          <p:cNvSpPr>
            <a:spLocks noGrp="1"/>
          </p:cNvSpPr>
          <p:nvPr>
            <p:ph sz="quarter" idx="66"/>
          </p:nvPr>
        </p:nvSpPr>
        <p:spPr>
          <a:xfrm>
            <a:off x="6970356" y="5390842"/>
            <a:ext cx="1035539" cy="908876"/>
          </a:xfrm>
          <a:prstGeom prst="rect">
            <a:avLst/>
          </a:prstGeom>
          <a:noFill/>
        </p:spPr>
        <p:txBody>
          <a:bodyPr/>
          <a:lstStyle>
            <a:lvl1pPr>
              <a:defRPr sz="500"/>
            </a:lvl1pPr>
          </a:lstStyle>
          <a:p>
            <a:pPr lvl="0"/>
            <a:endParaRPr lang="en-US" dirty="0"/>
          </a:p>
        </p:txBody>
      </p:sp>
      <p:sp>
        <p:nvSpPr>
          <p:cNvPr id="42" name="Content Placeholder 43">
            <a:extLst>
              <a:ext uri="{FF2B5EF4-FFF2-40B4-BE49-F238E27FC236}">
                <a16:creationId xmlns:a16="http://schemas.microsoft.com/office/drawing/2014/main" id="{6A5C3183-D09B-EE26-BAAC-4B4BCE6865D9}"/>
              </a:ext>
            </a:extLst>
          </p:cNvPr>
          <p:cNvSpPr>
            <a:spLocks noGrp="1"/>
          </p:cNvSpPr>
          <p:nvPr>
            <p:ph sz="quarter" idx="67"/>
          </p:nvPr>
        </p:nvSpPr>
        <p:spPr>
          <a:xfrm>
            <a:off x="16474580" y="5382053"/>
            <a:ext cx="1035539" cy="908876"/>
          </a:xfrm>
          <a:prstGeom prst="rect">
            <a:avLst/>
          </a:prstGeom>
          <a:noFill/>
        </p:spPr>
        <p:txBody>
          <a:bodyPr/>
          <a:lstStyle>
            <a:lvl1pPr>
              <a:defRPr sz="500"/>
            </a:lvl1pPr>
          </a:lstStyle>
          <a:p>
            <a:pPr lvl="0"/>
            <a:endParaRPr lang="en-US" dirty="0"/>
          </a:p>
        </p:txBody>
      </p:sp>
      <p:sp>
        <p:nvSpPr>
          <p:cNvPr id="43" name="Rectangle 42">
            <a:extLst>
              <a:ext uri="{FF2B5EF4-FFF2-40B4-BE49-F238E27FC236}">
                <a16:creationId xmlns:a16="http://schemas.microsoft.com/office/drawing/2014/main" id="{CE353945-FD41-DA80-075E-9A9A82D24C6C}"/>
              </a:ext>
            </a:extLst>
          </p:cNvPr>
          <p:cNvSpPr/>
          <p:nvPr userDrawn="1"/>
        </p:nvSpPr>
        <p:spPr>
          <a:xfrm>
            <a:off x="19569586" y="5014614"/>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Body text">
            <a:extLst>
              <a:ext uri="{FF2B5EF4-FFF2-40B4-BE49-F238E27FC236}">
                <a16:creationId xmlns:a16="http://schemas.microsoft.com/office/drawing/2014/main" id="{6880F087-E6BD-C3C7-60BC-33C6B7942055}"/>
              </a:ext>
            </a:extLst>
          </p:cNvPr>
          <p:cNvSpPr>
            <a:spLocks noGrp="1"/>
          </p:cNvSpPr>
          <p:nvPr>
            <p:ph type="body" sz="quarter" idx="68" hasCustomPrompt="1"/>
          </p:nvPr>
        </p:nvSpPr>
        <p:spPr>
          <a:xfrm>
            <a:off x="20029747" y="6984378"/>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5" name="Body text">
            <a:extLst>
              <a:ext uri="{FF2B5EF4-FFF2-40B4-BE49-F238E27FC236}">
                <a16:creationId xmlns:a16="http://schemas.microsoft.com/office/drawing/2014/main" id="{267DAF89-5F04-FBE1-7660-5E838688959F}"/>
              </a:ext>
            </a:extLst>
          </p:cNvPr>
          <p:cNvSpPr>
            <a:spLocks noGrp="1"/>
          </p:cNvSpPr>
          <p:nvPr>
            <p:ph type="body" sz="quarter" idx="69" hasCustomPrompt="1"/>
          </p:nvPr>
        </p:nvSpPr>
        <p:spPr>
          <a:xfrm>
            <a:off x="20020899" y="7545099"/>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6" name="Content Placeholder 43">
            <a:extLst>
              <a:ext uri="{FF2B5EF4-FFF2-40B4-BE49-F238E27FC236}">
                <a16:creationId xmlns:a16="http://schemas.microsoft.com/office/drawing/2014/main" id="{97C8988B-1081-743A-AFF1-91708B64682B}"/>
              </a:ext>
            </a:extLst>
          </p:cNvPr>
          <p:cNvSpPr>
            <a:spLocks noGrp="1"/>
          </p:cNvSpPr>
          <p:nvPr>
            <p:ph sz="quarter" idx="70"/>
          </p:nvPr>
        </p:nvSpPr>
        <p:spPr>
          <a:xfrm>
            <a:off x="21230819" y="5437058"/>
            <a:ext cx="1035539" cy="908876"/>
          </a:xfrm>
          <a:prstGeom prst="rect">
            <a:avLst/>
          </a:prstGeom>
          <a:noFill/>
        </p:spPr>
        <p:txBody>
          <a:bodyPr/>
          <a:lstStyle>
            <a:lvl1pPr>
              <a:defRPr sz="500"/>
            </a:lvl1pPr>
          </a:lstStyle>
          <a:p>
            <a:pPr lvl="0"/>
            <a:endParaRPr lang="en-US" dirty="0"/>
          </a:p>
        </p:txBody>
      </p:sp>
      <p:sp>
        <p:nvSpPr>
          <p:cNvPr id="47" name="Rectangle 46">
            <a:extLst>
              <a:ext uri="{FF2B5EF4-FFF2-40B4-BE49-F238E27FC236}">
                <a16:creationId xmlns:a16="http://schemas.microsoft.com/office/drawing/2014/main" id="{4871A12B-6029-45CC-4724-6FA1EC241BEC}"/>
              </a:ext>
            </a:extLst>
          </p:cNvPr>
          <p:cNvSpPr/>
          <p:nvPr userDrawn="1"/>
        </p:nvSpPr>
        <p:spPr>
          <a:xfrm>
            <a:off x="623822" y="5009133"/>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Body text">
            <a:extLst>
              <a:ext uri="{FF2B5EF4-FFF2-40B4-BE49-F238E27FC236}">
                <a16:creationId xmlns:a16="http://schemas.microsoft.com/office/drawing/2014/main" id="{12C938C6-292E-74F0-96B8-600E4FEE4430}"/>
              </a:ext>
            </a:extLst>
          </p:cNvPr>
          <p:cNvSpPr>
            <a:spLocks noGrp="1"/>
          </p:cNvSpPr>
          <p:nvPr>
            <p:ph type="body" sz="quarter" idx="71" hasCustomPrompt="1"/>
          </p:nvPr>
        </p:nvSpPr>
        <p:spPr>
          <a:xfrm>
            <a:off x="1083983" y="6978897"/>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9" name="Body text">
            <a:extLst>
              <a:ext uri="{FF2B5EF4-FFF2-40B4-BE49-F238E27FC236}">
                <a16:creationId xmlns:a16="http://schemas.microsoft.com/office/drawing/2014/main" id="{0749882A-11C5-A2BE-CF14-467F746ADAFC}"/>
              </a:ext>
            </a:extLst>
          </p:cNvPr>
          <p:cNvSpPr>
            <a:spLocks noGrp="1"/>
          </p:cNvSpPr>
          <p:nvPr>
            <p:ph type="body" sz="quarter" idx="72" hasCustomPrompt="1"/>
          </p:nvPr>
        </p:nvSpPr>
        <p:spPr>
          <a:xfrm>
            <a:off x="1075135" y="7539618"/>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50" name="Content Placeholder 43">
            <a:extLst>
              <a:ext uri="{FF2B5EF4-FFF2-40B4-BE49-F238E27FC236}">
                <a16:creationId xmlns:a16="http://schemas.microsoft.com/office/drawing/2014/main" id="{9B3C7B89-025A-92E7-B342-0351FCC8DC2E}"/>
              </a:ext>
            </a:extLst>
          </p:cNvPr>
          <p:cNvSpPr>
            <a:spLocks noGrp="1"/>
          </p:cNvSpPr>
          <p:nvPr>
            <p:ph sz="quarter" idx="73"/>
          </p:nvPr>
        </p:nvSpPr>
        <p:spPr>
          <a:xfrm>
            <a:off x="2285055" y="5431577"/>
            <a:ext cx="1035539" cy="908876"/>
          </a:xfrm>
          <a:prstGeom prst="rect">
            <a:avLst/>
          </a:prstGeom>
          <a:noFill/>
        </p:spPr>
        <p:txBody>
          <a:bodyPr/>
          <a:lstStyle>
            <a:lvl1pPr>
              <a:defRPr sz="500"/>
            </a:lvl1pPr>
          </a:lstStyle>
          <a:p>
            <a:pPr lvl="0"/>
            <a:endParaRPr lang="en-US" dirty="0"/>
          </a:p>
        </p:txBody>
      </p:sp>
    </p:spTree>
    <p:extLst>
      <p:ext uri="{BB962C8B-B14F-4D97-AF65-F5344CB8AC3E}">
        <p14:creationId xmlns:p14="http://schemas.microsoft.com/office/powerpoint/2010/main" val="334394927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focus - five">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18" name="Title text">
            <a:extLst>
              <a:ext uri="{FF2B5EF4-FFF2-40B4-BE49-F238E27FC236}">
                <a16:creationId xmlns:a16="http://schemas.microsoft.com/office/drawing/2014/main" id="{280B3F92-13DF-9F5D-59A5-AF5E63FB1C90}"/>
              </a:ext>
            </a:extLst>
          </p:cNvPr>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9" name="Body text">
            <a:extLst>
              <a:ext uri="{FF2B5EF4-FFF2-40B4-BE49-F238E27FC236}">
                <a16:creationId xmlns:a16="http://schemas.microsoft.com/office/drawing/2014/main" id="{8CBADB85-32D0-7A8E-87BF-B55579E13FBE}"/>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1" name="Body text">
            <a:extLst>
              <a:ext uri="{FF2B5EF4-FFF2-40B4-BE49-F238E27FC236}">
                <a16:creationId xmlns:a16="http://schemas.microsoft.com/office/drawing/2014/main" id="{910CC672-ECEF-55C5-1CBB-7A62FECEC579}"/>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2" name="Rectangle 21">
            <a:extLst>
              <a:ext uri="{FF2B5EF4-FFF2-40B4-BE49-F238E27FC236}">
                <a16:creationId xmlns:a16="http://schemas.microsoft.com/office/drawing/2014/main" id="{29E5D7FC-2F47-2EED-8677-4DF222A99D67}"/>
              </a:ext>
            </a:extLst>
          </p:cNvPr>
          <p:cNvSpPr/>
          <p:nvPr userDrawn="1"/>
        </p:nvSpPr>
        <p:spPr>
          <a:xfrm>
            <a:off x="14764583" y="5000876"/>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Body text">
            <a:extLst>
              <a:ext uri="{FF2B5EF4-FFF2-40B4-BE49-F238E27FC236}">
                <a16:creationId xmlns:a16="http://schemas.microsoft.com/office/drawing/2014/main" id="{16D76D8C-0F97-7138-C4C4-A61415C5EDFE}"/>
              </a:ext>
            </a:extLst>
          </p:cNvPr>
          <p:cNvSpPr>
            <a:spLocks noGrp="1"/>
          </p:cNvSpPr>
          <p:nvPr>
            <p:ph type="body" sz="quarter" idx="57" hasCustomPrompt="1"/>
          </p:nvPr>
        </p:nvSpPr>
        <p:spPr>
          <a:xfrm>
            <a:off x="15199406" y="7495976"/>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1" name="Rectangle 30">
            <a:extLst>
              <a:ext uri="{FF2B5EF4-FFF2-40B4-BE49-F238E27FC236}">
                <a16:creationId xmlns:a16="http://schemas.microsoft.com/office/drawing/2014/main" id="{013A7C12-2BF5-F86C-1D0D-5B5837B9342E}"/>
              </a:ext>
            </a:extLst>
          </p:cNvPr>
          <p:cNvSpPr/>
          <p:nvPr userDrawn="1"/>
        </p:nvSpPr>
        <p:spPr>
          <a:xfrm>
            <a:off x="10046170" y="5000876"/>
            <a:ext cx="4322619" cy="384048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Body text">
            <a:extLst>
              <a:ext uri="{FF2B5EF4-FFF2-40B4-BE49-F238E27FC236}">
                <a16:creationId xmlns:a16="http://schemas.microsoft.com/office/drawing/2014/main" id="{63036F82-BDD9-9761-4D31-7C05C5300BB1}"/>
              </a:ext>
            </a:extLst>
          </p:cNvPr>
          <p:cNvSpPr>
            <a:spLocks noGrp="1"/>
          </p:cNvSpPr>
          <p:nvPr>
            <p:ph type="body" sz="quarter" idx="58" hasCustomPrompt="1"/>
          </p:nvPr>
        </p:nvSpPr>
        <p:spPr>
          <a:xfrm>
            <a:off x="10479274" y="7481723"/>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3" name="Rectangle 32">
            <a:extLst>
              <a:ext uri="{FF2B5EF4-FFF2-40B4-BE49-F238E27FC236}">
                <a16:creationId xmlns:a16="http://schemas.microsoft.com/office/drawing/2014/main" id="{813DC703-C616-472E-B14E-B5A97D165BC2}"/>
              </a:ext>
            </a:extLst>
          </p:cNvPr>
          <p:cNvSpPr/>
          <p:nvPr userDrawn="1"/>
        </p:nvSpPr>
        <p:spPr>
          <a:xfrm>
            <a:off x="19520822" y="5000876"/>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Body text">
            <a:extLst>
              <a:ext uri="{FF2B5EF4-FFF2-40B4-BE49-F238E27FC236}">
                <a16:creationId xmlns:a16="http://schemas.microsoft.com/office/drawing/2014/main" id="{E96F8C6D-AAAC-56E5-5E56-86044387187B}"/>
              </a:ext>
            </a:extLst>
          </p:cNvPr>
          <p:cNvSpPr>
            <a:spLocks noGrp="1"/>
          </p:cNvSpPr>
          <p:nvPr>
            <p:ph type="body" sz="quarter" idx="62" hasCustomPrompt="1"/>
          </p:nvPr>
        </p:nvSpPr>
        <p:spPr>
          <a:xfrm>
            <a:off x="19963289" y="6915635"/>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7" name="Body text">
            <a:extLst>
              <a:ext uri="{FF2B5EF4-FFF2-40B4-BE49-F238E27FC236}">
                <a16:creationId xmlns:a16="http://schemas.microsoft.com/office/drawing/2014/main" id="{4579A5B3-5AF4-AD00-C8B6-F612394D4DAA}"/>
              </a:ext>
            </a:extLst>
          </p:cNvPr>
          <p:cNvSpPr>
            <a:spLocks noGrp="1"/>
          </p:cNvSpPr>
          <p:nvPr>
            <p:ph type="body" sz="quarter" idx="63" hasCustomPrompt="1"/>
          </p:nvPr>
        </p:nvSpPr>
        <p:spPr>
          <a:xfrm>
            <a:off x="10479274" y="6907454"/>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38" name="Body text">
            <a:extLst>
              <a:ext uri="{FF2B5EF4-FFF2-40B4-BE49-F238E27FC236}">
                <a16:creationId xmlns:a16="http://schemas.microsoft.com/office/drawing/2014/main" id="{53610E61-8522-51CE-B282-8EB31785E355}"/>
              </a:ext>
            </a:extLst>
          </p:cNvPr>
          <p:cNvSpPr>
            <a:spLocks noGrp="1"/>
          </p:cNvSpPr>
          <p:nvPr>
            <p:ph type="body" sz="quarter" idx="64" hasCustomPrompt="1"/>
          </p:nvPr>
        </p:nvSpPr>
        <p:spPr>
          <a:xfrm>
            <a:off x="15199406" y="6935255"/>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9" name="Body text">
            <a:extLst>
              <a:ext uri="{FF2B5EF4-FFF2-40B4-BE49-F238E27FC236}">
                <a16:creationId xmlns:a16="http://schemas.microsoft.com/office/drawing/2014/main" id="{F39B2D25-44BE-E0B1-16FE-06DABDC6FA4C}"/>
              </a:ext>
            </a:extLst>
          </p:cNvPr>
          <p:cNvSpPr>
            <a:spLocks noGrp="1"/>
          </p:cNvSpPr>
          <p:nvPr>
            <p:ph type="body" sz="quarter" idx="65" hasCustomPrompt="1"/>
          </p:nvPr>
        </p:nvSpPr>
        <p:spPr>
          <a:xfrm>
            <a:off x="19954441" y="7476356"/>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0" name="Content Placeholder 43">
            <a:extLst>
              <a:ext uri="{FF2B5EF4-FFF2-40B4-BE49-F238E27FC236}">
                <a16:creationId xmlns:a16="http://schemas.microsoft.com/office/drawing/2014/main" id="{7EC8619B-E4E5-16F2-6476-E2AF372DCC21}"/>
              </a:ext>
            </a:extLst>
          </p:cNvPr>
          <p:cNvSpPr>
            <a:spLocks noGrp="1"/>
          </p:cNvSpPr>
          <p:nvPr>
            <p:ph sz="quarter" idx="49"/>
          </p:nvPr>
        </p:nvSpPr>
        <p:spPr>
          <a:xfrm>
            <a:off x="16403271" y="5405757"/>
            <a:ext cx="1035539" cy="908876"/>
          </a:xfrm>
          <a:prstGeom prst="rect">
            <a:avLst/>
          </a:prstGeom>
          <a:noFill/>
        </p:spPr>
        <p:txBody>
          <a:bodyPr/>
          <a:lstStyle>
            <a:lvl1pPr>
              <a:defRPr sz="500"/>
            </a:lvl1pPr>
          </a:lstStyle>
          <a:p>
            <a:pPr lvl="0"/>
            <a:endParaRPr lang="en-US" dirty="0"/>
          </a:p>
        </p:txBody>
      </p:sp>
      <p:sp>
        <p:nvSpPr>
          <p:cNvPr id="41" name="Content Placeholder 43">
            <a:extLst>
              <a:ext uri="{FF2B5EF4-FFF2-40B4-BE49-F238E27FC236}">
                <a16:creationId xmlns:a16="http://schemas.microsoft.com/office/drawing/2014/main" id="{37E0CDB9-4861-9FE2-3853-DDB15B852040}"/>
              </a:ext>
            </a:extLst>
          </p:cNvPr>
          <p:cNvSpPr>
            <a:spLocks noGrp="1"/>
          </p:cNvSpPr>
          <p:nvPr>
            <p:ph sz="quarter" idx="66"/>
          </p:nvPr>
        </p:nvSpPr>
        <p:spPr>
          <a:xfrm>
            <a:off x="11660137" y="5377104"/>
            <a:ext cx="1035539" cy="908876"/>
          </a:xfrm>
          <a:prstGeom prst="rect">
            <a:avLst/>
          </a:prstGeom>
          <a:noFill/>
        </p:spPr>
        <p:txBody>
          <a:bodyPr/>
          <a:lstStyle>
            <a:lvl1pPr>
              <a:defRPr sz="500"/>
            </a:lvl1pPr>
          </a:lstStyle>
          <a:p>
            <a:pPr lvl="0"/>
            <a:endParaRPr lang="en-US" dirty="0"/>
          </a:p>
        </p:txBody>
      </p:sp>
      <p:sp>
        <p:nvSpPr>
          <p:cNvPr id="42" name="Content Placeholder 43">
            <a:extLst>
              <a:ext uri="{FF2B5EF4-FFF2-40B4-BE49-F238E27FC236}">
                <a16:creationId xmlns:a16="http://schemas.microsoft.com/office/drawing/2014/main" id="{6A5C3183-D09B-EE26-BAAC-4B4BCE6865D9}"/>
              </a:ext>
            </a:extLst>
          </p:cNvPr>
          <p:cNvSpPr>
            <a:spLocks noGrp="1"/>
          </p:cNvSpPr>
          <p:nvPr>
            <p:ph sz="quarter" idx="67"/>
          </p:nvPr>
        </p:nvSpPr>
        <p:spPr>
          <a:xfrm>
            <a:off x="21164361" y="5368315"/>
            <a:ext cx="1035539" cy="908876"/>
          </a:xfrm>
          <a:prstGeom prst="rect">
            <a:avLst/>
          </a:prstGeom>
          <a:noFill/>
        </p:spPr>
        <p:txBody>
          <a:bodyPr/>
          <a:lstStyle>
            <a:lvl1pPr>
              <a:defRPr sz="500"/>
            </a:lvl1pPr>
          </a:lstStyle>
          <a:p>
            <a:pPr lvl="0"/>
            <a:endParaRPr lang="en-US" dirty="0"/>
          </a:p>
        </p:txBody>
      </p:sp>
      <p:sp>
        <p:nvSpPr>
          <p:cNvPr id="43" name="Rectangle 42">
            <a:extLst>
              <a:ext uri="{FF2B5EF4-FFF2-40B4-BE49-F238E27FC236}">
                <a16:creationId xmlns:a16="http://schemas.microsoft.com/office/drawing/2014/main" id="{CE353945-FD41-DA80-075E-9A9A82D24C6C}"/>
              </a:ext>
            </a:extLst>
          </p:cNvPr>
          <p:cNvSpPr/>
          <p:nvPr userDrawn="1"/>
        </p:nvSpPr>
        <p:spPr>
          <a:xfrm>
            <a:off x="585154" y="5000876"/>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Body text">
            <a:extLst>
              <a:ext uri="{FF2B5EF4-FFF2-40B4-BE49-F238E27FC236}">
                <a16:creationId xmlns:a16="http://schemas.microsoft.com/office/drawing/2014/main" id="{6880F087-E6BD-C3C7-60BC-33C6B7942055}"/>
              </a:ext>
            </a:extLst>
          </p:cNvPr>
          <p:cNvSpPr>
            <a:spLocks noGrp="1"/>
          </p:cNvSpPr>
          <p:nvPr>
            <p:ph type="body" sz="quarter" idx="68" hasCustomPrompt="1"/>
          </p:nvPr>
        </p:nvSpPr>
        <p:spPr>
          <a:xfrm>
            <a:off x="1045315" y="6970640"/>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5" name="Body text">
            <a:extLst>
              <a:ext uri="{FF2B5EF4-FFF2-40B4-BE49-F238E27FC236}">
                <a16:creationId xmlns:a16="http://schemas.microsoft.com/office/drawing/2014/main" id="{267DAF89-5F04-FBE1-7660-5E838688959F}"/>
              </a:ext>
            </a:extLst>
          </p:cNvPr>
          <p:cNvSpPr>
            <a:spLocks noGrp="1"/>
          </p:cNvSpPr>
          <p:nvPr>
            <p:ph type="body" sz="quarter" idx="69" hasCustomPrompt="1"/>
          </p:nvPr>
        </p:nvSpPr>
        <p:spPr>
          <a:xfrm>
            <a:off x="1036467" y="7531361"/>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6" name="Content Placeholder 43">
            <a:extLst>
              <a:ext uri="{FF2B5EF4-FFF2-40B4-BE49-F238E27FC236}">
                <a16:creationId xmlns:a16="http://schemas.microsoft.com/office/drawing/2014/main" id="{97C8988B-1081-743A-AFF1-91708B64682B}"/>
              </a:ext>
            </a:extLst>
          </p:cNvPr>
          <p:cNvSpPr>
            <a:spLocks noGrp="1"/>
          </p:cNvSpPr>
          <p:nvPr>
            <p:ph sz="quarter" idx="70"/>
          </p:nvPr>
        </p:nvSpPr>
        <p:spPr>
          <a:xfrm>
            <a:off x="2246387" y="5423320"/>
            <a:ext cx="1035539" cy="908876"/>
          </a:xfrm>
          <a:prstGeom prst="rect">
            <a:avLst/>
          </a:prstGeom>
          <a:noFill/>
        </p:spPr>
        <p:txBody>
          <a:bodyPr/>
          <a:lstStyle>
            <a:lvl1pPr>
              <a:defRPr sz="500"/>
            </a:lvl1pPr>
          </a:lstStyle>
          <a:p>
            <a:pPr lvl="0"/>
            <a:endParaRPr lang="en-US" dirty="0"/>
          </a:p>
        </p:txBody>
      </p:sp>
      <p:sp>
        <p:nvSpPr>
          <p:cNvPr id="47" name="Rectangle 46">
            <a:extLst>
              <a:ext uri="{FF2B5EF4-FFF2-40B4-BE49-F238E27FC236}">
                <a16:creationId xmlns:a16="http://schemas.microsoft.com/office/drawing/2014/main" id="{4871A12B-6029-45CC-4724-6FA1EC241BEC}"/>
              </a:ext>
            </a:extLst>
          </p:cNvPr>
          <p:cNvSpPr/>
          <p:nvPr userDrawn="1"/>
        </p:nvSpPr>
        <p:spPr>
          <a:xfrm>
            <a:off x="5313603" y="4995395"/>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Body text">
            <a:extLst>
              <a:ext uri="{FF2B5EF4-FFF2-40B4-BE49-F238E27FC236}">
                <a16:creationId xmlns:a16="http://schemas.microsoft.com/office/drawing/2014/main" id="{12C938C6-292E-74F0-96B8-600E4FEE4430}"/>
              </a:ext>
            </a:extLst>
          </p:cNvPr>
          <p:cNvSpPr>
            <a:spLocks noGrp="1"/>
          </p:cNvSpPr>
          <p:nvPr>
            <p:ph type="body" sz="quarter" idx="71" hasCustomPrompt="1"/>
          </p:nvPr>
        </p:nvSpPr>
        <p:spPr>
          <a:xfrm>
            <a:off x="5773764" y="6965159"/>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9" name="Body text">
            <a:extLst>
              <a:ext uri="{FF2B5EF4-FFF2-40B4-BE49-F238E27FC236}">
                <a16:creationId xmlns:a16="http://schemas.microsoft.com/office/drawing/2014/main" id="{0749882A-11C5-A2BE-CF14-467F746ADAFC}"/>
              </a:ext>
            </a:extLst>
          </p:cNvPr>
          <p:cNvSpPr>
            <a:spLocks noGrp="1"/>
          </p:cNvSpPr>
          <p:nvPr>
            <p:ph type="body" sz="quarter" idx="72" hasCustomPrompt="1"/>
          </p:nvPr>
        </p:nvSpPr>
        <p:spPr>
          <a:xfrm>
            <a:off x="5764916" y="7525880"/>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50" name="Content Placeholder 43">
            <a:extLst>
              <a:ext uri="{FF2B5EF4-FFF2-40B4-BE49-F238E27FC236}">
                <a16:creationId xmlns:a16="http://schemas.microsoft.com/office/drawing/2014/main" id="{9B3C7B89-025A-92E7-B342-0351FCC8DC2E}"/>
              </a:ext>
            </a:extLst>
          </p:cNvPr>
          <p:cNvSpPr>
            <a:spLocks noGrp="1"/>
          </p:cNvSpPr>
          <p:nvPr>
            <p:ph sz="quarter" idx="73"/>
          </p:nvPr>
        </p:nvSpPr>
        <p:spPr>
          <a:xfrm>
            <a:off x="6974836" y="5417839"/>
            <a:ext cx="1035539" cy="908876"/>
          </a:xfrm>
          <a:prstGeom prst="rect">
            <a:avLst/>
          </a:prstGeom>
          <a:noFill/>
        </p:spPr>
        <p:txBody>
          <a:bodyPr/>
          <a:lstStyle>
            <a:lvl1pPr>
              <a:defRPr sz="500"/>
            </a:lvl1pPr>
          </a:lstStyle>
          <a:p>
            <a:pPr lvl="0"/>
            <a:endParaRPr lang="en-US" dirty="0"/>
          </a:p>
        </p:txBody>
      </p:sp>
    </p:spTree>
    <p:extLst>
      <p:ext uri="{BB962C8B-B14F-4D97-AF65-F5344CB8AC3E}">
        <p14:creationId xmlns:p14="http://schemas.microsoft.com/office/powerpoint/2010/main" val="94913058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tail Divider - Dots">
    <p:spTree>
      <p:nvGrpSpPr>
        <p:cNvPr id="1" name=""/>
        <p:cNvGrpSpPr/>
        <p:nvPr/>
      </p:nvGrpSpPr>
      <p:grpSpPr>
        <a:xfrm>
          <a:off x="0" y="0"/>
          <a:ext cx="0" cy="0"/>
          <a:chOff x="0" y="0"/>
          <a:chExt cx="0" cy="0"/>
        </a:xfrm>
      </p:grpSpPr>
      <p:pic>
        <p:nvPicPr>
          <p:cNvPr id="5" name="Picture Placeholder 9">
            <a:extLst>
              <a:ext uri="{FF2B5EF4-FFF2-40B4-BE49-F238E27FC236}">
                <a16:creationId xmlns:a16="http://schemas.microsoft.com/office/drawing/2014/main" id="{DD9E9019-7BAC-6993-8C50-3F6EFCB8E758}"/>
              </a:ext>
            </a:extLst>
          </p:cNvPr>
          <p:cNvPicPr/>
          <p:nvPr userDrawn="1"/>
        </p:nvPicPr>
        <p:blipFill rotWithShape="1">
          <a:blip r:embed="rId2">
            <a:extLst>
              <a:ext uri="{28A0092B-C50C-407E-A947-70E740481C1C}">
                <a14:useLocalDpi xmlns:a14="http://schemas.microsoft.com/office/drawing/2010/main" val="0"/>
              </a:ext>
            </a:extLst>
          </a:blip>
          <a:srcRect l="2548" r="2548"/>
          <a:stretch/>
        </p:blipFill>
        <p:spPr>
          <a:xfrm>
            <a:off x="254000" y="254000"/>
            <a:ext cx="23876000" cy="13208000"/>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p:spPr>
      </p:pic>
      <p:sp>
        <p:nvSpPr>
          <p:cNvPr id="2" name="Title text">
            <a:extLst>
              <a:ext uri="{FF2B5EF4-FFF2-40B4-BE49-F238E27FC236}">
                <a16:creationId xmlns:a16="http://schemas.microsoft.com/office/drawing/2014/main" id="{81362F12-4032-1132-A11F-9C60F7FA93BC}"/>
              </a:ext>
            </a:extLst>
          </p:cNvPr>
          <p:cNvSpPr>
            <a:spLocks noGrp="1"/>
          </p:cNvSpPr>
          <p:nvPr>
            <p:ph type="body" sz="quarter" idx="18" hasCustomPrompt="1"/>
          </p:nvPr>
        </p:nvSpPr>
        <p:spPr>
          <a:xfrm>
            <a:off x="9178994" y="6586008"/>
            <a:ext cx="6026009" cy="1445973"/>
          </a:xfrm>
          <a:prstGeom prst="rect">
            <a:avLst/>
          </a:prstGeom>
        </p:spPr>
        <p:txBody>
          <a:bodyPr wrap="none" anchor="t">
            <a:sp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3" name="Body text">
            <a:extLst>
              <a:ext uri="{FF2B5EF4-FFF2-40B4-BE49-F238E27FC236}">
                <a16:creationId xmlns:a16="http://schemas.microsoft.com/office/drawing/2014/main" id="{60B7AFA9-2921-FDB7-D6EF-742D7162C1ED}"/>
              </a:ext>
            </a:extLst>
          </p:cNvPr>
          <p:cNvSpPr>
            <a:spLocks noGrp="1"/>
          </p:cNvSpPr>
          <p:nvPr>
            <p:ph type="body" sz="quarter" idx="19" hasCustomPrompt="1"/>
          </p:nvPr>
        </p:nvSpPr>
        <p:spPr>
          <a:xfrm>
            <a:off x="11265303" y="8181655"/>
            <a:ext cx="1853392" cy="663067"/>
          </a:xfrm>
          <a:prstGeom prst="rect">
            <a:avLst/>
          </a:prstGeom>
        </p:spPr>
        <p:txBody>
          <a:bodyPr wrap="none" anchor="t">
            <a:sp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pic>
        <p:nvPicPr>
          <p:cNvPr id="4" name="Picture 3" descr="A white letter on a black background&#10;&#10;Description automatically generated">
            <a:extLst>
              <a:ext uri="{FF2B5EF4-FFF2-40B4-BE49-F238E27FC236}">
                <a16:creationId xmlns:a16="http://schemas.microsoft.com/office/drawing/2014/main" id="{A2BF1163-B41E-5D76-A38D-C67AAB75A0FE}"/>
              </a:ext>
            </a:extLst>
          </p:cNvPr>
          <p:cNvPicPr>
            <a:picLocks/>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385090" y="12419908"/>
            <a:ext cx="6817905" cy="942342"/>
          </a:xfrm>
          <a:prstGeom prst="rect">
            <a:avLst/>
          </a:prstGeom>
        </p:spPr>
      </p:pic>
    </p:spTree>
    <p:extLst>
      <p:ext uri="{BB962C8B-B14F-4D97-AF65-F5344CB8AC3E}">
        <p14:creationId xmlns:p14="http://schemas.microsoft.com/office/powerpoint/2010/main" val="1521740028"/>
      </p:ext>
    </p:extLst>
  </p:cSld>
  <p:clrMapOvr>
    <a:overrideClrMapping bg1="dk1" tx1="lt1" bg2="dk2" tx2="lt2" accent1="accent1" accent2="accent2" accent3="accent3" accent4="accent4" accent5="accent5" accent6="accent6" hlink="hlink" folHlink="folHlink"/>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focus - five">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18" name="Title text">
            <a:extLst>
              <a:ext uri="{FF2B5EF4-FFF2-40B4-BE49-F238E27FC236}">
                <a16:creationId xmlns:a16="http://schemas.microsoft.com/office/drawing/2014/main" id="{280B3F92-13DF-9F5D-59A5-AF5E63FB1C90}"/>
              </a:ext>
            </a:extLst>
          </p:cNvPr>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9" name="Body text">
            <a:extLst>
              <a:ext uri="{FF2B5EF4-FFF2-40B4-BE49-F238E27FC236}">
                <a16:creationId xmlns:a16="http://schemas.microsoft.com/office/drawing/2014/main" id="{8CBADB85-32D0-7A8E-87BF-B55579E13FBE}"/>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1" name="Body text">
            <a:extLst>
              <a:ext uri="{FF2B5EF4-FFF2-40B4-BE49-F238E27FC236}">
                <a16:creationId xmlns:a16="http://schemas.microsoft.com/office/drawing/2014/main" id="{910CC672-ECEF-55C5-1CBB-7A62FECEC579}"/>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2" name="Rectangle 21">
            <a:extLst>
              <a:ext uri="{FF2B5EF4-FFF2-40B4-BE49-F238E27FC236}">
                <a16:creationId xmlns:a16="http://schemas.microsoft.com/office/drawing/2014/main" id="{29E5D7FC-2F47-2EED-8677-4DF222A99D67}"/>
              </a:ext>
            </a:extLst>
          </p:cNvPr>
          <p:cNvSpPr/>
          <p:nvPr userDrawn="1"/>
        </p:nvSpPr>
        <p:spPr>
          <a:xfrm>
            <a:off x="19493032" y="5015015"/>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Body text">
            <a:extLst>
              <a:ext uri="{FF2B5EF4-FFF2-40B4-BE49-F238E27FC236}">
                <a16:creationId xmlns:a16="http://schemas.microsoft.com/office/drawing/2014/main" id="{16D76D8C-0F97-7138-C4C4-A61415C5EDFE}"/>
              </a:ext>
            </a:extLst>
          </p:cNvPr>
          <p:cNvSpPr>
            <a:spLocks noGrp="1"/>
          </p:cNvSpPr>
          <p:nvPr>
            <p:ph type="body" sz="quarter" idx="57" hasCustomPrompt="1"/>
          </p:nvPr>
        </p:nvSpPr>
        <p:spPr>
          <a:xfrm>
            <a:off x="19927855" y="7510115"/>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1" name="Rectangle 30">
            <a:extLst>
              <a:ext uri="{FF2B5EF4-FFF2-40B4-BE49-F238E27FC236}">
                <a16:creationId xmlns:a16="http://schemas.microsoft.com/office/drawing/2014/main" id="{013A7C12-2BF5-F86C-1D0D-5B5837B9342E}"/>
              </a:ext>
            </a:extLst>
          </p:cNvPr>
          <p:cNvSpPr/>
          <p:nvPr userDrawn="1"/>
        </p:nvSpPr>
        <p:spPr>
          <a:xfrm>
            <a:off x="14774619" y="5015015"/>
            <a:ext cx="4322619" cy="384048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Body text">
            <a:extLst>
              <a:ext uri="{FF2B5EF4-FFF2-40B4-BE49-F238E27FC236}">
                <a16:creationId xmlns:a16="http://schemas.microsoft.com/office/drawing/2014/main" id="{63036F82-BDD9-9761-4D31-7C05C5300BB1}"/>
              </a:ext>
            </a:extLst>
          </p:cNvPr>
          <p:cNvSpPr>
            <a:spLocks noGrp="1"/>
          </p:cNvSpPr>
          <p:nvPr>
            <p:ph type="body" sz="quarter" idx="58" hasCustomPrompt="1"/>
          </p:nvPr>
        </p:nvSpPr>
        <p:spPr>
          <a:xfrm>
            <a:off x="15207723" y="7495862"/>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3" name="Rectangle 32">
            <a:extLst>
              <a:ext uri="{FF2B5EF4-FFF2-40B4-BE49-F238E27FC236}">
                <a16:creationId xmlns:a16="http://schemas.microsoft.com/office/drawing/2014/main" id="{813DC703-C616-472E-B14E-B5A97D165BC2}"/>
              </a:ext>
            </a:extLst>
          </p:cNvPr>
          <p:cNvSpPr/>
          <p:nvPr userDrawn="1"/>
        </p:nvSpPr>
        <p:spPr>
          <a:xfrm>
            <a:off x="595190" y="5015015"/>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Body text">
            <a:extLst>
              <a:ext uri="{FF2B5EF4-FFF2-40B4-BE49-F238E27FC236}">
                <a16:creationId xmlns:a16="http://schemas.microsoft.com/office/drawing/2014/main" id="{E96F8C6D-AAAC-56E5-5E56-86044387187B}"/>
              </a:ext>
            </a:extLst>
          </p:cNvPr>
          <p:cNvSpPr>
            <a:spLocks noGrp="1"/>
          </p:cNvSpPr>
          <p:nvPr>
            <p:ph type="body" sz="quarter" idx="62" hasCustomPrompt="1"/>
          </p:nvPr>
        </p:nvSpPr>
        <p:spPr>
          <a:xfrm>
            <a:off x="1037657" y="6929774"/>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7" name="Body text">
            <a:extLst>
              <a:ext uri="{FF2B5EF4-FFF2-40B4-BE49-F238E27FC236}">
                <a16:creationId xmlns:a16="http://schemas.microsoft.com/office/drawing/2014/main" id="{4579A5B3-5AF4-AD00-C8B6-F612394D4DAA}"/>
              </a:ext>
            </a:extLst>
          </p:cNvPr>
          <p:cNvSpPr>
            <a:spLocks noGrp="1"/>
          </p:cNvSpPr>
          <p:nvPr>
            <p:ph type="body" sz="quarter" idx="63" hasCustomPrompt="1"/>
          </p:nvPr>
        </p:nvSpPr>
        <p:spPr>
          <a:xfrm>
            <a:off x="15207723" y="6921593"/>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38" name="Body text">
            <a:extLst>
              <a:ext uri="{FF2B5EF4-FFF2-40B4-BE49-F238E27FC236}">
                <a16:creationId xmlns:a16="http://schemas.microsoft.com/office/drawing/2014/main" id="{53610E61-8522-51CE-B282-8EB31785E355}"/>
              </a:ext>
            </a:extLst>
          </p:cNvPr>
          <p:cNvSpPr>
            <a:spLocks noGrp="1"/>
          </p:cNvSpPr>
          <p:nvPr>
            <p:ph type="body" sz="quarter" idx="64" hasCustomPrompt="1"/>
          </p:nvPr>
        </p:nvSpPr>
        <p:spPr>
          <a:xfrm>
            <a:off x="19927855" y="6949394"/>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9" name="Body text">
            <a:extLst>
              <a:ext uri="{FF2B5EF4-FFF2-40B4-BE49-F238E27FC236}">
                <a16:creationId xmlns:a16="http://schemas.microsoft.com/office/drawing/2014/main" id="{F39B2D25-44BE-E0B1-16FE-06DABDC6FA4C}"/>
              </a:ext>
            </a:extLst>
          </p:cNvPr>
          <p:cNvSpPr>
            <a:spLocks noGrp="1"/>
          </p:cNvSpPr>
          <p:nvPr>
            <p:ph type="body" sz="quarter" idx="65" hasCustomPrompt="1"/>
          </p:nvPr>
        </p:nvSpPr>
        <p:spPr>
          <a:xfrm>
            <a:off x="1028809" y="7490495"/>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0" name="Content Placeholder 43">
            <a:extLst>
              <a:ext uri="{FF2B5EF4-FFF2-40B4-BE49-F238E27FC236}">
                <a16:creationId xmlns:a16="http://schemas.microsoft.com/office/drawing/2014/main" id="{7EC8619B-E4E5-16F2-6476-E2AF372DCC21}"/>
              </a:ext>
            </a:extLst>
          </p:cNvPr>
          <p:cNvSpPr>
            <a:spLocks noGrp="1"/>
          </p:cNvSpPr>
          <p:nvPr>
            <p:ph sz="quarter" idx="49"/>
          </p:nvPr>
        </p:nvSpPr>
        <p:spPr>
          <a:xfrm>
            <a:off x="21131720" y="5419896"/>
            <a:ext cx="1035539" cy="908876"/>
          </a:xfrm>
          <a:prstGeom prst="rect">
            <a:avLst/>
          </a:prstGeom>
          <a:noFill/>
        </p:spPr>
        <p:txBody>
          <a:bodyPr/>
          <a:lstStyle>
            <a:lvl1pPr>
              <a:defRPr sz="500"/>
            </a:lvl1pPr>
          </a:lstStyle>
          <a:p>
            <a:pPr lvl="0"/>
            <a:endParaRPr lang="en-US" dirty="0"/>
          </a:p>
        </p:txBody>
      </p:sp>
      <p:sp>
        <p:nvSpPr>
          <p:cNvPr id="41" name="Content Placeholder 43">
            <a:extLst>
              <a:ext uri="{FF2B5EF4-FFF2-40B4-BE49-F238E27FC236}">
                <a16:creationId xmlns:a16="http://schemas.microsoft.com/office/drawing/2014/main" id="{37E0CDB9-4861-9FE2-3853-DDB15B852040}"/>
              </a:ext>
            </a:extLst>
          </p:cNvPr>
          <p:cNvSpPr>
            <a:spLocks noGrp="1"/>
          </p:cNvSpPr>
          <p:nvPr>
            <p:ph sz="quarter" idx="66"/>
          </p:nvPr>
        </p:nvSpPr>
        <p:spPr>
          <a:xfrm>
            <a:off x="16388586" y="5391243"/>
            <a:ext cx="1035539" cy="908876"/>
          </a:xfrm>
          <a:prstGeom prst="rect">
            <a:avLst/>
          </a:prstGeom>
          <a:noFill/>
        </p:spPr>
        <p:txBody>
          <a:bodyPr/>
          <a:lstStyle>
            <a:lvl1pPr>
              <a:defRPr sz="500"/>
            </a:lvl1pPr>
          </a:lstStyle>
          <a:p>
            <a:pPr lvl="0"/>
            <a:endParaRPr lang="en-US" dirty="0"/>
          </a:p>
        </p:txBody>
      </p:sp>
      <p:sp>
        <p:nvSpPr>
          <p:cNvPr id="42" name="Content Placeholder 43">
            <a:extLst>
              <a:ext uri="{FF2B5EF4-FFF2-40B4-BE49-F238E27FC236}">
                <a16:creationId xmlns:a16="http://schemas.microsoft.com/office/drawing/2014/main" id="{6A5C3183-D09B-EE26-BAAC-4B4BCE6865D9}"/>
              </a:ext>
            </a:extLst>
          </p:cNvPr>
          <p:cNvSpPr>
            <a:spLocks noGrp="1"/>
          </p:cNvSpPr>
          <p:nvPr>
            <p:ph sz="quarter" idx="67"/>
          </p:nvPr>
        </p:nvSpPr>
        <p:spPr>
          <a:xfrm>
            <a:off x="2238729" y="5382454"/>
            <a:ext cx="1035539" cy="908876"/>
          </a:xfrm>
          <a:prstGeom prst="rect">
            <a:avLst/>
          </a:prstGeom>
          <a:noFill/>
        </p:spPr>
        <p:txBody>
          <a:bodyPr/>
          <a:lstStyle>
            <a:lvl1pPr>
              <a:defRPr sz="500"/>
            </a:lvl1pPr>
          </a:lstStyle>
          <a:p>
            <a:pPr lvl="0"/>
            <a:endParaRPr lang="en-US" dirty="0"/>
          </a:p>
        </p:txBody>
      </p:sp>
      <p:sp>
        <p:nvSpPr>
          <p:cNvPr id="43" name="Rectangle 42">
            <a:extLst>
              <a:ext uri="{FF2B5EF4-FFF2-40B4-BE49-F238E27FC236}">
                <a16:creationId xmlns:a16="http://schemas.microsoft.com/office/drawing/2014/main" id="{CE353945-FD41-DA80-075E-9A9A82D24C6C}"/>
              </a:ext>
            </a:extLst>
          </p:cNvPr>
          <p:cNvSpPr/>
          <p:nvPr userDrawn="1"/>
        </p:nvSpPr>
        <p:spPr>
          <a:xfrm>
            <a:off x="5313603" y="5015015"/>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Body text">
            <a:extLst>
              <a:ext uri="{FF2B5EF4-FFF2-40B4-BE49-F238E27FC236}">
                <a16:creationId xmlns:a16="http://schemas.microsoft.com/office/drawing/2014/main" id="{6880F087-E6BD-C3C7-60BC-33C6B7942055}"/>
              </a:ext>
            </a:extLst>
          </p:cNvPr>
          <p:cNvSpPr>
            <a:spLocks noGrp="1"/>
          </p:cNvSpPr>
          <p:nvPr>
            <p:ph type="body" sz="quarter" idx="68" hasCustomPrompt="1"/>
          </p:nvPr>
        </p:nvSpPr>
        <p:spPr>
          <a:xfrm>
            <a:off x="5773764" y="6984779"/>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5" name="Body text">
            <a:extLst>
              <a:ext uri="{FF2B5EF4-FFF2-40B4-BE49-F238E27FC236}">
                <a16:creationId xmlns:a16="http://schemas.microsoft.com/office/drawing/2014/main" id="{267DAF89-5F04-FBE1-7660-5E838688959F}"/>
              </a:ext>
            </a:extLst>
          </p:cNvPr>
          <p:cNvSpPr>
            <a:spLocks noGrp="1"/>
          </p:cNvSpPr>
          <p:nvPr>
            <p:ph type="body" sz="quarter" idx="69" hasCustomPrompt="1"/>
          </p:nvPr>
        </p:nvSpPr>
        <p:spPr>
          <a:xfrm>
            <a:off x="5764916" y="7545500"/>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6" name="Content Placeholder 43">
            <a:extLst>
              <a:ext uri="{FF2B5EF4-FFF2-40B4-BE49-F238E27FC236}">
                <a16:creationId xmlns:a16="http://schemas.microsoft.com/office/drawing/2014/main" id="{97C8988B-1081-743A-AFF1-91708B64682B}"/>
              </a:ext>
            </a:extLst>
          </p:cNvPr>
          <p:cNvSpPr>
            <a:spLocks noGrp="1"/>
          </p:cNvSpPr>
          <p:nvPr>
            <p:ph sz="quarter" idx="70"/>
          </p:nvPr>
        </p:nvSpPr>
        <p:spPr>
          <a:xfrm>
            <a:off x="6974836" y="5437459"/>
            <a:ext cx="1035539" cy="908876"/>
          </a:xfrm>
          <a:prstGeom prst="rect">
            <a:avLst/>
          </a:prstGeom>
          <a:noFill/>
        </p:spPr>
        <p:txBody>
          <a:bodyPr/>
          <a:lstStyle>
            <a:lvl1pPr>
              <a:defRPr sz="500"/>
            </a:lvl1pPr>
          </a:lstStyle>
          <a:p>
            <a:pPr lvl="0"/>
            <a:endParaRPr lang="en-US" dirty="0"/>
          </a:p>
        </p:txBody>
      </p:sp>
      <p:sp>
        <p:nvSpPr>
          <p:cNvPr id="47" name="Rectangle 46">
            <a:extLst>
              <a:ext uri="{FF2B5EF4-FFF2-40B4-BE49-F238E27FC236}">
                <a16:creationId xmlns:a16="http://schemas.microsoft.com/office/drawing/2014/main" id="{4871A12B-6029-45CC-4724-6FA1EC241BEC}"/>
              </a:ext>
            </a:extLst>
          </p:cNvPr>
          <p:cNvSpPr/>
          <p:nvPr userDrawn="1"/>
        </p:nvSpPr>
        <p:spPr>
          <a:xfrm>
            <a:off x="10042052" y="5009534"/>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Body text">
            <a:extLst>
              <a:ext uri="{FF2B5EF4-FFF2-40B4-BE49-F238E27FC236}">
                <a16:creationId xmlns:a16="http://schemas.microsoft.com/office/drawing/2014/main" id="{12C938C6-292E-74F0-96B8-600E4FEE4430}"/>
              </a:ext>
            </a:extLst>
          </p:cNvPr>
          <p:cNvSpPr>
            <a:spLocks noGrp="1"/>
          </p:cNvSpPr>
          <p:nvPr>
            <p:ph type="body" sz="quarter" idx="71" hasCustomPrompt="1"/>
          </p:nvPr>
        </p:nvSpPr>
        <p:spPr>
          <a:xfrm>
            <a:off x="10502213" y="6979298"/>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9" name="Body text">
            <a:extLst>
              <a:ext uri="{FF2B5EF4-FFF2-40B4-BE49-F238E27FC236}">
                <a16:creationId xmlns:a16="http://schemas.microsoft.com/office/drawing/2014/main" id="{0749882A-11C5-A2BE-CF14-467F746ADAFC}"/>
              </a:ext>
            </a:extLst>
          </p:cNvPr>
          <p:cNvSpPr>
            <a:spLocks noGrp="1"/>
          </p:cNvSpPr>
          <p:nvPr>
            <p:ph type="body" sz="quarter" idx="72" hasCustomPrompt="1"/>
          </p:nvPr>
        </p:nvSpPr>
        <p:spPr>
          <a:xfrm>
            <a:off x="10493365" y="7540019"/>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50" name="Content Placeholder 43">
            <a:extLst>
              <a:ext uri="{FF2B5EF4-FFF2-40B4-BE49-F238E27FC236}">
                <a16:creationId xmlns:a16="http://schemas.microsoft.com/office/drawing/2014/main" id="{9B3C7B89-025A-92E7-B342-0351FCC8DC2E}"/>
              </a:ext>
            </a:extLst>
          </p:cNvPr>
          <p:cNvSpPr>
            <a:spLocks noGrp="1"/>
          </p:cNvSpPr>
          <p:nvPr>
            <p:ph sz="quarter" idx="73"/>
          </p:nvPr>
        </p:nvSpPr>
        <p:spPr>
          <a:xfrm>
            <a:off x="11703285" y="5431978"/>
            <a:ext cx="1035539" cy="908876"/>
          </a:xfrm>
          <a:prstGeom prst="rect">
            <a:avLst/>
          </a:prstGeom>
          <a:noFill/>
        </p:spPr>
        <p:txBody>
          <a:bodyPr/>
          <a:lstStyle>
            <a:lvl1pPr>
              <a:defRPr sz="500"/>
            </a:lvl1pPr>
          </a:lstStyle>
          <a:p>
            <a:pPr lvl="0"/>
            <a:endParaRPr lang="en-US" dirty="0"/>
          </a:p>
        </p:txBody>
      </p:sp>
    </p:spTree>
    <p:extLst>
      <p:ext uri="{BB962C8B-B14F-4D97-AF65-F5344CB8AC3E}">
        <p14:creationId xmlns:p14="http://schemas.microsoft.com/office/powerpoint/2010/main" val="255443178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focus - five">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18" name="Title text">
            <a:extLst>
              <a:ext uri="{FF2B5EF4-FFF2-40B4-BE49-F238E27FC236}">
                <a16:creationId xmlns:a16="http://schemas.microsoft.com/office/drawing/2014/main" id="{280B3F92-13DF-9F5D-59A5-AF5E63FB1C90}"/>
              </a:ext>
            </a:extLst>
          </p:cNvPr>
          <p:cNvSpPr>
            <a:spLocks noGrp="1"/>
          </p:cNvSpPr>
          <p:nvPr>
            <p:ph type="body" sz="quarter" idx="18" hasCustomPrompt="1"/>
          </p:nvPr>
        </p:nvSpPr>
        <p:spPr>
          <a:xfrm>
            <a:off x="7865681" y="2069870"/>
            <a:ext cx="8652638"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9" name="Body text">
            <a:extLst>
              <a:ext uri="{FF2B5EF4-FFF2-40B4-BE49-F238E27FC236}">
                <a16:creationId xmlns:a16="http://schemas.microsoft.com/office/drawing/2014/main" id="{8CBADB85-32D0-7A8E-87BF-B55579E13FBE}"/>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1" name="Body text">
            <a:extLst>
              <a:ext uri="{FF2B5EF4-FFF2-40B4-BE49-F238E27FC236}">
                <a16:creationId xmlns:a16="http://schemas.microsoft.com/office/drawing/2014/main" id="{910CC672-ECEF-55C5-1CBB-7A62FECEC579}"/>
              </a:ext>
            </a:extLst>
          </p:cNvPr>
          <p:cNvSpPr>
            <a:spLocks noGrp="1"/>
          </p:cNvSpPr>
          <p:nvPr>
            <p:ph type="body" sz="quarter" idx="25" hasCustomPrompt="1"/>
          </p:nvPr>
        </p:nvSpPr>
        <p:spPr>
          <a:xfrm>
            <a:off x="10187445" y="3274477"/>
            <a:ext cx="4009110" cy="374893"/>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2" name="Rectangle 21">
            <a:extLst>
              <a:ext uri="{FF2B5EF4-FFF2-40B4-BE49-F238E27FC236}">
                <a16:creationId xmlns:a16="http://schemas.microsoft.com/office/drawing/2014/main" id="{29E5D7FC-2F47-2EED-8677-4DF222A99D67}"/>
              </a:ext>
            </a:extLst>
          </p:cNvPr>
          <p:cNvSpPr/>
          <p:nvPr userDrawn="1"/>
        </p:nvSpPr>
        <p:spPr>
          <a:xfrm>
            <a:off x="583095" y="5001353"/>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Body text">
            <a:extLst>
              <a:ext uri="{FF2B5EF4-FFF2-40B4-BE49-F238E27FC236}">
                <a16:creationId xmlns:a16="http://schemas.microsoft.com/office/drawing/2014/main" id="{16D76D8C-0F97-7138-C4C4-A61415C5EDFE}"/>
              </a:ext>
            </a:extLst>
          </p:cNvPr>
          <p:cNvSpPr>
            <a:spLocks noGrp="1"/>
          </p:cNvSpPr>
          <p:nvPr>
            <p:ph type="body" sz="quarter" idx="57" hasCustomPrompt="1"/>
          </p:nvPr>
        </p:nvSpPr>
        <p:spPr>
          <a:xfrm>
            <a:off x="1017918" y="7496453"/>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1" name="Rectangle 30">
            <a:extLst>
              <a:ext uri="{FF2B5EF4-FFF2-40B4-BE49-F238E27FC236}">
                <a16:creationId xmlns:a16="http://schemas.microsoft.com/office/drawing/2014/main" id="{013A7C12-2BF5-F86C-1D0D-5B5837B9342E}"/>
              </a:ext>
            </a:extLst>
          </p:cNvPr>
          <p:cNvSpPr/>
          <p:nvPr userDrawn="1"/>
        </p:nvSpPr>
        <p:spPr>
          <a:xfrm>
            <a:off x="19493032" y="5001353"/>
            <a:ext cx="4322619" cy="384048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Body text">
            <a:extLst>
              <a:ext uri="{FF2B5EF4-FFF2-40B4-BE49-F238E27FC236}">
                <a16:creationId xmlns:a16="http://schemas.microsoft.com/office/drawing/2014/main" id="{63036F82-BDD9-9761-4D31-7C05C5300BB1}"/>
              </a:ext>
            </a:extLst>
          </p:cNvPr>
          <p:cNvSpPr>
            <a:spLocks noGrp="1"/>
          </p:cNvSpPr>
          <p:nvPr>
            <p:ph type="body" sz="quarter" idx="58" hasCustomPrompt="1"/>
          </p:nvPr>
        </p:nvSpPr>
        <p:spPr>
          <a:xfrm>
            <a:off x="19926136" y="7482200"/>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3" name="Rectangle 32">
            <a:extLst>
              <a:ext uri="{FF2B5EF4-FFF2-40B4-BE49-F238E27FC236}">
                <a16:creationId xmlns:a16="http://schemas.microsoft.com/office/drawing/2014/main" id="{813DC703-C616-472E-B14E-B5A97D165BC2}"/>
              </a:ext>
            </a:extLst>
          </p:cNvPr>
          <p:cNvSpPr/>
          <p:nvPr userDrawn="1"/>
        </p:nvSpPr>
        <p:spPr>
          <a:xfrm>
            <a:off x="5313603" y="5001353"/>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Body text">
            <a:extLst>
              <a:ext uri="{FF2B5EF4-FFF2-40B4-BE49-F238E27FC236}">
                <a16:creationId xmlns:a16="http://schemas.microsoft.com/office/drawing/2014/main" id="{E96F8C6D-AAAC-56E5-5E56-86044387187B}"/>
              </a:ext>
            </a:extLst>
          </p:cNvPr>
          <p:cNvSpPr>
            <a:spLocks noGrp="1"/>
          </p:cNvSpPr>
          <p:nvPr>
            <p:ph type="body" sz="quarter" idx="62" hasCustomPrompt="1"/>
          </p:nvPr>
        </p:nvSpPr>
        <p:spPr>
          <a:xfrm>
            <a:off x="5756070" y="6916112"/>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7" name="Body text">
            <a:extLst>
              <a:ext uri="{FF2B5EF4-FFF2-40B4-BE49-F238E27FC236}">
                <a16:creationId xmlns:a16="http://schemas.microsoft.com/office/drawing/2014/main" id="{4579A5B3-5AF4-AD00-C8B6-F612394D4DAA}"/>
              </a:ext>
            </a:extLst>
          </p:cNvPr>
          <p:cNvSpPr>
            <a:spLocks noGrp="1"/>
          </p:cNvSpPr>
          <p:nvPr>
            <p:ph type="body" sz="quarter" idx="63" hasCustomPrompt="1"/>
          </p:nvPr>
        </p:nvSpPr>
        <p:spPr>
          <a:xfrm>
            <a:off x="19926136" y="6907931"/>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38" name="Body text">
            <a:extLst>
              <a:ext uri="{FF2B5EF4-FFF2-40B4-BE49-F238E27FC236}">
                <a16:creationId xmlns:a16="http://schemas.microsoft.com/office/drawing/2014/main" id="{53610E61-8522-51CE-B282-8EB31785E355}"/>
              </a:ext>
            </a:extLst>
          </p:cNvPr>
          <p:cNvSpPr>
            <a:spLocks noGrp="1"/>
          </p:cNvSpPr>
          <p:nvPr>
            <p:ph type="body" sz="quarter" idx="64" hasCustomPrompt="1"/>
          </p:nvPr>
        </p:nvSpPr>
        <p:spPr>
          <a:xfrm>
            <a:off x="1017918" y="6935732"/>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9" name="Body text">
            <a:extLst>
              <a:ext uri="{FF2B5EF4-FFF2-40B4-BE49-F238E27FC236}">
                <a16:creationId xmlns:a16="http://schemas.microsoft.com/office/drawing/2014/main" id="{F39B2D25-44BE-E0B1-16FE-06DABDC6FA4C}"/>
              </a:ext>
            </a:extLst>
          </p:cNvPr>
          <p:cNvSpPr>
            <a:spLocks noGrp="1"/>
          </p:cNvSpPr>
          <p:nvPr>
            <p:ph type="body" sz="quarter" idx="65" hasCustomPrompt="1"/>
          </p:nvPr>
        </p:nvSpPr>
        <p:spPr>
          <a:xfrm>
            <a:off x="5747222" y="7476833"/>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0" name="Content Placeholder 43">
            <a:extLst>
              <a:ext uri="{FF2B5EF4-FFF2-40B4-BE49-F238E27FC236}">
                <a16:creationId xmlns:a16="http://schemas.microsoft.com/office/drawing/2014/main" id="{7EC8619B-E4E5-16F2-6476-E2AF372DCC21}"/>
              </a:ext>
            </a:extLst>
          </p:cNvPr>
          <p:cNvSpPr>
            <a:spLocks noGrp="1"/>
          </p:cNvSpPr>
          <p:nvPr>
            <p:ph sz="quarter" idx="49"/>
          </p:nvPr>
        </p:nvSpPr>
        <p:spPr>
          <a:xfrm>
            <a:off x="2221783" y="5406234"/>
            <a:ext cx="1035539" cy="908876"/>
          </a:xfrm>
          <a:prstGeom prst="rect">
            <a:avLst/>
          </a:prstGeom>
          <a:noFill/>
        </p:spPr>
        <p:txBody>
          <a:bodyPr/>
          <a:lstStyle>
            <a:lvl1pPr>
              <a:defRPr sz="500"/>
            </a:lvl1pPr>
          </a:lstStyle>
          <a:p>
            <a:pPr lvl="0"/>
            <a:endParaRPr lang="en-US" dirty="0"/>
          </a:p>
        </p:txBody>
      </p:sp>
      <p:sp>
        <p:nvSpPr>
          <p:cNvPr id="41" name="Content Placeholder 43">
            <a:extLst>
              <a:ext uri="{FF2B5EF4-FFF2-40B4-BE49-F238E27FC236}">
                <a16:creationId xmlns:a16="http://schemas.microsoft.com/office/drawing/2014/main" id="{37E0CDB9-4861-9FE2-3853-DDB15B852040}"/>
              </a:ext>
            </a:extLst>
          </p:cNvPr>
          <p:cNvSpPr>
            <a:spLocks noGrp="1"/>
          </p:cNvSpPr>
          <p:nvPr>
            <p:ph sz="quarter" idx="66"/>
          </p:nvPr>
        </p:nvSpPr>
        <p:spPr>
          <a:xfrm>
            <a:off x="21106999" y="5377581"/>
            <a:ext cx="1035539" cy="908876"/>
          </a:xfrm>
          <a:prstGeom prst="rect">
            <a:avLst/>
          </a:prstGeom>
          <a:noFill/>
        </p:spPr>
        <p:txBody>
          <a:bodyPr/>
          <a:lstStyle>
            <a:lvl1pPr>
              <a:defRPr sz="500"/>
            </a:lvl1pPr>
          </a:lstStyle>
          <a:p>
            <a:pPr lvl="0"/>
            <a:endParaRPr lang="en-US" dirty="0"/>
          </a:p>
        </p:txBody>
      </p:sp>
      <p:sp>
        <p:nvSpPr>
          <p:cNvPr id="42" name="Content Placeholder 43">
            <a:extLst>
              <a:ext uri="{FF2B5EF4-FFF2-40B4-BE49-F238E27FC236}">
                <a16:creationId xmlns:a16="http://schemas.microsoft.com/office/drawing/2014/main" id="{6A5C3183-D09B-EE26-BAAC-4B4BCE6865D9}"/>
              </a:ext>
            </a:extLst>
          </p:cNvPr>
          <p:cNvSpPr>
            <a:spLocks noGrp="1"/>
          </p:cNvSpPr>
          <p:nvPr>
            <p:ph sz="quarter" idx="67"/>
          </p:nvPr>
        </p:nvSpPr>
        <p:spPr>
          <a:xfrm>
            <a:off x="6957142" y="5368792"/>
            <a:ext cx="1035539" cy="908876"/>
          </a:xfrm>
          <a:prstGeom prst="rect">
            <a:avLst/>
          </a:prstGeom>
          <a:noFill/>
        </p:spPr>
        <p:txBody>
          <a:bodyPr/>
          <a:lstStyle>
            <a:lvl1pPr>
              <a:defRPr sz="500"/>
            </a:lvl1pPr>
          </a:lstStyle>
          <a:p>
            <a:pPr lvl="0"/>
            <a:endParaRPr lang="en-US" dirty="0"/>
          </a:p>
        </p:txBody>
      </p:sp>
      <p:sp>
        <p:nvSpPr>
          <p:cNvPr id="43" name="Rectangle 42">
            <a:extLst>
              <a:ext uri="{FF2B5EF4-FFF2-40B4-BE49-F238E27FC236}">
                <a16:creationId xmlns:a16="http://schemas.microsoft.com/office/drawing/2014/main" id="{CE353945-FD41-DA80-075E-9A9A82D24C6C}"/>
              </a:ext>
            </a:extLst>
          </p:cNvPr>
          <p:cNvSpPr/>
          <p:nvPr userDrawn="1"/>
        </p:nvSpPr>
        <p:spPr>
          <a:xfrm>
            <a:off x="10032016" y="5001353"/>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Body text">
            <a:extLst>
              <a:ext uri="{FF2B5EF4-FFF2-40B4-BE49-F238E27FC236}">
                <a16:creationId xmlns:a16="http://schemas.microsoft.com/office/drawing/2014/main" id="{6880F087-E6BD-C3C7-60BC-33C6B7942055}"/>
              </a:ext>
            </a:extLst>
          </p:cNvPr>
          <p:cNvSpPr>
            <a:spLocks noGrp="1"/>
          </p:cNvSpPr>
          <p:nvPr>
            <p:ph type="body" sz="quarter" idx="68" hasCustomPrompt="1"/>
          </p:nvPr>
        </p:nvSpPr>
        <p:spPr>
          <a:xfrm>
            <a:off x="10492177" y="6971117"/>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5" name="Body text">
            <a:extLst>
              <a:ext uri="{FF2B5EF4-FFF2-40B4-BE49-F238E27FC236}">
                <a16:creationId xmlns:a16="http://schemas.microsoft.com/office/drawing/2014/main" id="{267DAF89-5F04-FBE1-7660-5E838688959F}"/>
              </a:ext>
            </a:extLst>
          </p:cNvPr>
          <p:cNvSpPr>
            <a:spLocks noGrp="1"/>
          </p:cNvSpPr>
          <p:nvPr>
            <p:ph type="body" sz="quarter" idx="69" hasCustomPrompt="1"/>
          </p:nvPr>
        </p:nvSpPr>
        <p:spPr>
          <a:xfrm>
            <a:off x="10483329" y="7531838"/>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6" name="Content Placeholder 43">
            <a:extLst>
              <a:ext uri="{FF2B5EF4-FFF2-40B4-BE49-F238E27FC236}">
                <a16:creationId xmlns:a16="http://schemas.microsoft.com/office/drawing/2014/main" id="{97C8988B-1081-743A-AFF1-91708B64682B}"/>
              </a:ext>
            </a:extLst>
          </p:cNvPr>
          <p:cNvSpPr>
            <a:spLocks noGrp="1"/>
          </p:cNvSpPr>
          <p:nvPr>
            <p:ph sz="quarter" idx="70"/>
          </p:nvPr>
        </p:nvSpPr>
        <p:spPr>
          <a:xfrm>
            <a:off x="11693249" y="5423797"/>
            <a:ext cx="1035539" cy="908876"/>
          </a:xfrm>
          <a:prstGeom prst="rect">
            <a:avLst/>
          </a:prstGeom>
          <a:noFill/>
        </p:spPr>
        <p:txBody>
          <a:bodyPr/>
          <a:lstStyle>
            <a:lvl1pPr>
              <a:defRPr sz="500"/>
            </a:lvl1pPr>
          </a:lstStyle>
          <a:p>
            <a:pPr lvl="0"/>
            <a:endParaRPr lang="en-US" dirty="0"/>
          </a:p>
        </p:txBody>
      </p:sp>
      <p:sp>
        <p:nvSpPr>
          <p:cNvPr id="47" name="Rectangle 46">
            <a:extLst>
              <a:ext uri="{FF2B5EF4-FFF2-40B4-BE49-F238E27FC236}">
                <a16:creationId xmlns:a16="http://schemas.microsoft.com/office/drawing/2014/main" id="{4871A12B-6029-45CC-4724-6FA1EC241BEC}"/>
              </a:ext>
            </a:extLst>
          </p:cNvPr>
          <p:cNvSpPr/>
          <p:nvPr userDrawn="1"/>
        </p:nvSpPr>
        <p:spPr>
          <a:xfrm>
            <a:off x="14760465" y="4995872"/>
            <a:ext cx="4322619" cy="3840480"/>
          </a:xfrm>
          <a:prstGeom prst="rect">
            <a:avLst/>
          </a:prstGeom>
          <a:solidFill>
            <a:schemeClr val="accent4">
              <a:lumMod val="10000"/>
              <a:lumOff val="90000"/>
            </a:schemeClr>
          </a:solidFill>
          <a:ln w="12700" cap="flat">
            <a:solidFill>
              <a:schemeClr val="accent4">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Body text">
            <a:extLst>
              <a:ext uri="{FF2B5EF4-FFF2-40B4-BE49-F238E27FC236}">
                <a16:creationId xmlns:a16="http://schemas.microsoft.com/office/drawing/2014/main" id="{12C938C6-292E-74F0-96B8-600E4FEE4430}"/>
              </a:ext>
            </a:extLst>
          </p:cNvPr>
          <p:cNvSpPr>
            <a:spLocks noGrp="1"/>
          </p:cNvSpPr>
          <p:nvPr>
            <p:ph type="body" sz="quarter" idx="71" hasCustomPrompt="1"/>
          </p:nvPr>
        </p:nvSpPr>
        <p:spPr>
          <a:xfrm>
            <a:off x="15220626" y="6965636"/>
            <a:ext cx="3446532" cy="44774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9" name="Body text">
            <a:extLst>
              <a:ext uri="{FF2B5EF4-FFF2-40B4-BE49-F238E27FC236}">
                <a16:creationId xmlns:a16="http://schemas.microsoft.com/office/drawing/2014/main" id="{0749882A-11C5-A2BE-CF14-467F746ADAFC}"/>
              </a:ext>
            </a:extLst>
          </p:cNvPr>
          <p:cNvSpPr>
            <a:spLocks noGrp="1"/>
          </p:cNvSpPr>
          <p:nvPr>
            <p:ph type="body" sz="quarter" idx="72" hasCustomPrompt="1"/>
          </p:nvPr>
        </p:nvSpPr>
        <p:spPr>
          <a:xfrm>
            <a:off x="15211778" y="7526357"/>
            <a:ext cx="3446532" cy="103491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50" name="Content Placeholder 43">
            <a:extLst>
              <a:ext uri="{FF2B5EF4-FFF2-40B4-BE49-F238E27FC236}">
                <a16:creationId xmlns:a16="http://schemas.microsoft.com/office/drawing/2014/main" id="{9B3C7B89-025A-92E7-B342-0351FCC8DC2E}"/>
              </a:ext>
            </a:extLst>
          </p:cNvPr>
          <p:cNvSpPr>
            <a:spLocks noGrp="1"/>
          </p:cNvSpPr>
          <p:nvPr>
            <p:ph sz="quarter" idx="73"/>
          </p:nvPr>
        </p:nvSpPr>
        <p:spPr>
          <a:xfrm>
            <a:off x="16421698" y="5418316"/>
            <a:ext cx="1035539" cy="908876"/>
          </a:xfrm>
          <a:prstGeom prst="rect">
            <a:avLst/>
          </a:prstGeom>
          <a:noFill/>
        </p:spPr>
        <p:txBody>
          <a:bodyPr/>
          <a:lstStyle>
            <a:lvl1pPr>
              <a:defRPr sz="500"/>
            </a:lvl1pPr>
          </a:lstStyle>
          <a:p>
            <a:pPr lvl="0"/>
            <a:endParaRPr lang="en-US" dirty="0"/>
          </a:p>
        </p:txBody>
      </p:sp>
    </p:spTree>
    <p:extLst>
      <p:ext uri="{BB962C8B-B14F-4D97-AF65-F5344CB8AC3E}">
        <p14:creationId xmlns:p14="http://schemas.microsoft.com/office/powerpoint/2010/main" val="218835642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8_Main Slide 02">
    <p:spTree>
      <p:nvGrpSpPr>
        <p:cNvPr id="1" name=""/>
        <p:cNvGrpSpPr/>
        <p:nvPr/>
      </p:nvGrpSpPr>
      <p:grpSpPr>
        <a:xfrm>
          <a:off x="0" y="0"/>
          <a:ext cx="0" cy="0"/>
          <a:chOff x="0" y="0"/>
          <a:chExt cx="0" cy="0"/>
        </a:xfrm>
      </p:grpSpPr>
      <p:pic>
        <p:nvPicPr>
          <p:cNvPr id="5" name="Picture Placeholder 9">
            <a:extLst>
              <a:ext uri="{FF2B5EF4-FFF2-40B4-BE49-F238E27FC236}">
                <a16:creationId xmlns:a16="http://schemas.microsoft.com/office/drawing/2014/main" id="{B1C42F45-DDB4-56FF-45CF-6D9B0DFC61FF}"/>
              </a:ext>
            </a:extLst>
          </p:cNvPr>
          <p:cNvPicPr/>
          <p:nvPr userDrawn="1"/>
        </p:nvPicPr>
        <p:blipFill rotWithShape="1">
          <a:blip r:embed="rId2">
            <a:extLst>
              <a:ext uri="{28A0092B-C50C-407E-A947-70E740481C1C}">
                <a14:useLocalDpi xmlns:a14="http://schemas.microsoft.com/office/drawing/2010/main" val="0"/>
              </a:ext>
            </a:extLst>
          </a:blip>
          <a:srcRect l="2548" t="-513" r="7867" b="44156"/>
          <a:stretch/>
        </p:blipFill>
        <p:spPr>
          <a:xfrm>
            <a:off x="0" y="1649781"/>
            <a:ext cx="24384000" cy="10416437"/>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p:spPr>
      </p:pic>
      <p:sp>
        <p:nvSpPr>
          <p:cNvPr id="20" name="Title text"/>
          <p:cNvSpPr>
            <a:spLocks noGrp="1"/>
          </p:cNvSpPr>
          <p:nvPr>
            <p:ph type="body" sz="quarter" idx="18" hasCustomPrompt="1"/>
          </p:nvPr>
        </p:nvSpPr>
        <p:spPr>
          <a:xfrm>
            <a:off x="7865681" y="2069870"/>
            <a:ext cx="8652638" cy="1229693"/>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27" name="Rectangle 26">
            <a:extLst>
              <a:ext uri="{FF2B5EF4-FFF2-40B4-BE49-F238E27FC236}">
                <a16:creationId xmlns:a16="http://schemas.microsoft.com/office/drawing/2014/main" id="{80B66F4E-CC0F-5228-F31E-072EFAC67E43}"/>
              </a:ext>
            </a:extLst>
          </p:cNvPr>
          <p:cNvSpPr>
            <a:spLocks noGrp="1" noRot="1" noMove="1" noResize="1" noEditPoints="1" noAdjustHandles="1" noChangeArrowheads="1" noChangeShapeType="1"/>
          </p:cNvSpPr>
          <p:nvPr userDrawn="1"/>
        </p:nvSpPr>
        <p:spPr>
          <a:xfrm>
            <a:off x="2845251" y="5377989"/>
            <a:ext cx="4322619" cy="3840480"/>
          </a:xfrm>
          <a:prstGeom prst="rect">
            <a:avLst/>
          </a:prstGeom>
          <a:solidFill>
            <a:schemeClr val="accent5">
              <a:lumMod val="10000"/>
              <a:lumOff val="9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rm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Body text">
            <a:extLst>
              <a:ext uri="{FF2B5EF4-FFF2-40B4-BE49-F238E27FC236}">
                <a16:creationId xmlns:a16="http://schemas.microsoft.com/office/drawing/2014/main" id="{B2F117AE-B01F-FA94-8C59-2151E8E6C851}"/>
              </a:ext>
            </a:extLst>
          </p:cNvPr>
          <p:cNvSpPr>
            <a:spLocks noGrp="1"/>
          </p:cNvSpPr>
          <p:nvPr>
            <p:ph type="body" sz="quarter" idx="57" hasCustomPrompt="1"/>
          </p:nvPr>
        </p:nvSpPr>
        <p:spPr>
          <a:xfrm>
            <a:off x="3280074" y="7873089"/>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8" name="Rectangle 27">
            <a:extLst>
              <a:ext uri="{FF2B5EF4-FFF2-40B4-BE49-F238E27FC236}">
                <a16:creationId xmlns:a16="http://schemas.microsoft.com/office/drawing/2014/main" id="{6CB7A7AA-BA8F-AC5C-7EE5-505E063C5FF2}"/>
              </a:ext>
            </a:extLst>
          </p:cNvPr>
          <p:cNvSpPr>
            <a:spLocks noGrp="1" noRot="1" noMove="1" noResize="1" noEditPoints="1" noAdjustHandles="1" noChangeArrowheads="1" noChangeShapeType="1"/>
          </p:cNvSpPr>
          <p:nvPr userDrawn="1"/>
        </p:nvSpPr>
        <p:spPr>
          <a:xfrm>
            <a:off x="7561425" y="5391651"/>
            <a:ext cx="4322619" cy="3840480"/>
          </a:xfrm>
          <a:prstGeom prst="rect">
            <a:avLst/>
          </a:prstGeom>
          <a:solidFill>
            <a:schemeClr val="accent5">
              <a:lumMod val="10000"/>
              <a:lumOff val="9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rm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Rectangle 33">
            <a:extLst>
              <a:ext uri="{FF2B5EF4-FFF2-40B4-BE49-F238E27FC236}">
                <a16:creationId xmlns:a16="http://schemas.microsoft.com/office/drawing/2014/main" id="{7D1053F7-1416-AB1E-2098-657ED61E1192}"/>
              </a:ext>
            </a:extLst>
          </p:cNvPr>
          <p:cNvSpPr>
            <a:spLocks noGrp="1" noRot="1" noMove="1" noResize="1" noEditPoints="1" noAdjustHandles="1" noChangeArrowheads="1" noChangeShapeType="1"/>
          </p:cNvSpPr>
          <p:nvPr userDrawn="1"/>
        </p:nvSpPr>
        <p:spPr>
          <a:xfrm>
            <a:off x="16983895" y="5377989"/>
            <a:ext cx="4322619" cy="3840480"/>
          </a:xfrm>
          <a:prstGeom prst="rect">
            <a:avLst/>
          </a:prstGeom>
          <a:solidFill>
            <a:schemeClr val="accent5">
              <a:lumMod val="10000"/>
              <a:lumOff val="9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rm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Body text">
            <a:extLst>
              <a:ext uri="{FF2B5EF4-FFF2-40B4-BE49-F238E27FC236}">
                <a16:creationId xmlns:a16="http://schemas.microsoft.com/office/drawing/2014/main" id="{FD1F1D18-4E5D-B06B-420C-ABE22DF61CE0}"/>
              </a:ext>
            </a:extLst>
          </p:cNvPr>
          <p:cNvSpPr>
            <a:spLocks noGrp="1"/>
          </p:cNvSpPr>
          <p:nvPr>
            <p:ph type="body" sz="quarter" idx="58" hasCustomPrompt="1"/>
          </p:nvPr>
        </p:nvSpPr>
        <p:spPr>
          <a:xfrm>
            <a:off x="7994529" y="7872498"/>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9" name="Body text">
            <a:extLst>
              <a:ext uri="{FF2B5EF4-FFF2-40B4-BE49-F238E27FC236}">
                <a16:creationId xmlns:a16="http://schemas.microsoft.com/office/drawing/2014/main" id="{56106F2D-690B-8135-E2F6-050C52EC7E60}"/>
              </a:ext>
            </a:extLst>
          </p:cNvPr>
          <p:cNvSpPr>
            <a:spLocks noGrp="1"/>
          </p:cNvSpPr>
          <p:nvPr>
            <p:ph type="body" sz="quarter" idx="60" hasCustomPrompt="1"/>
          </p:nvPr>
        </p:nvSpPr>
        <p:spPr>
          <a:xfrm>
            <a:off x="17405391" y="7851575"/>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0" name="Body text">
            <a:extLst>
              <a:ext uri="{FF2B5EF4-FFF2-40B4-BE49-F238E27FC236}">
                <a16:creationId xmlns:a16="http://schemas.microsoft.com/office/drawing/2014/main" id="{7D7D3926-2590-9769-1D08-EE44E98C6EE1}"/>
              </a:ext>
            </a:extLst>
          </p:cNvPr>
          <p:cNvSpPr>
            <a:spLocks noGrp="1"/>
          </p:cNvSpPr>
          <p:nvPr>
            <p:ph type="body" sz="quarter" idx="61" hasCustomPrompt="1"/>
          </p:nvPr>
        </p:nvSpPr>
        <p:spPr>
          <a:xfrm>
            <a:off x="17405391" y="7290853"/>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29" name="Rectangle 28">
            <a:extLst>
              <a:ext uri="{FF2B5EF4-FFF2-40B4-BE49-F238E27FC236}">
                <a16:creationId xmlns:a16="http://schemas.microsoft.com/office/drawing/2014/main" id="{D169D871-6362-F75B-95CC-C74B18ACAE17}"/>
              </a:ext>
            </a:extLst>
          </p:cNvPr>
          <p:cNvSpPr>
            <a:spLocks noGrp="1" noRot="1" noMove="1" noResize="1" noEditPoints="1" noAdjustHandles="1" noChangeArrowheads="1" noChangeShapeType="1"/>
          </p:cNvSpPr>
          <p:nvPr userDrawn="1"/>
        </p:nvSpPr>
        <p:spPr>
          <a:xfrm>
            <a:off x="12272660" y="5392128"/>
            <a:ext cx="4322619" cy="3840480"/>
          </a:xfrm>
          <a:prstGeom prst="rect">
            <a:avLst/>
          </a:prstGeom>
          <a:solidFill>
            <a:schemeClr val="accent5">
              <a:lumMod val="10000"/>
              <a:lumOff val="9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rm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Body text">
            <a:extLst>
              <a:ext uri="{FF2B5EF4-FFF2-40B4-BE49-F238E27FC236}">
                <a16:creationId xmlns:a16="http://schemas.microsoft.com/office/drawing/2014/main" id="{843518DA-1155-CCCC-BF56-1C3648B06C49}"/>
              </a:ext>
            </a:extLst>
          </p:cNvPr>
          <p:cNvSpPr>
            <a:spLocks noGrp="1"/>
          </p:cNvSpPr>
          <p:nvPr>
            <p:ph type="body" sz="quarter" idx="62" hasCustomPrompt="1"/>
          </p:nvPr>
        </p:nvSpPr>
        <p:spPr>
          <a:xfrm>
            <a:off x="12715127" y="7306887"/>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E3994430-A65C-B907-75F0-638F74FA0CDB}"/>
              </a:ext>
            </a:extLst>
          </p:cNvPr>
          <p:cNvSpPr>
            <a:spLocks noGrp="1"/>
          </p:cNvSpPr>
          <p:nvPr>
            <p:ph type="body" sz="quarter" idx="63" hasCustomPrompt="1"/>
          </p:nvPr>
        </p:nvSpPr>
        <p:spPr>
          <a:xfrm>
            <a:off x="7994529" y="7298229"/>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3" name="Body text">
            <a:extLst>
              <a:ext uri="{FF2B5EF4-FFF2-40B4-BE49-F238E27FC236}">
                <a16:creationId xmlns:a16="http://schemas.microsoft.com/office/drawing/2014/main" id="{2FDED4F4-655D-DBAC-499D-A6AE9CAC53BB}"/>
              </a:ext>
            </a:extLst>
          </p:cNvPr>
          <p:cNvSpPr>
            <a:spLocks noGrp="1"/>
          </p:cNvSpPr>
          <p:nvPr>
            <p:ph type="body" sz="quarter" idx="64" hasCustomPrompt="1"/>
          </p:nvPr>
        </p:nvSpPr>
        <p:spPr>
          <a:xfrm>
            <a:off x="3280074" y="7312368"/>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4" name="Body text">
            <a:extLst>
              <a:ext uri="{FF2B5EF4-FFF2-40B4-BE49-F238E27FC236}">
                <a16:creationId xmlns:a16="http://schemas.microsoft.com/office/drawing/2014/main" id="{285DA1A1-CA96-5E2B-9C90-2C28704CED14}"/>
              </a:ext>
            </a:extLst>
          </p:cNvPr>
          <p:cNvSpPr>
            <a:spLocks noGrp="1"/>
          </p:cNvSpPr>
          <p:nvPr>
            <p:ph type="body" sz="quarter" idx="65" hasCustomPrompt="1"/>
          </p:nvPr>
        </p:nvSpPr>
        <p:spPr>
          <a:xfrm>
            <a:off x="12706279" y="7867608"/>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3" name="Content Placeholder 43">
            <a:extLst>
              <a:ext uri="{FF2B5EF4-FFF2-40B4-BE49-F238E27FC236}">
                <a16:creationId xmlns:a16="http://schemas.microsoft.com/office/drawing/2014/main" id="{98DD3B09-6387-524E-A83F-F38D7855AAA1}"/>
              </a:ext>
            </a:extLst>
          </p:cNvPr>
          <p:cNvSpPr>
            <a:spLocks noGrp="1"/>
          </p:cNvSpPr>
          <p:nvPr>
            <p:ph sz="quarter" idx="49"/>
          </p:nvPr>
        </p:nvSpPr>
        <p:spPr>
          <a:xfrm>
            <a:off x="4483939" y="5782870"/>
            <a:ext cx="1035539" cy="908876"/>
          </a:xfrm>
          <a:prstGeom prst="rect">
            <a:avLst/>
          </a:prstGeom>
          <a:noFill/>
        </p:spPr>
        <p:txBody>
          <a:bodyPr/>
          <a:lstStyle>
            <a:lvl1pPr>
              <a:defRPr sz="500"/>
            </a:lvl1pPr>
          </a:lstStyle>
          <a:p>
            <a:pPr lvl="0"/>
            <a:endParaRPr lang="en-US" dirty="0"/>
          </a:p>
        </p:txBody>
      </p:sp>
      <p:sp>
        <p:nvSpPr>
          <p:cNvPr id="24" name="Content Placeholder 43">
            <a:extLst>
              <a:ext uri="{FF2B5EF4-FFF2-40B4-BE49-F238E27FC236}">
                <a16:creationId xmlns:a16="http://schemas.microsoft.com/office/drawing/2014/main" id="{7E31BA5E-C9F0-1274-0701-D36576221F9D}"/>
              </a:ext>
            </a:extLst>
          </p:cNvPr>
          <p:cNvSpPr>
            <a:spLocks noGrp="1"/>
          </p:cNvSpPr>
          <p:nvPr>
            <p:ph sz="quarter" idx="66"/>
          </p:nvPr>
        </p:nvSpPr>
        <p:spPr>
          <a:xfrm>
            <a:off x="9175392" y="5767879"/>
            <a:ext cx="1035539" cy="908876"/>
          </a:xfrm>
          <a:prstGeom prst="rect">
            <a:avLst/>
          </a:prstGeom>
          <a:noFill/>
        </p:spPr>
        <p:txBody>
          <a:bodyPr/>
          <a:lstStyle>
            <a:lvl1pPr>
              <a:defRPr sz="500"/>
            </a:lvl1pPr>
          </a:lstStyle>
          <a:p>
            <a:pPr lvl="0"/>
            <a:endParaRPr lang="en-US" dirty="0"/>
          </a:p>
        </p:txBody>
      </p:sp>
      <p:sp>
        <p:nvSpPr>
          <p:cNvPr id="25" name="Content Placeholder 43">
            <a:extLst>
              <a:ext uri="{FF2B5EF4-FFF2-40B4-BE49-F238E27FC236}">
                <a16:creationId xmlns:a16="http://schemas.microsoft.com/office/drawing/2014/main" id="{AFF7A339-F2FD-522D-1249-3E3DFEB18539}"/>
              </a:ext>
            </a:extLst>
          </p:cNvPr>
          <p:cNvSpPr>
            <a:spLocks noGrp="1"/>
          </p:cNvSpPr>
          <p:nvPr>
            <p:ph sz="quarter" idx="67"/>
          </p:nvPr>
        </p:nvSpPr>
        <p:spPr>
          <a:xfrm>
            <a:off x="13916199" y="5759567"/>
            <a:ext cx="1035539" cy="908876"/>
          </a:xfrm>
          <a:prstGeom prst="rect">
            <a:avLst/>
          </a:prstGeom>
          <a:noFill/>
        </p:spPr>
        <p:txBody>
          <a:bodyPr/>
          <a:lstStyle>
            <a:lvl1pPr>
              <a:defRPr sz="500"/>
            </a:lvl1pPr>
          </a:lstStyle>
          <a:p>
            <a:pPr lvl="0"/>
            <a:endParaRPr lang="en-US" dirty="0"/>
          </a:p>
        </p:txBody>
      </p:sp>
      <p:sp>
        <p:nvSpPr>
          <p:cNvPr id="26" name="Content Placeholder 43">
            <a:extLst>
              <a:ext uri="{FF2B5EF4-FFF2-40B4-BE49-F238E27FC236}">
                <a16:creationId xmlns:a16="http://schemas.microsoft.com/office/drawing/2014/main" id="{CE85D8E9-BA38-4D63-7B81-D293814DEDBD}"/>
              </a:ext>
            </a:extLst>
          </p:cNvPr>
          <p:cNvSpPr>
            <a:spLocks noGrp="1"/>
          </p:cNvSpPr>
          <p:nvPr>
            <p:ph sz="quarter" idx="68"/>
          </p:nvPr>
        </p:nvSpPr>
        <p:spPr>
          <a:xfrm>
            <a:off x="18627434" y="5782870"/>
            <a:ext cx="1035539" cy="908876"/>
          </a:xfrm>
          <a:prstGeom prst="rect">
            <a:avLst/>
          </a:prstGeom>
          <a:noFill/>
        </p:spPr>
        <p:txBody>
          <a:bodyPr/>
          <a:lstStyle>
            <a:lvl1pPr>
              <a:defRPr sz="500"/>
            </a:lvl1pPr>
          </a:lstStyle>
          <a:p>
            <a:pPr lvl="0"/>
            <a:endParaRPr lang="en-US" dirty="0"/>
          </a:p>
        </p:txBody>
      </p:sp>
      <p:sp>
        <p:nvSpPr>
          <p:cNvPr id="35" name="Body text">
            <a:extLst>
              <a:ext uri="{FF2B5EF4-FFF2-40B4-BE49-F238E27FC236}">
                <a16:creationId xmlns:a16="http://schemas.microsoft.com/office/drawing/2014/main" id="{0336EA79-3C86-3194-4608-4C5D3BE2B642}"/>
              </a:ext>
            </a:extLst>
          </p:cNvPr>
          <p:cNvSpPr>
            <a:spLocks noGrp="1"/>
          </p:cNvSpPr>
          <p:nvPr>
            <p:ph type="body" sz="quarter" idx="38" hasCustomPrompt="1"/>
          </p:nvPr>
        </p:nvSpPr>
        <p:spPr>
          <a:xfrm>
            <a:off x="5710895" y="10254764"/>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pic>
        <p:nvPicPr>
          <p:cNvPr id="36" name="Picture 35" descr="A black and blue letter n&#10;&#10;Description automatically generated">
            <a:extLst>
              <a:ext uri="{FF2B5EF4-FFF2-40B4-BE49-F238E27FC236}">
                <a16:creationId xmlns:a16="http://schemas.microsoft.com/office/drawing/2014/main" id="{4C15DFAC-378B-DBD4-FFD8-3DA98483B5E3}"/>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Tree>
    <p:extLst>
      <p:ext uri="{BB962C8B-B14F-4D97-AF65-F5344CB8AC3E}">
        <p14:creationId xmlns:p14="http://schemas.microsoft.com/office/powerpoint/2010/main" val="48641172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7_Main Slide 02">
    <p:spTree>
      <p:nvGrpSpPr>
        <p:cNvPr id="1" name=""/>
        <p:cNvGrpSpPr/>
        <p:nvPr/>
      </p:nvGrpSpPr>
      <p:grpSpPr>
        <a:xfrm>
          <a:off x="0" y="0"/>
          <a:ext cx="0" cy="0"/>
          <a:chOff x="0" y="0"/>
          <a:chExt cx="0" cy="0"/>
        </a:xfrm>
      </p:grpSpPr>
      <p:sp>
        <p:nvSpPr>
          <p:cNvPr id="20" name="Title text"/>
          <p:cNvSpPr>
            <a:spLocks noGrp="1"/>
          </p:cNvSpPr>
          <p:nvPr>
            <p:ph type="body" sz="quarter" idx="18" hasCustomPrompt="1"/>
          </p:nvPr>
        </p:nvSpPr>
        <p:spPr>
          <a:xfrm>
            <a:off x="3487830" y="2069870"/>
            <a:ext cx="17408335" cy="1229693"/>
          </a:xfrm>
          <a:prstGeom prst="rect">
            <a:avLst/>
          </a:prstGeom>
        </p:spPr>
        <p:txBody>
          <a:bodyPr anchor="t">
            <a:norm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11" name="Body text">
            <a:extLst>
              <a:ext uri="{FF2B5EF4-FFF2-40B4-BE49-F238E27FC236}">
                <a16:creationId xmlns:a16="http://schemas.microsoft.com/office/drawing/2014/main" id="{843518DA-1155-CCCC-BF56-1C3648B06C49}"/>
              </a:ext>
            </a:extLst>
          </p:cNvPr>
          <p:cNvSpPr>
            <a:spLocks noGrp="1"/>
          </p:cNvSpPr>
          <p:nvPr>
            <p:ph type="body" sz="quarter" idx="62" hasCustomPrompt="1"/>
          </p:nvPr>
        </p:nvSpPr>
        <p:spPr>
          <a:xfrm>
            <a:off x="10468733" y="9111487"/>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4" name="Body text">
            <a:extLst>
              <a:ext uri="{FF2B5EF4-FFF2-40B4-BE49-F238E27FC236}">
                <a16:creationId xmlns:a16="http://schemas.microsoft.com/office/drawing/2014/main" id="{285DA1A1-CA96-5E2B-9C90-2C28704CED14}"/>
              </a:ext>
            </a:extLst>
          </p:cNvPr>
          <p:cNvSpPr>
            <a:spLocks noGrp="1"/>
          </p:cNvSpPr>
          <p:nvPr>
            <p:ph type="body" sz="quarter" idx="65" hasCustomPrompt="1"/>
          </p:nvPr>
        </p:nvSpPr>
        <p:spPr>
          <a:xfrm>
            <a:off x="10468733" y="9672208"/>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7" name="Body text">
            <a:extLst>
              <a:ext uri="{FF2B5EF4-FFF2-40B4-BE49-F238E27FC236}">
                <a16:creationId xmlns:a16="http://schemas.microsoft.com/office/drawing/2014/main" id="{8F1452B5-36ED-C083-7A31-53157F4709C9}"/>
              </a:ext>
            </a:extLst>
          </p:cNvPr>
          <p:cNvSpPr>
            <a:spLocks noGrp="1"/>
          </p:cNvSpPr>
          <p:nvPr>
            <p:ph type="body" sz="quarter" idx="25" hasCustomPrompt="1"/>
          </p:nvPr>
        </p:nvSpPr>
        <p:spPr>
          <a:xfrm>
            <a:off x="5160777" y="3352597"/>
            <a:ext cx="14062443" cy="1229693"/>
          </a:xfrm>
          <a:prstGeom prst="rect">
            <a:avLst/>
          </a:prstGeom>
        </p:spPr>
        <p:txBody>
          <a:bodyPr anchor="t">
            <a:norm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2" name="Picture Placeholder 29">
            <a:extLst>
              <a:ext uri="{FF2B5EF4-FFF2-40B4-BE49-F238E27FC236}">
                <a16:creationId xmlns:a16="http://schemas.microsoft.com/office/drawing/2014/main" id="{EE83741C-BE7F-DE7E-B2F0-70DF158117A4}"/>
              </a:ext>
            </a:extLst>
          </p:cNvPr>
          <p:cNvSpPr>
            <a:spLocks noGrp="1"/>
          </p:cNvSpPr>
          <p:nvPr>
            <p:ph type="pic" sz="quarter" idx="73" hasCustomPrompt="1"/>
          </p:nvPr>
        </p:nvSpPr>
        <p:spPr>
          <a:xfrm>
            <a:off x="10151919" y="5103640"/>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1" name="Body text">
            <a:extLst>
              <a:ext uri="{FF2B5EF4-FFF2-40B4-BE49-F238E27FC236}">
                <a16:creationId xmlns:a16="http://schemas.microsoft.com/office/drawing/2014/main" id="{1D1D01DC-D71A-9715-DA08-16ECE830D8E6}"/>
              </a:ext>
            </a:extLst>
          </p:cNvPr>
          <p:cNvSpPr>
            <a:spLocks noGrp="1"/>
          </p:cNvSpPr>
          <p:nvPr>
            <p:ph type="body" sz="quarter" idx="74" hasCustomPrompt="1"/>
          </p:nvPr>
        </p:nvSpPr>
        <p:spPr>
          <a:xfrm>
            <a:off x="14701294" y="9111487"/>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2" name="Body text">
            <a:extLst>
              <a:ext uri="{FF2B5EF4-FFF2-40B4-BE49-F238E27FC236}">
                <a16:creationId xmlns:a16="http://schemas.microsoft.com/office/drawing/2014/main" id="{E5B672AF-F68D-A7A3-D2B1-E20C8F95C8AF}"/>
              </a:ext>
            </a:extLst>
          </p:cNvPr>
          <p:cNvSpPr>
            <a:spLocks noGrp="1"/>
          </p:cNvSpPr>
          <p:nvPr>
            <p:ph type="body" sz="quarter" idx="75" hasCustomPrompt="1"/>
          </p:nvPr>
        </p:nvSpPr>
        <p:spPr>
          <a:xfrm>
            <a:off x="14701294" y="9672208"/>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3" name="Picture Placeholder 29">
            <a:extLst>
              <a:ext uri="{FF2B5EF4-FFF2-40B4-BE49-F238E27FC236}">
                <a16:creationId xmlns:a16="http://schemas.microsoft.com/office/drawing/2014/main" id="{B0001836-6A68-27D2-0F98-F767381DA84C}"/>
              </a:ext>
            </a:extLst>
          </p:cNvPr>
          <p:cNvSpPr>
            <a:spLocks noGrp="1"/>
          </p:cNvSpPr>
          <p:nvPr>
            <p:ph type="pic" sz="quarter" idx="76" hasCustomPrompt="1"/>
          </p:nvPr>
        </p:nvSpPr>
        <p:spPr>
          <a:xfrm>
            <a:off x="14384480" y="5103640"/>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6" name="Body text">
            <a:extLst>
              <a:ext uri="{FF2B5EF4-FFF2-40B4-BE49-F238E27FC236}">
                <a16:creationId xmlns:a16="http://schemas.microsoft.com/office/drawing/2014/main" id="{51F83B90-27D7-974E-AA9D-22793C468B25}"/>
              </a:ext>
            </a:extLst>
          </p:cNvPr>
          <p:cNvSpPr>
            <a:spLocks noGrp="1"/>
          </p:cNvSpPr>
          <p:nvPr>
            <p:ph type="body" sz="quarter" idx="77" hasCustomPrompt="1"/>
          </p:nvPr>
        </p:nvSpPr>
        <p:spPr>
          <a:xfrm>
            <a:off x="6236172" y="9111487"/>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7" name="Body text">
            <a:extLst>
              <a:ext uri="{FF2B5EF4-FFF2-40B4-BE49-F238E27FC236}">
                <a16:creationId xmlns:a16="http://schemas.microsoft.com/office/drawing/2014/main" id="{112BF8AF-3800-529D-1304-B8F48A804243}"/>
              </a:ext>
            </a:extLst>
          </p:cNvPr>
          <p:cNvSpPr>
            <a:spLocks noGrp="1"/>
          </p:cNvSpPr>
          <p:nvPr>
            <p:ph type="body" sz="quarter" idx="78" hasCustomPrompt="1"/>
          </p:nvPr>
        </p:nvSpPr>
        <p:spPr>
          <a:xfrm>
            <a:off x="6236172" y="9672208"/>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8" name="Picture Placeholder 29">
            <a:extLst>
              <a:ext uri="{FF2B5EF4-FFF2-40B4-BE49-F238E27FC236}">
                <a16:creationId xmlns:a16="http://schemas.microsoft.com/office/drawing/2014/main" id="{1FCD678F-D53C-070C-183F-632AA82F0293}"/>
              </a:ext>
            </a:extLst>
          </p:cNvPr>
          <p:cNvSpPr>
            <a:spLocks noGrp="1"/>
          </p:cNvSpPr>
          <p:nvPr>
            <p:ph type="pic" sz="quarter" idx="79" hasCustomPrompt="1"/>
          </p:nvPr>
        </p:nvSpPr>
        <p:spPr>
          <a:xfrm>
            <a:off x="5919358" y="5103640"/>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9" name="Body text">
            <a:extLst>
              <a:ext uri="{FF2B5EF4-FFF2-40B4-BE49-F238E27FC236}">
                <a16:creationId xmlns:a16="http://schemas.microsoft.com/office/drawing/2014/main" id="{3664106E-C5B2-62F5-7ABD-762A16DC2B2C}"/>
              </a:ext>
            </a:extLst>
          </p:cNvPr>
          <p:cNvSpPr>
            <a:spLocks noGrp="1"/>
          </p:cNvSpPr>
          <p:nvPr>
            <p:ph type="body" sz="quarter" idx="80" hasCustomPrompt="1"/>
          </p:nvPr>
        </p:nvSpPr>
        <p:spPr>
          <a:xfrm>
            <a:off x="2003611" y="9111487"/>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0" name="Body text">
            <a:extLst>
              <a:ext uri="{FF2B5EF4-FFF2-40B4-BE49-F238E27FC236}">
                <a16:creationId xmlns:a16="http://schemas.microsoft.com/office/drawing/2014/main" id="{5E61B7C0-C012-F242-6E53-963272E79FEC}"/>
              </a:ext>
            </a:extLst>
          </p:cNvPr>
          <p:cNvSpPr>
            <a:spLocks noGrp="1"/>
          </p:cNvSpPr>
          <p:nvPr>
            <p:ph type="body" sz="quarter" idx="81" hasCustomPrompt="1"/>
          </p:nvPr>
        </p:nvSpPr>
        <p:spPr>
          <a:xfrm>
            <a:off x="2003611" y="9672208"/>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1" name="Picture Placeholder 29">
            <a:extLst>
              <a:ext uri="{FF2B5EF4-FFF2-40B4-BE49-F238E27FC236}">
                <a16:creationId xmlns:a16="http://schemas.microsoft.com/office/drawing/2014/main" id="{349C3304-F54B-F191-3863-529721B50EB3}"/>
              </a:ext>
            </a:extLst>
          </p:cNvPr>
          <p:cNvSpPr>
            <a:spLocks noGrp="1"/>
          </p:cNvSpPr>
          <p:nvPr>
            <p:ph type="pic" sz="quarter" idx="82" hasCustomPrompt="1"/>
          </p:nvPr>
        </p:nvSpPr>
        <p:spPr>
          <a:xfrm>
            <a:off x="1686797" y="5103640"/>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2" name="Body text">
            <a:extLst>
              <a:ext uri="{FF2B5EF4-FFF2-40B4-BE49-F238E27FC236}">
                <a16:creationId xmlns:a16="http://schemas.microsoft.com/office/drawing/2014/main" id="{2A9942A3-CE5F-9E3F-2062-49FA1ADB9C20}"/>
              </a:ext>
            </a:extLst>
          </p:cNvPr>
          <p:cNvSpPr>
            <a:spLocks noGrp="1"/>
          </p:cNvSpPr>
          <p:nvPr>
            <p:ph type="body" sz="quarter" idx="83" hasCustomPrompt="1"/>
          </p:nvPr>
        </p:nvSpPr>
        <p:spPr>
          <a:xfrm>
            <a:off x="18933855" y="9111487"/>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43" name="Body text">
            <a:extLst>
              <a:ext uri="{FF2B5EF4-FFF2-40B4-BE49-F238E27FC236}">
                <a16:creationId xmlns:a16="http://schemas.microsoft.com/office/drawing/2014/main" id="{17497B18-EFF2-9AF3-5A2D-4812E5936ACC}"/>
              </a:ext>
            </a:extLst>
          </p:cNvPr>
          <p:cNvSpPr>
            <a:spLocks noGrp="1"/>
          </p:cNvSpPr>
          <p:nvPr>
            <p:ph type="body" sz="quarter" idx="84" hasCustomPrompt="1"/>
          </p:nvPr>
        </p:nvSpPr>
        <p:spPr>
          <a:xfrm>
            <a:off x="18933855" y="9672208"/>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4" name="Picture Placeholder 29">
            <a:extLst>
              <a:ext uri="{FF2B5EF4-FFF2-40B4-BE49-F238E27FC236}">
                <a16:creationId xmlns:a16="http://schemas.microsoft.com/office/drawing/2014/main" id="{10ACC703-7E58-E216-713C-7D817A9EC36D}"/>
              </a:ext>
            </a:extLst>
          </p:cNvPr>
          <p:cNvSpPr>
            <a:spLocks noGrp="1"/>
          </p:cNvSpPr>
          <p:nvPr>
            <p:ph type="pic" sz="quarter" idx="85" hasCustomPrompt="1"/>
          </p:nvPr>
        </p:nvSpPr>
        <p:spPr>
          <a:xfrm>
            <a:off x="18617041" y="5103640"/>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Tree>
    <p:extLst>
      <p:ext uri="{BB962C8B-B14F-4D97-AF65-F5344CB8AC3E}">
        <p14:creationId xmlns:p14="http://schemas.microsoft.com/office/powerpoint/2010/main" val="310347235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5_Main Slid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A6EE24-EFD1-9361-0FCD-E09D4D400DAD}"/>
              </a:ext>
            </a:extLst>
          </p:cNvPr>
          <p:cNvSpPr/>
          <p:nvPr userDrawn="1"/>
        </p:nvSpPr>
        <p:spPr>
          <a:xfrm>
            <a:off x="1726514" y="5916837"/>
            <a:ext cx="4080161" cy="75895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22" name="Picture Placeholder 29">
            <a:extLst>
              <a:ext uri="{FF2B5EF4-FFF2-40B4-BE49-F238E27FC236}">
                <a16:creationId xmlns:a16="http://schemas.microsoft.com/office/drawing/2014/main" id="{EE83741C-BE7F-DE7E-B2F0-70DF158117A4}"/>
              </a:ext>
            </a:extLst>
          </p:cNvPr>
          <p:cNvSpPr>
            <a:spLocks noGrp="1"/>
          </p:cNvSpPr>
          <p:nvPr>
            <p:ph type="pic" sz="quarter" idx="73" hasCustomPrompt="1"/>
          </p:nvPr>
        </p:nvSpPr>
        <p:spPr>
          <a:xfrm>
            <a:off x="14384481" y="4988381"/>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8" name="Picture Placeholder 29">
            <a:extLst>
              <a:ext uri="{FF2B5EF4-FFF2-40B4-BE49-F238E27FC236}">
                <a16:creationId xmlns:a16="http://schemas.microsoft.com/office/drawing/2014/main" id="{1FCD678F-D53C-070C-183F-632AA82F0293}"/>
              </a:ext>
            </a:extLst>
          </p:cNvPr>
          <p:cNvSpPr>
            <a:spLocks noGrp="1"/>
          </p:cNvSpPr>
          <p:nvPr>
            <p:ph type="pic" sz="quarter" idx="79" hasCustomPrompt="1"/>
          </p:nvPr>
        </p:nvSpPr>
        <p:spPr>
          <a:xfrm>
            <a:off x="10151920" y="4988381"/>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1" name="Picture Placeholder 29">
            <a:extLst>
              <a:ext uri="{FF2B5EF4-FFF2-40B4-BE49-F238E27FC236}">
                <a16:creationId xmlns:a16="http://schemas.microsoft.com/office/drawing/2014/main" id="{349C3304-F54B-F191-3863-529721B50EB3}"/>
              </a:ext>
            </a:extLst>
          </p:cNvPr>
          <p:cNvSpPr>
            <a:spLocks noGrp="1"/>
          </p:cNvSpPr>
          <p:nvPr>
            <p:ph type="pic" sz="quarter" idx="82" hasCustomPrompt="1"/>
          </p:nvPr>
        </p:nvSpPr>
        <p:spPr>
          <a:xfrm>
            <a:off x="5919359" y="4988381"/>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4" name="Picture Placeholder 29">
            <a:extLst>
              <a:ext uri="{FF2B5EF4-FFF2-40B4-BE49-F238E27FC236}">
                <a16:creationId xmlns:a16="http://schemas.microsoft.com/office/drawing/2014/main" id="{10ACC703-7E58-E216-713C-7D817A9EC36D}"/>
              </a:ext>
            </a:extLst>
          </p:cNvPr>
          <p:cNvSpPr>
            <a:spLocks noGrp="1"/>
          </p:cNvSpPr>
          <p:nvPr>
            <p:ph type="pic" sz="quarter" idx="85" hasCustomPrompt="1"/>
          </p:nvPr>
        </p:nvSpPr>
        <p:spPr>
          <a:xfrm>
            <a:off x="18617041" y="4988381"/>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6" name="Title text">
            <a:extLst>
              <a:ext uri="{FF2B5EF4-FFF2-40B4-BE49-F238E27FC236}">
                <a16:creationId xmlns:a16="http://schemas.microsoft.com/office/drawing/2014/main" id="{DAAB328F-13B7-547F-C0EF-0547CF75513B}"/>
              </a:ext>
            </a:extLst>
          </p:cNvPr>
          <p:cNvSpPr>
            <a:spLocks noGrp="1"/>
          </p:cNvSpPr>
          <p:nvPr>
            <p:ph type="body" sz="quarter" idx="18" hasCustomPrompt="1"/>
          </p:nvPr>
        </p:nvSpPr>
        <p:spPr>
          <a:xfrm>
            <a:off x="3487830" y="2069870"/>
            <a:ext cx="17408335" cy="1229693"/>
          </a:xfrm>
          <a:prstGeom prst="rect">
            <a:avLst/>
          </a:prstGeom>
        </p:spPr>
        <p:txBody>
          <a:bodyPr anchor="t">
            <a:norm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8" name="Body text">
            <a:extLst>
              <a:ext uri="{FF2B5EF4-FFF2-40B4-BE49-F238E27FC236}">
                <a16:creationId xmlns:a16="http://schemas.microsoft.com/office/drawing/2014/main" id="{492CC767-FAC0-974D-7481-3ED9B0B2AC52}"/>
              </a:ext>
            </a:extLst>
          </p:cNvPr>
          <p:cNvSpPr>
            <a:spLocks noGrp="1"/>
          </p:cNvSpPr>
          <p:nvPr>
            <p:ph type="body" sz="quarter" idx="25" hasCustomPrompt="1"/>
          </p:nvPr>
        </p:nvSpPr>
        <p:spPr>
          <a:xfrm>
            <a:off x="5160777" y="3352597"/>
            <a:ext cx="14062443" cy="1229693"/>
          </a:xfrm>
          <a:prstGeom prst="rect">
            <a:avLst/>
          </a:prstGeom>
        </p:spPr>
        <p:txBody>
          <a:bodyPr anchor="t">
            <a:norm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585A52B2-9635-D77A-1E9B-29993CF191B0}"/>
              </a:ext>
            </a:extLst>
          </p:cNvPr>
          <p:cNvSpPr>
            <a:spLocks noGrp="1"/>
          </p:cNvSpPr>
          <p:nvPr>
            <p:ph type="body" sz="quarter" idx="80" hasCustomPrompt="1"/>
          </p:nvPr>
        </p:nvSpPr>
        <p:spPr>
          <a:xfrm>
            <a:off x="6236173" y="8996228"/>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3" name="Body text">
            <a:extLst>
              <a:ext uri="{FF2B5EF4-FFF2-40B4-BE49-F238E27FC236}">
                <a16:creationId xmlns:a16="http://schemas.microsoft.com/office/drawing/2014/main" id="{2BEA89DB-96B1-ECAC-0AAA-7EF93F191B3B}"/>
              </a:ext>
            </a:extLst>
          </p:cNvPr>
          <p:cNvSpPr>
            <a:spLocks noGrp="1"/>
          </p:cNvSpPr>
          <p:nvPr>
            <p:ph type="body" sz="quarter" idx="81" hasCustomPrompt="1"/>
          </p:nvPr>
        </p:nvSpPr>
        <p:spPr>
          <a:xfrm>
            <a:off x="6236173" y="9556949"/>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5" name="Body text">
            <a:extLst>
              <a:ext uri="{FF2B5EF4-FFF2-40B4-BE49-F238E27FC236}">
                <a16:creationId xmlns:a16="http://schemas.microsoft.com/office/drawing/2014/main" id="{F0DD04BC-FD3B-040B-5105-C1ED24FAA38A}"/>
              </a:ext>
            </a:extLst>
          </p:cNvPr>
          <p:cNvSpPr>
            <a:spLocks noGrp="1"/>
          </p:cNvSpPr>
          <p:nvPr>
            <p:ph type="body" sz="quarter" idx="88" hasCustomPrompt="1"/>
          </p:nvPr>
        </p:nvSpPr>
        <p:spPr>
          <a:xfrm>
            <a:off x="10468734" y="8996228"/>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96356709-3984-06BF-06AF-16E6E89E7D77}"/>
              </a:ext>
            </a:extLst>
          </p:cNvPr>
          <p:cNvSpPr>
            <a:spLocks noGrp="1"/>
          </p:cNvSpPr>
          <p:nvPr>
            <p:ph type="body" sz="quarter" idx="89" hasCustomPrompt="1"/>
          </p:nvPr>
        </p:nvSpPr>
        <p:spPr>
          <a:xfrm>
            <a:off x="10468734" y="9556949"/>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7" name="Body text">
            <a:extLst>
              <a:ext uri="{FF2B5EF4-FFF2-40B4-BE49-F238E27FC236}">
                <a16:creationId xmlns:a16="http://schemas.microsoft.com/office/drawing/2014/main" id="{78B62BD5-120A-77AE-15EA-D43E56C3B3B6}"/>
              </a:ext>
            </a:extLst>
          </p:cNvPr>
          <p:cNvSpPr>
            <a:spLocks noGrp="1"/>
          </p:cNvSpPr>
          <p:nvPr>
            <p:ph type="body" sz="quarter" idx="90" hasCustomPrompt="1"/>
          </p:nvPr>
        </p:nvSpPr>
        <p:spPr>
          <a:xfrm>
            <a:off x="14701521" y="8996228"/>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8" name="Body text">
            <a:extLst>
              <a:ext uri="{FF2B5EF4-FFF2-40B4-BE49-F238E27FC236}">
                <a16:creationId xmlns:a16="http://schemas.microsoft.com/office/drawing/2014/main" id="{2FC243F7-43AD-2251-7B81-3058AD1CE7DE}"/>
              </a:ext>
            </a:extLst>
          </p:cNvPr>
          <p:cNvSpPr>
            <a:spLocks noGrp="1"/>
          </p:cNvSpPr>
          <p:nvPr>
            <p:ph type="body" sz="quarter" idx="91" hasCustomPrompt="1"/>
          </p:nvPr>
        </p:nvSpPr>
        <p:spPr>
          <a:xfrm>
            <a:off x="14701521" y="9556949"/>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9" name="Body text">
            <a:extLst>
              <a:ext uri="{FF2B5EF4-FFF2-40B4-BE49-F238E27FC236}">
                <a16:creationId xmlns:a16="http://schemas.microsoft.com/office/drawing/2014/main" id="{9096604B-12A1-317B-A4EC-795DA186EE39}"/>
              </a:ext>
            </a:extLst>
          </p:cNvPr>
          <p:cNvSpPr>
            <a:spLocks noGrp="1"/>
          </p:cNvSpPr>
          <p:nvPr>
            <p:ph type="body" sz="quarter" idx="92" hasCustomPrompt="1"/>
          </p:nvPr>
        </p:nvSpPr>
        <p:spPr>
          <a:xfrm>
            <a:off x="18933857" y="8996228"/>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21" name="Body text">
            <a:extLst>
              <a:ext uri="{FF2B5EF4-FFF2-40B4-BE49-F238E27FC236}">
                <a16:creationId xmlns:a16="http://schemas.microsoft.com/office/drawing/2014/main" id="{3144BD4E-A62C-13C3-5652-FECC102FC052}"/>
              </a:ext>
            </a:extLst>
          </p:cNvPr>
          <p:cNvSpPr>
            <a:spLocks noGrp="1"/>
          </p:cNvSpPr>
          <p:nvPr>
            <p:ph type="body" sz="quarter" idx="93" hasCustomPrompt="1"/>
          </p:nvPr>
        </p:nvSpPr>
        <p:spPr>
          <a:xfrm>
            <a:off x="18933857" y="9556949"/>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3" name="Body text">
            <a:extLst>
              <a:ext uri="{FF2B5EF4-FFF2-40B4-BE49-F238E27FC236}">
                <a16:creationId xmlns:a16="http://schemas.microsoft.com/office/drawing/2014/main" id="{768EA29C-5005-41D2-E796-D1225D6504F9}"/>
              </a:ext>
            </a:extLst>
          </p:cNvPr>
          <p:cNvSpPr>
            <a:spLocks noGrp="1"/>
          </p:cNvSpPr>
          <p:nvPr>
            <p:ph type="body" sz="quarter" idx="94" hasCustomPrompt="1"/>
          </p:nvPr>
        </p:nvSpPr>
        <p:spPr>
          <a:xfrm>
            <a:off x="2043328" y="9892715"/>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24" name="Body text">
            <a:extLst>
              <a:ext uri="{FF2B5EF4-FFF2-40B4-BE49-F238E27FC236}">
                <a16:creationId xmlns:a16="http://schemas.microsoft.com/office/drawing/2014/main" id="{020CCE50-ED50-2203-029C-88797519B3B7}"/>
              </a:ext>
            </a:extLst>
          </p:cNvPr>
          <p:cNvSpPr>
            <a:spLocks noGrp="1"/>
          </p:cNvSpPr>
          <p:nvPr>
            <p:ph type="body" sz="quarter" idx="95" hasCustomPrompt="1"/>
          </p:nvPr>
        </p:nvSpPr>
        <p:spPr>
          <a:xfrm>
            <a:off x="2043328" y="10453436"/>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5" name="Body text">
            <a:extLst>
              <a:ext uri="{FF2B5EF4-FFF2-40B4-BE49-F238E27FC236}">
                <a16:creationId xmlns:a16="http://schemas.microsoft.com/office/drawing/2014/main" id="{C1BF7467-E21F-F650-48F9-3768CDF1576C}"/>
              </a:ext>
            </a:extLst>
          </p:cNvPr>
          <p:cNvSpPr>
            <a:spLocks noGrp="1"/>
          </p:cNvSpPr>
          <p:nvPr>
            <p:ph type="body" sz="quarter" idx="96" hasCustomPrompt="1"/>
          </p:nvPr>
        </p:nvSpPr>
        <p:spPr>
          <a:xfrm>
            <a:off x="1974030" y="6740818"/>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40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26" name="Body text">
            <a:extLst>
              <a:ext uri="{FF2B5EF4-FFF2-40B4-BE49-F238E27FC236}">
                <a16:creationId xmlns:a16="http://schemas.microsoft.com/office/drawing/2014/main" id="{A50EC7C6-0CFC-467C-0217-0E687391FCB1}"/>
              </a:ext>
            </a:extLst>
          </p:cNvPr>
          <p:cNvSpPr>
            <a:spLocks noGrp="1"/>
          </p:cNvSpPr>
          <p:nvPr>
            <p:ph type="body" sz="quarter" idx="97" hasCustomPrompt="1"/>
          </p:nvPr>
        </p:nvSpPr>
        <p:spPr>
          <a:xfrm>
            <a:off x="2043328" y="7799310"/>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337186878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6_Main Slid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A6EE24-EFD1-9361-0FCD-E09D4D400DAD}"/>
              </a:ext>
            </a:extLst>
          </p:cNvPr>
          <p:cNvSpPr/>
          <p:nvPr userDrawn="1"/>
        </p:nvSpPr>
        <p:spPr>
          <a:xfrm>
            <a:off x="6028862" y="5905420"/>
            <a:ext cx="4080161" cy="75895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22" name="Picture Placeholder 29">
            <a:extLst>
              <a:ext uri="{FF2B5EF4-FFF2-40B4-BE49-F238E27FC236}">
                <a16:creationId xmlns:a16="http://schemas.microsoft.com/office/drawing/2014/main" id="{EE83741C-BE7F-DE7E-B2F0-70DF158117A4}"/>
              </a:ext>
            </a:extLst>
          </p:cNvPr>
          <p:cNvSpPr>
            <a:spLocks noGrp="1"/>
          </p:cNvSpPr>
          <p:nvPr>
            <p:ph type="pic" sz="quarter" idx="73" hasCustomPrompt="1"/>
          </p:nvPr>
        </p:nvSpPr>
        <p:spPr>
          <a:xfrm>
            <a:off x="18686829" y="4976964"/>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8" name="Picture Placeholder 29">
            <a:extLst>
              <a:ext uri="{FF2B5EF4-FFF2-40B4-BE49-F238E27FC236}">
                <a16:creationId xmlns:a16="http://schemas.microsoft.com/office/drawing/2014/main" id="{1FCD678F-D53C-070C-183F-632AA82F0293}"/>
              </a:ext>
            </a:extLst>
          </p:cNvPr>
          <p:cNvSpPr>
            <a:spLocks noGrp="1"/>
          </p:cNvSpPr>
          <p:nvPr>
            <p:ph type="pic" sz="quarter" idx="79" hasCustomPrompt="1"/>
          </p:nvPr>
        </p:nvSpPr>
        <p:spPr>
          <a:xfrm>
            <a:off x="14454268" y="4976964"/>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1" name="Picture Placeholder 29">
            <a:extLst>
              <a:ext uri="{FF2B5EF4-FFF2-40B4-BE49-F238E27FC236}">
                <a16:creationId xmlns:a16="http://schemas.microsoft.com/office/drawing/2014/main" id="{349C3304-F54B-F191-3863-529721B50EB3}"/>
              </a:ext>
            </a:extLst>
          </p:cNvPr>
          <p:cNvSpPr>
            <a:spLocks noGrp="1"/>
          </p:cNvSpPr>
          <p:nvPr>
            <p:ph type="pic" sz="quarter" idx="82" hasCustomPrompt="1"/>
          </p:nvPr>
        </p:nvSpPr>
        <p:spPr>
          <a:xfrm>
            <a:off x="10221707" y="4976964"/>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4" name="Picture Placeholder 29">
            <a:extLst>
              <a:ext uri="{FF2B5EF4-FFF2-40B4-BE49-F238E27FC236}">
                <a16:creationId xmlns:a16="http://schemas.microsoft.com/office/drawing/2014/main" id="{10ACC703-7E58-E216-713C-7D817A9EC36D}"/>
              </a:ext>
            </a:extLst>
          </p:cNvPr>
          <p:cNvSpPr>
            <a:spLocks noGrp="1"/>
          </p:cNvSpPr>
          <p:nvPr>
            <p:ph type="pic" sz="quarter" idx="85" hasCustomPrompt="1"/>
          </p:nvPr>
        </p:nvSpPr>
        <p:spPr>
          <a:xfrm>
            <a:off x="1836017" y="4965547"/>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6" name="Title text">
            <a:extLst>
              <a:ext uri="{FF2B5EF4-FFF2-40B4-BE49-F238E27FC236}">
                <a16:creationId xmlns:a16="http://schemas.microsoft.com/office/drawing/2014/main" id="{DAAB328F-13B7-547F-C0EF-0547CF75513B}"/>
              </a:ext>
            </a:extLst>
          </p:cNvPr>
          <p:cNvSpPr>
            <a:spLocks noGrp="1"/>
          </p:cNvSpPr>
          <p:nvPr>
            <p:ph type="body" sz="quarter" idx="18" hasCustomPrompt="1"/>
          </p:nvPr>
        </p:nvSpPr>
        <p:spPr>
          <a:xfrm>
            <a:off x="3487830" y="2069870"/>
            <a:ext cx="17408335" cy="1229693"/>
          </a:xfrm>
          <a:prstGeom prst="rect">
            <a:avLst/>
          </a:prstGeom>
        </p:spPr>
        <p:txBody>
          <a:bodyPr anchor="t">
            <a:norm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8" name="Body text">
            <a:extLst>
              <a:ext uri="{FF2B5EF4-FFF2-40B4-BE49-F238E27FC236}">
                <a16:creationId xmlns:a16="http://schemas.microsoft.com/office/drawing/2014/main" id="{492CC767-FAC0-974D-7481-3ED9B0B2AC52}"/>
              </a:ext>
            </a:extLst>
          </p:cNvPr>
          <p:cNvSpPr>
            <a:spLocks noGrp="1"/>
          </p:cNvSpPr>
          <p:nvPr>
            <p:ph type="body" sz="quarter" idx="25" hasCustomPrompt="1"/>
          </p:nvPr>
        </p:nvSpPr>
        <p:spPr>
          <a:xfrm>
            <a:off x="5160777" y="3352597"/>
            <a:ext cx="14062443" cy="1229693"/>
          </a:xfrm>
          <a:prstGeom prst="rect">
            <a:avLst/>
          </a:prstGeom>
        </p:spPr>
        <p:txBody>
          <a:bodyPr anchor="t">
            <a:norm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585A52B2-9635-D77A-1E9B-29993CF191B0}"/>
              </a:ext>
            </a:extLst>
          </p:cNvPr>
          <p:cNvSpPr>
            <a:spLocks noGrp="1"/>
          </p:cNvSpPr>
          <p:nvPr>
            <p:ph type="body" sz="quarter" idx="80" hasCustomPrompt="1"/>
          </p:nvPr>
        </p:nvSpPr>
        <p:spPr>
          <a:xfrm>
            <a:off x="10538521" y="8984811"/>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3" name="Body text">
            <a:extLst>
              <a:ext uri="{FF2B5EF4-FFF2-40B4-BE49-F238E27FC236}">
                <a16:creationId xmlns:a16="http://schemas.microsoft.com/office/drawing/2014/main" id="{2BEA89DB-96B1-ECAC-0AAA-7EF93F191B3B}"/>
              </a:ext>
            </a:extLst>
          </p:cNvPr>
          <p:cNvSpPr>
            <a:spLocks noGrp="1"/>
          </p:cNvSpPr>
          <p:nvPr>
            <p:ph type="body" sz="quarter" idx="81" hasCustomPrompt="1"/>
          </p:nvPr>
        </p:nvSpPr>
        <p:spPr>
          <a:xfrm>
            <a:off x="10538521" y="9545532"/>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5" name="Body text">
            <a:extLst>
              <a:ext uri="{FF2B5EF4-FFF2-40B4-BE49-F238E27FC236}">
                <a16:creationId xmlns:a16="http://schemas.microsoft.com/office/drawing/2014/main" id="{F0DD04BC-FD3B-040B-5105-C1ED24FAA38A}"/>
              </a:ext>
            </a:extLst>
          </p:cNvPr>
          <p:cNvSpPr>
            <a:spLocks noGrp="1"/>
          </p:cNvSpPr>
          <p:nvPr>
            <p:ph type="body" sz="quarter" idx="88" hasCustomPrompt="1"/>
          </p:nvPr>
        </p:nvSpPr>
        <p:spPr>
          <a:xfrm>
            <a:off x="14771082" y="8984811"/>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96356709-3984-06BF-06AF-16E6E89E7D77}"/>
              </a:ext>
            </a:extLst>
          </p:cNvPr>
          <p:cNvSpPr>
            <a:spLocks noGrp="1"/>
          </p:cNvSpPr>
          <p:nvPr>
            <p:ph type="body" sz="quarter" idx="89" hasCustomPrompt="1"/>
          </p:nvPr>
        </p:nvSpPr>
        <p:spPr>
          <a:xfrm>
            <a:off x="14771082" y="9545532"/>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7" name="Body text">
            <a:extLst>
              <a:ext uri="{FF2B5EF4-FFF2-40B4-BE49-F238E27FC236}">
                <a16:creationId xmlns:a16="http://schemas.microsoft.com/office/drawing/2014/main" id="{78B62BD5-120A-77AE-15EA-D43E56C3B3B6}"/>
              </a:ext>
            </a:extLst>
          </p:cNvPr>
          <p:cNvSpPr>
            <a:spLocks noGrp="1"/>
          </p:cNvSpPr>
          <p:nvPr>
            <p:ph type="body" sz="quarter" idx="90" hasCustomPrompt="1"/>
          </p:nvPr>
        </p:nvSpPr>
        <p:spPr>
          <a:xfrm>
            <a:off x="19003869" y="8984811"/>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8" name="Body text">
            <a:extLst>
              <a:ext uri="{FF2B5EF4-FFF2-40B4-BE49-F238E27FC236}">
                <a16:creationId xmlns:a16="http://schemas.microsoft.com/office/drawing/2014/main" id="{2FC243F7-43AD-2251-7B81-3058AD1CE7DE}"/>
              </a:ext>
            </a:extLst>
          </p:cNvPr>
          <p:cNvSpPr>
            <a:spLocks noGrp="1"/>
          </p:cNvSpPr>
          <p:nvPr>
            <p:ph type="body" sz="quarter" idx="91" hasCustomPrompt="1"/>
          </p:nvPr>
        </p:nvSpPr>
        <p:spPr>
          <a:xfrm>
            <a:off x="19003869" y="9545532"/>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9" name="Body text">
            <a:extLst>
              <a:ext uri="{FF2B5EF4-FFF2-40B4-BE49-F238E27FC236}">
                <a16:creationId xmlns:a16="http://schemas.microsoft.com/office/drawing/2014/main" id="{9096604B-12A1-317B-A4EC-795DA186EE39}"/>
              </a:ext>
            </a:extLst>
          </p:cNvPr>
          <p:cNvSpPr>
            <a:spLocks noGrp="1"/>
          </p:cNvSpPr>
          <p:nvPr>
            <p:ph type="body" sz="quarter" idx="92" hasCustomPrompt="1"/>
          </p:nvPr>
        </p:nvSpPr>
        <p:spPr>
          <a:xfrm>
            <a:off x="2152833" y="8973394"/>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21" name="Body text">
            <a:extLst>
              <a:ext uri="{FF2B5EF4-FFF2-40B4-BE49-F238E27FC236}">
                <a16:creationId xmlns:a16="http://schemas.microsoft.com/office/drawing/2014/main" id="{3144BD4E-A62C-13C3-5652-FECC102FC052}"/>
              </a:ext>
            </a:extLst>
          </p:cNvPr>
          <p:cNvSpPr>
            <a:spLocks noGrp="1"/>
          </p:cNvSpPr>
          <p:nvPr>
            <p:ph type="body" sz="quarter" idx="93" hasCustomPrompt="1"/>
          </p:nvPr>
        </p:nvSpPr>
        <p:spPr>
          <a:xfrm>
            <a:off x="2152833" y="9534115"/>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3" name="Body text">
            <a:extLst>
              <a:ext uri="{FF2B5EF4-FFF2-40B4-BE49-F238E27FC236}">
                <a16:creationId xmlns:a16="http://schemas.microsoft.com/office/drawing/2014/main" id="{768EA29C-5005-41D2-E796-D1225D6504F9}"/>
              </a:ext>
            </a:extLst>
          </p:cNvPr>
          <p:cNvSpPr>
            <a:spLocks noGrp="1"/>
          </p:cNvSpPr>
          <p:nvPr>
            <p:ph type="body" sz="quarter" idx="94" hasCustomPrompt="1"/>
          </p:nvPr>
        </p:nvSpPr>
        <p:spPr>
          <a:xfrm>
            <a:off x="6345676" y="9881298"/>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24" name="Body text">
            <a:extLst>
              <a:ext uri="{FF2B5EF4-FFF2-40B4-BE49-F238E27FC236}">
                <a16:creationId xmlns:a16="http://schemas.microsoft.com/office/drawing/2014/main" id="{020CCE50-ED50-2203-029C-88797519B3B7}"/>
              </a:ext>
            </a:extLst>
          </p:cNvPr>
          <p:cNvSpPr>
            <a:spLocks noGrp="1"/>
          </p:cNvSpPr>
          <p:nvPr>
            <p:ph type="body" sz="quarter" idx="95" hasCustomPrompt="1"/>
          </p:nvPr>
        </p:nvSpPr>
        <p:spPr>
          <a:xfrm>
            <a:off x="6345676" y="10442019"/>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5" name="Body text">
            <a:extLst>
              <a:ext uri="{FF2B5EF4-FFF2-40B4-BE49-F238E27FC236}">
                <a16:creationId xmlns:a16="http://schemas.microsoft.com/office/drawing/2014/main" id="{C1BF7467-E21F-F650-48F9-3768CDF1576C}"/>
              </a:ext>
            </a:extLst>
          </p:cNvPr>
          <p:cNvSpPr>
            <a:spLocks noGrp="1"/>
          </p:cNvSpPr>
          <p:nvPr>
            <p:ph type="body" sz="quarter" idx="96" hasCustomPrompt="1"/>
          </p:nvPr>
        </p:nvSpPr>
        <p:spPr>
          <a:xfrm>
            <a:off x="6276378" y="6729401"/>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40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26" name="Body text">
            <a:extLst>
              <a:ext uri="{FF2B5EF4-FFF2-40B4-BE49-F238E27FC236}">
                <a16:creationId xmlns:a16="http://schemas.microsoft.com/office/drawing/2014/main" id="{A50EC7C6-0CFC-467C-0217-0E687391FCB1}"/>
              </a:ext>
            </a:extLst>
          </p:cNvPr>
          <p:cNvSpPr>
            <a:spLocks noGrp="1"/>
          </p:cNvSpPr>
          <p:nvPr>
            <p:ph type="body" sz="quarter" idx="97" hasCustomPrompt="1"/>
          </p:nvPr>
        </p:nvSpPr>
        <p:spPr>
          <a:xfrm>
            <a:off x="6345676" y="7787893"/>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185580983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7_Main Slid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A6EE24-EFD1-9361-0FCD-E09D4D400DAD}"/>
              </a:ext>
            </a:extLst>
          </p:cNvPr>
          <p:cNvSpPr/>
          <p:nvPr userDrawn="1"/>
        </p:nvSpPr>
        <p:spPr>
          <a:xfrm>
            <a:off x="10272911" y="5905420"/>
            <a:ext cx="4080161" cy="75895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22" name="Picture Placeholder 29">
            <a:extLst>
              <a:ext uri="{FF2B5EF4-FFF2-40B4-BE49-F238E27FC236}">
                <a16:creationId xmlns:a16="http://schemas.microsoft.com/office/drawing/2014/main" id="{EE83741C-BE7F-DE7E-B2F0-70DF158117A4}"/>
              </a:ext>
            </a:extLst>
          </p:cNvPr>
          <p:cNvSpPr>
            <a:spLocks noGrp="1"/>
          </p:cNvSpPr>
          <p:nvPr>
            <p:ph type="pic" sz="quarter" idx="73" hasCustomPrompt="1"/>
          </p:nvPr>
        </p:nvSpPr>
        <p:spPr>
          <a:xfrm>
            <a:off x="18686829" y="4976964"/>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8" name="Picture Placeholder 29">
            <a:extLst>
              <a:ext uri="{FF2B5EF4-FFF2-40B4-BE49-F238E27FC236}">
                <a16:creationId xmlns:a16="http://schemas.microsoft.com/office/drawing/2014/main" id="{1FCD678F-D53C-070C-183F-632AA82F0293}"/>
              </a:ext>
            </a:extLst>
          </p:cNvPr>
          <p:cNvSpPr>
            <a:spLocks noGrp="1"/>
          </p:cNvSpPr>
          <p:nvPr>
            <p:ph type="pic" sz="quarter" idx="79" hasCustomPrompt="1"/>
          </p:nvPr>
        </p:nvSpPr>
        <p:spPr>
          <a:xfrm>
            <a:off x="14454268" y="4976964"/>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1" name="Picture Placeholder 29">
            <a:extLst>
              <a:ext uri="{FF2B5EF4-FFF2-40B4-BE49-F238E27FC236}">
                <a16:creationId xmlns:a16="http://schemas.microsoft.com/office/drawing/2014/main" id="{349C3304-F54B-F191-3863-529721B50EB3}"/>
              </a:ext>
            </a:extLst>
          </p:cNvPr>
          <p:cNvSpPr>
            <a:spLocks noGrp="1"/>
          </p:cNvSpPr>
          <p:nvPr>
            <p:ph type="pic" sz="quarter" idx="82" hasCustomPrompt="1"/>
          </p:nvPr>
        </p:nvSpPr>
        <p:spPr>
          <a:xfrm>
            <a:off x="6068578" y="4988381"/>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4" name="Picture Placeholder 29">
            <a:extLst>
              <a:ext uri="{FF2B5EF4-FFF2-40B4-BE49-F238E27FC236}">
                <a16:creationId xmlns:a16="http://schemas.microsoft.com/office/drawing/2014/main" id="{10ACC703-7E58-E216-713C-7D817A9EC36D}"/>
              </a:ext>
            </a:extLst>
          </p:cNvPr>
          <p:cNvSpPr>
            <a:spLocks noGrp="1"/>
          </p:cNvSpPr>
          <p:nvPr>
            <p:ph type="pic" sz="quarter" idx="85" hasCustomPrompt="1"/>
          </p:nvPr>
        </p:nvSpPr>
        <p:spPr>
          <a:xfrm>
            <a:off x="1836017" y="4965547"/>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6" name="Title text">
            <a:extLst>
              <a:ext uri="{FF2B5EF4-FFF2-40B4-BE49-F238E27FC236}">
                <a16:creationId xmlns:a16="http://schemas.microsoft.com/office/drawing/2014/main" id="{DAAB328F-13B7-547F-C0EF-0547CF75513B}"/>
              </a:ext>
            </a:extLst>
          </p:cNvPr>
          <p:cNvSpPr>
            <a:spLocks noGrp="1"/>
          </p:cNvSpPr>
          <p:nvPr>
            <p:ph type="body" sz="quarter" idx="18" hasCustomPrompt="1"/>
          </p:nvPr>
        </p:nvSpPr>
        <p:spPr>
          <a:xfrm>
            <a:off x="3487830" y="2069870"/>
            <a:ext cx="17408335" cy="1229693"/>
          </a:xfrm>
          <a:prstGeom prst="rect">
            <a:avLst/>
          </a:prstGeom>
        </p:spPr>
        <p:txBody>
          <a:bodyPr anchor="t">
            <a:norm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8" name="Body text">
            <a:extLst>
              <a:ext uri="{FF2B5EF4-FFF2-40B4-BE49-F238E27FC236}">
                <a16:creationId xmlns:a16="http://schemas.microsoft.com/office/drawing/2014/main" id="{492CC767-FAC0-974D-7481-3ED9B0B2AC52}"/>
              </a:ext>
            </a:extLst>
          </p:cNvPr>
          <p:cNvSpPr>
            <a:spLocks noGrp="1"/>
          </p:cNvSpPr>
          <p:nvPr>
            <p:ph type="body" sz="quarter" idx="25" hasCustomPrompt="1"/>
          </p:nvPr>
        </p:nvSpPr>
        <p:spPr>
          <a:xfrm>
            <a:off x="5160777" y="3352597"/>
            <a:ext cx="14062443" cy="1229693"/>
          </a:xfrm>
          <a:prstGeom prst="rect">
            <a:avLst/>
          </a:prstGeom>
        </p:spPr>
        <p:txBody>
          <a:bodyPr anchor="t">
            <a:norm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585A52B2-9635-D77A-1E9B-29993CF191B0}"/>
              </a:ext>
            </a:extLst>
          </p:cNvPr>
          <p:cNvSpPr>
            <a:spLocks noGrp="1"/>
          </p:cNvSpPr>
          <p:nvPr>
            <p:ph type="body" sz="quarter" idx="80" hasCustomPrompt="1"/>
          </p:nvPr>
        </p:nvSpPr>
        <p:spPr>
          <a:xfrm>
            <a:off x="6385392" y="8996228"/>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3" name="Body text">
            <a:extLst>
              <a:ext uri="{FF2B5EF4-FFF2-40B4-BE49-F238E27FC236}">
                <a16:creationId xmlns:a16="http://schemas.microsoft.com/office/drawing/2014/main" id="{2BEA89DB-96B1-ECAC-0AAA-7EF93F191B3B}"/>
              </a:ext>
            </a:extLst>
          </p:cNvPr>
          <p:cNvSpPr>
            <a:spLocks noGrp="1"/>
          </p:cNvSpPr>
          <p:nvPr>
            <p:ph type="body" sz="quarter" idx="81" hasCustomPrompt="1"/>
          </p:nvPr>
        </p:nvSpPr>
        <p:spPr>
          <a:xfrm>
            <a:off x="6385392" y="9556949"/>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5" name="Body text">
            <a:extLst>
              <a:ext uri="{FF2B5EF4-FFF2-40B4-BE49-F238E27FC236}">
                <a16:creationId xmlns:a16="http://schemas.microsoft.com/office/drawing/2014/main" id="{F0DD04BC-FD3B-040B-5105-C1ED24FAA38A}"/>
              </a:ext>
            </a:extLst>
          </p:cNvPr>
          <p:cNvSpPr>
            <a:spLocks noGrp="1"/>
          </p:cNvSpPr>
          <p:nvPr>
            <p:ph type="body" sz="quarter" idx="88" hasCustomPrompt="1"/>
          </p:nvPr>
        </p:nvSpPr>
        <p:spPr>
          <a:xfrm>
            <a:off x="14771082" y="8984811"/>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96356709-3984-06BF-06AF-16E6E89E7D77}"/>
              </a:ext>
            </a:extLst>
          </p:cNvPr>
          <p:cNvSpPr>
            <a:spLocks noGrp="1"/>
          </p:cNvSpPr>
          <p:nvPr>
            <p:ph type="body" sz="quarter" idx="89" hasCustomPrompt="1"/>
          </p:nvPr>
        </p:nvSpPr>
        <p:spPr>
          <a:xfrm>
            <a:off x="14771082" y="9545532"/>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7" name="Body text">
            <a:extLst>
              <a:ext uri="{FF2B5EF4-FFF2-40B4-BE49-F238E27FC236}">
                <a16:creationId xmlns:a16="http://schemas.microsoft.com/office/drawing/2014/main" id="{78B62BD5-120A-77AE-15EA-D43E56C3B3B6}"/>
              </a:ext>
            </a:extLst>
          </p:cNvPr>
          <p:cNvSpPr>
            <a:spLocks noGrp="1"/>
          </p:cNvSpPr>
          <p:nvPr>
            <p:ph type="body" sz="quarter" idx="90" hasCustomPrompt="1"/>
          </p:nvPr>
        </p:nvSpPr>
        <p:spPr>
          <a:xfrm>
            <a:off x="19003869" y="8984811"/>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8" name="Body text">
            <a:extLst>
              <a:ext uri="{FF2B5EF4-FFF2-40B4-BE49-F238E27FC236}">
                <a16:creationId xmlns:a16="http://schemas.microsoft.com/office/drawing/2014/main" id="{2FC243F7-43AD-2251-7B81-3058AD1CE7DE}"/>
              </a:ext>
            </a:extLst>
          </p:cNvPr>
          <p:cNvSpPr>
            <a:spLocks noGrp="1"/>
          </p:cNvSpPr>
          <p:nvPr>
            <p:ph type="body" sz="quarter" idx="91" hasCustomPrompt="1"/>
          </p:nvPr>
        </p:nvSpPr>
        <p:spPr>
          <a:xfrm>
            <a:off x="19003869" y="9545532"/>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9" name="Body text">
            <a:extLst>
              <a:ext uri="{FF2B5EF4-FFF2-40B4-BE49-F238E27FC236}">
                <a16:creationId xmlns:a16="http://schemas.microsoft.com/office/drawing/2014/main" id="{9096604B-12A1-317B-A4EC-795DA186EE39}"/>
              </a:ext>
            </a:extLst>
          </p:cNvPr>
          <p:cNvSpPr>
            <a:spLocks noGrp="1"/>
          </p:cNvSpPr>
          <p:nvPr>
            <p:ph type="body" sz="quarter" idx="92" hasCustomPrompt="1"/>
          </p:nvPr>
        </p:nvSpPr>
        <p:spPr>
          <a:xfrm>
            <a:off x="2152833" y="8973394"/>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21" name="Body text">
            <a:extLst>
              <a:ext uri="{FF2B5EF4-FFF2-40B4-BE49-F238E27FC236}">
                <a16:creationId xmlns:a16="http://schemas.microsoft.com/office/drawing/2014/main" id="{3144BD4E-A62C-13C3-5652-FECC102FC052}"/>
              </a:ext>
            </a:extLst>
          </p:cNvPr>
          <p:cNvSpPr>
            <a:spLocks noGrp="1"/>
          </p:cNvSpPr>
          <p:nvPr>
            <p:ph type="body" sz="quarter" idx="93" hasCustomPrompt="1"/>
          </p:nvPr>
        </p:nvSpPr>
        <p:spPr>
          <a:xfrm>
            <a:off x="2152833" y="9534115"/>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3" name="Body text">
            <a:extLst>
              <a:ext uri="{FF2B5EF4-FFF2-40B4-BE49-F238E27FC236}">
                <a16:creationId xmlns:a16="http://schemas.microsoft.com/office/drawing/2014/main" id="{768EA29C-5005-41D2-E796-D1225D6504F9}"/>
              </a:ext>
            </a:extLst>
          </p:cNvPr>
          <p:cNvSpPr>
            <a:spLocks noGrp="1"/>
          </p:cNvSpPr>
          <p:nvPr>
            <p:ph type="body" sz="quarter" idx="94" hasCustomPrompt="1"/>
          </p:nvPr>
        </p:nvSpPr>
        <p:spPr>
          <a:xfrm>
            <a:off x="10589725" y="9881298"/>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24" name="Body text">
            <a:extLst>
              <a:ext uri="{FF2B5EF4-FFF2-40B4-BE49-F238E27FC236}">
                <a16:creationId xmlns:a16="http://schemas.microsoft.com/office/drawing/2014/main" id="{020CCE50-ED50-2203-029C-88797519B3B7}"/>
              </a:ext>
            </a:extLst>
          </p:cNvPr>
          <p:cNvSpPr>
            <a:spLocks noGrp="1"/>
          </p:cNvSpPr>
          <p:nvPr>
            <p:ph type="body" sz="quarter" idx="95" hasCustomPrompt="1"/>
          </p:nvPr>
        </p:nvSpPr>
        <p:spPr>
          <a:xfrm>
            <a:off x="10589725" y="10442019"/>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5" name="Body text">
            <a:extLst>
              <a:ext uri="{FF2B5EF4-FFF2-40B4-BE49-F238E27FC236}">
                <a16:creationId xmlns:a16="http://schemas.microsoft.com/office/drawing/2014/main" id="{C1BF7467-E21F-F650-48F9-3768CDF1576C}"/>
              </a:ext>
            </a:extLst>
          </p:cNvPr>
          <p:cNvSpPr>
            <a:spLocks noGrp="1"/>
          </p:cNvSpPr>
          <p:nvPr>
            <p:ph type="body" sz="quarter" idx="96" hasCustomPrompt="1"/>
          </p:nvPr>
        </p:nvSpPr>
        <p:spPr>
          <a:xfrm>
            <a:off x="10520427" y="6729401"/>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40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26" name="Body text">
            <a:extLst>
              <a:ext uri="{FF2B5EF4-FFF2-40B4-BE49-F238E27FC236}">
                <a16:creationId xmlns:a16="http://schemas.microsoft.com/office/drawing/2014/main" id="{A50EC7C6-0CFC-467C-0217-0E687391FCB1}"/>
              </a:ext>
            </a:extLst>
          </p:cNvPr>
          <p:cNvSpPr>
            <a:spLocks noGrp="1"/>
          </p:cNvSpPr>
          <p:nvPr>
            <p:ph type="body" sz="quarter" idx="97" hasCustomPrompt="1"/>
          </p:nvPr>
        </p:nvSpPr>
        <p:spPr>
          <a:xfrm>
            <a:off x="10589725" y="7787893"/>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29389469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8_Main Slid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A6EE24-EFD1-9361-0FCD-E09D4D400DAD}"/>
              </a:ext>
            </a:extLst>
          </p:cNvPr>
          <p:cNvSpPr/>
          <p:nvPr userDrawn="1"/>
        </p:nvSpPr>
        <p:spPr>
          <a:xfrm>
            <a:off x="14512225" y="5905420"/>
            <a:ext cx="4080161" cy="75895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22" name="Picture Placeholder 29">
            <a:extLst>
              <a:ext uri="{FF2B5EF4-FFF2-40B4-BE49-F238E27FC236}">
                <a16:creationId xmlns:a16="http://schemas.microsoft.com/office/drawing/2014/main" id="{EE83741C-BE7F-DE7E-B2F0-70DF158117A4}"/>
              </a:ext>
            </a:extLst>
          </p:cNvPr>
          <p:cNvSpPr>
            <a:spLocks noGrp="1"/>
          </p:cNvSpPr>
          <p:nvPr>
            <p:ph type="pic" sz="quarter" idx="73" hasCustomPrompt="1"/>
          </p:nvPr>
        </p:nvSpPr>
        <p:spPr>
          <a:xfrm>
            <a:off x="18686829" y="4976964"/>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8" name="Picture Placeholder 29">
            <a:extLst>
              <a:ext uri="{FF2B5EF4-FFF2-40B4-BE49-F238E27FC236}">
                <a16:creationId xmlns:a16="http://schemas.microsoft.com/office/drawing/2014/main" id="{1FCD678F-D53C-070C-183F-632AA82F0293}"/>
              </a:ext>
            </a:extLst>
          </p:cNvPr>
          <p:cNvSpPr>
            <a:spLocks noGrp="1"/>
          </p:cNvSpPr>
          <p:nvPr>
            <p:ph type="pic" sz="quarter" idx="79" hasCustomPrompt="1"/>
          </p:nvPr>
        </p:nvSpPr>
        <p:spPr>
          <a:xfrm>
            <a:off x="10279664" y="4965547"/>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1" name="Picture Placeholder 29">
            <a:extLst>
              <a:ext uri="{FF2B5EF4-FFF2-40B4-BE49-F238E27FC236}">
                <a16:creationId xmlns:a16="http://schemas.microsoft.com/office/drawing/2014/main" id="{349C3304-F54B-F191-3863-529721B50EB3}"/>
              </a:ext>
            </a:extLst>
          </p:cNvPr>
          <p:cNvSpPr>
            <a:spLocks noGrp="1"/>
          </p:cNvSpPr>
          <p:nvPr>
            <p:ph type="pic" sz="quarter" idx="82" hasCustomPrompt="1"/>
          </p:nvPr>
        </p:nvSpPr>
        <p:spPr>
          <a:xfrm>
            <a:off x="6068578" y="4988381"/>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4" name="Picture Placeholder 29">
            <a:extLst>
              <a:ext uri="{FF2B5EF4-FFF2-40B4-BE49-F238E27FC236}">
                <a16:creationId xmlns:a16="http://schemas.microsoft.com/office/drawing/2014/main" id="{10ACC703-7E58-E216-713C-7D817A9EC36D}"/>
              </a:ext>
            </a:extLst>
          </p:cNvPr>
          <p:cNvSpPr>
            <a:spLocks noGrp="1"/>
          </p:cNvSpPr>
          <p:nvPr>
            <p:ph type="pic" sz="quarter" idx="85" hasCustomPrompt="1"/>
          </p:nvPr>
        </p:nvSpPr>
        <p:spPr>
          <a:xfrm>
            <a:off x="1836017" y="4965547"/>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6" name="Title text">
            <a:extLst>
              <a:ext uri="{FF2B5EF4-FFF2-40B4-BE49-F238E27FC236}">
                <a16:creationId xmlns:a16="http://schemas.microsoft.com/office/drawing/2014/main" id="{DAAB328F-13B7-547F-C0EF-0547CF75513B}"/>
              </a:ext>
            </a:extLst>
          </p:cNvPr>
          <p:cNvSpPr>
            <a:spLocks noGrp="1"/>
          </p:cNvSpPr>
          <p:nvPr>
            <p:ph type="body" sz="quarter" idx="18" hasCustomPrompt="1"/>
          </p:nvPr>
        </p:nvSpPr>
        <p:spPr>
          <a:xfrm>
            <a:off x="3487830" y="2069870"/>
            <a:ext cx="17408335" cy="1229693"/>
          </a:xfrm>
          <a:prstGeom prst="rect">
            <a:avLst/>
          </a:prstGeom>
        </p:spPr>
        <p:txBody>
          <a:bodyPr anchor="t">
            <a:norm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8" name="Body text">
            <a:extLst>
              <a:ext uri="{FF2B5EF4-FFF2-40B4-BE49-F238E27FC236}">
                <a16:creationId xmlns:a16="http://schemas.microsoft.com/office/drawing/2014/main" id="{492CC767-FAC0-974D-7481-3ED9B0B2AC52}"/>
              </a:ext>
            </a:extLst>
          </p:cNvPr>
          <p:cNvSpPr>
            <a:spLocks noGrp="1"/>
          </p:cNvSpPr>
          <p:nvPr>
            <p:ph type="body" sz="quarter" idx="25" hasCustomPrompt="1"/>
          </p:nvPr>
        </p:nvSpPr>
        <p:spPr>
          <a:xfrm>
            <a:off x="5160777" y="3352597"/>
            <a:ext cx="14062443" cy="1229693"/>
          </a:xfrm>
          <a:prstGeom prst="rect">
            <a:avLst/>
          </a:prstGeom>
        </p:spPr>
        <p:txBody>
          <a:bodyPr anchor="t">
            <a:norm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585A52B2-9635-D77A-1E9B-29993CF191B0}"/>
              </a:ext>
            </a:extLst>
          </p:cNvPr>
          <p:cNvSpPr>
            <a:spLocks noGrp="1"/>
          </p:cNvSpPr>
          <p:nvPr>
            <p:ph type="body" sz="quarter" idx="80" hasCustomPrompt="1"/>
          </p:nvPr>
        </p:nvSpPr>
        <p:spPr>
          <a:xfrm>
            <a:off x="6385392" y="8996228"/>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3" name="Body text">
            <a:extLst>
              <a:ext uri="{FF2B5EF4-FFF2-40B4-BE49-F238E27FC236}">
                <a16:creationId xmlns:a16="http://schemas.microsoft.com/office/drawing/2014/main" id="{2BEA89DB-96B1-ECAC-0AAA-7EF93F191B3B}"/>
              </a:ext>
            </a:extLst>
          </p:cNvPr>
          <p:cNvSpPr>
            <a:spLocks noGrp="1"/>
          </p:cNvSpPr>
          <p:nvPr>
            <p:ph type="body" sz="quarter" idx="81" hasCustomPrompt="1"/>
          </p:nvPr>
        </p:nvSpPr>
        <p:spPr>
          <a:xfrm>
            <a:off x="6385392" y="9556949"/>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5" name="Body text">
            <a:extLst>
              <a:ext uri="{FF2B5EF4-FFF2-40B4-BE49-F238E27FC236}">
                <a16:creationId xmlns:a16="http://schemas.microsoft.com/office/drawing/2014/main" id="{F0DD04BC-FD3B-040B-5105-C1ED24FAA38A}"/>
              </a:ext>
            </a:extLst>
          </p:cNvPr>
          <p:cNvSpPr>
            <a:spLocks noGrp="1"/>
          </p:cNvSpPr>
          <p:nvPr>
            <p:ph type="body" sz="quarter" idx="88" hasCustomPrompt="1"/>
          </p:nvPr>
        </p:nvSpPr>
        <p:spPr>
          <a:xfrm>
            <a:off x="10596478" y="8973394"/>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96356709-3984-06BF-06AF-16E6E89E7D77}"/>
              </a:ext>
            </a:extLst>
          </p:cNvPr>
          <p:cNvSpPr>
            <a:spLocks noGrp="1"/>
          </p:cNvSpPr>
          <p:nvPr>
            <p:ph type="body" sz="quarter" idx="89" hasCustomPrompt="1"/>
          </p:nvPr>
        </p:nvSpPr>
        <p:spPr>
          <a:xfrm>
            <a:off x="10596478" y="9534115"/>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7" name="Body text">
            <a:extLst>
              <a:ext uri="{FF2B5EF4-FFF2-40B4-BE49-F238E27FC236}">
                <a16:creationId xmlns:a16="http://schemas.microsoft.com/office/drawing/2014/main" id="{78B62BD5-120A-77AE-15EA-D43E56C3B3B6}"/>
              </a:ext>
            </a:extLst>
          </p:cNvPr>
          <p:cNvSpPr>
            <a:spLocks noGrp="1"/>
          </p:cNvSpPr>
          <p:nvPr>
            <p:ph type="body" sz="quarter" idx="90" hasCustomPrompt="1"/>
          </p:nvPr>
        </p:nvSpPr>
        <p:spPr>
          <a:xfrm>
            <a:off x="19003869" y="8984811"/>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8" name="Body text">
            <a:extLst>
              <a:ext uri="{FF2B5EF4-FFF2-40B4-BE49-F238E27FC236}">
                <a16:creationId xmlns:a16="http://schemas.microsoft.com/office/drawing/2014/main" id="{2FC243F7-43AD-2251-7B81-3058AD1CE7DE}"/>
              </a:ext>
            </a:extLst>
          </p:cNvPr>
          <p:cNvSpPr>
            <a:spLocks noGrp="1"/>
          </p:cNvSpPr>
          <p:nvPr>
            <p:ph type="body" sz="quarter" idx="91" hasCustomPrompt="1"/>
          </p:nvPr>
        </p:nvSpPr>
        <p:spPr>
          <a:xfrm>
            <a:off x="19003869" y="9545532"/>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9" name="Body text">
            <a:extLst>
              <a:ext uri="{FF2B5EF4-FFF2-40B4-BE49-F238E27FC236}">
                <a16:creationId xmlns:a16="http://schemas.microsoft.com/office/drawing/2014/main" id="{9096604B-12A1-317B-A4EC-795DA186EE39}"/>
              </a:ext>
            </a:extLst>
          </p:cNvPr>
          <p:cNvSpPr>
            <a:spLocks noGrp="1"/>
          </p:cNvSpPr>
          <p:nvPr>
            <p:ph type="body" sz="quarter" idx="92" hasCustomPrompt="1"/>
          </p:nvPr>
        </p:nvSpPr>
        <p:spPr>
          <a:xfrm>
            <a:off x="2152833" y="8973394"/>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21" name="Body text">
            <a:extLst>
              <a:ext uri="{FF2B5EF4-FFF2-40B4-BE49-F238E27FC236}">
                <a16:creationId xmlns:a16="http://schemas.microsoft.com/office/drawing/2014/main" id="{3144BD4E-A62C-13C3-5652-FECC102FC052}"/>
              </a:ext>
            </a:extLst>
          </p:cNvPr>
          <p:cNvSpPr>
            <a:spLocks noGrp="1"/>
          </p:cNvSpPr>
          <p:nvPr>
            <p:ph type="body" sz="quarter" idx="93" hasCustomPrompt="1"/>
          </p:nvPr>
        </p:nvSpPr>
        <p:spPr>
          <a:xfrm>
            <a:off x="2152833" y="9534115"/>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3" name="Body text">
            <a:extLst>
              <a:ext uri="{FF2B5EF4-FFF2-40B4-BE49-F238E27FC236}">
                <a16:creationId xmlns:a16="http://schemas.microsoft.com/office/drawing/2014/main" id="{768EA29C-5005-41D2-E796-D1225D6504F9}"/>
              </a:ext>
            </a:extLst>
          </p:cNvPr>
          <p:cNvSpPr>
            <a:spLocks noGrp="1"/>
          </p:cNvSpPr>
          <p:nvPr>
            <p:ph type="body" sz="quarter" idx="94" hasCustomPrompt="1"/>
          </p:nvPr>
        </p:nvSpPr>
        <p:spPr>
          <a:xfrm>
            <a:off x="14829039" y="9881298"/>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24" name="Body text">
            <a:extLst>
              <a:ext uri="{FF2B5EF4-FFF2-40B4-BE49-F238E27FC236}">
                <a16:creationId xmlns:a16="http://schemas.microsoft.com/office/drawing/2014/main" id="{020CCE50-ED50-2203-029C-88797519B3B7}"/>
              </a:ext>
            </a:extLst>
          </p:cNvPr>
          <p:cNvSpPr>
            <a:spLocks noGrp="1"/>
          </p:cNvSpPr>
          <p:nvPr>
            <p:ph type="body" sz="quarter" idx="95" hasCustomPrompt="1"/>
          </p:nvPr>
        </p:nvSpPr>
        <p:spPr>
          <a:xfrm>
            <a:off x="14829039" y="10442019"/>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5" name="Body text">
            <a:extLst>
              <a:ext uri="{FF2B5EF4-FFF2-40B4-BE49-F238E27FC236}">
                <a16:creationId xmlns:a16="http://schemas.microsoft.com/office/drawing/2014/main" id="{C1BF7467-E21F-F650-48F9-3768CDF1576C}"/>
              </a:ext>
            </a:extLst>
          </p:cNvPr>
          <p:cNvSpPr>
            <a:spLocks noGrp="1"/>
          </p:cNvSpPr>
          <p:nvPr>
            <p:ph type="body" sz="quarter" idx="96" hasCustomPrompt="1"/>
          </p:nvPr>
        </p:nvSpPr>
        <p:spPr>
          <a:xfrm>
            <a:off x="14759741" y="6729401"/>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40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26" name="Body text">
            <a:extLst>
              <a:ext uri="{FF2B5EF4-FFF2-40B4-BE49-F238E27FC236}">
                <a16:creationId xmlns:a16="http://schemas.microsoft.com/office/drawing/2014/main" id="{A50EC7C6-0CFC-467C-0217-0E687391FCB1}"/>
              </a:ext>
            </a:extLst>
          </p:cNvPr>
          <p:cNvSpPr>
            <a:spLocks noGrp="1"/>
          </p:cNvSpPr>
          <p:nvPr>
            <p:ph type="body" sz="quarter" idx="97" hasCustomPrompt="1"/>
          </p:nvPr>
        </p:nvSpPr>
        <p:spPr>
          <a:xfrm>
            <a:off x="14829039" y="7787893"/>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228387266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9_Main Slid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A6EE24-EFD1-9361-0FCD-E09D4D400DAD}"/>
              </a:ext>
            </a:extLst>
          </p:cNvPr>
          <p:cNvSpPr/>
          <p:nvPr userDrawn="1"/>
        </p:nvSpPr>
        <p:spPr>
          <a:xfrm>
            <a:off x="18723311" y="5762189"/>
            <a:ext cx="4080161" cy="75895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22" name="Picture Placeholder 29">
            <a:extLst>
              <a:ext uri="{FF2B5EF4-FFF2-40B4-BE49-F238E27FC236}">
                <a16:creationId xmlns:a16="http://schemas.microsoft.com/office/drawing/2014/main" id="{EE83741C-BE7F-DE7E-B2F0-70DF158117A4}"/>
              </a:ext>
            </a:extLst>
          </p:cNvPr>
          <p:cNvSpPr>
            <a:spLocks noGrp="1"/>
          </p:cNvSpPr>
          <p:nvPr>
            <p:ph type="pic" sz="quarter" idx="73" hasCustomPrompt="1"/>
          </p:nvPr>
        </p:nvSpPr>
        <p:spPr>
          <a:xfrm>
            <a:off x="14485962" y="4988381"/>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8" name="Picture Placeholder 29">
            <a:extLst>
              <a:ext uri="{FF2B5EF4-FFF2-40B4-BE49-F238E27FC236}">
                <a16:creationId xmlns:a16="http://schemas.microsoft.com/office/drawing/2014/main" id="{1FCD678F-D53C-070C-183F-632AA82F0293}"/>
              </a:ext>
            </a:extLst>
          </p:cNvPr>
          <p:cNvSpPr>
            <a:spLocks noGrp="1"/>
          </p:cNvSpPr>
          <p:nvPr>
            <p:ph type="pic" sz="quarter" idx="79" hasCustomPrompt="1"/>
          </p:nvPr>
        </p:nvSpPr>
        <p:spPr>
          <a:xfrm>
            <a:off x="10279664" y="4965547"/>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1" name="Picture Placeholder 29">
            <a:extLst>
              <a:ext uri="{FF2B5EF4-FFF2-40B4-BE49-F238E27FC236}">
                <a16:creationId xmlns:a16="http://schemas.microsoft.com/office/drawing/2014/main" id="{349C3304-F54B-F191-3863-529721B50EB3}"/>
              </a:ext>
            </a:extLst>
          </p:cNvPr>
          <p:cNvSpPr>
            <a:spLocks noGrp="1"/>
          </p:cNvSpPr>
          <p:nvPr>
            <p:ph type="pic" sz="quarter" idx="82" hasCustomPrompt="1"/>
          </p:nvPr>
        </p:nvSpPr>
        <p:spPr>
          <a:xfrm>
            <a:off x="6068578" y="4988381"/>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4" name="Picture Placeholder 29">
            <a:extLst>
              <a:ext uri="{FF2B5EF4-FFF2-40B4-BE49-F238E27FC236}">
                <a16:creationId xmlns:a16="http://schemas.microsoft.com/office/drawing/2014/main" id="{10ACC703-7E58-E216-713C-7D817A9EC36D}"/>
              </a:ext>
            </a:extLst>
          </p:cNvPr>
          <p:cNvSpPr>
            <a:spLocks noGrp="1"/>
          </p:cNvSpPr>
          <p:nvPr>
            <p:ph type="pic" sz="quarter" idx="85" hasCustomPrompt="1"/>
          </p:nvPr>
        </p:nvSpPr>
        <p:spPr>
          <a:xfrm>
            <a:off x="1836017" y="4965547"/>
            <a:ext cx="4080161" cy="3739238"/>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6" name="Title text">
            <a:extLst>
              <a:ext uri="{FF2B5EF4-FFF2-40B4-BE49-F238E27FC236}">
                <a16:creationId xmlns:a16="http://schemas.microsoft.com/office/drawing/2014/main" id="{DAAB328F-13B7-547F-C0EF-0547CF75513B}"/>
              </a:ext>
            </a:extLst>
          </p:cNvPr>
          <p:cNvSpPr>
            <a:spLocks noGrp="1"/>
          </p:cNvSpPr>
          <p:nvPr>
            <p:ph type="body" sz="quarter" idx="18" hasCustomPrompt="1"/>
          </p:nvPr>
        </p:nvSpPr>
        <p:spPr>
          <a:xfrm>
            <a:off x="3487830" y="2069870"/>
            <a:ext cx="17408335" cy="1229693"/>
          </a:xfrm>
          <a:prstGeom prst="rect">
            <a:avLst/>
          </a:prstGeom>
        </p:spPr>
        <p:txBody>
          <a:bodyPr anchor="t">
            <a:norm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8" name="Body text">
            <a:extLst>
              <a:ext uri="{FF2B5EF4-FFF2-40B4-BE49-F238E27FC236}">
                <a16:creationId xmlns:a16="http://schemas.microsoft.com/office/drawing/2014/main" id="{492CC767-FAC0-974D-7481-3ED9B0B2AC52}"/>
              </a:ext>
            </a:extLst>
          </p:cNvPr>
          <p:cNvSpPr>
            <a:spLocks noGrp="1"/>
          </p:cNvSpPr>
          <p:nvPr>
            <p:ph type="body" sz="quarter" idx="25" hasCustomPrompt="1"/>
          </p:nvPr>
        </p:nvSpPr>
        <p:spPr>
          <a:xfrm>
            <a:off x="5160777" y="3352597"/>
            <a:ext cx="14062443" cy="1229693"/>
          </a:xfrm>
          <a:prstGeom prst="rect">
            <a:avLst/>
          </a:prstGeom>
        </p:spPr>
        <p:txBody>
          <a:bodyPr anchor="t">
            <a:norm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585A52B2-9635-D77A-1E9B-29993CF191B0}"/>
              </a:ext>
            </a:extLst>
          </p:cNvPr>
          <p:cNvSpPr>
            <a:spLocks noGrp="1"/>
          </p:cNvSpPr>
          <p:nvPr>
            <p:ph type="body" sz="quarter" idx="80" hasCustomPrompt="1"/>
          </p:nvPr>
        </p:nvSpPr>
        <p:spPr>
          <a:xfrm>
            <a:off x="6385392" y="8996228"/>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3" name="Body text">
            <a:extLst>
              <a:ext uri="{FF2B5EF4-FFF2-40B4-BE49-F238E27FC236}">
                <a16:creationId xmlns:a16="http://schemas.microsoft.com/office/drawing/2014/main" id="{2BEA89DB-96B1-ECAC-0AAA-7EF93F191B3B}"/>
              </a:ext>
            </a:extLst>
          </p:cNvPr>
          <p:cNvSpPr>
            <a:spLocks noGrp="1"/>
          </p:cNvSpPr>
          <p:nvPr>
            <p:ph type="body" sz="quarter" idx="81" hasCustomPrompt="1"/>
          </p:nvPr>
        </p:nvSpPr>
        <p:spPr>
          <a:xfrm>
            <a:off x="6385392" y="9556949"/>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5" name="Body text">
            <a:extLst>
              <a:ext uri="{FF2B5EF4-FFF2-40B4-BE49-F238E27FC236}">
                <a16:creationId xmlns:a16="http://schemas.microsoft.com/office/drawing/2014/main" id="{F0DD04BC-FD3B-040B-5105-C1ED24FAA38A}"/>
              </a:ext>
            </a:extLst>
          </p:cNvPr>
          <p:cNvSpPr>
            <a:spLocks noGrp="1"/>
          </p:cNvSpPr>
          <p:nvPr>
            <p:ph type="body" sz="quarter" idx="88" hasCustomPrompt="1"/>
          </p:nvPr>
        </p:nvSpPr>
        <p:spPr>
          <a:xfrm>
            <a:off x="10596478" y="8973394"/>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96356709-3984-06BF-06AF-16E6E89E7D77}"/>
              </a:ext>
            </a:extLst>
          </p:cNvPr>
          <p:cNvSpPr>
            <a:spLocks noGrp="1"/>
          </p:cNvSpPr>
          <p:nvPr>
            <p:ph type="body" sz="quarter" idx="89" hasCustomPrompt="1"/>
          </p:nvPr>
        </p:nvSpPr>
        <p:spPr>
          <a:xfrm>
            <a:off x="10596478" y="9534115"/>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7" name="Body text">
            <a:extLst>
              <a:ext uri="{FF2B5EF4-FFF2-40B4-BE49-F238E27FC236}">
                <a16:creationId xmlns:a16="http://schemas.microsoft.com/office/drawing/2014/main" id="{78B62BD5-120A-77AE-15EA-D43E56C3B3B6}"/>
              </a:ext>
            </a:extLst>
          </p:cNvPr>
          <p:cNvSpPr>
            <a:spLocks noGrp="1"/>
          </p:cNvSpPr>
          <p:nvPr>
            <p:ph type="body" sz="quarter" idx="90" hasCustomPrompt="1"/>
          </p:nvPr>
        </p:nvSpPr>
        <p:spPr>
          <a:xfrm>
            <a:off x="14803002" y="8996228"/>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8" name="Body text">
            <a:extLst>
              <a:ext uri="{FF2B5EF4-FFF2-40B4-BE49-F238E27FC236}">
                <a16:creationId xmlns:a16="http://schemas.microsoft.com/office/drawing/2014/main" id="{2FC243F7-43AD-2251-7B81-3058AD1CE7DE}"/>
              </a:ext>
            </a:extLst>
          </p:cNvPr>
          <p:cNvSpPr>
            <a:spLocks noGrp="1"/>
          </p:cNvSpPr>
          <p:nvPr>
            <p:ph type="body" sz="quarter" idx="91" hasCustomPrompt="1"/>
          </p:nvPr>
        </p:nvSpPr>
        <p:spPr>
          <a:xfrm>
            <a:off x="14803002" y="9556949"/>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9" name="Body text">
            <a:extLst>
              <a:ext uri="{FF2B5EF4-FFF2-40B4-BE49-F238E27FC236}">
                <a16:creationId xmlns:a16="http://schemas.microsoft.com/office/drawing/2014/main" id="{9096604B-12A1-317B-A4EC-795DA186EE39}"/>
              </a:ext>
            </a:extLst>
          </p:cNvPr>
          <p:cNvSpPr>
            <a:spLocks noGrp="1"/>
          </p:cNvSpPr>
          <p:nvPr>
            <p:ph type="body" sz="quarter" idx="92" hasCustomPrompt="1"/>
          </p:nvPr>
        </p:nvSpPr>
        <p:spPr>
          <a:xfrm>
            <a:off x="2152833" y="8973394"/>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21" name="Body text">
            <a:extLst>
              <a:ext uri="{FF2B5EF4-FFF2-40B4-BE49-F238E27FC236}">
                <a16:creationId xmlns:a16="http://schemas.microsoft.com/office/drawing/2014/main" id="{3144BD4E-A62C-13C3-5652-FECC102FC052}"/>
              </a:ext>
            </a:extLst>
          </p:cNvPr>
          <p:cNvSpPr>
            <a:spLocks noGrp="1"/>
          </p:cNvSpPr>
          <p:nvPr>
            <p:ph type="body" sz="quarter" idx="93" hasCustomPrompt="1"/>
          </p:nvPr>
        </p:nvSpPr>
        <p:spPr>
          <a:xfrm>
            <a:off x="2152833" y="9534115"/>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3" name="Body text">
            <a:extLst>
              <a:ext uri="{FF2B5EF4-FFF2-40B4-BE49-F238E27FC236}">
                <a16:creationId xmlns:a16="http://schemas.microsoft.com/office/drawing/2014/main" id="{768EA29C-5005-41D2-E796-D1225D6504F9}"/>
              </a:ext>
            </a:extLst>
          </p:cNvPr>
          <p:cNvSpPr>
            <a:spLocks noGrp="1"/>
          </p:cNvSpPr>
          <p:nvPr>
            <p:ph type="body" sz="quarter" idx="94" hasCustomPrompt="1"/>
          </p:nvPr>
        </p:nvSpPr>
        <p:spPr>
          <a:xfrm>
            <a:off x="19040125" y="9738067"/>
            <a:ext cx="3446532" cy="447741"/>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4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24" name="Body text">
            <a:extLst>
              <a:ext uri="{FF2B5EF4-FFF2-40B4-BE49-F238E27FC236}">
                <a16:creationId xmlns:a16="http://schemas.microsoft.com/office/drawing/2014/main" id="{020CCE50-ED50-2203-029C-88797519B3B7}"/>
              </a:ext>
            </a:extLst>
          </p:cNvPr>
          <p:cNvSpPr>
            <a:spLocks noGrp="1"/>
          </p:cNvSpPr>
          <p:nvPr>
            <p:ph type="body" sz="quarter" idx="95" hasCustomPrompt="1"/>
          </p:nvPr>
        </p:nvSpPr>
        <p:spPr>
          <a:xfrm>
            <a:off x="19040125" y="10298788"/>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5" name="Body text">
            <a:extLst>
              <a:ext uri="{FF2B5EF4-FFF2-40B4-BE49-F238E27FC236}">
                <a16:creationId xmlns:a16="http://schemas.microsoft.com/office/drawing/2014/main" id="{C1BF7467-E21F-F650-48F9-3768CDF1576C}"/>
              </a:ext>
            </a:extLst>
          </p:cNvPr>
          <p:cNvSpPr>
            <a:spLocks noGrp="1"/>
          </p:cNvSpPr>
          <p:nvPr>
            <p:ph type="body" sz="quarter" idx="96" hasCustomPrompt="1"/>
          </p:nvPr>
        </p:nvSpPr>
        <p:spPr>
          <a:xfrm>
            <a:off x="18970827" y="6586170"/>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4000" b="1" i="0" u="none" strike="noStrike" cap="none" spc="0" normalizeH="0" baseline="0" dirty="0">
                <a:ln>
                  <a:noFill/>
                </a:ln>
                <a:solidFill>
                  <a:schemeClr val="bg1"/>
                </a:solidFill>
                <a:effectLst/>
                <a:uFillTx/>
                <a:latin typeface="Inter Medium"/>
                <a:ea typeface="Inter Medium"/>
                <a:cs typeface="Inter Medium"/>
                <a:sym typeface="Helvetica Neue"/>
              </a:defRPr>
            </a:lvl1pPr>
          </a:lstStyle>
          <a:p>
            <a:pPr lvl="0"/>
            <a:r>
              <a:rPr lang="en-US" dirty="0"/>
              <a:t>Body text</a:t>
            </a:r>
          </a:p>
        </p:txBody>
      </p:sp>
      <p:sp>
        <p:nvSpPr>
          <p:cNvPr id="26" name="Body text">
            <a:extLst>
              <a:ext uri="{FF2B5EF4-FFF2-40B4-BE49-F238E27FC236}">
                <a16:creationId xmlns:a16="http://schemas.microsoft.com/office/drawing/2014/main" id="{A50EC7C6-0CFC-467C-0217-0E687391FCB1}"/>
              </a:ext>
            </a:extLst>
          </p:cNvPr>
          <p:cNvSpPr>
            <a:spLocks noGrp="1"/>
          </p:cNvSpPr>
          <p:nvPr>
            <p:ph type="body" sz="quarter" idx="97" hasCustomPrompt="1"/>
          </p:nvPr>
        </p:nvSpPr>
        <p:spPr>
          <a:xfrm>
            <a:off x="19040125" y="7644662"/>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254864805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1_Main Slide 02">
    <p:spTree>
      <p:nvGrpSpPr>
        <p:cNvPr id="1" name=""/>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871A8E64-1B3F-3F3E-14DB-005358D57772}"/>
              </a:ext>
            </a:extLst>
          </p:cNvPr>
          <p:cNvPicPr/>
          <p:nvPr userDrawn="1"/>
        </p:nvPicPr>
        <p:blipFill rotWithShape="1">
          <a:blip r:embed="rId2">
            <a:extLst>
              <a:ext uri="{28A0092B-C50C-407E-A947-70E740481C1C}">
                <a14:useLocalDpi xmlns:a14="http://schemas.microsoft.com/office/drawing/2010/main" val="0"/>
              </a:ext>
            </a:extLst>
          </a:blip>
          <a:srcRect l="2548" t="-513" r="7867" b="44156"/>
          <a:stretch/>
        </p:blipFill>
        <p:spPr>
          <a:xfrm>
            <a:off x="-7569" y="-150697"/>
            <a:ext cx="24384000" cy="7143478"/>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p:spPr>
      </p:pic>
      <p:sp>
        <p:nvSpPr>
          <p:cNvPr id="30" name="Picture Placeholder 29"/>
          <p:cNvSpPr>
            <a:spLocks noGrp="1"/>
          </p:cNvSpPr>
          <p:nvPr>
            <p:ph type="pic" sz="quarter" idx="11" hasCustomPrompt="1"/>
          </p:nvPr>
        </p:nvSpPr>
        <p:spPr>
          <a:xfrm>
            <a:off x="2038006" y="4317999"/>
            <a:ext cx="5073995" cy="5080000"/>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1" name="Picture Placeholder 30"/>
          <p:cNvSpPr>
            <a:spLocks noGrp="1"/>
          </p:cNvSpPr>
          <p:nvPr>
            <p:ph type="pic" sz="quarter" idx="19" hasCustomPrompt="1"/>
          </p:nvPr>
        </p:nvSpPr>
        <p:spPr>
          <a:xfrm>
            <a:off x="7111218" y="4317999"/>
            <a:ext cx="5073995" cy="5080000"/>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2" name="Picture Placeholder 31"/>
          <p:cNvSpPr>
            <a:spLocks noGrp="1"/>
          </p:cNvSpPr>
          <p:nvPr>
            <p:ph type="pic" sz="quarter" idx="20" hasCustomPrompt="1"/>
          </p:nvPr>
        </p:nvSpPr>
        <p:spPr>
          <a:xfrm>
            <a:off x="12184431" y="4317999"/>
            <a:ext cx="5073995" cy="5080000"/>
          </a:xfrm>
          <a:custGeom>
            <a:avLst/>
            <a:gdLst>
              <a:gd name="connsiteX0" fmla="*/ 0 w 5073995"/>
              <a:gd name="connsiteY0" fmla="*/ 0 h 5080000"/>
              <a:gd name="connsiteX1" fmla="*/ 5073995 w 5073995"/>
              <a:gd name="connsiteY1" fmla="*/ 0 h 5080000"/>
              <a:gd name="connsiteX2" fmla="*/ 5073995 w 5073995"/>
              <a:gd name="connsiteY2" fmla="*/ 5080000 h 5080000"/>
              <a:gd name="connsiteX3" fmla="*/ 0 w 5073995"/>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5" h="5080000">
                <a:moveTo>
                  <a:pt x="0" y="0"/>
                </a:moveTo>
                <a:lnTo>
                  <a:pt x="5073995" y="0"/>
                </a:lnTo>
                <a:lnTo>
                  <a:pt x="5073995"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3" name="Picture Placeholder 32"/>
          <p:cNvSpPr>
            <a:spLocks noGrp="1"/>
          </p:cNvSpPr>
          <p:nvPr>
            <p:ph type="pic" sz="quarter" idx="21" hasCustomPrompt="1"/>
          </p:nvPr>
        </p:nvSpPr>
        <p:spPr>
          <a:xfrm>
            <a:off x="17257644" y="4317999"/>
            <a:ext cx="5073996" cy="5080000"/>
          </a:xfrm>
          <a:custGeom>
            <a:avLst/>
            <a:gdLst>
              <a:gd name="connsiteX0" fmla="*/ 0 w 5073996"/>
              <a:gd name="connsiteY0" fmla="*/ 0 h 5080000"/>
              <a:gd name="connsiteX1" fmla="*/ 5073996 w 5073996"/>
              <a:gd name="connsiteY1" fmla="*/ 0 h 5080000"/>
              <a:gd name="connsiteX2" fmla="*/ 5073996 w 5073996"/>
              <a:gd name="connsiteY2" fmla="*/ 5080000 h 5080000"/>
              <a:gd name="connsiteX3" fmla="*/ 0 w 5073996"/>
              <a:gd name="connsiteY3" fmla="*/ 5080000 h 5080000"/>
            </a:gdLst>
            <a:ahLst/>
            <a:cxnLst>
              <a:cxn ang="0">
                <a:pos x="connsiteX0" y="connsiteY0"/>
              </a:cxn>
              <a:cxn ang="0">
                <a:pos x="connsiteX1" y="connsiteY1"/>
              </a:cxn>
              <a:cxn ang="0">
                <a:pos x="connsiteX2" y="connsiteY2"/>
              </a:cxn>
              <a:cxn ang="0">
                <a:pos x="connsiteX3" y="connsiteY3"/>
              </a:cxn>
            </a:cxnLst>
            <a:rect l="l" t="t" r="r" b="b"/>
            <a:pathLst>
              <a:path w="5073996" h="5080000">
                <a:moveTo>
                  <a:pt x="0" y="0"/>
                </a:moveTo>
                <a:lnTo>
                  <a:pt x="5073996" y="0"/>
                </a:lnTo>
                <a:lnTo>
                  <a:pt x="5073996" y="5080000"/>
                </a:lnTo>
                <a:lnTo>
                  <a:pt x="0" y="5080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6" name="Title text">
            <a:extLst>
              <a:ext uri="{FF2B5EF4-FFF2-40B4-BE49-F238E27FC236}">
                <a16:creationId xmlns:a16="http://schemas.microsoft.com/office/drawing/2014/main" id="{26471192-D09E-AA66-D9D5-F21DE3A13EF1}"/>
              </a:ext>
            </a:extLst>
          </p:cNvPr>
          <p:cNvSpPr>
            <a:spLocks noGrp="1"/>
          </p:cNvSpPr>
          <p:nvPr>
            <p:ph type="body" sz="quarter" idx="18" hasCustomPrompt="1"/>
          </p:nvPr>
        </p:nvSpPr>
        <p:spPr>
          <a:xfrm>
            <a:off x="3487830" y="2069870"/>
            <a:ext cx="17408335" cy="1229693"/>
          </a:xfrm>
          <a:prstGeom prst="rect">
            <a:avLst/>
          </a:prstGeom>
        </p:spPr>
        <p:txBody>
          <a:bodyPr anchor="t">
            <a:norm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8" name="Body text">
            <a:extLst>
              <a:ext uri="{FF2B5EF4-FFF2-40B4-BE49-F238E27FC236}">
                <a16:creationId xmlns:a16="http://schemas.microsoft.com/office/drawing/2014/main" id="{E8E76439-FC0E-38D8-5A1F-A3AEC98DBCBC}"/>
              </a:ext>
            </a:extLst>
          </p:cNvPr>
          <p:cNvSpPr>
            <a:spLocks noGrp="1"/>
          </p:cNvSpPr>
          <p:nvPr>
            <p:ph type="body" sz="quarter" idx="92" hasCustomPrompt="1"/>
          </p:nvPr>
        </p:nvSpPr>
        <p:spPr>
          <a:xfrm>
            <a:off x="18107947" y="9688973"/>
            <a:ext cx="3446532" cy="44774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9" name="Body text">
            <a:extLst>
              <a:ext uri="{FF2B5EF4-FFF2-40B4-BE49-F238E27FC236}">
                <a16:creationId xmlns:a16="http://schemas.microsoft.com/office/drawing/2014/main" id="{4FA6AEA8-D6EE-8C76-43D7-CF9F40D61A4B}"/>
              </a:ext>
            </a:extLst>
          </p:cNvPr>
          <p:cNvSpPr>
            <a:spLocks noGrp="1"/>
          </p:cNvSpPr>
          <p:nvPr>
            <p:ph type="body" sz="quarter" idx="93" hasCustomPrompt="1"/>
          </p:nvPr>
        </p:nvSpPr>
        <p:spPr>
          <a:xfrm>
            <a:off x="18107947" y="10249694"/>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2">
                    <a:lumMod val="50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EDE3DFC4-0CBD-4BE4-80BE-0C28520B25E7}"/>
              </a:ext>
            </a:extLst>
          </p:cNvPr>
          <p:cNvSpPr>
            <a:spLocks noGrp="1"/>
          </p:cNvSpPr>
          <p:nvPr>
            <p:ph type="body" sz="quarter" idx="94" hasCustomPrompt="1"/>
          </p:nvPr>
        </p:nvSpPr>
        <p:spPr>
          <a:xfrm>
            <a:off x="13157405" y="9688973"/>
            <a:ext cx="3446532" cy="44774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3" name="Body text">
            <a:extLst>
              <a:ext uri="{FF2B5EF4-FFF2-40B4-BE49-F238E27FC236}">
                <a16:creationId xmlns:a16="http://schemas.microsoft.com/office/drawing/2014/main" id="{C16B59EA-2CB2-9F40-0892-6A214480FB21}"/>
              </a:ext>
            </a:extLst>
          </p:cNvPr>
          <p:cNvSpPr>
            <a:spLocks noGrp="1"/>
          </p:cNvSpPr>
          <p:nvPr>
            <p:ph type="body" sz="quarter" idx="95" hasCustomPrompt="1"/>
          </p:nvPr>
        </p:nvSpPr>
        <p:spPr>
          <a:xfrm>
            <a:off x="13157405" y="10249694"/>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2">
                    <a:lumMod val="50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4" name="Body text">
            <a:extLst>
              <a:ext uri="{FF2B5EF4-FFF2-40B4-BE49-F238E27FC236}">
                <a16:creationId xmlns:a16="http://schemas.microsoft.com/office/drawing/2014/main" id="{63B905AD-129F-F528-EA5A-1AB4DB8DFAEC}"/>
              </a:ext>
            </a:extLst>
          </p:cNvPr>
          <p:cNvSpPr>
            <a:spLocks noGrp="1"/>
          </p:cNvSpPr>
          <p:nvPr>
            <p:ph type="body" sz="quarter" idx="96" hasCustomPrompt="1"/>
          </p:nvPr>
        </p:nvSpPr>
        <p:spPr>
          <a:xfrm>
            <a:off x="7972877" y="9688973"/>
            <a:ext cx="3446532" cy="44774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22" name="Body text">
            <a:extLst>
              <a:ext uri="{FF2B5EF4-FFF2-40B4-BE49-F238E27FC236}">
                <a16:creationId xmlns:a16="http://schemas.microsoft.com/office/drawing/2014/main" id="{EDB4A22B-2B3D-39F6-627E-27082D815FC9}"/>
              </a:ext>
            </a:extLst>
          </p:cNvPr>
          <p:cNvSpPr>
            <a:spLocks noGrp="1"/>
          </p:cNvSpPr>
          <p:nvPr>
            <p:ph type="body" sz="quarter" idx="97" hasCustomPrompt="1"/>
          </p:nvPr>
        </p:nvSpPr>
        <p:spPr>
          <a:xfrm>
            <a:off x="7972877" y="10249694"/>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2">
                    <a:lumMod val="50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3" name="Body text">
            <a:extLst>
              <a:ext uri="{FF2B5EF4-FFF2-40B4-BE49-F238E27FC236}">
                <a16:creationId xmlns:a16="http://schemas.microsoft.com/office/drawing/2014/main" id="{937EAF69-068F-9376-D431-38BE926E8D26}"/>
              </a:ext>
            </a:extLst>
          </p:cNvPr>
          <p:cNvSpPr>
            <a:spLocks noGrp="1"/>
          </p:cNvSpPr>
          <p:nvPr>
            <p:ph type="body" sz="quarter" idx="98" hasCustomPrompt="1"/>
          </p:nvPr>
        </p:nvSpPr>
        <p:spPr>
          <a:xfrm>
            <a:off x="2788349" y="9688973"/>
            <a:ext cx="3446532" cy="44774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24" name="Body text">
            <a:extLst>
              <a:ext uri="{FF2B5EF4-FFF2-40B4-BE49-F238E27FC236}">
                <a16:creationId xmlns:a16="http://schemas.microsoft.com/office/drawing/2014/main" id="{9F70C988-04A6-0BE3-79C3-8CD5B2C0F730}"/>
              </a:ext>
            </a:extLst>
          </p:cNvPr>
          <p:cNvSpPr>
            <a:spLocks noGrp="1"/>
          </p:cNvSpPr>
          <p:nvPr>
            <p:ph type="body" sz="quarter" idx="99" hasCustomPrompt="1"/>
          </p:nvPr>
        </p:nvSpPr>
        <p:spPr>
          <a:xfrm>
            <a:off x="2788349" y="10249694"/>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bg2">
                    <a:lumMod val="50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42037556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with photo">
    <p:spTree>
      <p:nvGrpSpPr>
        <p:cNvPr id="1" name=""/>
        <p:cNvGrpSpPr/>
        <p:nvPr/>
      </p:nvGrpSpPr>
      <p:grpSpPr>
        <a:xfrm>
          <a:off x="0" y="0"/>
          <a:ext cx="0" cy="0"/>
          <a:chOff x="0" y="0"/>
          <a:chExt cx="0" cy="0"/>
        </a:xfrm>
      </p:grpSpPr>
      <p:sp>
        <p:nvSpPr>
          <p:cNvPr id="10" name="Title text"/>
          <p:cNvSpPr>
            <a:spLocks noGrp="1"/>
          </p:cNvSpPr>
          <p:nvPr>
            <p:ph type="body" sz="quarter" idx="17" hasCustomPrompt="1"/>
          </p:nvPr>
        </p:nvSpPr>
        <p:spPr>
          <a:xfrm>
            <a:off x="7675688" y="1991996"/>
            <a:ext cx="9032623" cy="1229693"/>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1" name="Body text"/>
          <p:cNvSpPr>
            <a:spLocks noGrp="1"/>
          </p:cNvSpPr>
          <p:nvPr>
            <p:ph type="body" sz="quarter" idx="18" hasCustomPrompt="1"/>
          </p:nvPr>
        </p:nvSpPr>
        <p:spPr>
          <a:xfrm>
            <a:off x="10109196" y="3267586"/>
            <a:ext cx="4165606" cy="279401"/>
          </a:xfrm>
          <a:prstGeom prst="rect">
            <a:avLst/>
          </a:prstGeom>
        </p:spPr>
        <p:txBody>
          <a:bodyPr wrap="non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3" name="Picture Placeholder 12"/>
          <p:cNvSpPr>
            <a:spLocks noGrp="1"/>
          </p:cNvSpPr>
          <p:nvPr>
            <p:ph type="pic" sz="quarter" idx="11" hasCustomPrompt="1"/>
          </p:nvPr>
        </p:nvSpPr>
        <p:spPr>
          <a:xfrm>
            <a:off x="0" y="4826793"/>
            <a:ext cx="24384000" cy="8889207"/>
          </a:xfrm>
          <a:custGeom>
            <a:avLst/>
            <a:gdLst>
              <a:gd name="connsiteX0" fmla="*/ 0 w 24384000"/>
              <a:gd name="connsiteY0" fmla="*/ 0 h 8889207"/>
              <a:gd name="connsiteX1" fmla="*/ 24384000 w 24384000"/>
              <a:gd name="connsiteY1" fmla="*/ 0 h 8889207"/>
              <a:gd name="connsiteX2" fmla="*/ 24384000 w 24384000"/>
              <a:gd name="connsiteY2" fmla="*/ 8889207 h 8889207"/>
              <a:gd name="connsiteX3" fmla="*/ 0 w 24384000"/>
              <a:gd name="connsiteY3" fmla="*/ 8889207 h 8889207"/>
            </a:gdLst>
            <a:ahLst/>
            <a:cxnLst>
              <a:cxn ang="0">
                <a:pos x="connsiteX0" y="connsiteY0"/>
              </a:cxn>
              <a:cxn ang="0">
                <a:pos x="connsiteX1" y="connsiteY1"/>
              </a:cxn>
              <a:cxn ang="0">
                <a:pos x="connsiteX2" y="connsiteY2"/>
              </a:cxn>
              <a:cxn ang="0">
                <a:pos x="connsiteX3" y="connsiteY3"/>
              </a:cxn>
            </a:cxnLst>
            <a:rect l="l" t="t" r="r" b="b"/>
            <a:pathLst>
              <a:path w="24384000" h="8889207">
                <a:moveTo>
                  <a:pt x="0" y="0"/>
                </a:moveTo>
                <a:lnTo>
                  <a:pt x="24384000" y="0"/>
                </a:lnTo>
                <a:lnTo>
                  <a:pt x="24384000" y="8889207"/>
                </a:lnTo>
                <a:lnTo>
                  <a:pt x="0" y="8889207"/>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pic>
        <p:nvPicPr>
          <p:cNvPr id="4" name="Picture 3" descr="A black and blue letter n&#10;&#10;Description automatically generated">
            <a:extLst>
              <a:ext uri="{FF2B5EF4-FFF2-40B4-BE49-F238E27FC236}">
                <a16:creationId xmlns:a16="http://schemas.microsoft.com/office/drawing/2014/main" id="{33077CB2-C42E-1D37-AC90-61B80FBF6916}"/>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Tree>
    <p:extLst>
      <p:ext uri="{BB962C8B-B14F-4D97-AF65-F5344CB8AC3E}">
        <p14:creationId xmlns:p14="http://schemas.microsoft.com/office/powerpoint/2010/main" val="232688840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2_Main Slide 02">
    <p:spTree>
      <p:nvGrpSpPr>
        <p:cNvPr id="1" name=""/>
        <p:cNvGrpSpPr/>
        <p:nvPr/>
      </p:nvGrpSpPr>
      <p:grpSpPr>
        <a:xfrm>
          <a:off x="0" y="0"/>
          <a:ext cx="0" cy="0"/>
          <a:chOff x="0" y="0"/>
          <a:chExt cx="0" cy="0"/>
        </a:xfrm>
      </p:grpSpPr>
      <p:sp>
        <p:nvSpPr>
          <p:cNvPr id="11" name="www.websitename.com"/>
          <p:cNvSpPr txBox="1"/>
          <p:nvPr userDrawn="1"/>
        </p:nvSpPr>
        <p:spPr>
          <a:xfrm>
            <a:off x="19131577" y="12697023"/>
            <a:ext cx="2737929"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sz="1800" b="0">
                <a:solidFill>
                  <a:srgbClr val="9AA2AC"/>
                </a:solidFill>
                <a:latin typeface="Lato Regular"/>
                <a:ea typeface="Lato Regular"/>
                <a:cs typeface="Lato Regular"/>
                <a:sym typeface="Lato Regular"/>
              </a:defRPr>
            </a:lvl1pPr>
          </a:lstStyle>
          <a:p>
            <a:r>
              <a:rPr b="1" i="0" dirty="0" err="1">
                <a:latin typeface="Inter" panose="02000503000000020004" pitchFamily="2" charset="0"/>
                <a:ea typeface="Inter" panose="02000503000000020004" pitchFamily="2" charset="0"/>
              </a:rPr>
              <a:t>www.websitename.com</a:t>
            </a:r>
            <a:endParaRPr b="1" i="0" dirty="0">
              <a:latin typeface="Inter" panose="02000503000000020004" pitchFamily="2" charset="0"/>
              <a:ea typeface="Inter" panose="02000503000000020004" pitchFamily="2" charset="0"/>
            </a:endParaRPr>
          </a:p>
        </p:txBody>
      </p:sp>
      <p:sp>
        <p:nvSpPr>
          <p:cNvPr id="30" name="Picture Placeholder 29"/>
          <p:cNvSpPr>
            <a:spLocks noGrp="1"/>
          </p:cNvSpPr>
          <p:nvPr>
            <p:ph type="pic" sz="quarter" idx="11" hasCustomPrompt="1"/>
          </p:nvPr>
        </p:nvSpPr>
        <p:spPr>
          <a:xfrm>
            <a:off x="-1" y="6857999"/>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29" name="Picture Placeholder 28"/>
          <p:cNvSpPr>
            <a:spLocks noGrp="1"/>
          </p:cNvSpPr>
          <p:nvPr>
            <p:ph type="pic" sz="quarter" idx="12" hasCustomPrompt="1"/>
          </p:nvPr>
        </p:nvSpPr>
        <p:spPr>
          <a:xfrm>
            <a:off x="12192000" y="6857999"/>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2" name="Slide">
            <a:extLst>
              <a:ext uri="{FF2B5EF4-FFF2-40B4-BE49-F238E27FC236}">
                <a16:creationId xmlns:a16="http://schemas.microsoft.com/office/drawing/2014/main" id="{EEDE1AED-F51C-BFB7-9A22-D50FCB40FA54}"/>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9030981C-D2B2-8E1F-2E98-F289A18B874E}"/>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23" name="Picture Placeholder 22"/>
          <p:cNvSpPr>
            <a:spLocks noGrp="1"/>
          </p:cNvSpPr>
          <p:nvPr>
            <p:ph type="pic" sz="quarter" idx="13" hasCustomPrompt="1"/>
          </p:nvPr>
        </p:nvSpPr>
        <p:spPr>
          <a:xfrm>
            <a:off x="18288000" y="6857999"/>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pic>
        <p:nvPicPr>
          <p:cNvPr id="4" name="Picture 3" descr="A black and blue letter n&#10;&#10;Description automatically generated">
            <a:extLst>
              <a:ext uri="{FF2B5EF4-FFF2-40B4-BE49-F238E27FC236}">
                <a16:creationId xmlns:a16="http://schemas.microsoft.com/office/drawing/2014/main" id="{596FDF8C-C3F7-D50D-DC11-0A40804F154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5" name="Title text">
            <a:extLst>
              <a:ext uri="{FF2B5EF4-FFF2-40B4-BE49-F238E27FC236}">
                <a16:creationId xmlns:a16="http://schemas.microsoft.com/office/drawing/2014/main" id="{AF4966AC-E0B1-C4BF-7BDD-2D290585BCA3}"/>
              </a:ext>
            </a:extLst>
          </p:cNvPr>
          <p:cNvSpPr>
            <a:spLocks noGrp="1"/>
          </p:cNvSpPr>
          <p:nvPr>
            <p:ph type="body" sz="quarter" idx="18" hasCustomPrompt="1"/>
          </p:nvPr>
        </p:nvSpPr>
        <p:spPr>
          <a:xfrm>
            <a:off x="1393559" y="2104463"/>
            <a:ext cx="17408335" cy="1229693"/>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Tree>
    <p:extLst>
      <p:ext uri="{BB962C8B-B14F-4D97-AF65-F5344CB8AC3E}">
        <p14:creationId xmlns:p14="http://schemas.microsoft.com/office/powerpoint/2010/main" val="296907467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Main Slide 01">
    <p:spTree>
      <p:nvGrpSpPr>
        <p:cNvPr id="1" name=""/>
        <p:cNvGrpSpPr/>
        <p:nvPr/>
      </p:nvGrpSpPr>
      <p:grpSpPr>
        <a:xfrm>
          <a:off x="0" y="0"/>
          <a:ext cx="0" cy="0"/>
          <a:chOff x="0" y="0"/>
          <a:chExt cx="0" cy="0"/>
        </a:xfrm>
      </p:grpSpPr>
      <p:sp>
        <p:nvSpPr>
          <p:cNvPr id="28" name="IMAGE REPLACE"/>
          <p:cNvSpPr>
            <a:spLocks noGrp="1"/>
          </p:cNvSpPr>
          <p:nvPr>
            <p:ph type="pic" sz="quarter" idx="11" hasCustomPrompt="1"/>
          </p:nvPr>
        </p:nvSpPr>
        <p:spPr>
          <a:xfrm>
            <a:off x="38100" y="2033322"/>
            <a:ext cx="12153900" cy="9649354"/>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29" name="Transparency backround"/>
          <p:cNvSpPr>
            <a:spLocks noGrp="1"/>
          </p:cNvSpPr>
          <p:nvPr>
            <p:ph type="body" sz="quarter" idx="16"/>
          </p:nvPr>
        </p:nvSpPr>
        <p:spPr>
          <a:xfrm>
            <a:off x="12192000" y="2033323"/>
            <a:ext cx="12191074" cy="9649354"/>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a:solidFill>
            <a:schemeClr val="accent2">
              <a:alpha val="90000"/>
            </a:schemeClr>
          </a:solidFill>
          <a:ln w="12700">
            <a:noFill/>
            <a:miter lim="400000"/>
          </a:ln>
        </p:spPr>
        <p:txBody>
          <a:bodyPr wrap="square" lIns="0" tIns="0" rIns="0" bIns="0" anchor="b">
            <a:noAutofit/>
          </a:bodyPr>
          <a:lstStyle>
            <a:lvl1pPr>
              <a:defRPr kumimoji="0" lang="en-US" sz="100" b="0" i="0" normalizeH="0" dirty="0">
                <a:solidFill>
                  <a:schemeClr val="bg1">
                    <a:alpha val="0"/>
                  </a:schemeClr>
                </a:solidFill>
                <a:effectLst/>
                <a:latin typeface="Inter Medium" panose="02000503000000020004" pitchFamily="2" charset="0"/>
                <a:ea typeface="Inter Medium" panose="02000503000000020004" pitchFamily="2" charset="0"/>
                <a:cs typeface="+mn-cs"/>
              </a:defRPr>
            </a:lvl1pPr>
          </a:lstStyle>
          <a:p>
            <a:pPr lvl="0" algn="l" fontAlgn="auto" hangingPunct="0"/>
            <a:endParaRPr lang="en-US" dirty="0"/>
          </a:p>
        </p:txBody>
      </p:sp>
      <p:sp>
        <p:nvSpPr>
          <p:cNvPr id="2" name="Slide">
            <a:extLst>
              <a:ext uri="{FF2B5EF4-FFF2-40B4-BE49-F238E27FC236}">
                <a16:creationId xmlns:a16="http://schemas.microsoft.com/office/drawing/2014/main" id="{8187BE86-BE87-877E-2B44-E325365AE909}"/>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1C7E7159-345A-204A-6A0E-13C9A091986C}"/>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C2D334B3-A14B-E908-599F-4E3E91FD4702}"/>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15" name="Title text">
            <a:extLst>
              <a:ext uri="{FF2B5EF4-FFF2-40B4-BE49-F238E27FC236}">
                <a16:creationId xmlns:a16="http://schemas.microsoft.com/office/drawing/2014/main" id="{C4E7F84D-BED3-E511-34FE-5FB42ED20EE8}"/>
              </a:ext>
            </a:extLst>
          </p:cNvPr>
          <p:cNvSpPr>
            <a:spLocks noGrp="1"/>
          </p:cNvSpPr>
          <p:nvPr>
            <p:ph type="body" sz="quarter" idx="18" hasCustomPrompt="1"/>
          </p:nvPr>
        </p:nvSpPr>
        <p:spPr>
          <a:xfrm>
            <a:off x="12706827" y="2304004"/>
            <a:ext cx="9544776" cy="760493"/>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6" name="Body text">
            <a:extLst>
              <a:ext uri="{FF2B5EF4-FFF2-40B4-BE49-F238E27FC236}">
                <a16:creationId xmlns:a16="http://schemas.microsoft.com/office/drawing/2014/main" id="{B4A4E5AC-5D37-27AA-C959-4A488640CE1B}"/>
              </a:ext>
            </a:extLst>
          </p:cNvPr>
          <p:cNvSpPr>
            <a:spLocks noGrp="1"/>
          </p:cNvSpPr>
          <p:nvPr>
            <p:ph type="body" sz="quarter" idx="20" hasCustomPrompt="1"/>
          </p:nvPr>
        </p:nvSpPr>
        <p:spPr>
          <a:xfrm>
            <a:off x="12706827" y="4663745"/>
            <a:ext cx="9544775" cy="6646607"/>
          </a:xfrm>
          <a:prstGeom prst="rect">
            <a:avLst/>
          </a:prstGeom>
        </p:spPr>
        <p:txBody>
          <a:bodyPr anchor="t">
            <a:normAutofit/>
          </a:bodyPr>
          <a:lstStyle>
            <a:lvl1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defRPr kumimoji="0" lang="en-US" sz="2800" b="0"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a:p>
            <a:pPr lvl="0"/>
            <a:r>
              <a:rPr lang="en-US" dirty="0"/>
              <a:t>Body Text</a:t>
            </a:r>
          </a:p>
          <a:p>
            <a:pPr lvl="0"/>
            <a:r>
              <a:rPr lang="en-US" dirty="0"/>
              <a:t>Body Text</a:t>
            </a:r>
          </a:p>
        </p:txBody>
      </p:sp>
      <p:sp>
        <p:nvSpPr>
          <p:cNvPr id="17" name="Body text">
            <a:extLst>
              <a:ext uri="{FF2B5EF4-FFF2-40B4-BE49-F238E27FC236}">
                <a16:creationId xmlns:a16="http://schemas.microsoft.com/office/drawing/2014/main" id="{E8078AB2-37A2-B75E-8A0E-6B5621448775}"/>
              </a:ext>
            </a:extLst>
          </p:cNvPr>
          <p:cNvSpPr>
            <a:spLocks noGrp="1"/>
          </p:cNvSpPr>
          <p:nvPr>
            <p:ph type="body" sz="quarter" idx="19" hasCustomPrompt="1"/>
          </p:nvPr>
        </p:nvSpPr>
        <p:spPr>
          <a:xfrm>
            <a:off x="12706827" y="3757575"/>
            <a:ext cx="9544776" cy="760493"/>
          </a:xfrm>
          <a:prstGeom prst="rect">
            <a:avLst/>
          </a:prstGeom>
        </p:spPr>
        <p:txBody>
          <a:bodyPr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181587616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Photo Feature Bottom Text">
    <p:spTree>
      <p:nvGrpSpPr>
        <p:cNvPr id="1" name=""/>
        <p:cNvGrpSpPr/>
        <p:nvPr/>
      </p:nvGrpSpPr>
      <p:grpSpPr>
        <a:xfrm>
          <a:off x="0" y="0"/>
          <a:ext cx="0" cy="0"/>
          <a:chOff x="0" y="0"/>
          <a:chExt cx="0" cy="0"/>
        </a:xfrm>
      </p:grpSpPr>
      <p:sp>
        <p:nvSpPr>
          <p:cNvPr id="24" name="Picture Placeholder 23"/>
          <p:cNvSpPr>
            <a:spLocks noGrp="1"/>
          </p:cNvSpPr>
          <p:nvPr>
            <p:ph type="pic" sz="quarter" idx="11" hasCustomPrompt="1"/>
          </p:nvPr>
        </p:nvSpPr>
        <p:spPr>
          <a:xfrm>
            <a:off x="0" y="0"/>
            <a:ext cx="24384000" cy="8255001"/>
          </a:xfrm>
          <a:custGeom>
            <a:avLst/>
            <a:gdLst>
              <a:gd name="connsiteX0" fmla="*/ 0 w 24384000"/>
              <a:gd name="connsiteY0" fmla="*/ 0 h 8255001"/>
              <a:gd name="connsiteX1" fmla="*/ 24384000 w 24384000"/>
              <a:gd name="connsiteY1" fmla="*/ 0 h 8255001"/>
              <a:gd name="connsiteX2" fmla="*/ 24384000 w 24384000"/>
              <a:gd name="connsiteY2" fmla="*/ 8255001 h 8255001"/>
              <a:gd name="connsiteX3" fmla="*/ 0 w 24384000"/>
              <a:gd name="connsiteY3" fmla="*/ 8255001 h 8255001"/>
            </a:gdLst>
            <a:ahLst/>
            <a:cxnLst>
              <a:cxn ang="0">
                <a:pos x="connsiteX0" y="connsiteY0"/>
              </a:cxn>
              <a:cxn ang="0">
                <a:pos x="connsiteX1" y="connsiteY1"/>
              </a:cxn>
              <a:cxn ang="0">
                <a:pos x="connsiteX2" y="connsiteY2"/>
              </a:cxn>
              <a:cxn ang="0">
                <a:pos x="connsiteX3" y="connsiteY3"/>
              </a:cxn>
            </a:cxnLst>
            <a:rect l="l" t="t" r="r" b="b"/>
            <a:pathLst>
              <a:path w="24384000" h="8255001">
                <a:moveTo>
                  <a:pt x="0" y="0"/>
                </a:moveTo>
                <a:lnTo>
                  <a:pt x="24384000" y="0"/>
                </a:lnTo>
                <a:lnTo>
                  <a:pt x="24384000" y="8255001"/>
                </a:lnTo>
                <a:lnTo>
                  <a:pt x="0" y="8255001"/>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18" name="Title text"/>
          <p:cNvSpPr>
            <a:spLocks noGrp="1"/>
          </p:cNvSpPr>
          <p:nvPr>
            <p:ph type="body" sz="quarter" idx="26" hasCustomPrompt="1"/>
          </p:nvPr>
        </p:nvSpPr>
        <p:spPr>
          <a:xfrm>
            <a:off x="1270926"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9" name="body text"/>
          <p:cNvSpPr>
            <a:spLocks noGrp="1"/>
          </p:cNvSpPr>
          <p:nvPr>
            <p:ph type="body" sz="quarter" idx="27" hasCustomPrompt="1"/>
          </p:nvPr>
        </p:nvSpPr>
        <p:spPr>
          <a:xfrm>
            <a:off x="1270926"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a:t>
            </a:r>
            <a:r>
              <a:rPr lang="en-US" dirty="0" err="1"/>
              <a:t>ext</a:t>
            </a:r>
            <a:endParaRPr lang="en-US" dirty="0"/>
          </a:p>
        </p:txBody>
      </p:sp>
      <p:sp>
        <p:nvSpPr>
          <p:cNvPr id="20" name="Title text"/>
          <p:cNvSpPr>
            <a:spLocks noGrp="1"/>
          </p:cNvSpPr>
          <p:nvPr>
            <p:ph type="body" sz="quarter" idx="28" hasCustomPrompt="1"/>
          </p:nvPr>
        </p:nvSpPr>
        <p:spPr>
          <a:xfrm>
            <a:off x="1270926" y="4417768"/>
            <a:ext cx="7035580" cy="353751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9" name="Title text"/>
          <p:cNvSpPr>
            <a:spLocks noGrp="1"/>
          </p:cNvSpPr>
          <p:nvPr>
            <p:ph type="body" sz="quarter" idx="29" hasCustomPrompt="1"/>
          </p:nvPr>
        </p:nvSpPr>
        <p:spPr>
          <a:xfrm>
            <a:off x="6963122"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0" name="body text"/>
          <p:cNvSpPr>
            <a:spLocks noGrp="1"/>
          </p:cNvSpPr>
          <p:nvPr>
            <p:ph type="body" sz="quarter" idx="30" hasCustomPrompt="1"/>
          </p:nvPr>
        </p:nvSpPr>
        <p:spPr>
          <a:xfrm>
            <a:off x="6963122"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1" name="Title text"/>
          <p:cNvSpPr>
            <a:spLocks noGrp="1"/>
          </p:cNvSpPr>
          <p:nvPr>
            <p:ph type="body" sz="quarter" idx="31" hasCustomPrompt="1"/>
          </p:nvPr>
        </p:nvSpPr>
        <p:spPr>
          <a:xfrm>
            <a:off x="12655318"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2" name="body text"/>
          <p:cNvSpPr>
            <a:spLocks noGrp="1"/>
          </p:cNvSpPr>
          <p:nvPr>
            <p:ph type="body" sz="quarter" idx="32" hasCustomPrompt="1"/>
          </p:nvPr>
        </p:nvSpPr>
        <p:spPr>
          <a:xfrm>
            <a:off x="12655318"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3" name="Title text"/>
          <p:cNvSpPr>
            <a:spLocks noGrp="1"/>
          </p:cNvSpPr>
          <p:nvPr>
            <p:ph type="body" sz="quarter" idx="33" hasCustomPrompt="1"/>
          </p:nvPr>
        </p:nvSpPr>
        <p:spPr>
          <a:xfrm>
            <a:off x="18347514"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4" name="body text"/>
          <p:cNvSpPr>
            <a:spLocks noGrp="1"/>
          </p:cNvSpPr>
          <p:nvPr>
            <p:ph type="body" sz="quarter" idx="34" hasCustomPrompt="1"/>
          </p:nvPr>
        </p:nvSpPr>
        <p:spPr>
          <a:xfrm>
            <a:off x="18347514"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7" name="Title text"/>
          <p:cNvSpPr>
            <a:spLocks noGrp="1"/>
          </p:cNvSpPr>
          <p:nvPr>
            <p:ph type="body" sz="quarter" idx="36" hasCustomPrompt="1"/>
          </p:nvPr>
        </p:nvSpPr>
        <p:spPr>
          <a:xfrm>
            <a:off x="1270926" y="3966713"/>
            <a:ext cx="2369713" cy="523220"/>
          </a:xfrm>
          <a:prstGeom prst="rect">
            <a:avLst/>
          </a:prstGeom>
        </p:spPr>
        <p:txBody>
          <a:bodyPr anchor="t">
            <a:sp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2" name="Slide">
            <a:extLst>
              <a:ext uri="{FF2B5EF4-FFF2-40B4-BE49-F238E27FC236}">
                <a16:creationId xmlns:a16="http://schemas.microsoft.com/office/drawing/2014/main" id="{D7ADC631-C5DD-45F4-3E61-588B551B1D29}"/>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CC81592-1319-CF39-CFAC-B00B9B6A3F34}"/>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Tree>
    <p:extLst>
      <p:ext uri="{BB962C8B-B14F-4D97-AF65-F5344CB8AC3E}">
        <p14:creationId xmlns:p14="http://schemas.microsoft.com/office/powerpoint/2010/main" val="282410893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Photo Feature Bottom Text">
    <p:spTree>
      <p:nvGrpSpPr>
        <p:cNvPr id="1" name=""/>
        <p:cNvGrpSpPr/>
        <p:nvPr/>
      </p:nvGrpSpPr>
      <p:grpSpPr>
        <a:xfrm>
          <a:off x="0" y="0"/>
          <a:ext cx="0" cy="0"/>
          <a:chOff x="0" y="0"/>
          <a:chExt cx="0" cy="0"/>
        </a:xfrm>
      </p:grpSpPr>
      <p:pic>
        <p:nvPicPr>
          <p:cNvPr id="5" name="Picture Placeholder 9">
            <a:extLst>
              <a:ext uri="{FF2B5EF4-FFF2-40B4-BE49-F238E27FC236}">
                <a16:creationId xmlns:a16="http://schemas.microsoft.com/office/drawing/2014/main" id="{DB9270E4-79A4-F052-FEF7-E9329C95A432}"/>
              </a:ext>
            </a:extLst>
          </p:cNvPr>
          <p:cNvPicPr/>
          <p:nvPr userDrawn="1"/>
        </p:nvPicPr>
        <p:blipFill rotWithShape="1">
          <a:blip r:embed="rId2">
            <a:extLst>
              <a:ext uri="{28A0092B-C50C-407E-A947-70E740481C1C}">
                <a14:useLocalDpi xmlns:a14="http://schemas.microsoft.com/office/drawing/2010/main" val="0"/>
              </a:ext>
            </a:extLst>
          </a:blip>
          <a:srcRect l="2548" t="-513" r="7867" b="44156"/>
          <a:stretch/>
        </p:blipFill>
        <p:spPr>
          <a:xfrm>
            <a:off x="0" y="-217119"/>
            <a:ext cx="24384000" cy="8618169"/>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p:spPr>
      </p:pic>
      <p:sp>
        <p:nvSpPr>
          <p:cNvPr id="2" name="Slide">
            <a:extLst>
              <a:ext uri="{FF2B5EF4-FFF2-40B4-BE49-F238E27FC236}">
                <a16:creationId xmlns:a16="http://schemas.microsoft.com/office/drawing/2014/main" id="{D7ADC631-C5DD-45F4-3E61-588B551B1D29}"/>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CC81592-1319-CF39-CFAC-B00B9B6A3F34}"/>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4" name="Title text">
            <a:extLst>
              <a:ext uri="{FF2B5EF4-FFF2-40B4-BE49-F238E27FC236}">
                <a16:creationId xmlns:a16="http://schemas.microsoft.com/office/drawing/2014/main" id="{BA24BBCC-0C35-095D-50F7-9216829D88A6}"/>
              </a:ext>
            </a:extLst>
          </p:cNvPr>
          <p:cNvSpPr>
            <a:spLocks noGrp="1"/>
          </p:cNvSpPr>
          <p:nvPr>
            <p:ph type="body" sz="quarter" idx="26" hasCustomPrompt="1"/>
          </p:nvPr>
        </p:nvSpPr>
        <p:spPr>
          <a:xfrm>
            <a:off x="1270926"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6" name="body text">
            <a:extLst>
              <a:ext uri="{FF2B5EF4-FFF2-40B4-BE49-F238E27FC236}">
                <a16:creationId xmlns:a16="http://schemas.microsoft.com/office/drawing/2014/main" id="{12CF8065-3284-EFC7-3D51-7B935C6EADAB}"/>
              </a:ext>
            </a:extLst>
          </p:cNvPr>
          <p:cNvSpPr>
            <a:spLocks noGrp="1"/>
          </p:cNvSpPr>
          <p:nvPr>
            <p:ph type="body" sz="quarter" idx="27" hasCustomPrompt="1"/>
          </p:nvPr>
        </p:nvSpPr>
        <p:spPr>
          <a:xfrm>
            <a:off x="1270926"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a:t>
            </a:r>
            <a:r>
              <a:rPr lang="en-US" dirty="0" err="1"/>
              <a:t>ext</a:t>
            </a:r>
            <a:endParaRPr lang="en-US" dirty="0"/>
          </a:p>
        </p:txBody>
      </p:sp>
      <p:sp>
        <p:nvSpPr>
          <p:cNvPr id="7" name="Title text">
            <a:extLst>
              <a:ext uri="{FF2B5EF4-FFF2-40B4-BE49-F238E27FC236}">
                <a16:creationId xmlns:a16="http://schemas.microsoft.com/office/drawing/2014/main" id="{80F174BD-B029-EC0A-8720-D1F56D483D56}"/>
              </a:ext>
            </a:extLst>
          </p:cNvPr>
          <p:cNvSpPr>
            <a:spLocks noGrp="1"/>
          </p:cNvSpPr>
          <p:nvPr>
            <p:ph type="body" sz="quarter" idx="28" hasCustomPrompt="1"/>
          </p:nvPr>
        </p:nvSpPr>
        <p:spPr>
          <a:xfrm>
            <a:off x="1270926" y="4417768"/>
            <a:ext cx="7035580" cy="353751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8" name="Title text">
            <a:extLst>
              <a:ext uri="{FF2B5EF4-FFF2-40B4-BE49-F238E27FC236}">
                <a16:creationId xmlns:a16="http://schemas.microsoft.com/office/drawing/2014/main" id="{14AD8B8C-DC93-A37B-4EBF-F933F004813F}"/>
              </a:ext>
            </a:extLst>
          </p:cNvPr>
          <p:cNvSpPr>
            <a:spLocks noGrp="1"/>
          </p:cNvSpPr>
          <p:nvPr>
            <p:ph type="body" sz="quarter" idx="29" hasCustomPrompt="1"/>
          </p:nvPr>
        </p:nvSpPr>
        <p:spPr>
          <a:xfrm>
            <a:off x="6963122"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9" name="body text">
            <a:extLst>
              <a:ext uri="{FF2B5EF4-FFF2-40B4-BE49-F238E27FC236}">
                <a16:creationId xmlns:a16="http://schemas.microsoft.com/office/drawing/2014/main" id="{8B785D4F-D8FC-2A4F-4D43-61040A827B24}"/>
              </a:ext>
            </a:extLst>
          </p:cNvPr>
          <p:cNvSpPr>
            <a:spLocks noGrp="1"/>
          </p:cNvSpPr>
          <p:nvPr>
            <p:ph type="body" sz="quarter" idx="30" hasCustomPrompt="1"/>
          </p:nvPr>
        </p:nvSpPr>
        <p:spPr>
          <a:xfrm>
            <a:off x="6963122"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0" name="Title text">
            <a:extLst>
              <a:ext uri="{FF2B5EF4-FFF2-40B4-BE49-F238E27FC236}">
                <a16:creationId xmlns:a16="http://schemas.microsoft.com/office/drawing/2014/main" id="{015812E1-C41A-48B5-D028-67D66DE43B8E}"/>
              </a:ext>
            </a:extLst>
          </p:cNvPr>
          <p:cNvSpPr>
            <a:spLocks noGrp="1"/>
          </p:cNvSpPr>
          <p:nvPr>
            <p:ph type="body" sz="quarter" idx="31" hasCustomPrompt="1"/>
          </p:nvPr>
        </p:nvSpPr>
        <p:spPr>
          <a:xfrm>
            <a:off x="12655318"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1" name="body text">
            <a:extLst>
              <a:ext uri="{FF2B5EF4-FFF2-40B4-BE49-F238E27FC236}">
                <a16:creationId xmlns:a16="http://schemas.microsoft.com/office/drawing/2014/main" id="{5E30378E-C624-9B85-475B-61644DC085CB}"/>
              </a:ext>
            </a:extLst>
          </p:cNvPr>
          <p:cNvSpPr>
            <a:spLocks noGrp="1"/>
          </p:cNvSpPr>
          <p:nvPr>
            <p:ph type="body" sz="quarter" idx="32" hasCustomPrompt="1"/>
          </p:nvPr>
        </p:nvSpPr>
        <p:spPr>
          <a:xfrm>
            <a:off x="12655318"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2" name="Title text">
            <a:extLst>
              <a:ext uri="{FF2B5EF4-FFF2-40B4-BE49-F238E27FC236}">
                <a16:creationId xmlns:a16="http://schemas.microsoft.com/office/drawing/2014/main" id="{D01A4415-856C-4C0B-1271-74660C2CAA89}"/>
              </a:ext>
            </a:extLst>
          </p:cNvPr>
          <p:cNvSpPr>
            <a:spLocks noGrp="1"/>
          </p:cNvSpPr>
          <p:nvPr>
            <p:ph type="body" sz="quarter" idx="33" hasCustomPrompt="1"/>
          </p:nvPr>
        </p:nvSpPr>
        <p:spPr>
          <a:xfrm>
            <a:off x="18347514"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3" name="body text">
            <a:extLst>
              <a:ext uri="{FF2B5EF4-FFF2-40B4-BE49-F238E27FC236}">
                <a16:creationId xmlns:a16="http://schemas.microsoft.com/office/drawing/2014/main" id="{905126F3-9DC2-0D10-76DC-DAB2C83D7D11}"/>
              </a:ext>
            </a:extLst>
          </p:cNvPr>
          <p:cNvSpPr>
            <a:spLocks noGrp="1"/>
          </p:cNvSpPr>
          <p:nvPr>
            <p:ph type="body" sz="quarter" idx="34" hasCustomPrompt="1"/>
          </p:nvPr>
        </p:nvSpPr>
        <p:spPr>
          <a:xfrm>
            <a:off x="18347514"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4" name="Title text">
            <a:extLst>
              <a:ext uri="{FF2B5EF4-FFF2-40B4-BE49-F238E27FC236}">
                <a16:creationId xmlns:a16="http://schemas.microsoft.com/office/drawing/2014/main" id="{7D709BD9-36EB-1959-3F1B-7818D9CD0498}"/>
              </a:ext>
            </a:extLst>
          </p:cNvPr>
          <p:cNvSpPr>
            <a:spLocks noGrp="1"/>
          </p:cNvSpPr>
          <p:nvPr>
            <p:ph type="body" sz="quarter" idx="36" hasCustomPrompt="1"/>
          </p:nvPr>
        </p:nvSpPr>
        <p:spPr>
          <a:xfrm>
            <a:off x="1270926" y="3966713"/>
            <a:ext cx="2369713" cy="523220"/>
          </a:xfrm>
          <a:prstGeom prst="rect">
            <a:avLst/>
          </a:prstGeom>
        </p:spPr>
        <p:txBody>
          <a:bodyPr anchor="t">
            <a:sp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Tree>
    <p:extLst>
      <p:ext uri="{BB962C8B-B14F-4D97-AF65-F5344CB8AC3E}">
        <p14:creationId xmlns:p14="http://schemas.microsoft.com/office/powerpoint/2010/main" val="2610819901"/>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Photo Feature">
    <p:spTree>
      <p:nvGrpSpPr>
        <p:cNvPr id="1" name=""/>
        <p:cNvGrpSpPr/>
        <p:nvPr/>
      </p:nvGrpSpPr>
      <p:grpSpPr>
        <a:xfrm>
          <a:off x="0" y="0"/>
          <a:ext cx="0" cy="0"/>
          <a:chOff x="0" y="0"/>
          <a:chExt cx="0" cy="0"/>
        </a:xfrm>
      </p:grpSpPr>
      <p:sp>
        <p:nvSpPr>
          <p:cNvPr id="58" name="PREMIUM"/>
          <p:cNvSpPr txBox="1"/>
          <p:nvPr userDrawn="1"/>
        </p:nvSpPr>
        <p:spPr>
          <a:xfrm>
            <a:off x="1270926" y="692679"/>
            <a:ext cx="1534161" cy="381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sz="2500" b="0">
                <a:solidFill>
                  <a:srgbClr val="2C2E3C"/>
                </a:solidFill>
                <a:latin typeface="Lato Black"/>
                <a:ea typeface="Lato Black"/>
                <a:cs typeface="Lato Black"/>
                <a:sym typeface="Lato Black"/>
              </a:defRPr>
            </a:lvl1pPr>
          </a:lstStyle>
          <a:p>
            <a:r>
              <a:rPr b="1" i="0" dirty="0">
                <a:latin typeface="Inter" panose="02000503000000020004" pitchFamily="2" charset="0"/>
                <a:ea typeface="Inter" panose="02000503000000020004" pitchFamily="2" charset="0"/>
              </a:rPr>
              <a:t>PREMIUM</a:t>
            </a:r>
          </a:p>
        </p:txBody>
      </p:sp>
      <p:sp>
        <p:nvSpPr>
          <p:cNvPr id="44" name="IMAGE REPLACE"/>
          <p:cNvSpPr>
            <a:spLocks noGrp="1"/>
          </p:cNvSpPr>
          <p:nvPr>
            <p:ph type="pic" sz="quarter" idx="11" hasCustomPrompt="1"/>
          </p:nvPr>
        </p:nvSpPr>
        <p:spPr>
          <a:xfrm>
            <a:off x="-1853" y="-4"/>
            <a:ext cx="24385853" cy="8229603"/>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6" name="00"/>
          <p:cNvSpPr>
            <a:spLocks noGrp="1"/>
          </p:cNvSpPr>
          <p:nvPr>
            <p:ph type="body" sz="quarter" idx="38" hasCustomPrompt="1"/>
          </p:nvPr>
        </p:nvSpPr>
        <p:spPr>
          <a:xfrm>
            <a:off x="1260512" y="6590153"/>
            <a:ext cx="1635088" cy="119812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7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47" name="00"/>
          <p:cNvSpPr>
            <a:spLocks noGrp="1"/>
          </p:cNvSpPr>
          <p:nvPr>
            <p:ph type="body" sz="quarter" idx="39" hasCustomPrompt="1"/>
          </p:nvPr>
        </p:nvSpPr>
        <p:spPr>
          <a:xfrm>
            <a:off x="6950112" y="6590153"/>
            <a:ext cx="1850988" cy="119812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7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48" name="00"/>
          <p:cNvSpPr>
            <a:spLocks noGrp="1"/>
          </p:cNvSpPr>
          <p:nvPr>
            <p:ph type="body" sz="quarter" idx="40" hasCustomPrompt="1"/>
          </p:nvPr>
        </p:nvSpPr>
        <p:spPr>
          <a:xfrm>
            <a:off x="12639712" y="6590153"/>
            <a:ext cx="1952588" cy="119812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7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49" name="00"/>
          <p:cNvSpPr>
            <a:spLocks noGrp="1"/>
          </p:cNvSpPr>
          <p:nvPr>
            <p:ph type="body" sz="quarter" idx="41" hasCustomPrompt="1"/>
          </p:nvPr>
        </p:nvSpPr>
        <p:spPr>
          <a:xfrm>
            <a:off x="18329312" y="6590153"/>
            <a:ext cx="1787488" cy="119812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7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50" name="Title text"/>
          <p:cNvSpPr>
            <a:spLocks noGrp="1"/>
          </p:cNvSpPr>
          <p:nvPr>
            <p:ph type="body" sz="quarter" idx="42" hasCustomPrompt="1"/>
          </p:nvPr>
        </p:nvSpPr>
        <p:spPr>
          <a:xfrm>
            <a:off x="1278714" y="8809136"/>
            <a:ext cx="2082763" cy="372779"/>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51" name="Title text"/>
          <p:cNvSpPr>
            <a:spLocks noGrp="1"/>
          </p:cNvSpPr>
          <p:nvPr>
            <p:ph type="body" sz="quarter" idx="43" hasCustomPrompt="1"/>
          </p:nvPr>
        </p:nvSpPr>
        <p:spPr>
          <a:xfrm>
            <a:off x="6968314" y="8805094"/>
            <a:ext cx="2082763" cy="372779"/>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52" name="Title text"/>
          <p:cNvSpPr>
            <a:spLocks noGrp="1"/>
          </p:cNvSpPr>
          <p:nvPr>
            <p:ph type="body" sz="quarter" idx="44" hasCustomPrompt="1"/>
          </p:nvPr>
        </p:nvSpPr>
        <p:spPr>
          <a:xfrm>
            <a:off x="12657914" y="8807402"/>
            <a:ext cx="2082763" cy="372779"/>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53" name="Title text"/>
          <p:cNvSpPr>
            <a:spLocks noGrp="1"/>
          </p:cNvSpPr>
          <p:nvPr>
            <p:ph type="body" sz="quarter" idx="45" hasCustomPrompt="1"/>
          </p:nvPr>
        </p:nvSpPr>
        <p:spPr>
          <a:xfrm>
            <a:off x="18347514" y="8804948"/>
            <a:ext cx="2082763" cy="372779"/>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2" name="Slide">
            <a:extLst>
              <a:ext uri="{FF2B5EF4-FFF2-40B4-BE49-F238E27FC236}">
                <a16:creationId xmlns:a16="http://schemas.microsoft.com/office/drawing/2014/main" id="{A2B8A929-A4BD-07DC-EDED-3AC67E382206}"/>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682F85E3-2BD2-7D4B-AE3C-15EC2BBF0FE1}"/>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4" name="Title text">
            <a:extLst>
              <a:ext uri="{FF2B5EF4-FFF2-40B4-BE49-F238E27FC236}">
                <a16:creationId xmlns:a16="http://schemas.microsoft.com/office/drawing/2014/main" id="{8E266C68-E93E-9A32-BE85-A520F03F23F4}"/>
              </a:ext>
            </a:extLst>
          </p:cNvPr>
          <p:cNvSpPr>
            <a:spLocks noGrp="1"/>
          </p:cNvSpPr>
          <p:nvPr>
            <p:ph type="body" sz="quarter" idx="26" hasCustomPrompt="1"/>
          </p:nvPr>
        </p:nvSpPr>
        <p:spPr>
          <a:xfrm>
            <a:off x="1270926"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5" name="body text">
            <a:extLst>
              <a:ext uri="{FF2B5EF4-FFF2-40B4-BE49-F238E27FC236}">
                <a16:creationId xmlns:a16="http://schemas.microsoft.com/office/drawing/2014/main" id="{8644866B-679C-5911-1E0F-FD9BEC064CAA}"/>
              </a:ext>
            </a:extLst>
          </p:cNvPr>
          <p:cNvSpPr>
            <a:spLocks noGrp="1"/>
          </p:cNvSpPr>
          <p:nvPr>
            <p:ph type="body" sz="quarter" idx="27" hasCustomPrompt="1"/>
          </p:nvPr>
        </p:nvSpPr>
        <p:spPr>
          <a:xfrm>
            <a:off x="1270926"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a:t>
            </a:r>
            <a:r>
              <a:rPr lang="en-US" dirty="0" err="1"/>
              <a:t>ext</a:t>
            </a:r>
            <a:endParaRPr lang="en-US" dirty="0"/>
          </a:p>
        </p:txBody>
      </p:sp>
      <p:sp>
        <p:nvSpPr>
          <p:cNvPr id="6" name="Title text">
            <a:extLst>
              <a:ext uri="{FF2B5EF4-FFF2-40B4-BE49-F238E27FC236}">
                <a16:creationId xmlns:a16="http://schemas.microsoft.com/office/drawing/2014/main" id="{FB4111C6-BCF7-23F8-AE9A-B2121A9AEAC9}"/>
              </a:ext>
            </a:extLst>
          </p:cNvPr>
          <p:cNvSpPr>
            <a:spLocks noGrp="1"/>
          </p:cNvSpPr>
          <p:nvPr>
            <p:ph type="body" sz="quarter" idx="28" hasCustomPrompt="1"/>
          </p:nvPr>
        </p:nvSpPr>
        <p:spPr>
          <a:xfrm>
            <a:off x="1270926" y="4417768"/>
            <a:ext cx="7035580" cy="353751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 name="Title text">
            <a:extLst>
              <a:ext uri="{FF2B5EF4-FFF2-40B4-BE49-F238E27FC236}">
                <a16:creationId xmlns:a16="http://schemas.microsoft.com/office/drawing/2014/main" id="{CA0A77F1-0185-144E-DE8B-4DDD745ACD65}"/>
              </a:ext>
            </a:extLst>
          </p:cNvPr>
          <p:cNvSpPr>
            <a:spLocks noGrp="1"/>
          </p:cNvSpPr>
          <p:nvPr>
            <p:ph type="body" sz="quarter" idx="29" hasCustomPrompt="1"/>
          </p:nvPr>
        </p:nvSpPr>
        <p:spPr>
          <a:xfrm>
            <a:off x="6963122"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8" name="body text">
            <a:extLst>
              <a:ext uri="{FF2B5EF4-FFF2-40B4-BE49-F238E27FC236}">
                <a16:creationId xmlns:a16="http://schemas.microsoft.com/office/drawing/2014/main" id="{42EE65E8-4581-D426-8AA0-0AD9405181C4}"/>
              </a:ext>
            </a:extLst>
          </p:cNvPr>
          <p:cNvSpPr>
            <a:spLocks noGrp="1"/>
          </p:cNvSpPr>
          <p:nvPr>
            <p:ph type="body" sz="quarter" idx="30" hasCustomPrompt="1"/>
          </p:nvPr>
        </p:nvSpPr>
        <p:spPr>
          <a:xfrm>
            <a:off x="6963122"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9" name="Title text">
            <a:extLst>
              <a:ext uri="{FF2B5EF4-FFF2-40B4-BE49-F238E27FC236}">
                <a16:creationId xmlns:a16="http://schemas.microsoft.com/office/drawing/2014/main" id="{4B12D966-10D5-EE3D-1EAA-7ECEE96ACBD4}"/>
              </a:ext>
            </a:extLst>
          </p:cNvPr>
          <p:cNvSpPr>
            <a:spLocks noGrp="1"/>
          </p:cNvSpPr>
          <p:nvPr>
            <p:ph type="body" sz="quarter" idx="31" hasCustomPrompt="1"/>
          </p:nvPr>
        </p:nvSpPr>
        <p:spPr>
          <a:xfrm>
            <a:off x="12655318"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0" name="body text">
            <a:extLst>
              <a:ext uri="{FF2B5EF4-FFF2-40B4-BE49-F238E27FC236}">
                <a16:creationId xmlns:a16="http://schemas.microsoft.com/office/drawing/2014/main" id="{0AFE4B74-FDCB-1572-D53F-FFAF3514C1AA}"/>
              </a:ext>
            </a:extLst>
          </p:cNvPr>
          <p:cNvSpPr>
            <a:spLocks noGrp="1"/>
          </p:cNvSpPr>
          <p:nvPr>
            <p:ph type="body" sz="quarter" idx="32" hasCustomPrompt="1"/>
          </p:nvPr>
        </p:nvSpPr>
        <p:spPr>
          <a:xfrm>
            <a:off x="12655318"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1" name="Title text">
            <a:extLst>
              <a:ext uri="{FF2B5EF4-FFF2-40B4-BE49-F238E27FC236}">
                <a16:creationId xmlns:a16="http://schemas.microsoft.com/office/drawing/2014/main" id="{9157CADB-6966-1C53-D36B-FE90E90CE5C0}"/>
              </a:ext>
            </a:extLst>
          </p:cNvPr>
          <p:cNvSpPr>
            <a:spLocks noGrp="1"/>
          </p:cNvSpPr>
          <p:nvPr>
            <p:ph type="body" sz="quarter" idx="33" hasCustomPrompt="1"/>
          </p:nvPr>
        </p:nvSpPr>
        <p:spPr>
          <a:xfrm>
            <a:off x="18347514"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2" name="body text">
            <a:extLst>
              <a:ext uri="{FF2B5EF4-FFF2-40B4-BE49-F238E27FC236}">
                <a16:creationId xmlns:a16="http://schemas.microsoft.com/office/drawing/2014/main" id="{48FAE20E-7523-92E8-2B66-E57A05E7090B}"/>
              </a:ext>
            </a:extLst>
          </p:cNvPr>
          <p:cNvSpPr>
            <a:spLocks noGrp="1"/>
          </p:cNvSpPr>
          <p:nvPr>
            <p:ph type="body" sz="quarter" idx="34" hasCustomPrompt="1"/>
          </p:nvPr>
        </p:nvSpPr>
        <p:spPr>
          <a:xfrm>
            <a:off x="18347514"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3" name="Title text">
            <a:extLst>
              <a:ext uri="{FF2B5EF4-FFF2-40B4-BE49-F238E27FC236}">
                <a16:creationId xmlns:a16="http://schemas.microsoft.com/office/drawing/2014/main" id="{C8F0DFE3-A1DD-A782-E51F-63E1A6679569}"/>
              </a:ext>
            </a:extLst>
          </p:cNvPr>
          <p:cNvSpPr>
            <a:spLocks noGrp="1"/>
          </p:cNvSpPr>
          <p:nvPr>
            <p:ph type="body" sz="quarter" idx="36" hasCustomPrompt="1"/>
          </p:nvPr>
        </p:nvSpPr>
        <p:spPr>
          <a:xfrm>
            <a:off x="1270926" y="3966713"/>
            <a:ext cx="2369713" cy="523220"/>
          </a:xfrm>
          <a:prstGeom prst="rect">
            <a:avLst/>
          </a:prstGeom>
        </p:spPr>
        <p:txBody>
          <a:bodyPr anchor="t">
            <a:sp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Tree>
    <p:extLst>
      <p:ext uri="{BB962C8B-B14F-4D97-AF65-F5344CB8AC3E}">
        <p14:creationId xmlns:p14="http://schemas.microsoft.com/office/powerpoint/2010/main" val="87385769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Photo Feature">
    <p:spTree>
      <p:nvGrpSpPr>
        <p:cNvPr id="1" name=""/>
        <p:cNvGrpSpPr/>
        <p:nvPr/>
      </p:nvGrpSpPr>
      <p:grpSpPr>
        <a:xfrm>
          <a:off x="0" y="0"/>
          <a:ext cx="0" cy="0"/>
          <a:chOff x="0" y="0"/>
          <a:chExt cx="0" cy="0"/>
        </a:xfrm>
      </p:grpSpPr>
      <p:pic>
        <p:nvPicPr>
          <p:cNvPr id="5" name="Picture Placeholder 9">
            <a:extLst>
              <a:ext uri="{FF2B5EF4-FFF2-40B4-BE49-F238E27FC236}">
                <a16:creationId xmlns:a16="http://schemas.microsoft.com/office/drawing/2014/main" id="{94B9874D-1612-7F03-1A13-D3CC20EC0347}"/>
              </a:ext>
            </a:extLst>
          </p:cNvPr>
          <p:cNvPicPr/>
          <p:nvPr userDrawn="1"/>
        </p:nvPicPr>
        <p:blipFill rotWithShape="1">
          <a:blip r:embed="rId2">
            <a:extLst>
              <a:ext uri="{28A0092B-C50C-407E-A947-70E740481C1C}">
                <a14:useLocalDpi xmlns:a14="http://schemas.microsoft.com/office/drawing/2010/main" val="0"/>
              </a:ext>
            </a:extLst>
          </a:blip>
          <a:srcRect l="2548" t="-513" r="7867" b="44156"/>
          <a:stretch/>
        </p:blipFill>
        <p:spPr>
          <a:xfrm>
            <a:off x="0" y="-204135"/>
            <a:ext cx="24384000" cy="8681386"/>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p:spPr>
      </p:pic>
      <p:sp>
        <p:nvSpPr>
          <p:cNvPr id="2" name="Slide">
            <a:extLst>
              <a:ext uri="{FF2B5EF4-FFF2-40B4-BE49-F238E27FC236}">
                <a16:creationId xmlns:a16="http://schemas.microsoft.com/office/drawing/2014/main" id="{A2B8A929-A4BD-07DC-EDED-3AC67E382206}"/>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682F85E3-2BD2-7D4B-AE3C-15EC2BBF0FE1}"/>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4" name="00">
            <a:extLst>
              <a:ext uri="{FF2B5EF4-FFF2-40B4-BE49-F238E27FC236}">
                <a16:creationId xmlns:a16="http://schemas.microsoft.com/office/drawing/2014/main" id="{00CA95E7-BBC1-DF0A-0697-BBC0BDE17FE2}"/>
              </a:ext>
            </a:extLst>
          </p:cNvPr>
          <p:cNvSpPr>
            <a:spLocks noGrp="1"/>
          </p:cNvSpPr>
          <p:nvPr>
            <p:ph type="body" sz="quarter" idx="38" hasCustomPrompt="1"/>
          </p:nvPr>
        </p:nvSpPr>
        <p:spPr>
          <a:xfrm>
            <a:off x="1260512" y="6590153"/>
            <a:ext cx="1635088" cy="119812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7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6" name="00">
            <a:extLst>
              <a:ext uri="{FF2B5EF4-FFF2-40B4-BE49-F238E27FC236}">
                <a16:creationId xmlns:a16="http://schemas.microsoft.com/office/drawing/2014/main" id="{8060A7AA-9FDE-9FD7-AFDD-80B426661433}"/>
              </a:ext>
            </a:extLst>
          </p:cNvPr>
          <p:cNvSpPr>
            <a:spLocks noGrp="1"/>
          </p:cNvSpPr>
          <p:nvPr>
            <p:ph type="body" sz="quarter" idx="39" hasCustomPrompt="1"/>
          </p:nvPr>
        </p:nvSpPr>
        <p:spPr>
          <a:xfrm>
            <a:off x="6950112" y="6590153"/>
            <a:ext cx="1850988" cy="119812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7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7" name="00">
            <a:extLst>
              <a:ext uri="{FF2B5EF4-FFF2-40B4-BE49-F238E27FC236}">
                <a16:creationId xmlns:a16="http://schemas.microsoft.com/office/drawing/2014/main" id="{FAD6A7D9-3F78-AB39-E86F-C52C74FA5DE1}"/>
              </a:ext>
            </a:extLst>
          </p:cNvPr>
          <p:cNvSpPr>
            <a:spLocks noGrp="1"/>
          </p:cNvSpPr>
          <p:nvPr>
            <p:ph type="body" sz="quarter" idx="40" hasCustomPrompt="1"/>
          </p:nvPr>
        </p:nvSpPr>
        <p:spPr>
          <a:xfrm>
            <a:off x="12639712" y="6590153"/>
            <a:ext cx="1952588" cy="119812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7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8" name="00">
            <a:extLst>
              <a:ext uri="{FF2B5EF4-FFF2-40B4-BE49-F238E27FC236}">
                <a16:creationId xmlns:a16="http://schemas.microsoft.com/office/drawing/2014/main" id="{21F70D30-759A-E4FF-ED9A-6AF0918ADD67}"/>
              </a:ext>
            </a:extLst>
          </p:cNvPr>
          <p:cNvSpPr>
            <a:spLocks noGrp="1"/>
          </p:cNvSpPr>
          <p:nvPr>
            <p:ph type="body" sz="quarter" idx="41" hasCustomPrompt="1"/>
          </p:nvPr>
        </p:nvSpPr>
        <p:spPr>
          <a:xfrm>
            <a:off x="18329312" y="6590153"/>
            <a:ext cx="1787488" cy="119812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7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9" name="Title text">
            <a:extLst>
              <a:ext uri="{FF2B5EF4-FFF2-40B4-BE49-F238E27FC236}">
                <a16:creationId xmlns:a16="http://schemas.microsoft.com/office/drawing/2014/main" id="{64A15F66-BD6C-57CD-AF8D-AFBE667A2379}"/>
              </a:ext>
            </a:extLst>
          </p:cNvPr>
          <p:cNvSpPr>
            <a:spLocks noGrp="1"/>
          </p:cNvSpPr>
          <p:nvPr>
            <p:ph type="body" sz="quarter" idx="42" hasCustomPrompt="1"/>
          </p:nvPr>
        </p:nvSpPr>
        <p:spPr>
          <a:xfrm>
            <a:off x="1278714" y="8809136"/>
            <a:ext cx="2082763" cy="372779"/>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0" name="Title text">
            <a:extLst>
              <a:ext uri="{FF2B5EF4-FFF2-40B4-BE49-F238E27FC236}">
                <a16:creationId xmlns:a16="http://schemas.microsoft.com/office/drawing/2014/main" id="{68087CC3-6471-D481-F84D-C237C0DF365C}"/>
              </a:ext>
            </a:extLst>
          </p:cNvPr>
          <p:cNvSpPr>
            <a:spLocks noGrp="1"/>
          </p:cNvSpPr>
          <p:nvPr>
            <p:ph type="body" sz="quarter" idx="43" hasCustomPrompt="1"/>
          </p:nvPr>
        </p:nvSpPr>
        <p:spPr>
          <a:xfrm>
            <a:off x="6968314" y="8805094"/>
            <a:ext cx="2082763" cy="372779"/>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1" name="Title text">
            <a:extLst>
              <a:ext uri="{FF2B5EF4-FFF2-40B4-BE49-F238E27FC236}">
                <a16:creationId xmlns:a16="http://schemas.microsoft.com/office/drawing/2014/main" id="{672CD195-F666-5BD8-4E34-0F5CCB7148D4}"/>
              </a:ext>
            </a:extLst>
          </p:cNvPr>
          <p:cNvSpPr>
            <a:spLocks noGrp="1"/>
          </p:cNvSpPr>
          <p:nvPr>
            <p:ph type="body" sz="quarter" idx="44" hasCustomPrompt="1"/>
          </p:nvPr>
        </p:nvSpPr>
        <p:spPr>
          <a:xfrm>
            <a:off x="12657914" y="8807402"/>
            <a:ext cx="2082763" cy="372779"/>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2" name="Title text">
            <a:extLst>
              <a:ext uri="{FF2B5EF4-FFF2-40B4-BE49-F238E27FC236}">
                <a16:creationId xmlns:a16="http://schemas.microsoft.com/office/drawing/2014/main" id="{63DB41E9-27B9-983C-4E1B-1CC81F7409C0}"/>
              </a:ext>
            </a:extLst>
          </p:cNvPr>
          <p:cNvSpPr>
            <a:spLocks noGrp="1"/>
          </p:cNvSpPr>
          <p:nvPr>
            <p:ph type="body" sz="quarter" idx="45" hasCustomPrompt="1"/>
          </p:nvPr>
        </p:nvSpPr>
        <p:spPr>
          <a:xfrm>
            <a:off x="18347514" y="8804948"/>
            <a:ext cx="2082763" cy="372779"/>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3" name="Title text">
            <a:extLst>
              <a:ext uri="{FF2B5EF4-FFF2-40B4-BE49-F238E27FC236}">
                <a16:creationId xmlns:a16="http://schemas.microsoft.com/office/drawing/2014/main" id="{3E8804DF-40E9-60BC-1526-1FFD0E9429AE}"/>
              </a:ext>
            </a:extLst>
          </p:cNvPr>
          <p:cNvSpPr>
            <a:spLocks noGrp="1"/>
          </p:cNvSpPr>
          <p:nvPr>
            <p:ph type="body" sz="quarter" idx="26" hasCustomPrompt="1"/>
          </p:nvPr>
        </p:nvSpPr>
        <p:spPr>
          <a:xfrm>
            <a:off x="1270926"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4" name="body text">
            <a:extLst>
              <a:ext uri="{FF2B5EF4-FFF2-40B4-BE49-F238E27FC236}">
                <a16:creationId xmlns:a16="http://schemas.microsoft.com/office/drawing/2014/main" id="{6705B3BC-B826-CD5E-4DB9-87DF1AE28F12}"/>
              </a:ext>
            </a:extLst>
          </p:cNvPr>
          <p:cNvSpPr>
            <a:spLocks noGrp="1"/>
          </p:cNvSpPr>
          <p:nvPr>
            <p:ph type="body" sz="quarter" idx="27" hasCustomPrompt="1"/>
          </p:nvPr>
        </p:nvSpPr>
        <p:spPr>
          <a:xfrm>
            <a:off x="1270926"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a:t>
            </a:r>
            <a:r>
              <a:rPr lang="en-US" dirty="0" err="1"/>
              <a:t>ext</a:t>
            </a:r>
            <a:endParaRPr lang="en-US" dirty="0"/>
          </a:p>
        </p:txBody>
      </p:sp>
      <p:sp>
        <p:nvSpPr>
          <p:cNvPr id="15" name="Title text">
            <a:extLst>
              <a:ext uri="{FF2B5EF4-FFF2-40B4-BE49-F238E27FC236}">
                <a16:creationId xmlns:a16="http://schemas.microsoft.com/office/drawing/2014/main" id="{22858D5F-6E60-7533-40F2-1A31BF16A858}"/>
              </a:ext>
            </a:extLst>
          </p:cNvPr>
          <p:cNvSpPr>
            <a:spLocks noGrp="1"/>
          </p:cNvSpPr>
          <p:nvPr>
            <p:ph type="body" sz="quarter" idx="28" hasCustomPrompt="1"/>
          </p:nvPr>
        </p:nvSpPr>
        <p:spPr>
          <a:xfrm>
            <a:off x="1270926" y="4417768"/>
            <a:ext cx="7035580" cy="353751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6" name="Title text">
            <a:extLst>
              <a:ext uri="{FF2B5EF4-FFF2-40B4-BE49-F238E27FC236}">
                <a16:creationId xmlns:a16="http://schemas.microsoft.com/office/drawing/2014/main" id="{24CD500D-6788-9169-3FC2-DE4846155D3F}"/>
              </a:ext>
            </a:extLst>
          </p:cNvPr>
          <p:cNvSpPr>
            <a:spLocks noGrp="1"/>
          </p:cNvSpPr>
          <p:nvPr>
            <p:ph type="body" sz="quarter" idx="29" hasCustomPrompt="1"/>
          </p:nvPr>
        </p:nvSpPr>
        <p:spPr>
          <a:xfrm>
            <a:off x="6963122"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7" name="body text">
            <a:extLst>
              <a:ext uri="{FF2B5EF4-FFF2-40B4-BE49-F238E27FC236}">
                <a16:creationId xmlns:a16="http://schemas.microsoft.com/office/drawing/2014/main" id="{12C260AE-4983-7964-4E34-CEA8F31D9A20}"/>
              </a:ext>
            </a:extLst>
          </p:cNvPr>
          <p:cNvSpPr>
            <a:spLocks noGrp="1"/>
          </p:cNvSpPr>
          <p:nvPr>
            <p:ph type="body" sz="quarter" idx="30" hasCustomPrompt="1"/>
          </p:nvPr>
        </p:nvSpPr>
        <p:spPr>
          <a:xfrm>
            <a:off x="6963122"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8" name="Title text">
            <a:extLst>
              <a:ext uri="{FF2B5EF4-FFF2-40B4-BE49-F238E27FC236}">
                <a16:creationId xmlns:a16="http://schemas.microsoft.com/office/drawing/2014/main" id="{F707E199-14C5-D46C-5FD7-56E56CD86681}"/>
              </a:ext>
            </a:extLst>
          </p:cNvPr>
          <p:cNvSpPr>
            <a:spLocks noGrp="1"/>
          </p:cNvSpPr>
          <p:nvPr>
            <p:ph type="body" sz="quarter" idx="31" hasCustomPrompt="1"/>
          </p:nvPr>
        </p:nvSpPr>
        <p:spPr>
          <a:xfrm>
            <a:off x="12655318"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9" name="body text">
            <a:extLst>
              <a:ext uri="{FF2B5EF4-FFF2-40B4-BE49-F238E27FC236}">
                <a16:creationId xmlns:a16="http://schemas.microsoft.com/office/drawing/2014/main" id="{6942FB2E-0514-49FA-D20F-A53CBB57F7A4}"/>
              </a:ext>
            </a:extLst>
          </p:cNvPr>
          <p:cNvSpPr>
            <a:spLocks noGrp="1"/>
          </p:cNvSpPr>
          <p:nvPr>
            <p:ph type="body" sz="quarter" idx="32" hasCustomPrompt="1"/>
          </p:nvPr>
        </p:nvSpPr>
        <p:spPr>
          <a:xfrm>
            <a:off x="12655318"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0" name="Title text">
            <a:extLst>
              <a:ext uri="{FF2B5EF4-FFF2-40B4-BE49-F238E27FC236}">
                <a16:creationId xmlns:a16="http://schemas.microsoft.com/office/drawing/2014/main" id="{378C5C97-8534-36A5-3981-7059223365A2}"/>
              </a:ext>
            </a:extLst>
          </p:cNvPr>
          <p:cNvSpPr>
            <a:spLocks noGrp="1"/>
          </p:cNvSpPr>
          <p:nvPr>
            <p:ph type="body" sz="quarter" idx="33" hasCustomPrompt="1"/>
          </p:nvPr>
        </p:nvSpPr>
        <p:spPr>
          <a:xfrm>
            <a:off x="18347514" y="9682196"/>
            <a:ext cx="4996524"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1" name="body text">
            <a:extLst>
              <a:ext uri="{FF2B5EF4-FFF2-40B4-BE49-F238E27FC236}">
                <a16:creationId xmlns:a16="http://schemas.microsoft.com/office/drawing/2014/main" id="{D3398481-4902-281A-3397-E725F8F7FEF3}"/>
              </a:ext>
            </a:extLst>
          </p:cNvPr>
          <p:cNvSpPr>
            <a:spLocks noGrp="1"/>
          </p:cNvSpPr>
          <p:nvPr>
            <p:ph type="body" sz="quarter" idx="34" hasCustomPrompt="1"/>
          </p:nvPr>
        </p:nvSpPr>
        <p:spPr>
          <a:xfrm>
            <a:off x="18347514" y="10502822"/>
            <a:ext cx="4996524" cy="200617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2" name="Title text">
            <a:extLst>
              <a:ext uri="{FF2B5EF4-FFF2-40B4-BE49-F238E27FC236}">
                <a16:creationId xmlns:a16="http://schemas.microsoft.com/office/drawing/2014/main" id="{D2D1A1CC-EDA6-3A41-C63D-A42112B9451F}"/>
              </a:ext>
            </a:extLst>
          </p:cNvPr>
          <p:cNvSpPr>
            <a:spLocks noGrp="1"/>
          </p:cNvSpPr>
          <p:nvPr>
            <p:ph type="body" sz="quarter" idx="36" hasCustomPrompt="1"/>
          </p:nvPr>
        </p:nvSpPr>
        <p:spPr>
          <a:xfrm>
            <a:off x="1270926" y="3966713"/>
            <a:ext cx="2369713" cy="523220"/>
          </a:xfrm>
          <a:prstGeom prst="rect">
            <a:avLst/>
          </a:prstGeom>
        </p:spPr>
        <p:txBody>
          <a:bodyPr anchor="t">
            <a:sp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F7F9FF"/>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Tree>
    <p:extLst>
      <p:ext uri="{BB962C8B-B14F-4D97-AF65-F5344CB8AC3E}">
        <p14:creationId xmlns:p14="http://schemas.microsoft.com/office/powerpoint/2010/main" val="291473284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hoto Feature Tri Text">
    <p:spTree>
      <p:nvGrpSpPr>
        <p:cNvPr id="1" name=""/>
        <p:cNvGrpSpPr/>
        <p:nvPr/>
      </p:nvGrpSpPr>
      <p:grpSpPr>
        <a:xfrm>
          <a:off x="0" y="0"/>
          <a:ext cx="0" cy="0"/>
          <a:chOff x="0" y="0"/>
          <a:chExt cx="0" cy="0"/>
        </a:xfrm>
      </p:grpSpPr>
      <p:sp>
        <p:nvSpPr>
          <p:cNvPr id="10" name="Title text"/>
          <p:cNvSpPr>
            <a:spLocks noGrp="1"/>
          </p:cNvSpPr>
          <p:nvPr>
            <p:ph type="body" sz="quarter" idx="18" hasCustomPrompt="1"/>
          </p:nvPr>
        </p:nvSpPr>
        <p:spPr>
          <a:xfrm>
            <a:off x="1272447" y="8383242"/>
            <a:ext cx="6943730" cy="2627927"/>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1" name="Body text"/>
          <p:cNvSpPr>
            <a:spLocks noGrp="1"/>
          </p:cNvSpPr>
          <p:nvPr>
            <p:ph type="body" sz="quarter" idx="19" hasCustomPrompt="1"/>
          </p:nvPr>
        </p:nvSpPr>
        <p:spPr>
          <a:xfrm>
            <a:off x="1272447" y="10979667"/>
            <a:ext cx="6943730" cy="279401"/>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2" name="Body text"/>
          <p:cNvSpPr>
            <a:spLocks noGrp="1"/>
          </p:cNvSpPr>
          <p:nvPr>
            <p:ph type="body" sz="quarter" idx="20" hasCustomPrompt="1"/>
          </p:nvPr>
        </p:nvSpPr>
        <p:spPr>
          <a:xfrm>
            <a:off x="9672015" y="8421342"/>
            <a:ext cx="5980989" cy="2837726"/>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3" name="Body text"/>
          <p:cNvSpPr>
            <a:spLocks noGrp="1"/>
          </p:cNvSpPr>
          <p:nvPr>
            <p:ph type="body" sz="quarter" idx="21" hasCustomPrompt="1"/>
          </p:nvPr>
        </p:nvSpPr>
        <p:spPr>
          <a:xfrm>
            <a:off x="17130563" y="8421342"/>
            <a:ext cx="5979469" cy="2837726"/>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5" name="Picture Placeholder 14"/>
          <p:cNvSpPr>
            <a:spLocks noGrp="1"/>
          </p:cNvSpPr>
          <p:nvPr>
            <p:ph type="pic" sz="quarter" idx="11" hasCustomPrompt="1"/>
          </p:nvPr>
        </p:nvSpPr>
        <p:spPr>
          <a:xfrm>
            <a:off x="-1" y="2033322"/>
            <a:ext cx="24384001" cy="4824810"/>
          </a:xfrm>
          <a:custGeom>
            <a:avLst/>
            <a:gdLst>
              <a:gd name="connsiteX0" fmla="*/ 0 w 24384001"/>
              <a:gd name="connsiteY0" fmla="*/ 0 h 4824810"/>
              <a:gd name="connsiteX1" fmla="*/ 24384001 w 24384001"/>
              <a:gd name="connsiteY1" fmla="*/ 0 h 4824810"/>
              <a:gd name="connsiteX2" fmla="*/ 24384001 w 24384001"/>
              <a:gd name="connsiteY2" fmla="*/ 4824810 h 4824810"/>
              <a:gd name="connsiteX3" fmla="*/ 0 w 24384001"/>
              <a:gd name="connsiteY3" fmla="*/ 4824810 h 4824810"/>
            </a:gdLst>
            <a:ahLst/>
            <a:cxnLst>
              <a:cxn ang="0">
                <a:pos x="connsiteX0" y="connsiteY0"/>
              </a:cxn>
              <a:cxn ang="0">
                <a:pos x="connsiteX1" y="connsiteY1"/>
              </a:cxn>
              <a:cxn ang="0">
                <a:pos x="connsiteX2" y="connsiteY2"/>
              </a:cxn>
              <a:cxn ang="0">
                <a:pos x="connsiteX3" y="connsiteY3"/>
              </a:cxn>
            </a:cxnLst>
            <a:rect l="l" t="t" r="r" b="b"/>
            <a:pathLst>
              <a:path w="24384001" h="4824810">
                <a:moveTo>
                  <a:pt x="0" y="0"/>
                </a:moveTo>
                <a:lnTo>
                  <a:pt x="24384001" y="0"/>
                </a:lnTo>
                <a:lnTo>
                  <a:pt x="24384001" y="4824810"/>
                </a:lnTo>
                <a:lnTo>
                  <a:pt x="0" y="482481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2" name="Slide">
            <a:extLst>
              <a:ext uri="{FF2B5EF4-FFF2-40B4-BE49-F238E27FC236}">
                <a16:creationId xmlns:a16="http://schemas.microsoft.com/office/drawing/2014/main" id="{97A4BD36-4881-DFD1-55CE-1AD82F6C47EE}"/>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4E04454E-35B6-144D-3B7F-A485D73DEEF3}"/>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C82A2372-826B-62B7-41DA-5F8112CC95BC}"/>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Tree>
    <p:extLst>
      <p:ext uri="{BB962C8B-B14F-4D97-AF65-F5344CB8AC3E}">
        <p14:creationId xmlns:p14="http://schemas.microsoft.com/office/powerpoint/2010/main" val="357427056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Photo Feature Dual Text">
    <p:spTree>
      <p:nvGrpSpPr>
        <p:cNvPr id="1" name=""/>
        <p:cNvGrpSpPr/>
        <p:nvPr/>
      </p:nvGrpSpPr>
      <p:grpSpPr>
        <a:xfrm>
          <a:off x="0" y="0"/>
          <a:ext cx="0" cy="0"/>
          <a:chOff x="0" y="0"/>
          <a:chExt cx="0" cy="0"/>
        </a:xfrm>
      </p:grpSpPr>
      <p:sp>
        <p:nvSpPr>
          <p:cNvPr id="15" name="www.websitename.com"/>
          <p:cNvSpPr txBox="1"/>
          <p:nvPr userDrawn="1"/>
        </p:nvSpPr>
        <p:spPr>
          <a:xfrm>
            <a:off x="19131577" y="12697023"/>
            <a:ext cx="2737929"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sz="1800" b="0">
                <a:solidFill>
                  <a:srgbClr val="9AA2AC"/>
                </a:solidFill>
                <a:latin typeface="Lato Regular"/>
                <a:ea typeface="Lato Regular"/>
                <a:cs typeface="Lato Regular"/>
                <a:sym typeface="Lato Regular"/>
              </a:defRPr>
            </a:lvl1pPr>
          </a:lstStyle>
          <a:p>
            <a:r>
              <a:rPr b="1" i="0" dirty="0" err="1">
                <a:latin typeface="Inter" panose="02000503000000020004" pitchFamily="2" charset="0"/>
                <a:ea typeface="Inter" panose="02000503000000020004" pitchFamily="2" charset="0"/>
              </a:rPr>
              <a:t>www.websitename.com</a:t>
            </a:r>
            <a:endParaRPr b="1" i="0" dirty="0">
              <a:latin typeface="Inter" panose="02000503000000020004" pitchFamily="2" charset="0"/>
              <a:ea typeface="Inter" panose="02000503000000020004" pitchFamily="2" charset="0"/>
            </a:endParaRPr>
          </a:p>
        </p:txBody>
      </p:sp>
      <p:sp>
        <p:nvSpPr>
          <p:cNvPr id="18" name="Fb"/>
          <p:cNvSpPr txBox="1"/>
          <p:nvPr userDrawn="1"/>
        </p:nvSpPr>
        <p:spPr>
          <a:xfrm>
            <a:off x="21604430" y="743479"/>
            <a:ext cx="280526"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b="1" i="0" dirty="0">
                <a:latin typeface="Inter" panose="02000503000000020004" pitchFamily="2" charset="0"/>
                <a:ea typeface="Inter" panose="02000503000000020004" pitchFamily="2" charset="0"/>
              </a:rPr>
              <a:t>Fb</a:t>
            </a:r>
          </a:p>
        </p:txBody>
      </p:sp>
      <p:sp>
        <p:nvSpPr>
          <p:cNvPr id="19" name="Tw"/>
          <p:cNvSpPr txBox="1"/>
          <p:nvPr userDrawn="1"/>
        </p:nvSpPr>
        <p:spPr>
          <a:xfrm>
            <a:off x="22180727" y="743479"/>
            <a:ext cx="349456"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9AA2AC"/>
                </a:solidFill>
                <a:latin typeface="Lato Regular"/>
                <a:ea typeface="Lato Regular"/>
                <a:cs typeface="Lato Regular"/>
                <a:sym typeface="Lato Regular"/>
              </a:defRPr>
            </a:lvl1pPr>
          </a:lstStyle>
          <a:p>
            <a:r>
              <a:rPr b="1" i="0" dirty="0">
                <a:latin typeface="Inter" panose="02000503000000020004" pitchFamily="2" charset="0"/>
                <a:ea typeface="Inter" panose="02000503000000020004" pitchFamily="2" charset="0"/>
              </a:rPr>
              <a:t>Tw</a:t>
            </a:r>
          </a:p>
        </p:txBody>
      </p:sp>
      <p:sp>
        <p:nvSpPr>
          <p:cNvPr id="20" name="In"/>
          <p:cNvSpPr txBox="1"/>
          <p:nvPr userDrawn="1"/>
        </p:nvSpPr>
        <p:spPr>
          <a:xfrm>
            <a:off x="22901641" y="743479"/>
            <a:ext cx="208391"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9AA2AC"/>
                </a:solidFill>
                <a:latin typeface="Lato Regular"/>
                <a:ea typeface="Lato Regular"/>
                <a:cs typeface="Lato Regular"/>
                <a:sym typeface="Lato Regular"/>
              </a:defRPr>
            </a:lvl1pPr>
          </a:lstStyle>
          <a:p>
            <a:r>
              <a:rPr b="1" i="0" dirty="0">
                <a:latin typeface="Inter" panose="02000503000000020004" pitchFamily="2" charset="0"/>
                <a:ea typeface="Inter" panose="02000503000000020004" pitchFamily="2" charset="0"/>
              </a:rPr>
              <a:t>In</a:t>
            </a:r>
          </a:p>
        </p:txBody>
      </p:sp>
      <p:sp>
        <p:nvSpPr>
          <p:cNvPr id="2" name="Slide">
            <a:extLst>
              <a:ext uri="{FF2B5EF4-FFF2-40B4-BE49-F238E27FC236}">
                <a16:creationId xmlns:a16="http://schemas.microsoft.com/office/drawing/2014/main" id="{1D05133E-F53B-CB55-0655-B95C7635065A}"/>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5BA0C107-D5DD-865D-1733-CD52A2567FBF}"/>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10" name="Picture Placeholder 9"/>
          <p:cNvSpPr>
            <a:spLocks noGrp="1"/>
          </p:cNvSpPr>
          <p:nvPr>
            <p:ph type="pic" sz="quarter" idx="11" hasCustomPrompt="1"/>
          </p:nvPr>
        </p:nvSpPr>
        <p:spPr>
          <a:xfrm>
            <a:off x="17129040" y="-1"/>
            <a:ext cx="7254876" cy="13716001"/>
          </a:xfrm>
          <a:custGeom>
            <a:avLst/>
            <a:gdLst>
              <a:gd name="connsiteX0" fmla="*/ 0 w 7254876"/>
              <a:gd name="connsiteY0" fmla="*/ 0 h 13716001"/>
              <a:gd name="connsiteX1" fmla="*/ 7254876 w 7254876"/>
              <a:gd name="connsiteY1" fmla="*/ 0 h 13716001"/>
              <a:gd name="connsiteX2" fmla="*/ 7254876 w 7254876"/>
              <a:gd name="connsiteY2" fmla="*/ 13716001 h 13716001"/>
              <a:gd name="connsiteX3" fmla="*/ 0 w 7254876"/>
              <a:gd name="connsiteY3" fmla="*/ 13716001 h 13716001"/>
            </a:gdLst>
            <a:ahLst/>
            <a:cxnLst>
              <a:cxn ang="0">
                <a:pos x="connsiteX0" y="connsiteY0"/>
              </a:cxn>
              <a:cxn ang="0">
                <a:pos x="connsiteX1" y="connsiteY1"/>
              </a:cxn>
              <a:cxn ang="0">
                <a:pos x="connsiteX2" y="connsiteY2"/>
              </a:cxn>
              <a:cxn ang="0">
                <a:pos x="connsiteX3" y="connsiteY3"/>
              </a:cxn>
            </a:cxnLst>
            <a:rect l="l" t="t" r="r" b="b"/>
            <a:pathLst>
              <a:path w="7254876" h="13716001">
                <a:moveTo>
                  <a:pt x="0" y="0"/>
                </a:moveTo>
                <a:lnTo>
                  <a:pt x="7254876" y="0"/>
                </a:lnTo>
                <a:lnTo>
                  <a:pt x="7254876" y="13716001"/>
                </a:lnTo>
                <a:lnTo>
                  <a:pt x="0" y="13716001"/>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pic>
        <p:nvPicPr>
          <p:cNvPr id="4" name="Picture 3" descr="A black and blue letter n&#10;&#10;Description automatically generated">
            <a:extLst>
              <a:ext uri="{FF2B5EF4-FFF2-40B4-BE49-F238E27FC236}">
                <a16:creationId xmlns:a16="http://schemas.microsoft.com/office/drawing/2014/main" id="{FC07D4FE-DE6C-B5B3-971F-4C849A051AE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5" name="Title text">
            <a:extLst>
              <a:ext uri="{FF2B5EF4-FFF2-40B4-BE49-F238E27FC236}">
                <a16:creationId xmlns:a16="http://schemas.microsoft.com/office/drawing/2014/main" id="{F19B9D19-F26B-0DE9-3BD0-B9D85D1A7086}"/>
              </a:ext>
            </a:extLst>
          </p:cNvPr>
          <p:cNvSpPr>
            <a:spLocks noGrp="1"/>
          </p:cNvSpPr>
          <p:nvPr>
            <p:ph type="body" sz="quarter" idx="18" hasCustomPrompt="1"/>
          </p:nvPr>
        </p:nvSpPr>
        <p:spPr>
          <a:xfrm>
            <a:off x="1272447" y="4963386"/>
            <a:ext cx="6943730" cy="2627927"/>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6" name="Body text">
            <a:extLst>
              <a:ext uri="{FF2B5EF4-FFF2-40B4-BE49-F238E27FC236}">
                <a16:creationId xmlns:a16="http://schemas.microsoft.com/office/drawing/2014/main" id="{8AB493A7-806A-C58E-E195-46BC6D08277C}"/>
              </a:ext>
            </a:extLst>
          </p:cNvPr>
          <p:cNvSpPr>
            <a:spLocks noGrp="1"/>
          </p:cNvSpPr>
          <p:nvPr>
            <p:ph type="body" sz="quarter" idx="19" hasCustomPrompt="1"/>
          </p:nvPr>
        </p:nvSpPr>
        <p:spPr>
          <a:xfrm>
            <a:off x="1272447" y="7559811"/>
            <a:ext cx="6943730" cy="279401"/>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7" name="Body text">
            <a:extLst>
              <a:ext uri="{FF2B5EF4-FFF2-40B4-BE49-F238E27FC236}">
                <a16:creationId xmlns:a16="http://schemas.microsoft.com/office/drawing/2014/main" id="{AD86781C-081C-2510-2842-F56FC0774D0D}"/>
              </a:ext>
            </a:extLst>
          </p:cNvPr>
          <p:cNvSpPr>
            <a:spLocks noGrp="1"/>
          </p:cNvSpPr>
          <p:nvPr>
            <p:ph type="body" sz="quarter" idx="20" hasCustomPrompt="1"/>
          </p:nvPr>
        </p:nvSpPr>
        <p:spPr>
          <a:xfrm>
            <a:off x="9672015" y="5001486"/>
            <a:ext cx="5980989" cy="2837726"/>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405728061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Photo Feature Dual Text">
    <p:spTree>
      <p:nvGrpSpPr>
        <p:cNvPr id="1" name=""/>
        <p:cNvGrpSpPr/>
        <p:nvPr/>
      </p:nvGrpSpPr>
      <p:grpSpPr>
        <a:xfrm>
          <a:off x="0" y="0"/>
          <a:ext cx="0" cy="0"/>
          <a:chOff x="0" y="0"/>
          <a:chExt cx="0" cy="0"/>
        </a:xfrm>
      </p:grpSpPr>
      <p:sp>
        <p:nvSpPr>
          <p:cNvPr id="15" name="www.websitename.com"/>
          <p:cNvSpPr txBox="1"/>
          <p:nvPr userDrawn="1"/>
        </p:nvSpPr>
        <p:spPr>
          <a:xfrm>
            <a:off x="19131577" y="12697023"/>
            <a:ext cx="2737929"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1800" b="0">
                <a:solidFill>
                  <a:srgbClr val="9AA2AC"/>
                </a:solidFill>
                <a:latin typeface="Lato Regular"/>
                <a:ea typeface="Lato Regular"/>
                <a:cs typeface="Lato Regular"/>
                <a:sym typeface="Lato Regular"/>
              </a:defRPr>
            </a:lvl1pPr>
          </a:lstStyle>
          <a:p>
            <a:r>
              <a:rPr b="1" i="0" dirty="0" err="1">
                <a:latin typeface="Inter" panose="02000503000000020004" pitchFamily="2" charset="0"/>
                <a:ea typeface="Inter" panose="02000503000000020004" pitchFamily="2" charset="0"/>
              </a:rPr>
              <a:t>www.websitename.com</a:t>
            </a:r>
            <a:endParaRPr b="1" i="0" dirty="0">
              <a:latin typeface="Inter" panose="02000503000000020004" pitchFamily="2" charset="0"/>
              <a:ea typeface="Inter" panose="02000503000000020004" pitchFamily="2" charset="0"/>
            </a:endParaRPr>
          </a:p>
        </p:txBody>
      </p:sp>
      <p:sp>
        <p:nvSpPr>
          <p:cNvPr id="18" name="Fb"/>
          <p:cNvSpPr txBox="1"/>
          <p:nvPr userDrawn="1"/>
        </p:nvSpPr>
        <p:spPr>
          <a:xfrm>
            <a:off x="21604430" y="743479"/>
            <a:ext cx="280526"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b="1" i="0" dirty="0">
                <a:latin typeface="Inter" panose="02000503000000020004" pitchFamily="2" charset="0"/>
                <a:ea typeface="Inter" panose="02000503000000020004" pitchFamily="2" charset="0"/>
              </a:rPr>
              <a:t>Fb</a:t>
            </a:r>
          </a:p>
        </p:txBody>
      </p:sp>
      <p:sp>
        <p:nvSpPr>
          <p:cNvPr id="19" name="Tw"/>
          <p:cNvSpPr txBox="1"/>
          <p:nvPr userDrawn="1"/>
        </p:nvSpPr>
        <p:spPr>
          <a:xfrm>
            <a:off x="22180727" y="743479"/>
            <a:ext cx="349456"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9AA2AC"/>
                </a:solidFill>
                <a:latin typeface="Lato Regular"/>
                <a:ea typeface="Lato Regular"/>
                <a:cs typeface="Lato Regular"/>
                <a:sym typeface="Lato Regular"/>
              </a:defRPr>
            </a:lvl1pPr>
          </a:lstStyle>
          <a:p>
            <a:r>
              <a:rPr b="1" i="0" dirty="0">
                <a:latin typeface="Inter" panose="02000503000000020004" pitchFamily="2" charset="0"/>
                <a:ea typeface="Inter" panose="02000503000000020004" pitchFamily="2" charset="0"/>
              </a:rPr>
              <a:t>Tw</a:t>
            </a:r>
          </a:p>
        </p:txBody>
      </p:sp>
      <p:sp>
        <p:nvSpPr>
          <p:cNvPr id="20" name="In"/>
          <p:cNvSpPr txBox="1"/>
          <p:nvPr userDrawn="1"/>
        </p:nvSpPr>
        <p:spPr>
          <a:xfrm>
            <a:off x="22901641" y="743479"/>
            <a:ext cx="208391"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9AA2AC"/>
                </a:solidFill>
                <a:latin typeface="Lato Regular"/>
                <a:ea typeface="Lato Regular"/>
                <a:cs typeface="Lato Regular"/>
                <a:sym typeface="Lato Regular"/>
              </a:defRPr>
            </a:lvl1pPr>
          </a:lstStyle>
          <a:p>
            <a:r>
              <a:rPr b="1" i="0" dirty="0">
                <a:latin typeface="Inter" panose="02000503000000020004" pitchFamily="2" charset="0"/>
                <a:ea typeface="Inter" panose="02000503000000020004" pitchFamily="2" charset="0"/>
              </a:rPr>
              <a:t>In</a:t>
            </a:r>
          </a:p>
        </p:txBody>
      </p:sp>
      <p:sp>
        <p:nvSpPr>
          <p:cNvPr id="11" name="Title text"/>
          <p:cNvSpPr>
            <a:spLocks noGrp="1"/>
          </p:cNvSpPr>
          <p:nvPr>
            <p:ph type="body" sz="quarter" idx="18" hasCustomPrompt="1"/>
          </p:nvPr>
        </p:nvSpPr>
        <p:spPr>
          <a:xfrm>
            <a:off x="973188" y="2319152"/>
            <a:ext cx="15723755" cy="1363230"/>
          </a:xfrm>
          <a:prstGeom prst="rect">
            <a:avLst/>
          </a:prstGeom>
        </p:spPr>
        <p:txBody>
          <a:bodyPr wrap="square"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2" name="Body text"/>
          <p:cNvSpPr>
            <a:spLocks noGrp="1"/>
          </p:cNvSpPr>
          <p:nvPr>
            <p:ph type="body" sz="quarter" idx="19" hasCustomPrompt="1"/>
          </p:nvPr>
        </p:nvSpPr>
        <p:spPr>
          <a:xfrm>
            <a:off x="973189" y="3682382"/>
            <a:ext cx="15723754" cy="27940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3" name="Body text"/>
          <p:cNvSpPr>
            <a:spLocks noGrp="1"/>
          </p:cNvSpPr>
          <p:nvPr>
            <p:ph type="body" sz="quarter" idx="20" hasCustomPrompt="1"/>
          </p:nvPr>
        </p:nvSpPr>
        <p:spPr>
          <a:xfrm>
            <a:off x="973188" y="5208588"/>
            <a:ext cx="13931531" cy="3258756"/>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 name="Slide">
            <a:extLst>
              <a:ext uri="{FF2B5EF4-FFF2-40B4-BE49-F238E27FC236}">
                <a16:creationId xmlns:a16="http://schemas.microsoft.com/office/drawing/2014/main" id="{1D05133E-F53B-CB55-0655-B95C7635065A}"/>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5BA0C107-D5DD-865D-1733-CD52A2567FBF}"/>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10" name="Picture Placeholder 9"/>
          <p:cNvSpPr>
            <a:spLocks noGrp="1"/>
          </p:cNvSpPr>
          <p:nvPr>
            <p:ph type="pic" sz="quarter" idx="11" hasCustomPrompt="1"/>
          </p:nvPr>
        </p:nvSpPr>
        <p:spPr>
          <a:xfrm>
            <a:off x="17129040" y="-1"/>
            <a:ext cx="7254876" cy="13716001"/>
          </a:xfrm>
          <a:custGeom>
            <a:avLst/>
            <a:gdLst>
              <a:gd name="connsiteX0" fmla="*/ 0 w 7254876"/>
              <a:gd name="connsiteY0" fmla="*/ 0 h 13716001"/>
              <a:gd name="connsiteX1" fmla="*/ 7254876 w 7254876"/>
              <a:gd name="connsiteY1" fmla="*/ 0 h 13716001"/>
              <a:gd name="connsiteX2" fmla="*/ 7254876 w 7254876"/>
              <a:gd name="connsiteY2" fmla="*/ 13716001 h 13716001"/>
              <a:gd name="connsiteX3" fmla="*/ 0 w 7254876"/>
              <a:gd name="connsiteY3" fmla="*/ 13716001 h 13716001"/>
            </a:gdLst>
            <a:ahLst/>
            <a:cxnLst>
              <a:cxn ang="0">
                <a:pos x="connsiteX0" y="connsiteY0"/>
              </a:cxn>
              <a:cxn ang="0">
                <a:pos x="connsiteX1" y="connsiteY1"/>
              </a:cxn>
              <a:cxn ang="0">
                <a:pos x="connsiteX2" y="connsiteY2"/>
              </a:cxn>
              <a:cxn ang="0">
                <a:pos x="connsiteX3" y="connsiteY3"/>
              </a:cxn>
            </a:cxnLst>
            <a:rect l="l" t="t" r="r" b="b"/>
            <a:pathLst>
              <a:path w="7254876" h="13716001">
                <a:moveTo>
                  <a:pt x="0" y="0"/>
                </a:moveTo>
                <a:lnTo>
                  <a:pt x="7254876" y="0"/>
                </a:lnTo>
                <a:lnTo>
                  <a:pt x="7254876" y="13716001"/>
                </a:lnTo>
                <a:lnTo>
                  <a:pt x="0" y="13716001"/>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pic>
        <p:nvPicPr>
          <p:cNvPr id="4" name="Picture 3" descr="A black and blue letter n&#10;&#10;Description automatically generated">
            <a:extLst>
              <a:ext uri="{FF2B5EF4-FFF2-40B4-BE49-F238E27FC236}">
                <a16:creationId xmlns:a16="http://schemas.microsoft.com/office/drawing/2014/main" id="{FC07D4FE-DE6C-B5B3-971F-4C849A051AE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5" name="Body text">
            <a:extLst>
              <a:ext uri="{FF2B5EF4-FFF2-40B4-BE49-F238E27FC236}">
                <a16:creationId xmlns:a16="http://schemas.microsoft.com/office/drawing/2014/main" id="{D6851C7B-A702-50E0-28B6-A8F109496D45}"/>
              </a:ext>
            </a:extLst>
          </p:cNvPr>
          <p:cNvSpPr>
            <a:spLocks noGrp="1"/>
          </p:cNvSpPr>
          <p:nvPr>
            <p:ph type="body" sz="quarter" idx="21" hasCustomPrompt="1"/>
          </p:nvPr>
        </p:nvSpPr>
        <p:spPr>
          <a:xfrm>
            <a:off x="973189" y="8769690"/>
            <a:ext cx="3050171" cy="279401"/>
          </a:xfrm>
          <a:prstGeom prst="rect">
            <a:avLst/>
          </a:prstGeom>
        </p:spPr>
        <p:txBody>
          <a:bodyPr wrap="square"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01. Body text</a:t>
            </a:r>
          </a:p>
        </p:txBody>
      </p:sp>
      <p:sp>
        <p:nvSpPr>
          <p:cNvPr id="6" name="Body text">
            <a:extLst>
              <a:ext uri="{FF2B5EF4-FFF2-40B4-BE49-F238E27FC236}">
                <a16:creationId xmlns:a16="http://schemas.microsoft.com/office/drawing/2014/main" id="{AEBF3A5B-A54F-5450-348E-9601AB0992A1}"/>
              </a:ext>
            </a:extLst>
          </p:cNvPr>
          <p:cNvSpPr>
            <a:spLocks noGrp="1"/>
          </p:cNvSpPr>
          <p:nvPr>
            <p:ph type="body" sz="quarter" idx="22" hasCustomPrompt="1"/>
          </p:nvPr>
        </p:nvSpPr>
        <p:spPr>
          <a:xfrm>
            <a:off x="973189" y="9331187"/>
            <a:ext cx="3632062" cy="1684807"/>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1800" b="1" i="0" u="none" strike="noStrike" cap="none" spc="0" normalizeH="0" baseline="0" dirty="0">
                <a:ln>
                  <a:noFill/>
                </a:ln>
                <a:solidFill>
                  <a:schemeClr val="bg1">
                    <a:lumMod val="6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7" name="Body text">
            <a:extLst>
              <a:ext uri="{FF2B5EF4-FFF2-40B4-BE49-F238E27FC236}">
                <a16:creationId xmlns:a16="http://schemas.microsoft.com/office/drawing/2014/main" id="{F852BADB-54EC-9459-6B59-18C685D9B47B}"/>
              </a:ext>
            </a:extLst>
          </p:cNvPr>
          <p:cNvSpPr>
            <a:spLocks noGrp="1"/>
          </p:cNvSpPr>
          <p:nvPr>
            <p:ph type="body" sz="quarter" idx="23" hasCustomPrompt="1"/>
          </p:nvPr>
        </p:nvSpPr>
        <p:spPr>
          <a:xfrm>
            <a:off x="973189" y="11298090"/>
            <a:ext cx="3050171" cy="279401"/>
          </a:xfrm>
          <a:prstGeom prst="rect">
            <a:avLst/>
          </a:prstGeom>
        </p:spPr>
        <p:txBody>
          <a:bodyPr wrap="square"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04. Body text</a:t>
            </a:r>
          </a:p>
        </p:txBody>
      </p:sp>
      <p:sp>
        <p:nvSpPr>
          <p:cNvPr id="9" name="Body text">
            <a:extLst>
              <a:ext uri="{FF2B5EF4-FFF2-40B4-BE49-F238E27FC236}">
                <a16:creationId xmlns:a16="http://schemas.microsoft.com/office/drawing/2014/main" id="{773714EE-3B37-545A-365D-55FF45CD7838}"/>
              </a:ext>
            </a:extLst>
          </p:cNvPr>
          <p:cNvSpPr>
            <a:spLocks noGrp="1"/>
          </p:cNvSpPr>
          <p:nvPr>
            <p:ph type="body" sz="quarter" idx="25" hasCustomPrompt="1"/>
          </p:nvPr>
        </p:nvSpPr>
        <p:spPr>
          <a:xfrm>
            <a:off x="12447524" y="8769690"/>
            <a:ext cx="3050171" cy="279401"/>
          </a:xfrm>
          <a:prstGeom prst="rect">
            <a:avLst/>
          </a:prstGeom>
        </p:spPr>
        <p:txBody>
          <a:bodyPr wrap="square"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03. Body text</a:t>
            </a:r>
          </a:p>
        </p:txBody>
      </p:sp>
      <p:sp>
        <p:nvSpPr>
          <p:cNvPr id="16" name="Body text">
            <a:extLst>
              <a:ext uri="{FF2B5EF4-FFF2-40B4-BE49-F238E27FC236}">
                <a16:creationId xmlns:a16="http://schemas.microsoft.com/office/drawing/2014/main" id="{23078A1F-423A-7D9A-B2FD-566B05CD4653}"/>
              </a:ext>
            </a:extLst>
          </p:cNvPr>
          <p:cNvSpPr>
            <a:spLocks noGrp="1"/>
          </p:cNvSpPr>
          <p:nvPr>
            <p:ph type="body" sz="quarter" idx="27" hasCustomPrompt="1"/>
          </p:nvPr>
        </p:nvSpPr>
        <p:spPr>
          <a:xfrm>
            <a:off x="12447524" y="11298090"/>
            <a:ext cx="3050171" cy="279401"/>
          </a:xfrm>
          <a:prstGeom prst="rect">
            <a:avLst/>
          </a:prstGeom>
        </p:spPr>
        <p:txBody>
          <a:bodyPr wrap="square"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06. Body text</a:t>
            </a:r>
          </a:p>
        </p:txBody>
      </p:sp>
      <p:sp>
        <p:nvSpPr>
          <p:cNvPr id="21" name="Body text">
            <a:extLst>
              <a:ext uri="{FF2B5EF4-FFF2-40B4-BE49-F238E27FC236}">
                <a16:creationId xmlns:a16="http://schemas.microsoft.com/office/drawing/2014/main" id="{680535AA-A756-26E6-25C5-5C770C2E2E37}"/>
              </a:ext>
            </a:extLst>
          </p:cNvPr>
          <p:cNvSpPr>
            <a:spLocks noGrp="1"/>
          </p:cNvSpPr>
          <p:nvPr>
            <p:ph type="body" sz="quarter" idx="29" hasCustomPrompt="1"/>
          </p:nvPr>
        </p:nvSpPr>
        <p:spPr>
          <a:xfrm>
            <a:off x="6710356" y="8773536"/>
            <a:ext cx="3050171" cy="279401"/>
          </a:xfrm>
          <a:prstGeom prst="rect">
            <a:avLst/>
          </a:prstGeom>
        </p:spPr>
        <p:txBody>
          <a:bodyPr wrap="square"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02. Body text</a:t>
            </a:r>
          </a:p>
        </p:txBody>
      </p:sp>
      <p:sp>
        <p:nvSpPr>
          <p:cNvPr id="23" name="Body text">
            <a:extLst>
              <a:ext uri="{FF2B5EF4-FFF2-40B4-BE49-F238E27FC236}">
                <a16:creationId xmlns:a16="http://schemas.microsoft.com/office/drawing/2014/main" id="{04574B69-DD8F-4877-1646-91A2FA2E5A6F}"/>
              </a:ext>
            </a:extLst>
          </p:cNvPr>
          <p:cNvSpPr>
            <a:spLocks noGrp="1"/>
          </p:cNvSpPr>
          <p:nvPr>
            <p:ph type="body" sz="quarter" idx="31" hasCustomPrompt="1"/>
          </p:nvPr>
        </p:nvSpPr>
        <p:spPr>
          <a:xfrm>
            <a:off x="6710356" y="11301936"/>
            <a:ext cx="3050171" cy="279401"/>
          </a:xfrm>
          <a:prstGeom prst="rect">
            <a:avLst/>
          </a:prstGeom>
        </p:spPr>
        <p:txBody>
          <a:bodyPr wrap="square"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05. Body text</a:t>
            </a:r>
          </a:p>
        </p:txBody>
      </p:sp>
      <p:sp>
        <p:nvSpPr>
          <p:cNvPr id="25" name="Body text">
            <a:extLst>
              <a:ext uri="{FF2B5EF4-FFF2-40B4-BE49-F238E27FC236}">
                <a16:creationId xmlns:a16="http://schemas.microsoft.com/office/drawing/2014/main" id="{A99D54B3-7804-29B8-34B5-371064B074DC}"/>
              </a:ext>
            </a:extLst>
          </p:cNvPr>
          <p:cNvSpPr>
            <a:spLocks noGrp="1"/>
          </p:cNvSpPr>
          <p:nvPr>
            <p:ph type="body" sz="quarter" idx="32" hasCustomPrompt="1"/>
          </p:nvPr>
        </p:nvSpPr>
        <p:spPr>
          <a:xfrm>
            <a:off x="973189" y="11799149"/>
            <a:ext cx="3632062" cy="1684807"/>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1800" b="1" i="0" u="none" strike="noStrike" cap="none" spc="0" normalizeH="0" baseline="0" dirty="0">
                <a:ln>
                  <a:noFill/>
                </a:ln>
                <a:solidFill>
                  <a:schemeClr val="bg1">
                    <a:lumMod val="6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6" name="Body text">
            <a:extLst>
              <a:ext uri="{FF2B5EF4-FFF2-40B4-BE49-F238E27FC236}">
                <a16:creationId xmlns:a16="http://schemas.microsoft.com/office/drawing/2014/main" id="{7D7B83EE-12DA-C7CF-181B-00FDDBFF1408}"/>
              </a:ext>
            </a:extLst>
          </p:cNvPr>
          <p:cNvSpPr>
            <a:spLocks noGrp="1"/>
          </p:cNvSpPr>
          <p:nvPr>
            <p:ph type="body" sz="quarter" idx="33" hasCustomPrompt="1"/>
          </p:nvPr>
        </p:nvSpPr>
        <p:spPr>
          <a:xfrm>
            <a:off x="6710356" y="11829233"/>
            <a:ext cx="3632062" cy="1684807"/>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1800" b="1" i="0" u="none" strike="noStrike" cap="none" spc="0" normalizeH="0" baseline="0" dirty="0">
                <a:ln>
                  <a:noFill/>
                </a:ln>
                <a:solidFill>
                  <a:schemeClr val="bg1">
                    <a:lumMod val="6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7" name="Body text">
            <a:extLst>
              <a:ext uri="{FF2B5EF4-FFF2-40B4-BE49-F238E27FC236}">
                <a16:creationId xmlns:a16="http://schemas.microsoft.com/office/drawing/2014/main" id="{50171BBA-C6F9-2809-214E-21D5E8A23526}"/>
              </a:ext>
            </a:extLst>
          </p:cNvPr>
          <p:cNvSpPr>
            <a:spLocks noGrp="1"/>
          </p:cNvSpPr>
          <p:nvPr>
            <p:ph type="body" sz="quarter" idx="34" hasCustomPrompt="1"/>
          </p:nvPr>
        </p:nvSpPr>
        <p:spPr>
          <a:xfrm>
            <a:off x="6710356" y="9314435"/>
            <a:ext cx="3632062" cy="1684807"/>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1800" b="1" i="0" u="none" strike="noStrike" cap="none" spc="0" normalizeH="0" baseline="0" dirty="0">
                <a:ln>
                  <a:noFill/>
                </a:ln>
                <a:solidFill>
                  <a:schemeClr val="bg1">
                    <a:lumMod val="6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8" name="Body text">
            <a:extLst>
              <a:ext uri="{FF2B5EF4-FFF2-40B4-BE49-F238E27FC236}">
                <a16:creationId xmlns:a16="http://schemas.microsoft.com/office/drawing/2014/main" id="{40EDD3FB-D26B-4D82-BF1D-81DF4BFC9194}"/>
              </a:ext>
            </a:extLst>
          </p:cNvPr>
          <p:cNvSpPr>
            <a:spLocks noGrp="1"/>
          </p:cNvSpPr>
          <p:nvPr>
            <p:ph type="body" sz="quarter" idx="35" hasCustomPrompt="1"/>
          </p:nvPr>
        </p:nvSpPr>
        <p:spPr>
          <a:xfrm>
            <a:off x="12447524" y="9331187"/>
            <a:ext cx="3632062" cy="1684807"/>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1800" b="1" i="0" u="none" strike="noStrike" cap="none" spc="0" normalizeH="0" baseline="0" dirty="0">
                <a:ln>
                  <a:noFill/>
                </a:ln>
                <a:solidFill>
                  <a:schemeClr val="bg1">
                    <a:lumMod val="6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9" name="Body text">
            <a:extLst>
              <a:ext uri="{FF2B5EF4-FFF2-40B4-BE49-F238E27FC236}">
                <a16:creationId xmlns:a16="http://schemas.microsoft.com/office/drawing/2014/main" id="{6E4C8D59-EEF4-731A-66F9-D6808896F832}"/>
              </a:ext>
            </a:extLst>
          </p:cNvPr>
          <p:cNvSpPr>
            <a:spLocks noGrp="1"/>
          </p:cNvSpPr>
          <p:nvPr>
            <p:ph type="body" sz="quarter" idx="36" hasCustomPrompt="1"/>
          </p:nvPr>
        </p:nvSpPr>
        <p:spPr>
          <a:xfrm>
            <a:off x="12494034" y="11799149"/>
            <a:ext cx="3632062" cy="1684807"/>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1800" b="1" i="0" u="none" strike="noStrike" cap="none" spc="0" normalizeH="0" baseline="0" dirty="0">
                <a:ln>
                  <a:noFill/>
                </a:ln>
                <a:solidFill>
                  <a:schemeClr val="bg1">
                    <a:lumMod val="6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2569314035"/>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Photo Timeline Initial">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28" name="Body text">
            <a:extLst>
              <a:ext uri="{FF2B5EF4-FFF2-40B4-BE49-F238E27FC236}">
                <a16:creationId xmlns:a16="http://schemas.microsoft.com/office/drawing/2014/main" id="{F921B109-5381-1DCD-06AE-4C4D1C1EB32E}"/>
              </a:ext>
            </a:extLst>
          </p:cNvPr>
          <p:cNvSpPr>
            <a:spLocks noGrp="1"/>
          </p:cNvSpPr>
          <p:nvPr>
            <p:ph type="body" sz="quarter" idx="20" hasCustomPrompt="1"/>
          </p:nvPr>
        </p:nvSpPr>
        <p:spPr>
          <a:xfrm>
            <a:off x="2579057" y="11433145"/>
            <a:ext cx="19696176" cy="1167550"/>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lumMod val="6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1" name="Body text">
            <a:extLst>
              <a:ext uri="{FF2B5EF4-FFF2-40B4-BE49-F238E27FC236}">
                <a16:creationId xmlns:a16="http://schemas.microsoft.com/office/drawing/2014/main" id="{CF03C6ED-6547-03A9-97CD-C55835CEBEAD}"/>
              </a:ext>
            </a:extLst>
          </p:cNvPr>
          <p:cNvSpPr>
            <a:spLocks noGrp="1"/>
          </p:cNvSpPr>
          <p:nvPr>
            <p:ph type="body" sz="quarter" idx="63" hasCustomPrompt="1"/>
          </p:nvPr>
        </p:nvSpPr>
        <p:spPr>
          <a:xfrm>
            <a:off x="10468734" y="9548505"/>
            <a:ext cx="3446532" cy="1604279"/>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32" name="Title text">
            <a:extLst>
              <a:ext uri="{FF2B5EF4-FFF2-40B4-BE49-F238E27FC236}">
                <a16:creationId xmlns:a16="http://schemas.microsoft.com/office/drawing/2014/main" id="{BFC738A8-E589-24F1-2176-929754AF8A8F}"/>
              </a:ext>
            </a:extLst>
          </p:cNvPr>
          <p:cNvSpPr>
            <a:spLocks noGrp="1"/>
          </p:cNvSpPr>
          <p:nvPr>
            <p:ph type="body" sz="quarter" idx="65" hasCustomPrompt="1"/>
          </p:nvPr>
        </p:nvSpPr>
        <p:spPr>
          <a:xfrm>
            <a:off x="11212187" y="8229270"/>
            <a:ext cx="1959625" cy="1300940"/>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33" name="Body text">
            <a:extLst>
              <a:ext uri="{FF2B5EF4-FFF2-40B4-BE49-F238E27FC236}">
                <a16:creationId xmlns:a16="http://schemas.microsoft.com/office/drawing/2014/main" id="{A1478196-FF7D-D41A-D6A5-77E07CF09318}"/>
              </a:ext>
            </a:extLst>
          </p:cNvPr>
          <p:cNvSpPr>
            <a:spLocks noGrp="1"/>
          </p:cNvSpPr>
          <p:nvPr>
            <p:ph type="body" sz="quarter" idx="66" hasCustomPrompt="1"/>
          </p:nvPr>
        </p:nvSpPr>
        <p:spPr>
          <a:xfrm>
            <a:off x="16341084" y="9566800"/>
            <a:ext cx="3446532" cy="1604279"/>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34" name="Title text">
            <a:extLst>
              <a:ext uri="{FF2B5EF4-FFF2-40B4-BE49-F238E27FC236}">
                <a16:creationId xmlns:a16="http://schemas.microsoft.com/office/drawing/2014/main" id="{C0366D23-856E-F85E-0052-0CB1900E7CF5}"/>
              </a:ext>
            </a:extLst>
          </p:cNvPr>
          <p:cNvSpPr>
            <a:spLocks noGrp="1"/>
          </p:cNvSpPr>
          <p:nvPr>
            <p:ph type="body" sz="quarter" idx="67" hasCustomPrompt="1"/>
          </p:nvPr>
        </p:nvSpPr>
        <p:spPr>
          <a:xfrm>
            <a:off x="17006824" y="8232089"/>
            <a:ext cx="2115052" cy="1300940"/>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35" name="Body text">
            <a:extLst>
              <a:ext uri="{FF2B5EF4-FFF2-40B4-BE49-F238E27FC236}">
                <a16:creationId xmlns:a16="http://schemas.microsoft.com/office/drawing/2014/main" id="{39B9185E-7E15-421D-8399-7F0B5EB9CA54}"/>
              </a:ext>
            </a:extLst>
          </p:cNvPr>
          <p:cNvSpPr>
            <a:spLocks noGrp="1"/>
          </p:cNvSpPr>
          <p:nvPr>
            <p:ph type="body" sz="quarter" idx="68" hasCustomPrompt="1"/>
          </p:nvPr>
        </p:nvSpPr>
        <p:spPr>
          <a:xfrm>
            <a:off x="4910456" y="9513915"/>
            <a:ext cx="3446532" cy="1657164"/>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36" name="Title text">
            <a:extLst>
              <a:ext uri="{FF2B5EF4-FFF2-40B4-BE49-F238E27FC236}">
                <a16:creationId xmlns:a16="http://schemas.microsoft.com/office/drawing/2014/main" id="{04C2E450-4C93-8E0A-30A1-C6F8D00623D2}"/>
              </a:ext>
            </a:extLst>
          </p:cNvPr>
          <p:cNvSpPr>
            <a:spLocks noGrp="1"/>
          </p:cNvSpPr>
          <p:nvPr>
            <p:ph type="body" sz="quarter" idx="69" hasCustomPrompt="1"/>
          </p:nvPr>
        </p:nvSpPr>
        <p:spPr>
          <a:xfrm>
            <a:off x="5653909" y="8212975"/>
            <a:ext cx="1959626" cy="1300940"/>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38" name="Oval 37">
            <a:extLst>
              <a:ext uri="{FF2B5EF4-FFF2-40B4-BE49-F238E27FC236}">
                <a16:creationId xmlns:a16="http://schemas.microsoft.com/office/drawing/2014/main" id="{A4DFF9D7-BA00-581F-D263-915A6B53D1EC}"/>
              </a:ext>
            </a:extLst>
          </p:cNvPr>
          <p:cNvSpPr/>
          <p:nvPr userDrawn="1"/>
        </p:nvSpPr>
        <p:spPr>
          <a:xfrm>
            <a:off x="4804922" y="4107634"/>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606D55C7-5C2E-FEC2-CE2A-321044EF1C07}"/>
              </a:ext>
            </a:extLst>
          </p:cNvPr>
          <p:cNvSpPr/>
          <p:nvPr userDrawn="1"/>
        </p:nvSpPr>
        <p:spPr>
          <a:xfrm>
            <a:off x="10363200" y="4076626"/>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3C8B5E44-DC0E-6890-C3B8-80939B8B0867}"/>
              </a:ext>
            </a:extLst>
          </p:cNvPr>
          <p:cNvSpPr/>
          <p:nvPr userDrawn="1"/>
        </p:nvSpPr>
        <p:spPr>
          <a:xfrm>
            <a:off x="15929107" y="4042855"/>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Picture Placeholder 19">
            <a:extLst>
              <a:ext uri="{FF2B5EF4-FFF2-40B4-BE49-F238E27FC236}">
                <a16:creationId xmlns:a16="http://schemas.microsoft.com/office/drawing/2014/main" id="{7C24C3FB-D435-6F24-7FFB-363F141019A7}"/>
              </a:ext>
            </a:extLst>
          </p:cNvPr>
          <p:cNvSpPr>
            <a:spLocks noGrp="1"/>
          </p:cNvSpPr>
          <p:nvPr>
            <p:ph type="pic" sz="quarter" idx="21" hasCustomPrompt="1"/>
          </p:nvPr>
        </p:nvSpPr>
        <p:spPr>
          <a:xfrm>
            <a:off x="4922466" y="4266748"/>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6" name="Picture Placeholder 19">
            <a:extLst>
              <a:ext uri="{FF2B5EF4-FFF2-40B4-BE49-F238E27FC236}">
                <a16:creationId xmlns:a16="http://schemas.microsoft.com/office/drawing/2014/main" id="{66928966-1499-6EB0-BAFB-446AFC5D9D4C}"/>
              </a:ext>
            </a:extLst>
          </p:cNvPr>
          <p:cNvSpPr>
            <a:spLocks noGrp="1"/>
          </p:cNvSpPr>
          <p:nvPr>
            <p:ph type="pic" sz="quarter" idx="72" hasCustomPrompt="1"/>
          </p:nvPr>
        </p:nvSpPr>
        <p:spPr>
          <a:xfrm>
            <a:off x="10507447" y="4235739"/>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7" name="Picture Placeholder 19">
            <a:extLst>
              <a:ext uri="{FF2B5EF4-FFF2-40B4-BE49-F238E27FC236}">
                <a16:creationId xmlns:a16="http://schemas.microsoft.com/office/drawing/2014/main" id="{641DDD57-FA2F-227B-7423-D7E3D9AE9069}"/>
              </a:ext>
            </a:extLst>
          </p:cNvPr>
          <p:cNvSpPr>
            <a:spLocks noGrp="1"/>
          </p:cNvSpPr>
          <p:nvPr>
            <p:ph type="pic" sz="quarter" idx="73" hasCustomPrompt="1"/>
          </p:nvPr>
        </p:nvSpPr>
        <p:spPr>
          <a:xfrm>
            <a:off x="16071217" y="4201968"/>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8" name="Title text">
            <a:extLst>
              <a:ext uri="{FF2B5EF4-FFF2-40B4-BE49-F238E27FC236}">
                <a16:creationId xmlns:a16="http://schemas.microsoft.com/office/drawing/2014/main" id="{DBD26D96-F372-DAF7-8A9F-C99D012D1B89}"/>
              </a:ext>
            </a:extLst>
          </p:cNvPr>
          <p:cNvSpPr>
            <a:spLocks noGrp="1"/>
          </p:cNvSpPr>
          <p:nvPr>
            <p:ph type="body" sz="quarter" idx="18" hasCustomPrompt="1"/>
          </p:nvPr>
        </p:nvSpPr>
        <p:spPr>
          <a:xfrm>
            <a:off x="4382308" y="1657645"/>
            <a:ext cx="15723755" cy="1363230"/>
          </a:xfrm>
          <a:prstGeom prst="rect">
            <a:avLst/>
          </a:prstGeom>
        </p:spPr>
        <p:txBody>
          <a:bodyPr wrap="squar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9" name="Body text">
            <a:extLst>
              <a:ext uri="{FF2B5EF4-FFF2-40B4-BE49-F238E27FC236}">
                <a16:creationId xmlns:a16="http://schemas.microsoft.com/office/drawing/2014/main" id="{34BF76B3-D172-9653-9E9A-AE1BBDF7FA3A}"/>
              </a:ext>
            </a:extLst>
          </p:cNvPr>
          <p:cNvSpPr>
            <a:spLocks noGrp="1"/>
          </p:cNvSpPr>
          <p:nvPr>
            <p:ph type="body" sz="quarter" idx="19" hasCustomPrompt="1"/>
          </p:nvPr>
        </p:nvSpPr>
        <p:spPr>
          <a:xfrm>
            <a:off x="4382309" y="3020875"/>
            <a:ext cx="15723754" cy="279401"/>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402579370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ith Photo (2)">
    <p:spTree>
      <p:nvGrpSpPr>
        <p:cNvPr id="1" name=""/>
        <p:cNvGrpSpPr/>
        <p:nvPr/>
      </p:nvGrpSpPr>
      <p:grpSpPr>
        <a:xfrm>
          <a:off x="0" y="0"/>
          <a:ext cx="0" cy="0"/>
          <a:chOff x="0" y="0"/>
          <a:chExt cx="0" cy="0"/>
        </a:xfrm>
      </p:grpSpPr>
      <p:sp>
        <p:nvSpPr>
          <p:cNvPr id="5" name="Slide">
            <a:extLst>
              <a:ext uri="{FF2B5EF4-FFF2-40B4-BE49-F238E27FC236}">
                <a16:creationId xmlns:a16="http://schemas.microsoft.com/office/drawing/2014/main" id="{2551341E-57A4-9D76-8A51-0AD99A3CEB00}"/>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6" name="Slide Number">
            <a:extLst>
              <a:ext uri="{FF2B5EF4-FFF2-40B4-BE49-F238E27FC236}">
                <a16:creationId xmlns:a16="http://schemas.microsoft.com/office/drawing/2014/main" id="{3D17930D-1BC6-E9C1-56BA-364D9E866E18}"/>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10" name="IMAGE REPLACE"/>
          <p:cNvSpPr>
            <a:spLocks noGrp="1"/>
          </p:cNvSpPr>
          <p:nvPr>
            <p:ph type="pic" sz="quarter" idx="11" hasCustomPrompt="1"/>
          </p:nvPr>
        </p:nvSpPr>
        <p:spPr>
          <a:xfrm>
            <a:off x="254000" y="253999"/>
            <a:ext cx="23876000" cy="13208000"/>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4" name="Text Placeholder"/>
          <p:cNvSpPr>
            <a:spLocks noGrp="1"/>
          </p:cNvSpPr>
          <p:nvPr>
            <p:ph type="body" sz="quarter" idx="12"/>
          </p:nvPr>
        </p:nvSpPr>
        <p:spPr>
          <a:xfrm>
            <a:off x="6477000" y="3683000"/>
            <a:ext cx="11430000" cy="6350000"/>
          </a:xfrm>
          <a:prstGeom prst="rect">
            <a:avLst/>
          </a:prstGeom>
          <a:solidFill>
            <a:srgbClr val="F7F9FF"/>
          </a:solidFill>
        </p:spPr>
        <p:txBody>
          <a:bodyPr anchor="b"/>
          <a:lstStyle>
            <a:lvl1pPr marL="0" indent="0" algn="l">
              <a:buNone/>
              <a:defRPr sz="100" b="0" i="0">
                <a:solidFill>
                  <a:srgbClr val="F7F9FF">
                    <a:alpha val="0"/>
                  </a:srgbClr>
                </a:solidFill>
                <a:latin typeface="Inter" panose="02000503000000020004" pitchFamily="2" charset="0"/>
                <a:ea typeface="Inter" panose="02000503000000020004" pitchFamily="2" charset="0"/>
              </a:defRPr>
            </a:lvl1pPr>
          </a:lstStyle>
          <a:p>
            <a:pPr lvl="0"/>
            <a:endParaRPr lang="en-US" dirty="0"/>
          </a:p>
        </p:txBody>
      </p:sp>
      <p:sp>
        <p:nvSpPr>
          <p:cNvPr id="14" name="Title text"/>
          <p:cNvSpPr>
            <a:spLocks noGrp="1"/>
          </p:cNvSpPr>
          <p:nvPr>
            <p:ph type="body" sz="quarter" idx="17" hasCustomPrompt="1"/>
          </p:nvPr>
        </p:nvSpPr>
        <p:spPr>
          <a:xfrm>
            <a:off x="7865681" y="5346528"/>
            <a:ext cx="8652638" cy="1229693"/>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5" name="Body text"/>
          <p:cNvSpPr>
            <a:spLocks noGrp="1"/>
          </p:cNvSpPr>
          <p:nvPr>
            <p:ph type="body" sz="quarter" idx="18" hasCustomPrompt="1"/>
          </p:nvPr>
        </p:nvSpPr>
        <p:spPr>
          <a:xfrm>
            <a:off x="8720133" y="6625502"/>
            <a:ext cx="6943730" cy="279401"/>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6" name="Body text"/>
          <p:cNvSpPr>
            <a:spLocks noGrp="1"/>
          </p:cNvSpPr>
          <p:nvPr>
            <p:ph type="body" sz="quarter" idx="19" hasCustomPrompt="1"/>
          </p:nvPr>
        </p:nvSpPr>
        <p:spPr>
          <a:xfrm>
            <a:off x="7865677" y="7629909"/>
            <a:ext cx="8652642" cy="974342"/>
          </a:xfrm>
          <a:prstGeom prst="rect">
            <a:avLst/>
          </a:prstGeom>
        </p:spPr>
        <p:txBody>
          <a:bodyPr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351737845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hoto Timeline Initial">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28" name="Body text">
            <a:extLst>
              <a:ext uri="{FF2B5EF4-FFF2-40B4-BE49-F238E27FC236}">
                <a16:creationId xmlns:a16="http://schemas.microsoft.com/office/drawing/2014/main" id="{F921B109-5381-1DCD-06AE-4C4D1C1EB32E}"/>
              </a:ext>
            </a:extLst>
          </p:cNvPr>
          <p:cNvSpPr>
            <a:spLocks noGrp="1"/>
          </p:cNvSpPr>
          <p:nvPr>
            <p:ph type="body" sz="quarter" idx="20" hasCustomPrompt="1"/>
          </p:nvPr>
        </p:nvSpPr>
        <p:spPr>
          <a:xfrm>
            <a:off x="2579057" y="11433145"/>
            <a:ext cx="19696176" cy="1167550"/>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lumMod val="6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1" name="Body text">
            <a:extLst>
              <a:ext uri="{FF2B5EF4-FFF2-40B4-BE49-F238E27FC236}">
                <a16:creationId xmlns:a16="http://schemas.microsoft.com/office/drawing/2014/main" id="{CF03C6ED-6547-03A9-97CD-C55835CEBEAD}"/>
              </a:ext>
            </a:extLst>
          </p:cNvPr>
          <p:cNvSpPr>
            <a:spLocks noGrp="1"/>
          </p:cNvSpPr>
          <p:nvPr>
            <p:ph type="body" sz="quarter" idx="63" hasCustomPrompt="1"/>
          </p:nvPr>
        </p:nvSpPr>
        <p:spPr>
          <a:xfrm>
            <a:off x="7669833" y="9530210"/>
            <a:ext cx="3446532" cy="1604279"/>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32" name="Title text">
            <a:extLst>
              <a:ext uri="{FF2B5EF4-FFF2-40B4-BE49-F238E27FC236}">
                <a16:creationId xmlns:a16="http://schemas.microsoft.com/office/drawing/2014/main" id="{BFC738A8-E589-24F1-2176-929754AF8A8F}"/>
              </a:ext>
            </a:extLst>
          </p:cNvPr>
          <p:cNvSpPr>
            <a:spLocks noGrp="1"/>
          </p:cNvSpPr>
          <p:nvPr>
            <p:ph type="body" sz="quarter" idx="65" hasCustomPrompt="1"/>
          </p:nvPr>
        </p:nvSpPr>
        <p:spPr>
          <a:xfrm>
            <a:off x="8413286" y="8210975"/>
            <a:ext cx="1959625" cy="1300940"/>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33" name="Body text">
            <a:extLst>
              <a:ext uri="{FF2B5EF4-FFF2-40B4-BE49-F238E27FC236}">
                <a16:creationId xmlns:a16="http://schemas.microsoft.com/office/drawing/2014/main" id="{A1478196-FF7D-D41A-D6A5-77E07CF09318}"/>
              </a:ext>
            </a:extLst>
          </p:cNvPr>
          <p:cNvSpPr>
            <a:spLocks noGrp="1"/>
          </p:cNvSpPr>
          <p:nvPr>
            <p:ph type="body" sz="quarter" idx="66" hasCustomPrompt="1"/>
          </p:nvPr>
        </p:nvSpPr>
        <p:spPr>
          <a:xfrm>
            <a:off x="13542183" y="9548505"/>
            <a:ext cx="3446532" cy="1604279"/>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34" name="Title text">
            <a:extLst>
              <a:ext uri="{FF2B5EF4-FFF2-40B4-BE49-F238E27FC236}">
                <a16:creationId xmlns:a16="http://schemas.microsoft.com/office/drawing/2014/main" id="{C0366D23-856E-F85E-0052-0CB1900E7CF5}"/>
              </a:ext>
            </a:extLst>
          </p:cNvPr>
          <p:cNvSpPr>
            <a:spLocks noGrp="1"/>
          </p:cNvSpPr>
          <p:nvPr>
            <p:ph type="body" sz="quarter" idx="67" hasCustomPrompt="1"/>
          </p:nvPr>
        </p:nvSpPr>
        <p:spPr>
          <a:xfrm>
            <a:off x="14207923" y="8213794"/>
            <a:ext cx="2115052" cy="1300940"/>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35" name="Body text">
            <a:extLst>
              <a:ext uri="{FF2B5EF4-FFF2-40B4-BE49-F238E27FC236}">
                <a16:creationId xmlns:a16="http://schemas.microsoft.com/office/drawing/2014/main" id="{39B9185E-7E15-421D-8399-7F0B5EB9CA54}"/>
              </a:ext>
            </a:extLst>
          </p:cNvPr>
          <p:cNvSpPr>
            <a:spLocks noGrp="1"/>
          </p:cNvSpPr>
          <p:nvPr>
            <p:ph type="body" sz="quarter" idx="68" hasCustomPrompt="1"/>
          </p:nvPr>
        </p:nvSpPr>
        <p:spPr>
          <a:xfrm>
            <a:off x="2111555" y="9495620"/>
            <a:ext cx="3446532" cy="1657164"/>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36" name="Title text">
            <a:extLst>
              <a:ext uri="{FF2B5EF4-FFF2-40B4-BE49-F238E27FC236}">
                <a16:creationId xmlns:a16="http://schemas.microsoft.com/office/drawing/2014/main" id="{04C2E450-4C93-8E0A-30A1-C6F8D00623D2}"/>
              </a:ext>
            </a:extLst>
          </p:cNvPr>
          <p:cNvSpPr>
            <a:spLocks noGrp="1"/>
          </p:cNvSpPr>
          <p:nvPr>
            <p:ph type="body" sz="quarter" idx="69" hasCustomPrompt="1"/>
          </p:nvPr>
        </p:nvSpPr>
        <p:spPr>
          <a:xfrm>
            <a:off x="2855008" y="8194680"/>
            <a:ext cx="1959626" cy="1300940"/>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38" name="Oval 37">
            <a:extLst>
              <a:ext uri="{FF2B5EF4-FFF2-40B4-BE49-F238E27FC236}">
                <a16:creationId xmlns:a16="http://schemas.microsoft.com/office/drawing/2014/main" id="{A4DFF9D7-BA00-581F-D263-915A6B53D1EC}"/>
              </a:ext>
            </a:extLst>
          </p:cNvPr>
          <p:cNvSpPr/>
          <p:nvPr userDrawn="1"/>
        </p:nvSpPr>
        <p:spPr>
          <a:xfrm>
            <a:off x="2006021" y="4089339"/>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606D55C7-5C2E-FEC2-CE2A-321044EF1C07}"/>
              </a:ext>
            </a:extLst>
          </p:cNvPr>
          <p:cNvSpPr/>
          <p:nvPr userDrawn="1"/>
        </p:nvSpPr>
        <p:spPr>
          <a:xfrm>
            <a:off x="7564299" y="4058331"/>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3C8B5E44-DC0E-6890-C3B8-80939B8B0867}"/>
              </a:ext>
            </a:extLst>
          </p:cNvPr>
          <p:cNvSpPr/>
          <p:nvPr userDrawn="1"/>
        </p:nvSpPr>
        <p:spPr>
          <a:xfrm>
            <a:off x="13130206" y="4024560"/>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Picture Placeholder 19">
            <a:extLst>
              <a:ext uri="{FF2B5EF4-FFF2-40B4-BE49-F238E27FC236}">
                <a16:creationId xmlns:a16="http://schemas.microsoft.com/office/drawing/2014/main" id="{7C24C3FB-D435-6F24-7FFB-363F141019A7}"/>
              </a:ext>
            </a:extLst>
          </p:cNvPr>
          <p:cNvSpPr>
            <a:spLocks noGrp="1"/>
          </p:cNvSpPr>
          <p:nvPr>
            <p:ph type="pic" sz="quarter" idx="21" hasCustomPrompt="1"/>
          </p:nvPr>
        </p:nvSpPr>
        <p:spPr>
          <a:xfrm>
            <a:off x="2123565" y="4248453"/>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6" name="Picture Placeholder 19">
            <a:extLst>
              <a:ext uri="{FF2B5EF4-FFF2-40B4-BE49-F238E27FC236}">
                <a16:creationId xmlns:a16="http://schemas.microsoft.com/office/drawing/2014/main" id="{66928966-1499-6EB0-BAFB-446AFC5D9D4C}"/>
              </a:ext>
            </a:extLst>
          </p:cNvPr>
          <p:cNvSpPr>
            <a:spLocks noGrp="1"/>
          </p:cNvSpPr>
          <p:nvPr>
            <p:ph type="pic" sz="quarter" idx="72" hasCustomPrompt="1"/>
          </p:nvPr>
        </p:nvSpPr>
        <p:spPr>
          <a:xfrm>
            <a:off x="7708546" y="4217444"/>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7" name="Picture Placeholder 19">
            <a:extLst>
              <a:ext uri="{FF2B5EF4-FFF2-40B4-BE49-F238E27FC236}">
                <a16:creationId xmlns:a16="http://schemas.microsoft.com/office/drawing/2014/main" id="{641DDD57-FA2F-227B-7423-D7E3D9AE9069}"/>
              </a:ext>
            </a:extLst>
          </p:cNvPr>
          <p:cNvSpPr>
            <a:spLocks noGrp="1"/>
          </p:cNvSpPr>
          <p:nvPr>
            <p:ph type="pic" sz="quarter" idx="73" hasCustomPrompt="1"/>
          </p:nvPr>
        </p:nvSpPr>
        <p:spPr>
          <a:xfrm>
            <a:off x="13272316" y="4183673"/>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8" name="Title text">
            <a:extLst>
              <a:ext uri="{FF2B5EF4-FFF2-40B4-BE49-F238E27FC236}">
                <a16:creationId xmlns:a16="http://schemas.microsoft.com/office/drawing/2014/main" id="{DBD26D96-F372-DAF7-8A9F-C99D012D1B89}"/>
              </a:ext>
            </a:extLst>
          </p:cNvPr>
          <p:cNvSpPr>
            <a:spLocks noGrp="1"/>
          </p:cNvSpPr>
          <p:nvPr>
            <p:ph type="body" sz="quarter" idx="18" hasCustomPrompt="1"/>
          </p:nvPr>
        </p:nvSpPr>
        <p:spPr>
          <a:xfrm>
            <a:off x="4382308" y="1657645"/>
            <a:ext cx="15723755" cy="1363230"/>
          </a:xfrm>
          <a:prstGeom prst="rect">
            <a:avLst/>
          </a:prstGeom>
        </p:spPr>
        <p:txBody>
          <a:bodyPr wrap="squar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9" name="Body text">
            <a:extLst>
              <a:ext uri="{FF2B5EF4-FFF2-40B4-BE49-F238E27FC236}">
                <a16:creationId xmlns:a16="http://schemas.microsoft.com/office/drawing/2014/main" id="{34BF76B3-D172-9653-9E9A-AE1BBDF7FA3A}"/>
              </a:ext>
            </a:extLst>
          </p:cNvPr>
          <p:cNvSpPr>
            <a:spLocks noGrp="1"/>
          </p:cNvSpPr>
          <p:nvPr>
            <p:ph type="body" sz="quarter" idx="19" hasCustomPrompt="1"/>
          </p:nvPr>
        </p:nvSpPr>
        <p:spPr>
          <a:xfrm>
            <a:off x="4382309" y="3020875"/>
            <a:ext cx="15723754" cy="279401"/>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0" name="Body text">
            <a:extLst>
              <a:ext uri="{FF2B5EF4-FFF2-40B4-BE49-F238E27FC236}">
                <a16:creationId xmlns:a16="http://schemas.microsoft.com/office/drawing/2014/main" id="{21EC7AC4-8C34-8111-8E1C-8AF455DEBF67}"/>
              </a:ext>
            </a:extLst>
          </p:cNvPr>
          <p:cNvSpPr>
            <a:spLocks noGrp="1"/>
          </p:cNvSpPr>
          <p:nvPr>
            <p:ph type="body" sz="quarter" idx="74" hasCustomPrompt="1"/>
          </p:nvPr>
        </p:nvSpPr>
        <p:spPr>
          <a:xfrm>
            <a:off x="19161196" y="9613284"/>
            <a:ext cx="3446532" cy="1604279"/>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11" name="Title text">
            <a:extLst>
              <a:ext uri="{FF2B5EF4-FFF2-40B4-BE49-F238E27FC236}">
                <a16:creationId xmlns:a16="http://schemas.microsoft.com/office/drawing/2014/main" id="{277467D0-1EEA-56F9-5751-8FF227E31123}"/>
              </a:ext>
            </a:extLst>
          </p:cNvPr>
          <p:cNvSpPr>
            <a:spLocks noGrp="1"/>
          </p:cNvSpPr>
          <p:nvPr>
            <p:ph type="body" sz="quarter" idx="75" hasCustomPrompt="1"/>
          </p:nvPr>
        </p:nvSpPr>
        <p:spPr>
          <a:xfrm>
            <a:off x="19826936" y="8278573"/>
            <a:ext cx="2115052" cy="1300940"/>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12" name="Oval 11">
            <a:extLst>
              <a:ext uri="{FF2B5EF4-FFF2-40B4-BE49-F238E27FC236}">
                <a16:creationId xmlns:a16="http://schemas.microsoft.com/office/drawing/2014/main" id="{034B6CE0-30A0-129A-4A1D-324413474146}"/>
              </a:ext>
            </a:extLst>
          </p:cNvPr>
          <p:cNvSpPr/>
          <p:nvPr userDrawn="1"/>
        </p:nvSpPr>
        <p:spPr>
          <a:xfrm>
            <a:off x="18749219" y="4089339"/>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Picture Placeholder 19">
            <a:extLst>
              <a:ext uri="{FF2B5EF4-FFF2-40B4-BE49-F238E27FC236}">
                <a16:creationId xmlns:a16="http://schemas.microsoft.com/office/drawing/2014/main" id="{E477E056-EE04-CD6B-4918-45B9C089BED1}"/>
              </a:ext>
            </a:extLst>
          </p:cNvPr>
          <p:cNvSpPr>
            <a:spLocks noGrp="1"/>
          </p:cNvSpPr>
          <p:nvPr>
            <p:ph type="pic" sz="quarter" idx="76" hasCustomPrompt="1"/>
          </p:nvPr>
        </p:nvSpPr>
        <p:spPr>
          <a:xfrm>
            <a:off x="18891329" y="4248452"/>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Tree>
    <p:extLst>
      <p:ext uri="{BB962C8B-B14F-4D97-AF65-F5344CB8AC3E}">
        <p14:creationId xmlns:p14="http://schemas.microsoft.com/office/powerpoint/2010/main" val="27281375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hoto Timeline Initial">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28" name="Body text">
            <a:extLst>
              <a:ext uri="{FF2B5EF4-FFF2-40B4-BE49-F238E27FC236}">
                <a16:creationId xmlns:a16="http://schemas.microsoft.com/office/drawing/2014/main" id="{F921B109-5381-1DCD-06AE-4C4D1C1EB32E}"/>
              </a:ext>
            </a:extLst>
          </p:cNvPr>
          <p:cNvSpPr>
            <a:spLocks noGrp="1"/>
          </p:cNvSpPr>
          <p:nvPr>
            <p:ph type="body" sz="quarter" idx="20" hasCustomPrompt="1"/>
          </p:nvPr>
        </p:nvSpPr>
        <p:spPr>
          <a:xfrm>
            <a:off x="2579057" y="11433145"/>
            <a:ext cx="19696176" cy="1167550"/>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lumMod val="6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1" name="Body text">
            <a:extLst>
              <a:ext uri="{FF2B5EF4-FFF2-40B4-BE49-F238E27FC236}">
                <a16:creationId xmlns:a16="http://schemas.microsoft.com/office/drawing/2014/main" id="{CF03C6ED-6547-03A9-97CD-C55835CEBEAD}"/>
              </a:ext>
            </a:extLst>
          </p:cNvPr>
          <p:cNvSpPr>
            <a:spLocks noGrp="1"/>
          </p:cNvSpPr>
          <p:nvPr>
            <p:ph type="body" sz="quarter" idx="63" hasCustomPrompt="1"/>
          </p:nvPr>
        </p:nvSpPr>
        <p:spPr>
          <a:xfrm>
            <a:off x="10468734" y="9548505"/>
            <a:ext cx="3446532" cy="1604279"/>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33" name="Body text">
            <a:extLst>
              <a:ext uri="{FF2B5EF4-FFF2-40B4-BE49-F238E27FC236}">
                <a16:creationId xmlns:a16="http://schemas.microsoft.com/office/drawing/2014/main" id="{A1478196-FF7D-D41A-D6A5-77E07CF09318}"/>
              </a:ext>
            </a:extLst>
          </p:cNvPr>
          <p:cNvSpPr>
            <a:spLocks noGrp="1"/>
          </p:cNvSpPr>
          <p:nvPr>
            <p:ph type="body" sz="quarter" idx="66" hasCustomPrompt="1"/>
          </p:nvPr>
        </p:nvSpPr>
        <p:spPr>
          <a:xfrm>
            <a:off x="16341084" y="9566800"/>
            <a:ext cx="3446532" cy="1604279"/>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35" name="Body text">
            <a:extLst>
              <a:ext uri="{FF2B5EF4-FFF2-40B4-BE49-F238E27FC236}">
                <a16:creationId xmlns:a16="http://schemas.microsoft.com/office/drawing/2014/main" id="{39B9185E-7E15-421D-8399-7F0B5EB9CA54}"/>
              </a:ext>
            </a:extLst>
          </p:cNvPr>
          <p:cNvSpPr>
            <a:spLocks noGrp="1"/>
          </p:cNvSpPr>
          <p:nvPr>
            <p:ph type="body" sz="quarter" idx="68" hasCustomPrompt="1"/>
          </p:nvPr>
        </p:nvSpPr>
        <p:spPr>
          <a:xfrm>
            <a:off x="4910456" y="9513915"/>
            <a:ext cx="3446532" cy="1657164"/>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38" name="Oval 37">
            <a:extLst>
              <a:ext uri="{FF2B5EF4-FFF2-40B4-BE49-F238E27FC236}">
                <a16:creationId xmlns:a16="http://schemas.microsoft.com/office/drawing/2014/main" id="{A4DFF9D7-BA00-581F-D263-915A6B53D1EC}"/>
              </a:ext>
            </a:extLst>
          </p:cNvPr>
          <p:cNvSpPr/>
          <p:nvPr userDrawn="1"/>
        </p:nvSpPr>
        <p:spPr>
          <a:xfrm>
            <a:off x="4804922" y="4107634"/>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606D55C7-5C2E-FEC2-CE2A-321044EF1C07}"/>
              </a:ext>
            </a:extLst>
          </p:cNvPr>
          <p:cNvSpPr/>
          <p:nvPr userDrawn="1"/>
        </p:nvSpPr>
        <p:spPr>
          <a:xfrm>
            <a:off x="10363200" y="4076626"/>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3C8B5E44-DC0E-6890-C3B8-80939B8B0867}"/>
              </a:ext>
            </a:extLst>
          </p:cNvPr>
          <p:cNvSpPr/>
          <p:nvPr userDrawn="1"/>
        </p:nvSpPr>
        <p:spPr>
          <a:xfrm>
            <a:off x="15929107" y="4042855"/>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Picture Placeholder 19">
            <a:extLst>
              <a:ext uri="{FF2B5EF4-FFF2-40B4-BE49-F238E27FC236}">
                <a16:creationId xmlns:a16="http://schemas.microsoft.com/office/drawing/2014/main" id="{7C24C3FB-D435-6F24-7FFB-363F141019A7}"/>
              </a:ext>
            </a:extLst>
          </p:cNvPr>
          <p:cNvSpPr>
            <a:spLocks noGrp="1"/>
          </p:cNvSpPr>
          <p:nvPr>
            <p:ph type="pic" sz="quarter" idx="21" hasCustomPrompt="1"/>
          </p:nvPr>
        </p:nvSpPr>
        <p:spPr>
          <a:xfrm>
            <a:off x="4922466" y="4266748"/>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6" name="Picture Placeholder 19">
            <a:extLst>
              <a:ext uri="{FF2B5EF4-FFF2-40B4-BE49-F238E27FC236}">
                <a16:creationId xmlns:a16="http://schemas.microsoft.com/office/drawing/2014/main" id="{66928966-1499-6EB0-BAFB-446AFC5D9D4C}"/>
              </a:ext>
            </a:extLst>
          </p:cNvPr>
          <p:cNvSpPr>
            <a:spLocks noGrp="1"/>
          </p:cNvSpPr>
          <p:nvPr>
            <p:ph type="pic" sz="quarter" idx="72" hasCustomPrompt="1"/>
          </p:nvPr>
        </p:nvSpPr>
        <p:spPr>
          <a:xfrm>
            <a:off x="10507447" y="4235739"/>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7" name="Picture Placeholder 19">
            <a:extLst>
              <a:ext uri="{FF2B5EF4-FFF2-40B4-BE49-F238E27FC236}">
                <a16:creationId xmlns:a16="http://schemas.microsoft.com/office/drawing/2014/main" id="{641DDD57-FA2F-227B-7423-D7E3D9AE9069}"/>
              </a:ext>
            </a:extLst>
          </p:cNvPr>
          <p:cNvSpPr>
            <a:spLocks noGrp="1"/>
          </p:cNvSpPr>
          <p:nvPr>
            <p:ph type="pic" sz="quarter" idx="73" hasCustomPrompt="1"/>
          </p:nvPr>
        </p:nvSpPr>
        <p:spPr>
          <a:xfrm>
            <a:off x="16071217" y="4201968"/>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8" name="Title text">
            <a:extLst>
              <a:ext uri="{FF2B5EF4-FFF2-40B4-BE49-F238E27FC236}">
                <a16:creationId xmlns:a16="http://schemas.microsoft.com/office/drawing/2014/main" id="{DBD26D96-F372-DAF7-8A9F-C99D012D1B89}"/>
              </a:ext>
            </a:extLst>
          </p:cNvPr>
          <p:cNvSpPr>
            <a:spLocks noGrp="1"/>
          </p:cNvSpPr>
          <p:nvPr>
            <p:ph type="body" sz="quarter" idx="18" hasCustomPrompt="1"/>
          </p:nvPr>
        </p:nvSpPr>
        <p:spPr>
          <a:xfrm>
            <a:off x="4382308" y="1657645"/>
            <a:ext cx="15723755" cy="1363230"/>
          </a:xfrm>
          <a:prstGeom prst="rect">
            <a:avLst/>
          </a:prstGeom>
        </p:spPr>
        <p:txBody>
          <a:bodyPr wrap="squar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9" name="Body text">
            <a:extLst>
              <a:ext uri="{FF2B5EF4-FFF2-40B4-BE49-F238E27FC236}">
                <a16:creationId xmlns:a16="http://schemas.microsoft.com/office/drawing/2014/main" id="{34BF76B3-D172-9653-9E9A-AE1BBDF7FA3A}"/>
              </a:ext>
            </a:extLst>
          </p:cNvPr>
          <p:cNvSpPr>
            <a:spLocks noGrp="1"/>
          </p:cNvSpPr>
          <p:nvPr>
            <p:ph type="body" sz="quarter" idx="19" hasCustomPrompt="1"/>
          </p:nvPr>
        </p:nvSpPr>
        <p:spPr>
          <a:xfrm>
            <a:off x="4382309" y="3020875"/>
            <a:ext cx="15723754" cy="279401"/>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4" name="Body text">
            <a:extLst>
              <a:ext uri="{FF2B5EF4-FFF2-40B4-BE49-F238E27FC236}">
                <a16:creationId xmlns:a16="http://schemas.microsoft.com/office/drawing/2014/main" id="{196CB21B-C528-F681-C06C-AC64815BDFB1}"/>
              </a:ext>
            </a:extLst>
          </p:cNvPr>
          <p:cNvSpPr>
            <a:spLocks noGrp="1"/>
          </p:cNvSpPr>
          <p:nvPr>
            <p:ph type="body" sz="quarter" idx="74" hasCustomPrompt="1"/>
          </p:nvPr>
        </p:nvSpPr>
        <p:spPr>
          <a:xfrm>
            <a:off x="4910456" y="8711775"/>
            <a:ext cx="3446532" cy="64302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45B7CE36-BE6A-D05F-A820-478CF9902C51}"/>
              </a:ext>
            </a:extLst>
          </p:cNvPr>
          <p:cNvSpPr>
            <a:spLocks noGrp="1"/>
          </p:cNvSpPr>
          <p:nvPr>
            <p:ph type="body" sz="quarter" idx="76" hasCustomPrompt="1"/>
          </p:nvPr>
        </p:nvSpPr>
        <p:spPr>
          <a:xfrm>
            <a:off x="10468734" y="8746364"/>
            <a:ext cx="3446532" cy="64302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17" name="Body text">
            <a:extLst>
              <a:ext uri="{FF2B5EF4-FFF2-40B4-BE49-F238E27FC236}">
                <a16:creationId xmlns:a16="http://schemas.microsoft.com/office/drawing/2014/main" id="{829D216A-BDCE-8BEA-EA19-9D22E91F3696}"/>
              </a:ext>
            </a:extLst>
          </p:cNvPr>
          <p:cNvSpPr>
            <a:spLocks noGrp="1"/>
          </p:cNvSpPr>
          <p:nvPr>
            <p:ph type="body" sz="quarter" idx="77" hasCustomPrompt="1"/>
          </p:nvPr>
        </p:nvSpPr>
        <p:spPr>
          <a:xfrm>
            <a:off x="16345278" y="8746363"/>
            <a:ext cx="3446532" cy="64302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Tree>
    <p:extLst>
      <p:ext uri="{BB962C8B-B14F-4D97-AF65-F5344CB8AC3E}">
        <p14:creationId xmlns:p14="http://schemas.microsoft.com/office/powerpoint/2010/main" val="170853970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hoto Timeline Initial">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28" name="Body text">
            <a:extLst>
              <a:ext uri="{FF2B5EF4-FFF2-40B4-BE49-F238E27FC236}">
                <a16:creationId xmlns:a16="http://schemas.microsoft.com/office/drawing/2014/main" id="{F921B109-5381-1DCD-06AE-4C4D1C1EB32E}"/>
              </a:ext>
            </a:extLst>
          </p:cNvPr>
          <p:cNvSpPr>
            <a:spLocks noGrp="1"/>
          </p:cNvSpPr>
          <p:nvPr>
            <p:ph type="body" sz="quarter" idx="20" hasCustomPrompt="1"/>
          </p:nvPr>
        </p:nvSpPr>
        <p:spPr>
          <a:xfrm>
            <a:off x="2579057" y="11433145"/>
            <a:ext cx="19696176" cy="1167550"/>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bg1">
                    <a:lumMod val="6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1" name="Body text">
            <a:extLst>
              <a:ext uri="{FF2B5EF4-FFF2-40B4-BE49-F238E27FC236}">
                <a16:creationId xmlns:a16="http://schemas.microsoft.com/office/drawing/2014/main" id="{CF03C6ED-6547-03A9-97CD-C55835CEBEAD}"/>
              </a:ext>
            </a:extLst>
          </p:cNvPr>
          <p:cNvSpPr>
            <a:spLocks noGrp="1"/>
          </p:cNvSpPr>
          <p:nvPr>
            <p:ph type="body" sz="quarter" idx="63" hasCustomPrompt="1"/>
          </p:nvPr>
        </p:nvSpPr>
        <p:spPr>
          <a:xfrm>
            <a:off x="7670670" y="9531170"/>
            <a:ext cx="3446532" cy="1604279"/>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33" name="Body text">
            <a:extLst>
              <a:ext uri="{FF2B5EF4-FFF2-40B4-BE49-F238E27FC236}">
                <a16:creationId xmlns:a16="http://schemas.microsoft.com/office/drawing/2014/main" id="{A1478196-FF7D-D41A-D6A5-77E07CF09318}"/>
              </a:ext>
            </a:extLst>
          </p:cNvPr>
          <p:cNvSpPr>
            <a:spLocks noGrp="1"/>
          </p:cNvSpPr>
          <p:nvPr>
            <p:ph type="body" sz="quarter" idx="66" hasCustomPrompt="1"/>
          </p:nvPr>
        </p:nvSpPr>
        <p:spPr>
          <a:xfrm>
            <a:off x="13543020" y="9549465"/>
            <a:ext cx="3446532" cy="1604279"/>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35" name="Body text">
            <a:extLst>
              <a:ext uri="{FF2B5EF4-FFF2-40B4-BE49-F238E27FC236}">
                <a16:creationId xmlns:a16="http://schemas.microsoft.com/office/drawing/2014/main" id="{39B9185E-7E15-421D-8399-7F0B5EB9CA54}"/>
              </a:ext>
            </a:extLst>
          </p:cNvPr>
          <p:cNvSpPr>
            <a:spLocks noGrp="1"/>
          </p:cNvSpPr>
          <p:nvPr>
            <p:ph type="body" sz="quarter" idx="68" hasCustomPrompt="1"/>
          </p:nvPr>
        </p:nvSpPr>
        <p:spPr>
          <a:xfrm>
            <a:off x="2112392" y="9496580"/>
            <a:ext cx="3446532" cy="1657164"/>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38" name="Oval 37">
            <a:extLst>
              <a:ext uri="{FF2B5EF4-FFF2-40B4-BE49-F238E27FC236}">
                <a16:creationId xmlns:a16="http://schemas.microsoft.com/office/drawing/2014/main" id="{A4DFF9D7-BA00-581F-D263-915A6B53D1EC}"/>
              </a:ext>
            </a:extLst>
          </p:cNvPr>
          <p:cNvSpPr/>
          <p:nvPr userDrawn="1"/>
        </p:nvSpPr>
        <p:spPr>
          <a:xfrm>
            <a:off x="2006858" y="4090299"/>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606D55C7-5C2E-FEC2-CE2A-321044EF1C07}"/>
              </a:ext>
            </a:extLst>
          </p:cNvPr>
          <p:cNvSpPr/>
          <p:nvPr userDrawn="1"/>
        </p:nvSpPr>
        <p:spPr>
          <a:xfrm>
            <a:off x="7565136" y="4059291"/>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3C8B5E44-DC0E-6890-C3B8-80939B8B0867}"/>
              </a:ext>
            </a:extLst>
          </p:cNvPr>
          <p:cNvSpPr/>
          <p:nvPr userDrawn="1"/>
        </p:nvSpPr>
        <p:spPr>
          <a:xfrm>
            <a:off x="13131043" y="4025520"/>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Picture Placeholder 19">
            <a:extLst>
              <a:ext uri="{FF2B5EF4-FFF2-40B4-BE49-F238E27FC236}">
                <a16:creationId xmlns:a16="http://schemas.microsoft.com/office/drawing/2014/main" id="{7C24C3FB-D435-6F24-7FFB-363F141019A7}"/>
              </a:ext>
            </a:extLst>
          </p:cNvPr>
          <p:cNvSpPr>
            <a:spLocks noGrp="1"/>
          </p:cNvSpPr>
          <p:nvPr>
            <p:ph type="pic" sz="quarter" idx="21" hasCustomPrompt="1"/>
          </p:nvPr>
        </p:nvSpPr>
        <p:spPr>
          <a:xfrm>
            <a:off x="2124402" y="4249413"/>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6" name="Picture Placeholder 19">
            <a:extLst>
              <a:ext uri="{FF2B5EF4-FFF2-40B4-BE49-F238E27FC236}">
                <a16:creationId xmlns:a16="http://schemas.microsoft.com/office/drawing/2014/main" id="{66928966-1499-6EB0-BAFB-446AFC5D9D4C}"/>
              </a:ext>
            </a:extLst>
          </p:cNvPr>
          <p:cNvSpPr>
            <a:spLocks noGrp="1"/>
          </p:cNvSpPr>
          <p:nvPr>
            <p:ph type="pic" sz="quarter" idx="72" hasCustomPrompt="1"/>
          </p:nvPr>
        </p:nvSpPr>
        <p:spPr>
          <a:xfrm>
            <a:off x="7709383" y="4218404"/>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7" name="Picture Placeholder 19">
            <a:extLst>
              <a:ext uri="{FF2B5EF4-FFF2-40B4-BE49-F238E27FC236}">
                <a16:creationId xmlns:a16="http://schemas.microsoft.com/office/drawing/2014/main" id="{641DDD57-FA2F-227B-7423-D7E3D9AE9069}"/>
              </a:ext>
            </a:extLst>
          </p:cNvPr>
          <p:cNvSpPr>
            <a:spLocks noGrp="1"/>
          </p:cNvSpPr>
          <p:nvPr>
            <p:ph type="pic" sz="quarter" idx="73" hasCustomPrompt="1"/>
          </p:nvPr>
        </p:nvSpPr>
        <p:spPr>
          <a:xfrm>
            <a:off x="13273153" y="4184633"/>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8" name="Title text">
            <a:extLst>
              <a:ext uri="{FF2B5EF4-FFF2-40B4-BE49-F238E27FC236}">
                <a16:creationId xmlns:a16="http://schemas.microsoft.com/office/drawing/2014/main" id="{DBD26D96-F372-DAF7-8A9F-C99D012D1B89}"/>
              </a:ext>
            </a:extLst>
          </p:cNvPr>
          <p:cNvSpPr>
            <a:spLocks noGrp="1"/>
          </p:cNvSpPr>
          <p:nvPr>
            <p:ph type="body" sz="quarter" idx="18" hasCustomPrompt="1"/>
          </p:nvPr>
        </p:nvSpPr>
        <p:spPr>
          <a:xfrm>
            <a:off x="4382308" y="1657645"/>
            <a:ext cx="15723755" cy="1363230"/>
          </a:xfrm>
          <a:prstGeom prst="rect">
            <a:avLst/>
          </a:prstGeom>
        </p:spPr>
        <p:txBody>
          <a:bodyPr wrap="square"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9" name="Body text">
            <a:extLst>
              <a:ext uri="{FF2B5EF4-FFF2-40B4-BE49-F238E27FC236}">
                <a16:creationId xmlns:a16="http://schemas.microsoft.com/office/drawing/2014/main" id="{34BF76B3-D172-9653-9E9A-AE1BBDF7FA3A}"/>
              </a:ext>
            </a:extLst>
          </p:cNvPr>
          <p:cNvSpPr>
            <a:spLocks noGrp="1"/>
          </p:cNvSpPr>
          <p:nvPr>
            <p:ph type="body" sz="quarter" idx="19" hasCustomPrompt="1"/>
          </p:nvPr>
        </p:nvSpPr>
        <p:spPr>
          <a:xfrm>
            <a:off x="4382309" y="3020875"/>
            <a:ext cx="15723754" cy="279401"/>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4" name="Body text">
            <a:extLst>
              <a:ext uri="{FF2B5EF4-FFF2-40B4-BE49-F238E27FC236}">
                <a16:creationId xmlns:a16="http://schemas.microsoft.com/office/drawing/2014/main" id="{196CB21B-C528-F681-C06C-AC64815BDFB1}"/>
              </a:ext>
            </a:extLst>
          </p:cNvPr>
          <p:cNvSpPr>
            <a:spLocks noGrp="1"/>
          </p:cNvSpPr>
          <p:nvPr>
            <p:ph type="body" sz="quarter" idx="74" hasCustomPrompt="1"/>
          </p:nvPr>
        </p:nvSpPr>
        <p:spPr>
          <a:xfrm>
            <a:off x="2112392" y="8694440"/>
            <a:ext cx="3446532" cy="64302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45B7CE36-BE6A-D05F-A820-478CF9902C51}"/>
              </a:ext>
            </a:extLst>
          </p:cNvPr>
          <p:cNvSpPr>
            <a:spLocks noGrp="1"/>
          </p:cNvSpPr>
          <p:nvPr>
            <p:ph type="body" sz="quarter" idx="76" hasCustomPrompt="1"/>
          </p:nvPr>
        </p:nvSpPr>
        <p:spPr>
          <a:xfrm>
            <a:off x="7670670" y="8729029"/>
            <a:ext cx="3446532" cy="64302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17" name="Body text">
            <a:extLst>
              <a:ext uri="{FF2B5EF4-FFF2-40B4-BE49-F238E27FC236}">
                <a16:creationId xmlns:a16="http://schemas.microsoft.com/office/drawing/2014/main" id="{829D216A-BDCE-8BEA-EA19-9D22E91F3696}"/>
              </a:ext>
            </a:extLst>
          </p:cNvPr>
          <p:cNvSpPr>
            <a:spLocks noGrp="1"/>
          </p:cNvSpPr>
          <p:nvPr>
            <p:ph type="body" sz="quarter" idx="77" hasCustomPrompt="1"/>
          </p:nvPr>
        </p:nvSpPr>
        <p:spPr>
          <a:xfrm>
            <a:off x="13547214" y="8729028"/>
            <a:ext cx="3446532" cy="64302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10" name="Body text">
            <a:extLst>
              <a:ext uri="{FF2B5EF4-FFF2-40B4-BE49-F238E27FC236}">
                <a16:creationId xmlns:a16="http://schemas.microsoft.com/office/drawing/2014/main" id="{C9CABADE-416F-5F7C-D038-C40FEB32E1FC}"/>
              </a:ext>
            </a:extLst>
          </p:cNvPr>
          <p:cNvSpPr>
            <a:spLocks noGrp="1"/>
          </p:cNvSpPr>
          <p:nvPr>
            <p:ph type="body" sz="quarter" idx="78" hasCustomPrompt="1"/>
          </p:nvPr>
        </p:nvSpPr>
        <p:spPr>
          <a:xfrm>
            <a:off x="19108927" y="9583236"/>
            <a:ext cx="3446532" cy="1604279"/>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11" name="Oval 10">
            <a:extLst>
              <a:ext uri="{FF2B5EF4-FFF2-40B4-BE49-F238E27FC236}">
                <a16:creationId xmlns:a16="http://schemas.microsoft.com/office/drawing/2014/main" id="{7476ED5B-A095-960E-A4E3-F10B48CC80BB}"/>
              </a:ext>
            </a:extLst>
          </p:cNvPr>
          <p:cNvSpPr/>
          <p:nvPr userDrawn="1"/>
        </p:nvSpPr>
        <p:spPr>
          <a:xfrm>
            <a:off x="18696950" y="4059291"/>
            <a:ext cx="3657600" cy="3657600"/>
          </a:xfrm>
          <a:prstGeom prst="ellipse">
            <a:avLst/>
          </a:prstGeom>
          <a:noFill/>
          <a:ln w="381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Picture Placeholder 19">
            <a:extLst>
              <a:ext uri="{FF2B5EF4-FFF2-40B4-BE49-F238E27FC236}">
                <a16:creationId xmlns:a16="http://schemas.microsoft.com/office/drawing/2014/main" id="{BE95E0D4-3BE5-849C-86BF-843F041D2892}"/>
              </a:ext>
            </a:extLst>
          </p:cNvPr>
          <p:cNvSpPr>
            <a:spLocks noGrp="1"/>
          </p:cNvSpPr>
          <p:nvPr>
            <p:ph type="pic" sz="quarter" idx="79" hasCustomPrompt="1"/>
          </p:nvPr>
        </p:nvSpPr>
        <p:spPr>
          <a:xfrm>
            <a:off x="18839060" y="4218404"/>
            <a:ext cx="3369106" cy="3339371"/>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13" name="Body text">
            <a:extLst>
              <a:ext uri="{FF2B5EF4-FFF2-40B4-BE49-F238E27FC236}">
                <a16:creationId xmlns:a16="http://schemas.microsoft.com/office/drawing/2014/main" id="{B9DADCBD-4548-5064-4892-ED4CD31C00D0}"/>
              </a:ext>
            </a:extLst>
          </p:cNvPr>
          <p:cNvSpPr>
            <a:spLocks noGrp="1"/>
          </p:cNvSpPr>
          <p:nvPr>
            <p:ph type="body" sz="quarter" idx="80" hasCustomPrompt="1"/>
          </p:nvPr>
        </p:nvSpPr>
        <p:spPr>
          <a:xfrm>
            <a:off x="19113121" y="8762799"/>
            <a:ext cx="3446532" cy="64302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Tree>
    <p:extLst>
      <p:ext uri="{BB962C8B-B14F-4D97-AF65-F5344CB8AC3E}">
        <p14:creationId xmlns:p14="http://schemas.microsoft.com/office/powerpoint/2010/main" val="417079051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5_Photo Timeline Initial">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5" name="Body text">
            <a:extLst>
              <a:ext uri="{FF2B5EF4-FFF2-40B4-BE49-F238E27FC236}">
                <a16:creationId xmlns:a16="http://schemas.microsoft.com/office/drawing/2014/main" id="{0A54E65A-CFE6-FC50-A850-1A28AF7DC36E}"/>
              </a:ext>
            </a:extLst>
          </p:cNvPr>
          <p:cNvSpPr>
            <a:spLocks noGrp="1"/>
          </p:cNvSpPr>
          <p:nvPr>
            <p:ph type="body" sz="quarter" idx="47" hasCustomPrompt="1"/>
          </p:nvPr>
        </p:nvSpPr>
        <p:spPr>
          <a:xfrm>
            <a:off x="3096401" y="4054512"/>
            <a:ext cx="3646167" cy="641156"/>
          </a:xfrm>
          <a:prstGeom prst="rect">
            <a:avLst/>
          </a:prstGeom>
        </p:spPr>
        <p:txBody>
          <a:bodyPr wrap="non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6" name="Body text">
            <a:extLst>
              <a:ext uri="{FF2B5EF4-FFF2-40B4-BE49-F238E27FC236}">
                <a16:creationId xmlns:a16="http://schemas.microsoft.com/office/drawing/2014/main" id="{D5C0CE34-2F29-7008-3DBB-C00CC3C2681F}"/>
              </a:ext>
            </a:extLst>
          </p:cNvPr>
          <p:cNvSpPr>
            <a:spLocks noGrp="1"/>
          </p:cNvSpPr>
          <p:nvPr>
            <p:ph type="body" sz="quarter" idx="48" hasCustomPrompt="1"/>
          </p:nvPr>
        </p:nvSpPr>
        <p:spPr>
          <a:xfrm>
            <a:off x="4258868" y="3003478"/>
            <a:ext cx="2483700" cy="885265"/>
          </a:xfrm>
          <a:prstGeom prst="rect">
            <a:avLst/>
          </a:prstGeom>
        </p:spPr>
        <p:txBody>
          <a:bodyPr wrap="square"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36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7" name="Content Placeholder 43">
            <a:extLst>
              <a:ext uri="{FF2B5EF4-FFF2-40B4-BE49-F238E27FC236}">
                <a16:creationId xmlns:a16="http://schemas.microsoft.com/office/drawing/2014/main" id="{10F5646E-CEC4-7EB5-1D2C-743B9320DA7A}"/>
              </a:ext>
            </a:extLst>
          </p:cNvPr>
          <p:cNvSpPr>
            <a:spLocks noGrp="1"/>
          </p:cNvSpPr>
          <p:nvPr>
            <p:ph sz="quarter" idx="49"/>
          </p:nvPr>
        </p:nvSpPr>
        <p:spPr>
          <a:xfrm>
            <a:off x="1695294" y="2725096"/>
            <a:ext cx="1162466" cy="1165499"/>
          </a:xfrm>
          <a:prstGeom prst="rect">
            <a:avLst/>
          </a:prstGeom>
          <a:noFill/>
        </p:spPr>
        <p:txBody>
          <a:bodyPr/>
          <a:lstStyle>
            <a:lvl1pPr>
              <a:defRPr sz="500"/>
            </a:lvl1pPr>
          </a:lstStyle>
          <a:p>
            <a:pPr lvl="0"/>
            <a:endParaRPr lang="en-US" dirty="0"/>
          </a:p>
        </p:txBody>
      </p:sp>
      <p:sp>
        <p:nvSpPr>
          <p:cNvPr id="8" name="Title text">
            <a:extLst>
              <a:ext uri="{FF2B5EF4-FFF2-40B4-BE49-F238E27FC236}">
                <a16:creationId xmlns:a16="http://schemas.microsoft.com/office/drawing/2014/main" id="{7C987A89-9C7A-F89F-D1CF-6FC383B45D10}"/>
              </a:ext>
            </a:extLst>
          </p:cNvPr>
          <p:cNvSpPr>
            <a:spLocks noGrp="1"/>
          </p:cNvSpPr>
          <p:nvPr>
            <p:ph type="body" sz="quarter" idx="17" hasCustomPrompt="1"/>
          </p:nvPr>
        </p:nvSpPr>
        <p:spPr>
          <a:xfrm>
            <a:off x="3096401" y="2870449"/>
            <a:ext cx="1162466" cy="1018294"/>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54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9" name="Body text">
            <a:extLst>
              <a:ext uri="{FF2B5EF4-FFF2-40B4-BE49-F238E27FC236}">
                <a16:creationId xmlns:a16="http://schemas.microsoft.com/office/drawing/2014/main" id="{C26C6BF1-F602-67F5-77F8-BAC6443AA629}"/>
              </a:ext>
            </a:extLst>
          </p:cNvPr>
          <p:cNvSpPr>
            <a:spLocks noGrp="1"/>
          </p:cNvSpPr>
          <p:nvPr>
            <p:ph type="body" sz="quarter" idx="55" hasCustomPrompt="1"/>
          </p:nvPr>
        </p:nvSpPr>
        <p:spPr>
          <a:xfrm>
            <a:off x="3096401" y="4861437"/>
            <a:ext cx="4742015" cy="1557851"/>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8" name="Body text">
            <a:extLst>
              <a:ext uri="{FF2B5EF4-FFF2-40B4-BE49-F238E27FC236}">
                <a16:creationId xmlns:a16="http://schemas.microsoft.com/office/drawing/2014/main" id="{7FC25017-8EC5-190E-E27D-85AFDAD4A86A}"/>
              </a:ext>
            </a:extLst>
          </p:cNvPr>
          <p:cNvSpPr>
            <a:spLocks noGrp="1"/>
          </p:cNvSpPr>
          <p:nvPr>
            <p:ph type="body" sz="quarter" idx="56" hasCustomPrompt="1"/>
          </p:nvPr>
        </p:nvSpPr>
        <p:spPr>
          <a:xfrm>
            <a:off x="3096401" y="8666734"/>
            <a:ext cx="3646167" cy="641156"/>
          </a:xfrm>
          <a:prstGeom prst="rect">
            <a:avLst/>
          </a:prstGeom>
        </p:spPr>
        <p:txBody>
          <a:bodyPr wrap="non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9" name="Body text">
            <a:extLst>
              <a:ext uri="{FF2B5EF4-FFF2-40B4-BE49-F238E27FC236}">
                <a16:creationId xmlns:a16="http://schemas.microsoft.com/office/drawing/2014/main" id="{5392B379-61C6-960D-77D4-B11A42F7F8C9}"/>
              </a:ext>
            </a:extLst>
          </p:cNvPr>
          <p:cNvSpPr>
            <a:spLocks noGrp="1"/>
          </p:cNvSpPr>
          <p:nvPr>
            <p:ph type="body" sz="quarter" idx="57" hasCustomPrompt="1"/>
          </p:nvPr>
        </p:nvSpPr>
        <p:spPr>
          <a:xfrm>
            <a:off x="4258868" y="7615700"/>
            <a:ext cx="2483700" cy="885265"/>
          </a:xfrm>
          <a:prstGeom prst="rect">
            <a:avLst/>
          </a:prstGeom>
        </p:spPr>
        <p:txBody>
          <a:bodyPr wrap="square"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36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0" name="Content Placeholder 43">
            <a:extLst>
              <a:ext uri="{FF2B5EF4-FFF2-40B4-BE49-F238E27FC236}">
                <a16:creationId xmlns:a16="http://schemas.microsoft.com/office/drawing/2014/main" id="{94AB1906-36F9-04E1-C3DA-BC21D9EC764E}"/>
              </a:ext>
            </a:extLst>
          </p:cNvPr>
          <p:cNvSpPr>
            <a:spLocks noGrp="1"/>
          </p:cNvSpPr>
          <p:nvPr>
            <p:ph sz="quarter" idx="58"/>
          </p:nvPr>
        </p:nvSpPr>
        <p:spPr>
          <a:xfrm>
            <a:off x="1695294" y="7337318"/>
            <a:ext cx="1162466" cy="1165499"/>
          </a:xfrm>
          <a:prstGeom prst="rect">
            <a:avLst/>
          </a:prstGeom>
          <a:noFill/>
        </p:spPr>
        <p:txBody>
          <a:bodyPr/>
          <a:lstStyle>
            <a:lvl1pPr>
              <a:defRPr sz="500"/>
            </a:lvl1pPr>
          </a:lstStyle>
          <a:p>
            <a:pPr lvl="0"/>
            <a:endParaRPr lang="en-US" dirty="0"/>
          </a:p>
        </p:txBody>
      </p:sp>
      <p:sp>
        <p:nvSpPr>
          <p:cNvPr id="31" name="Title text">
            <a:extLst>
              <a:ext uri="{FF2B5EF4-FFF2-40B4-BE49-F238E27FC236}">
                <a16:creationId xmlns:a16="http://schemas.microsoft.com/office/drawing/2014/main" id="{408EA2A3-7427-CFDE-B5C1-E8A9E06B82CF}"/>
              </a:ext>
            </a:extLst>
          </p:cNvPr>
          <p:cNvSpPr>
            <a:spLocks noGrp="1"/>
          </p:cNvSpPr>
          <p:nvPr>
            <p:ph type="body" sz="quarter" idx="59" hasCustomPrompt="1"/>
          </p:nvPr>
        </p:nvSpPr>
        <p:spPr>
          <a:xfrm>
            <a:off x="3096401" y="7482671"/>
            <a:ext cx="1162466" cy="1018294"/>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54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32" name="Body text">
            <a:extLst>
              <a:ext uri="{FF2B5EF4-FFF2-40B4-BE49-F238E27FC236}">
                <a16:creationId xmlns:a16="http://schemas.microsoft.com/office/drawing/2014/main" id="{3561E378-A866-34A2-1388-42C3ABE71229}"/>
              </a:ext>
            </a:extLst>
          </p:cNvPr>
          <p:cNvSpPr>
            <a:spLocks noGrp="1"/>
          </p:cNvSpPr>
          <p:nvPr>
            <p:ph type="body" sz="quarter" idx="60" hasCustomPrompt="1"/>
          </p:nvPr>
        </p:nvSpPr>
        <p:spPr>
          <a:xfrm>
            <a:off x="3096401" y="9473659"/>
            <a:ext cx="4742015" cy="1557851"/>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3" name="Body text">
            <a:extLst>
              <a:ext uri="{FF2B5EF4-FFF2-40B4-BE49-F238E27FC236}">
                <a16:creationId xmlns:a16="http://schemas.microsoft.com/office/drawing/2014/main" id="{7FAF17CA-DB41-7457-0031-91D9A7771068}"/>
              </a:ext>
            </a:extLst>
          </p:cNvPr>
          <p:cNvSpPr>
            <a:spLocks noGrp="1"/>
          </p:cNvSpPr>
          <p:nvPr>
            <p:ph type="body" sz="quarter" idx="61" hasCustomPrompt="1"/>
          </p:nvPr>
        </p:nvSpPr>
        <p:spPr>
          <a:xfrm>
            <a:off x="10307969" y="4041143"/>
            <a:ext cx="3646167" cy="641156"/>
          </a:xfrm>
          <a:prstGeom prst="rect">
            <a:avLst/>
          </a:prstGeom>
        </p:spPr>
        <p:txBody>
          <a:bodyPr wrap="non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4" name="Body text">
            <a:extLst>
              <a:ext uri="{FF2B5EF4-FFF2-40B4-BE49-F238E27FC236}">
                <a16:creationId xmlns:a16="http://schemas.microsoft.com/office/drawing/2014/main" id="{10B202B5-DEE2-D33F-D50A-846E3AD296B4}"/>
              </a:ext>
            </a:extLst>
          </p:cNvPr>
          <p:cNvSpPr>
            <a:spLocks noGrp="1"/>
          </p:cNvSpPr>
          <p:nvPr>
            <p:ph type="body" sz="quarter" idx="62" hasCustomPrompt="1"/>
          </p:nvPr>
        </p:nvSpPr>
        <p:spPr>
          <a:xfrm>
            <a:off x="11470436" y="2990109"/>
            <a:ext cx="2483700" cy="885265"/>
          </a:xfrm>
          <a:prstGeom prst="rect">
            <a:avLst/>
          </a:prstGeom>
        </p:spPr>
        <p:txBody>
          <a:bodyPr wrap="square"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36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5" name="Content Placeholder 43">
            <a:extLst>
              <a:ext uri="{FF2B5EF4-FFF2-40B4-BE49-F238E27FC236}">
                <a16:creationId xmlns:a16="http://schemas.microsoft.com/office/drawing/2014/main" id="{F8A1C5BA-8B46-286C-7D3D-02B99E739CCF}"/>
              </a:ext>
            </a:extLst>
          </p:cNvPr>
          <p:cNvSpPr>
            <a:spLocks noGrp="1"/>
          </p:cNvSpPr>
          <p:nvPr>
            <p:ph sz="quarter" idx="63"/>
          </p:nvPr>
        </p:nvSpPr>
        <p:spPr>
          <a:xfrm>
            <a:off x="8906862" y="2711727"/>
            <a:ext cx="1162466" cy="1165499"/>
          </a:xfrm>
          <a:prstGeom prst="rect">
            <a:avLst/>
          </a:prstGeom>
          <a:noFill/>
        </p:spPr>
        <p:txBody>
          <a:bodyPr/>
          <a:lstStyle>
            <a:lvl1pPr>
              <a:defRPr sz="500"/>
            </a:lvl1pPr>
          </a:lstStyle>
          <a:p>
            <a:pPr lvl="0"/>
            <a:endParaRPr lang="en-US" dirty="0"/>
          </a:p>
        </p:txBody>
      </p:sp>
      <p:sp>
        <p:nvSpPr>
          <p:cNvPr id="36" name="Title text">
            <a:extLst>
              <a:ext uri="{FF2B5EF4-FFF2-40B4-BE49-F238E27FC236}">
                <a16:creationId xmlns:a16="http://schemas.microsoft.com/office/drawing/2014/main" id="{863A7F8E-22B4-2658-55AF-485FA4348160}"/>
              </a:ext>
            </a:extLst>
          </p:cNvPr>
          <p:cNvSpPr>
            <a:spLocks noGrp="1"/>
          </p:cNvSpPr>
          <p:nvPr>
            <p:ph type="body" sz="quarter" idx="64" hasCustomPrompt="1"/>
          </p:nvPr>
        </p:nvSpPr>
        <p:spPr>
          <a:xfrm>
            <a:off x="10307969" y="2857080"/>
            <a:ext cx="1162466" cy="1018294"/>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54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37" name="Body text">
            <a:extLst>
              <a:ext uri="{FF2B5EF4-FFF2-40B4-BE49-F238E27FC236}">
                <a16:creationId xmlns:a16="http://schemas.microsoft.com/office/drawing/2014/main" id="{EAC27B9F-5C25-899C-68D7-5ACBC782585D}"/>
              </a:ext>
            </a:extLst>
          </p:cNvPr>
          <p:cNvSpPr>
            <a:spLocks noGrp="1"/>
          </p:cNvSpPr>
          <p:nvPr>
            <p:ph type="body" sz="quarter" idx="65" hasCustomPrompt="1"/>
          </p:nvPr>
        </p:nvSpPr>
        <p:spPr>
          <a:xfrm>
            <a:off x="10307969" y="4848068"/>
            <a:ext cx="4742015" cy="1557851"/>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8" name="Body text">
            <a:extLst>
              <a:ext uri="{FF2B5EF4-FFF2-40B4-BE49-F238E27FC236}">
                <a16:creationId xmlns:a16="http://schemas.microsoft.com/office/drawing/2014/main" id="{90192BDD-5A82-03D1-1AC0-3C4D47B27D60}"/>
              </a:ext>
            </a:extLst>
          </p:cNvPr>
          <p:cNvSpPr>
            <a:spLocks noGrp="1"/>
          </p:cNvSpPr>
          <p:nvPr>
            <p:ph type="body" sz="quarter" idx="66" hasCustomPrompt="1"/>
          </p:nvPr>
        </p:nvSpPr>
        <p:spPr>
          <a:xfrm>
            <a:off x="10307969" y="8653365"/>
            <a:ext cx="3646167" cy="641156"/>
          </a:xfrm>
          <a:prstGeom prst="rect">
            <a:avLst/>
          </a:prstGeom>
        </p:spPr>
        <p:txBody>
          <a:bodyPr wrap="non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39" name="Body text">
            <a:extLst>
              <a:ext uri="{FF2B5EF4-FFF2-40B4-BE49-F238E27FC236}">
                <a16:creationId xmlns:a16="http://schemas.microsoft.com/office/drawing/2014/main" id="{4043A6A1-43E1-4AD1-639D-9FAA6CE181F1}"/>
              </a:ext>
            </a:extLst>
          </p:cNvPr>
          <p:cNvSpPr>
            <a:spLocks noGrp="1"/>
          </p:cNvSpPr>
          <p:nvPr>
            <p:ph type="body" sz="quarter" idx="67" hasCustomPrompt="1"/>
          </p:nvPr>
        </p:nvSpPr>
        <p:spPr>
          <a:xfrm>
            <a:off x="11470436" y="7602331"/>
            <a:ext cx="2483700" cy="885265"/>
          </a:xfrm>
          <a:prstGeom prst="rect">
            <a:avLst/>
          </a:prstGeom>
        </p:spPr>
        <p:txBody>
          <a:bodyPr wrap="square"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36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40" name="Content Placeholder 43">
            <a:extLst>
              <a:ext uri="{FF2B5EF4-FFF2-40B4-BE49-F238E27FC236}">
                <a16:creationId xmlns:a16="http://schemas.microsoft.com/office/drawing/2014/main" id="{04E1A62B-9CD1-B0E7-1D13-3D3143B38652}"/>
              </a:ext>
            </a:extLst>
          </p:cNvPr>
          <p:cNvSpPr>
            <a:spLocks noGrp="1"/>
          </p:cNvSpPr>
          <p:nvPr>
            <p:ph sz="quarter" idx="68"/>
          </p:nvPr>
        </p:nvSpPr>
        <p:spPr>
          <a:xfrm>
            <a:off x="8906862" y="7323949"/>
            <a:ext cx="1162466" cy="1165499"/>
          </a:xfrm>
          <a:prstGeom prst="rect">
            <a:avLst/>
          </a:prstGeom>
          <a:noFill/>
        </p:spPr>
        <p:txBody>
          <a:bodyPr/>
          <a:lstStyle>
            <a:lvl1pPr>
              <a:defRPr sz="500"/>
            </a:lvl1pPr>
          </a:lstStyle>
          <a:p>
            <a:pPr lvl="0"/>
            <a:endParaRPr lang="en-US" dirty="0"/>
          </a:p>
        </p:txBody>
      </p:sp>
      <p:sp>
        <p:nvSpPr>
          <p:cNvPr id="41" name="Title text">
            <a:extLst>
              <a:ext uri="{FF2B5EF4-FFF2-40B4-BE49-F238E27FC236}">
                <a16:creationId xmlns:a16="http://schemas.microsoft.com/office/drawing/2014/main" id="{3C923628-29B2-0F11-A251-5CDA303820ED}"/>
              </a:ext>
            </a:extLst>
          </p:cNvPr>
          <p:cNvSpPr>
            <a:spLocks noGrp="1"/>
          </p:cNvSpPr>
          <p:nvPr>
            <p:ph type="body" sz="quarter" idx="69" hasCustomPrompt="1"/>
          </p:nvPr>
        </p:nvSpPr>
        <p:spPr>
          <a:xfrm>
            <a:off x="10307969" y="7469302"/>
            <a:ext cx="1162466" cy="1018294"/>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54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42" name="Body text">
            <a:extLst>
              <a:ext uri="{FF2B5EF4-FFF2-40B4-BE49-F238E27FC236}">
                <a16:creationId xmlns:a16="http://schemas.microsoft.com/office/drawing/2014/main" id="{F4EA6DD7-452F-FEEC-07A4-5BE224036DC5}"/>
              </a:ext>
            </a:extLst>
          </p:cNvPr>
          <p:cNvSpPr>
            <a:spLocks noGrp="1"/>
          </p:cNvSpPr>
          <p:nvPr>
            <p:ph type="body" sz="quarter" idx="70" hasCustomPrompt="1"/>
          </p:nvPr>
        </p:nvSpPr>
        <p:spPr>
          <a:xfrm>
            <a:off x="10307969" y="9460290"/>
            <a:ext cx="4742015" cy="1557851"/>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50" name="Body text">
            <a:extLst>
              <a:ext uri="{FF2B5EF4-FFF2-40B4-BE49-F238E27FC236}">
                <a16:creationId xmlns:a16="http://schemas.microsoft.com/office/drawing/2014/main" id="{28466A9D-A1E2-4C10-A52B-103FB3C434C3}"/>
              </a:ext>
            </a:extLst>
          </p:cNvPr>
          <p:cNvSpPr>
            <a:spLocks noGrp="1"/>
          </p:cNvSpPr>
          <p:nvPr>
            <p:ph type="body" sz="quarter" idx="71" hasCustomPrompt="1"/>
          </p:nvPr>
        </p:nvSpPr>
        <p:spPr>
          <a:xfrm>
            <a:off x="17641434" y="4027774"/>
            <a:ext cx="3646167" cy="641156"/>
          </a:xfrm>
          <a:prstGeom prst="rect">
            <a:avLst/>
          </a:prstGeom>
        </p:spPr>
        <p:txBody>
          <a:bodyPr wrap="non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51" name="Body text">
            <a:extLst>
              <a:ext uri="{FF2B5EF4-FFF2-40B4-BE49-F238E27FC236}">
                <a16:creationId xmlns:a16="http://schemas.microsoft.com/office/drawing/2014/main" id="{52098A9F-BF20-7208-E94B-114092469F4B}"/>
              </a:ext>
            </a:extLst>
          </p:cNvPr>
          <p:cNvSpPr>
            <a:spLocks noGrp="1"/>
          </p:cNvSpPr>
          <p:nvPr>
            <p:ph type="body" sz="quarter" idx="72" hasCustomPrompt="1"/>
          </p:nvPr>
        </p:nvSpPr>
        <p:spPr>
          <a:xfrm>
            <a:off x="18803901" y="2976740"/>
            <a:ext cx="2483700" cy="885265"/>
          </a:xfrm>
          <a:prstGeom prst="rect">
            <a:avLst/>
          </a:prstGeom>
        </p:spPr>
        <p:txBody>
          <a:bodyPr wrap="square"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36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52" name="Content Placeholder 43">
            <a:extLst>
              <a:ext uri="{FF2B5EF4-FFF2-40B4-BE49-F238E27FC236}">
                <a16:creationId xmlns:a16="http://schemas.microsoft.com/office/drawing/2014/main" id="{79C347F9-1D2B-7BBB-A79A-BFB68CCBB1CB}"/>
              </a:ext>
            </a:extLst>
          </p:cNvPr>
          <p:cNvSpPr>
            <a:spLocks noGrp="1"/>
          </p:cNvSpPr>
          <p:nvPr>
            <p:ph sz="quarter" idx="73"/>
          </p:nvPr>
        </p:nvSpPr>
        <p:spPr>
          <a:xfrm>
            <a:off x="16240327" y="2698358"/>
            <a:ext cx="1162466" cy="1165499"/>
          </a:xfrm>
          <a:prstGeom prst="rect">
            <a:avLst/>
          </a:prstGeom>
          <a:noFill/>
        </p:spPr>
        <p:txBody>
          <a:bodyPr/>
          <a:lstStyle>
            <a:lvl1pPr>
              <a:defRPr sz="500"/>
            </a:lvl1pPr>
          </a:lstStyle>
          <a:p>
            <a:pPr lvl="0"/>
            <a:endParaRPr lang="en-US" dirty="0"/>
          </a:p>
        </p:txBody>
      </p:sp>
      <p:sp>
        <p:nvSpPr>
          <p:cNvPr id="53" name="Title text">
            <a:extLst>
              <a:ext uri="{FF2B5EF4-FFF2-40B4-BE49-F238E27FC236}">
                <a16:creationId xmlns:a16="http://schemas.microsoft.com/office/drawing/2014/main" id="{91E67F85-DA2F-7209-CC77-5A9DCC4C03ED}"/>
              </a:ext>
            </a:extLst>
          </p:cNvPr>
          <p:cNvSpPr>
            <a:spLocks noGrp="1"/>
          </p:cNvSpPr>
          <p:nvPr>
            <p:ph type="body" sz="quarter" idx="74" hasCustomPrompt="1"/>
          </p:nvPr>
        </p:nvSpPr>
        <p:spPr>
          <a:xfrm>
            <a:off x="17641434" y="2843711"/>
            <a:ext cx="1162466" cy="1018294"/>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54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54" name="Body text">
            <a:extLst>
              <a:ext uri="{FF2B5EF4-FFF2-40B4-BE49-F238E27FC236}">
                <a16:creationId xmlns:a16="http://schemas.microsoft.com/office/drawing/2014/main" id="{092B6D06-FD56-944F-7974-94EC353572D9}"/>
              </a:ext>
            </a:extLst>
          </p:cNvPr>
          <p:cNvSpPr>
            <a:spLocks noGrp="1"/>
          </p:cNvSpPr>
          <p:nvPr>
            <p:ph type="body" sz="quarter" idx="75" hasCustomPrompt="1"/>
          </p:nvPr>
        </p:nvSpPr>
        <p:spPr>
          <a:xfrm>
            <a:off x="17641434" y="4834699"/>
            <a:ext cx="4742015" cy="1557851"/>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55" name="Body text">
            <a:extLst>
              <a:ext uri="{FF2B5EF4-FFF2-40B4-BE49-F238E27FC236}">
                <a16:creationId xmlns:a16="http://schemas.microsoft.com/office/drawing/2014/main" id="{F016F0DA-2F5D-55E3-CC02-A06B6D174803}"/>
              </a:ext>
            </a:extLst>
          </p:cNvPr>
          <p:cNvSpPr>
            <a:spLocks noGrp="1"/>
          </p:cNvSpPr>
          <p:nvPr>
            <p:ph type="body" sz="quarter" idx="76" hasCustomPrompt="1"/>
          </p:nvPr>
        </p:nvSpPr>
        <p:spPr>
          <a:xfrm>
            <a:off x="17641434" y="8639996"/>
            <a:ext cx="3646167" cy="641156"/>
          </a:xfrm>
          <a:prstGeom prst="rect">
            <a:avLst/>
          </a:prstGeom>
        </p:spPr>
        <p:txBody>
          <a:bodyPr wrap="non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56" name="Body text">
            <a:extLst>
              <a:ext uri="{FF2B5EF4-FFF2-40B4-BE49-F238E27FC236}">
                <a16:creationId xmlns:a16="http://schemas.microsoft.com/office/drawing/2014/main" id="{A52D7EB6-7407-CC23-5751-81ED730E8F32}"/>
              </a:ext>
            </a:extLst>
          </p:cNvPr>
          <p:cNvSpPr>
            <a:spLocks noGrp="1"/>
          </p:cNvSpPr>
          <p:nvPr>
            <p:ph type="body" sz="quarter" idx="77" hasCustomPrompt="1"/>
          </p:nvPr>
        </p:nvSpPr>
        <p:spPr>
          <a:xfrm>
            <a:off x="18803901" y="7588962"/>
            <a:ext cx="2483700" cy="885265"/>
          </a:xfrm>
          <a:prstGeom prst="rect">
            <a:avLst/>
          </a:prstGeom>
        </p:spPr>
        <p:txBody>
          <a:bodyPr wrap="square" anchor="t">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36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57" name="Content Placeholder 43">
            <a:extLst>
              <a:ext uri="{FF2B5EF4-FFF2-40B4-BE49-F238E27FC236}">
                <a16:creationId xmlns:a16="http://schemas.microsoft.com/office/drawing/2014/main" id="{9A695F53-091A-D6F4-DE4B-6EEE082D5F87}"/>
              </a:ext>
            </a:extLst>
          </p:cNvPr>
          <p:cNvSpPr>
            <a:spLocks noGrp="1"/>
          </p:cNvSpPr>
          <p:nvPr>
            <p:ph sz="quarter" idx="78"/>
          </p:nvPr>
        </p:nvSpPr>
        <p:spPr>
          <a:xfrm>
            <a:off x="16240327" y="7310580"/>
            <a:ext cx="1162466" cy="1165499"/>
          </a:xfrm>
          <a:prstGeom prst="rect">
            <a:avLst/>
          </a:prstGeom>
          <a:noFill/>
        </p:spPr>
        <p:txBody>
          <a:bodyPr/>
          <a:lstStyle>
            <a:lvl1pPr>
              <a:defRPr sz="500"/>
            </a:lvl1pPr>
          </a:lstStyle>
          <a:p>
            <a:pPr lvl="0"/>
            <a:endParaRPr lang="en-US" dirty="0"/>
          </a:p>
        </p:txBody>
      </p:sp>
      <p:sp>
        <p:nvSpPr>
          <p:cNvPr id="58" name="Title text">
            <a:extLst>
              <a:ext uri="{FF2B5EF4-FFF2-40B4-BE49-F238E27FC236}">
                <a16:creationId xmlns:a16="http://schemas.microsoft.com/office/drawing/2014/main" id="{695BD971-2157-729B-6F55-8C36D96A39FD}"/>
              </a:ext>
            </a:extLst>
          </p:cNvPr>
          <p:cNvSpPr>
            <a:spLocks noGrp="1"/>
          </p:cNvSpPr>
          <p:nvPr>
            <p:ph type="body" sz="quarter" idx="79" hasCustomPrompt="1"/>
          </p:nvPr>
        </p:nvSpPr>
        <p:spPr>
          <a:xfrm>
            <a:off x="17641434" y="7455933"/>
            <a:ext cx="1162466" cy="1018294"/>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54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59" name="Body text">
            <a:extLst>
              <a:ext uri="{FF2B5EF4-FFF2-40B4-BE49-F238E27FC236}">
                <a16:creationId xmlns:a16="http://schemas.microsoft.com/office/drawing/2014/main" id="{C8A044DD-05D1-6395-A47B-6FE43FFF7FAF}"/>
              </a:ext>
            </a:extLst>
          </p:cNvPr>
          <p:cNvSpPr>
            <a:spLocks noGrp="1"/>
          </p:cNvSpPr>
          <p:nvPr>
            <p:ph type="body" sz="quarter" idx="80" hasCustomPrompt="1"/>
          </p:nvPr>
        </p:nvSpPr>
        <p:spPr>
          <a:xfrm>
            <a:off x="17641434" y="9446921"/>
            <a:ext cx="4742015" cy="1557851"/>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284913711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Slide - Dots">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xfrm>
            <a:off x="22832155" y="12697023"/>
            <a:ext cx="277877" cy="279401"/>
          </a:xfrm>
          <a:prstGeom prst="rect">
            <a:avLst/>
          </a:prstGeom>
        </p:spPr>
        <p:txBody>
          <a:bodyPr lIns="0" tIns="0" rIns="0" bIns="0"/>
          <a:lstStyle>
            <a:lvl1pPr algn="r">
              <a:defRPr sz="18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10" name="IMAGE REPLACE"/>
          <p:cNvSpPr>
            <a:spLocks noGrp="1"/>
          </p:cNvSpPr>
          <p:nvPr>
            <p:ph type="pic" sz="quarter" idx="11" hasCustomPrompt="1"/>
          </p:nvPr>
        </p:nvSpPr>
        <p:spPr>
          <a:xfrm>
            <a:off x="254000" y="253999"/>
            <a:ext cx="23876000" cy="13208000"/>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Tree>
    <p:extLst>
      <p:ext uri="{BB962C8B-B14F-4D97-AF65-F5344CB8AC3E}">
        <p14:creationId xmlns:p14="http://schemas.microsoft.com/office/powerpoint/2010/main" val="362296717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Photo Only Panorama">
    <p:spTree>
      <p:nvGrpSpPr>
        <p:cNvPr id="1" name=""/>
        <p:cNvGrpSpPr/>
        <p:nvPr/>
      </p:nvGrpSpPr>
      <p:grpSpPr>
        <a:xfrm>
          <a:off x="0" y="0"/>
          <a:ext cx="0" cy="0"/>
          <a:chOff x="0" y="0"/>
          <a:chExt cx="0" cy="0"/>
        </a:xfrm>
      </p:grpSpPr>
      <p:sp>
        <p:nvSpPr>
          <p:cNvPr id="35" name="IMAGE REPLACE"/>
          <p:cNvSpPr>
            <a:spLocks noGrp="1"/>
          </p:cNvSpPr>
          <p:nvPr>
            <p:ph type="pic" sz="quarter" idx="11" hasCustomPrompt="1"/>
          </p:nvPr>
        </p:nvSpPr>
        <p:spPr>
          <a:xfrm>
            <a:off x="-2779" y="2033322"/>
            <a:ext cx="24385853" cy="9649354"/>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2" name="Slide">
            <a:extLst>
              <a:ext uri="{FF2B5EF4-FFF2-40B4-BE49-F238E27FC236}">
                <a16:creationId xmlns:a16="http://schemas.microsoft.com/office/drawing/2014/main" id="{30CF9E42-A3E2-7822-A3E0-D8696E4F3FC4}"/>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55D3336-5067-D499-585B-7E55273CD9FE}"/>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66A8F257-C70A-339D-01F2-C3B4FCE6F164}"/>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Tree>
    <p:extLst>
      <p:ext uri="{BB962C8B-B14F-4D97-AF65-F5344CB8AC3E}">
        <p14:creationId xmlns:p14="http://schemas.microsoft.com/office/powerpoint/2010/main" val="247859524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Photo Only Right">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6D555D64-851C-CB20-CA6E-523E4AB4F1A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6BB21EFE-74B0-7E24-4094-D213E94D5ED8}"/>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
        <p:nvSpPr>
          <p:cNvPr id="20" name="Picture Placeholder 19"/>
          <p:cNvSpPr>
            <a:spLocks noGrp="1"/>
          </p:cNvSpPr>
          <p:nvPr>
            <p:ph type="pic" sz="quarter" idx="11" hasCustomPrompt="1"/>
          </p:nvPr>
        </p:nvSpPr>
        <p:spPr>
          <a:xfrm>
            <a:off x="6988968" y="-1"/>
            <a:ext cx="17395032" cy="13716000"/>
          </a:xfrm>
          <a:custGeom>
            <a:avLst/>
            <a:gdLst>
              <a:gd name="connsiteX0" fmla="*/ 0 w 17395032"/>
              <a:gd name="connsiteY0" fmla="*/ 0 h 13716000"/>
              <a:gd name="connsiteX1" fmla="*/ 17395032 w 17395032"/>
              <a:gd name="connsiteY1" fmla="*/ 0 h 13716000"/>
              <a:gd name="connsiteX2" fmla="*/ 17395032 w 17395032"/>
              <a:gd name="connsiteY2" fmla="*/ 13716000 h 13716000"/>
              <a:gd name="connsiteX3" fmla="*/ 0 w 17395032"/>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7395032" h="13716000">
                <a:moveTo>
                  <a:pt x="0" y="0"/>
                </a:moveTo>
                <a:lnTo>
                  <a:pt x="17395032" y="0"/>
                </a:lnTo>
                <a:lnTo>
                  <a:pt x="17395032" y="13716000"/>
                </a:lnTo>
                <a:lnTo>
                  <a:pt x="0" y="13716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pic>
        <p:nvPicPr>
          <p:cNvPr id="4" name="Picture 3" descr="A black and blue letter n&#10;&#10;Description automatically generated">
            <a:extLst>
              <a:ext uri="{FF2B5EF4-FFF2-40B4-BE49-F238E27FC236}">
                <a16:creationId xmlns:a16="http://schemas.microsoft.com/office/drawing/2014/main" id="{A938CC7C-22A4-4D21-7EFD-AFEA238260C8}"/>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Tree>
    <p:extLst>
      <p:ext uri="{BB962C8B-B14F-4D97-AF65-F5344CB8AC3E}">
        <p14:creationId xmlns:p14="http://schemas.microsoft.com/office/powerpoint/2010/main" val="1398903932"/>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Photo Only Right Inlay">
    <p:spTree>
      <p:nvGrpSpPr>
        <p:cNvPr id="1" name=""/>
        <p:cNvGrpSpPr/>
        <p:nvPr/>
      </p:nvGrpSpPr>
      <p:grpSpPr>
        <a:xfrm>
          <a:off x="0" y="0"/>
          <a:ext cx="0" cy="0"/>
          <a:chOff x="0" y="0"/>
          <a:chExt cx="0" cy="0"/>
        </a:xfrm>
      </p:grpSpPr>
      <p:sp>
        <p:nvSpPr>
          <p:cNvPr id="20" name="Picture Placeholder 19"/>
          <p:cNvSpPr>
            <a:spLocks noGrp="1"/>
          </p:cNvSpPr>
          <p:nvPr>
            <p:ph type="pic" sz="quarter" idx="11" hasCustomPrompt="1"/>
          </p:nvPr>
        </p:nvSpPr>
        <p:spPr>
          <a:xfrm>
            <a:off x="7870031" y="2028956"/>
            <a:ext cx="15240001" cy="9658086"/>
          </a:xfrm>
          <a:custGeom>
            <a:avLst/>
            <a:gdLst>
              <a:gd name="connsiteX0" fmla="*/ 0 w 15240001"/>
              <a:gd name="connsiteY0" fmla="*/ 0 h 9658086"/>
              <a:gd name="connsiteX1" fmla="*/ 15240001 w 15240001"/>
              <a:gd name="connsiteY1" fmla="*/ 0 h 9658086"/>
              <a:gd name="connsiteX2" fmla="*/ 15240001 w 15240001"/>
              <a:gd name="connsiteY2" fmla="*/ 9658086 h 9658086"/>
              <a:gd name="connsiteX3" fmla="*/ 0 w 15240001"/>
              <a:gd name="connsiteY3" fmla="*/ 9658086 h 9658086"/>
            </a:gdLst>
            <a:ahLst/>
            <a:cxnLst>
              <a:cxn ang="0">
                <a:pos x="connsiteX0" y="connsiteY0"/>
              </a:cxn>
              <a:cxn ang="0">
                <a:pos x="connsiteX1" y="connsiteY1"/>
              </a:cxn>
              <a:cxn ang="0">
                <a:pos x="connsiteX2" y="connsiteY2"/>
              </a:cxn>
              <a:cxn ang="0">
                <a:pos x="connsiteX3" y="connsiteY3"/>
              </a:cxn>
            </a:cxnLst>
            <a:rect l="l" t="t" r="r" b="b"/>
            <a:pathLst>
              <a:path w="15240001" h="9658086">
                <a:moveTo>
                  <a:pt x="0" y="0"/>
                </a:moveTo>
                <a:lnTo>
                  <a:pt x="15240001" y="0"/>
                </a:lnTo>
                <a:lnTo>
                  <a:pt x="15240001" y="9658086"/>
                </a:lnTo>
                <a:lnTo>
                  <a:pt x="0" y="9658086"/>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2" name="Slide">
            <a:extLst>
              <a:ext uri="{FF2B5EF4-FFF2-40B4-BE49-F238E27FC236}">
                <a16:creationId xmlns:a16="http://schemas.microsoft.com/office/drawing/2014/main" id="{B22F5878-492B-A926-CFA5-93B81D0B2F31}"/>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C2332974-4CC3-F387-91EC-91C46F550C8B}"/>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0339FD2F-1027-4AFA-3233-1FBDAF6BA1D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Tree>
    <p:extLst>
      <p:ext uri="{BB962C8B-B14F-4D97-AF65-F5344CB8AC3E}">
        <p14:creationId xmlns:p14="http://schemas.microsoft.com/office/powerpoint/2010/main" val="375641604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Photo Only Left">
    <p:spTree>
      <p:nvGrpSpPr>
        <p:cNvPr id="1" name=""/>
        <p:cNvGrpSpPr/>
        <p:nvPr/>
      </p:nvGrpSpPr>
      <p:grpSpPr>
        <a:xfrm>
          <a:off x="0" y="0"/>
          <a:ext cx="0" cy="0"/>
          <a:chOff x="0" y="0"/>
          <a:chExt cx="0" cy="0"/>
        </a:xfrm>
      </p:grpSpPr>
      <p:sp>
        <p:nvSpPr>
          <p:cNvPr id="11" name="PREMIUM"/>
          <p:cNvSpPr txBox="1"/>
          <p:nvPr/>
        </p:nvSpPr>
        <p:spPr>
          <a:xfrm>
            <a:off x="1270926" y="692679"/>
            <a:ext cx="1534161" cy="381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sz="2500" b="0">
                <a:solidFill>
                  <a:srgbClr val="2C2E3C"/>
                </a:solidFill>
                <a:latin typeface="Lato Black"/>
                <a:ea typeface="Lato Black"/>
                <a:cs typeface="Lato Black"/>
                <a:sym typeface="Lato Black"/>
              </a:defRPr>
            </a:lvl1pPr>
          </a:lstStyle>
          <a:p>
            <a:r>
              <a:rPr b="1" i="0" dirty="0">
                <a:latin typeface="Inter" panose="02000503000000020004" pitchFamily="2" charset="0"/>
                <a:ea typeface="Inter" panose="02000503000000020004" pitchFamily="2" charset="0"/>
              </a:rPr>
              <a:t>PREMIUM</a:t>
            </a:r>
          </a:p>
        </p:txBody>
      </p:sp>
      <p:sp>
        <p:nvSpPr>
          <p:cNvPr id="20" name="Picture Placeholder 19"/>
          <p:cNvSpPr>
            <a:spLocks noGrp="1"/>
          </p:cNvSpPr>
          <p:nvPr>
            <p:ph type="pic" sz="quarter" idx="11" hasCustomPrompt="1"/>
          </p:nvPr>
        </p:nvSpPr>
        <p:spPr>
          <a:xfrm>
            <a:off x="0" y="0"/>
            <a:ext cx="17780000" cy="13716001"/>
          </a:xfrm>
          <a:custGeom>
            <a:avLst/>
            <a:gdLst>
              <a:gd name="connsiteX0" fmla="*/ 0 w 17780000"/>
              <a:gd name="connsiteY0" fmla="*/ 0 h 13716001"/>
              <a:gd name="connsiteX1" fmla="*/ 17780000 w 17780000"/>
              <a:gd name="connsiteY1" fmla="*/ 0 h 13716001"/>
              <a:gd name="connsiteX2" fmla="*/ 17780000 w 17780000"/>
              <a:gd name="connsiteY2" fmla="*/ 13716001 h 13716001"/>
              <a:gd name="connsiteX3" fmla="*/ 0 w 17780000"/>
              <a:gd name="connsiteY3" fmla="*/ 13716001 h 13716001"/>
            </a:gdLst>
            <a:ahLst/>
            <a:cxnLst>
              <a:cxn ang="0">
                <a:pos x="connsiteX0" y="connsiteY0"/>
              </a:cxn>
              <a:cxn ang="0">
                <a:pos x="connsiteX1" y="connsiteY1"/>
              </a:cxn>
              <a:cxn ang="0">
                <a:pos x="connsiteX2" y="connsiteY2"/>
              </a:cxn>
              <a:cxn ang="0">
                <a:pos x="connsiteX3" y="connsiteY3"/>
              </a:cxn>
            </a:cxnLst>
            <a:rect l="l" t="t" r="r" b="b"/>
            <a:pathLst>
              <a:path w="17780000" h="13716001">
                <a:moveTo>
                  <a:pt x="0" y="0"/>
                </a:moveTo>
                <a:lnTo>
                  <a:pt x="17780000" y="0"/>
                </a:lnTo>
                <a:lnTo>
                  <a:pt x="17780000" y="13716001"/>
                </a:lnTo>
                <a:lnTo>
                  <a:pt x="0" y="13716001"/>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2" name="Slide">
            <a:extLst>
              <a:ext uri="{FF2B5EF4-FFF2-40B4-BE49-F238E27FC236}">
                <a16:creationId xmlns:a16="http://schemas.microsoft.com/office/drawing/2014/main" id="{EF5281BE-6234-F6B8-6472-9B8F7521A2C1}"/>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285E7FDD-44FE-5254-5589-F6EB34AC2E0E}"/>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Tree>
    <p:extLst>
      <p:ext uri="{BB962C8B-B14F-4D97-AF65-F5344CB8AC3E}">
        <p14:creationId xmlns:p14="http://schemas.microsoft.com/office/powerpoint/2010/main" val="35826251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Main Slide 02">
    <p:spTree>
      <p:nvGrpSpPr>
        <p:cNvPr id="1" name=""/>
        <p:cNvGrpSpPr/>
        <p:nvPr/>
      </p:nvGrpSpPr>
      <p:grpSpPr>
        <a:xfrm>
          <a:off x="0" y="0"/>
          <a:ext cx="0" cy="0"/>
          <a:chOff x="0" y="0"/>
          <a:chExt cx="0" cy="0"/>
        </a:xfrm>
      </p:grpSpPr>
      <p:sp>
        <p:nvSpPr>
          <p:cNvPr id="13" name="Circle"/>
          <p:cNvSpPr/>
          <p:nvPr userDrawn="1"/>
        </p:nvSpPr>
        <p:spPr>
          <a:xfrm>
            <a:off x="17432621" y="5381757"/>
            <a:ext cx="101601" cy="101601"/>
          </a:xfrm>
          <a:prstGeom prst="ellipse">
            <a:avLst/>
          </a:prstGeom>
          <a:solidFill>
            <a:srgbClr val="9AA2A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latin typeface="Inter Medium" panose="02000503000000020004" pitchFamily="2" charset="0"/>
              <a:ea typeface="Inter Medium" panose="02000503000000020004" pitchFamily="2" charset="0"/>
            </a:endParaRPr>
          </a:p>
        </p:txBody>
      </p:sp>
      <p:sp>
        <p:nvSpPr>
          <p:cNvPr id="14" name="Circle"/>
          <p:cNvSpPr/>
          <p:nvPr userDrawn="1"/>
        </p:nvSpPr>
        <p:spPr>
          <a:xfrm>
            <a:off x="17432621" y="8226557"/>
            <a:ext cx="101601" cy="101601"/>
          </a:xfrm>
          <a:prstGeom prst="ellipse">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latin typeface="Inter Medium" panose="02000503000000020004" pitchFamily="2" charset="0"/>
              <a:ea typeface="Inter Medium" panose="02000503000000020004" pitchFamily="2" charset="0"/>
            </a:endParaRPr>
          </a:p>
        </p:txBody>
      </p:sp>
      <p:sp>
        <p:nvSpPr>
          <p:cNvPr id="15" name="Circle"/>
          <p:cNvSpPr/>
          <p:nvPr userDrawn="1"/>
        </p:nvSpPr>
        <p:spPr>
          <a:xfrm>
            <a:off x="17432621" y="11071357"/>
            <a:ext cx="101601" cy="101601"/>
          </a:xfrm>
          <a:prstGeom prst="ellipse">
            <a:avLst/>
          </a:prstGeom>
          <a:solidFill>
            <a:srgbClr val="9AA2A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latin typeface="Inter Medium" panose="02000503000000020004" pitchFamily="2" charset="0"/>
              <a:ea typeface="Inter Medium" panose="02000503000000020004" pitchFamily="2" charset="0"/>
            </a:endParaRPr>
          </a:p>
        </p:txBody>
      </p:sp>
      <p:sp>
        <p:nvSpPr>
          <p:cNvPr id="17" name="Line"/>
          <p:cNvSpPr/>
          <p:nvPr userDrawn="1"/>
        </p:nvSpPr>
        <p:spPr>
          <a:xfrm>
            <a:off x="17483421" y="5569216"/>
            <a:ext cx="1" cy="2571485"/>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latin typeface="Inter Medium" panose="02000503000000020004" pitchFamily="2" charset="0"/>
              <a:ea typeface="Inter Medium" panose="02000503000000020004" pitchFamily="2" charset="0"/>
            </a:endParaRPr>
          </a:p>
        </p:txBody>
      </p:sp>
      <p:sp>
        <p:nvSpPr>
          <p:cNvPr id="18" name="Line"/>
          <p:cNvSpPr/>
          <p:nvPr userDrawn="1"/>
        </p:nvSpPr>
        <p:spPr>
          <a:xfrm>
            <a:off x="17483421" y="8414015"/>
            <a:ext cx="1" cy="2571485"/>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latin typeface="Inter Medium" panose="02000503000000020004" pitchFamily="2" charset="0"/>
              <a:ea typeface="Inter Medium" panose="02000503000000020004" pitchFamily="2" charset="0"/>
            </a:endParaRPr>
          </a:p>
        </p:txBody>
      </p:sp>
      <p:sp>
        <p:nvSpPr>
          <p:cNvPr id="31" name="Picture Placeholder 30"/>
          <p:cNvSpPr>
            <a:spLocks noGrp="1"/>
          </p:cNvSpPr>
          <p:nvPr>
            <p:ph type="pic" sz="quarter" idx="11" hasCustomPrompt="1"/>
          </p:nvPr>
        </p:nvSpPr>
        <p:spPr>
          <a:xfrm>
            <a:off x="1270926" y="2033322"/>
            <a:ext cx="4826001" cy="4826001"/>
          </a:xfrm>
          <a:custGeom>
            <a:avLst/>
            <a:gdLst>
              <a:gd name="connsiteX0" fmla="*/ 0 w 4826001"/>
              <a:gd name="connsiteY0" fmla="*/ 0 h 4826001"/>
              <a:gd name="connsiteX1" fmla="*/ 4826001 w 4826001"/>
              <a:gd name="connsiteY1" fmla="*/ 0 h 4826001"/>
              <a:gd name="connsiteX2" fmla="*/ 4826001 w 4826001"/>
              <a:gd name="connsiteY2" fmla="*/ 4826001 h 4826001"/>
              <a:gd name="connsiteX3" fmla="*/ 0 w 4826001"/>
              <a:gd name="connsiteY3" fmla="*/ 4826001 h 4826001"/>
            </a:gdLst>
            <a:ahLst/>
            <a:cxnLst>
              <a:cxn ang="0">
                <a:pos x="connsiteX0" y="connsiteY0"/>
              </a:cxn>
              <a:cxn ang="0">
                <a:pos x="connsiteX1" y="connsiteY1"/>
              </a:cxn>
              <a:cxn ang="0">
                <a:pos x="connsiteX2" y="connsiteY2"/>
              </a:cxn>
              <a:cxn ang="0">
                <a:pos x="connsiteX3" y="connsiteY3"/>
              </a:cxn>
            </a:cxnLst>
            <a:rect l="l" t="t" r="r" b="b"/>
            <a:pathLst>
              <a:path w="4826001" h="4826001">
                <a:moveTo>
                  <a:pt x="0" y="0"/>
                </a:moveTo>
                <a:lnTo>
                  <a:pt x="4826001" y="0"/>
                </a:lnTo>
                <a:lnTo>
                  <a:pt x="4826001" y="4826001"/>
                </a:lnTo>
                <a:lnTo>
                  <a:pt x="0" y="4826001"/>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2" name="Picture Placeholder 31"/>
          <p:cNvSpPr>
            <a:spLocks noGrp="1"/>
          </p:cNvSpPr>
          <p:nvPr>
            <p:ph type="pic" sz="quarter" idx="12" hasCustomPrompt="1"/>
          </p:nvPr>
        </p:nvSpPr>
        <p:spPr>
          <a:xfrm>
            <a:off x="6096925" y="2033322"/>
            <a:ext cx="4826001" cy="4826001"/>
          </a:xfrm>
          <a:custGeom>
            <a:avLst/>
            <a:gdLst>
              <a:gd name="connsiteX0" fmla="*/ 0 w 4826001"/>
              <a:gd name="connsiteY0" fmla="*/ 0 h 4826001"/>
              <a:gd name="connsiteX1" fmla="*/ 4826001 w 4826001"/>
              <a:gd name="connsiteY1" fmla="*/ 0 h 4826001"/>
              <a:gd name="connsiteX2" fmla="*/ 4826001 w 4826001"/>
              <a:gd name="connsiteY2" fmla="*/ 4826001 h 4826001"/>
              <a:gd name="connsiteX3" fmla="*/ 0 w 4826001"/>
              <a:gd name="connsiteY3" fmla="*/ 4826001 h 4826001"/>
            </a:gdLst>
            <a:ahLst/>
            <a:cxnLst>
              <a:cxn ang="0">
                <a:pos x="connsiteX0" y="connsiteY0"/>
              </a:cxn>
              <a:cxn ang="0">
                <a:pos x="connsiteX1" y="connsiteY1"/>
              </a:cxn>
              <a:cxn ang="0">
                <a:pos x="connsiteX2" y="connsiteY2"/>
              </a:cxn>
              <a:cxn ang="0">
                <a:pos x="connsiteX3" y="connsiteY3"/>
              </a:cxn>
            </a:cxnLst>
            <a:rect l="l" t="t" r="r" b="b"/>
            <a:pathLst>
              <a:path w="4826001" h="4826001">
                <a:moveTo>
                  <a:pt x="0" y="0"/>
                </a:moveTo>
                <a:lnTo>
                  <a:pt x="4826001" y="0"/>
                </a:lnTo>
                <a:lnTo>
                  <a:pt x="4826001" y="4826001"/>
                </a:lnTo>
                <a:lnTo>
                  <a:pt x="0" y="4826001"/>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4" name="Picture Placeholder 33"/>
          <p:cNvSpPr>
            <a:spLocks noGrp="1"/>
          </p:cNvSpPr>
          <p:nvPr>
            <p:ph type="pic" sz="quarter" idx="13" hasCustomPrompt="1"/>
          </p:nvPr>
        </p:nvSpPr>
        <p:spPr>
          <a:xfrm>
            <a:off x="1270926" y="6857999"/>
            <a:ext cx="4826001" cy="4826000"/>
          </a:xfrm>
          <a:custGeom>
            <a:avLst/>
            <a:gdLst>
              <a:gd name="connsiteX0" fmla="*/ 0 w 4826001"/>
              <a:gd name="connsiteY0" fmla="*/ 0 h 4826000"/>
              <a:gd name="connsiteX1" fmla="*/ 4826001 w 4826001"/>
              <a:gd name="connsiteY1" fmla="*/ 0 h 4826000"/>
              <a:gd name="connsiteX2" fmla="*/ 4826001 w 4826001"/>
              <a:gd name="connsiteY2" fmla="*/ 4826000 h 4826000"/>
              <a:gd name="connsiteX3" fmla="*/ 0 w 4826001"/>
              <a:gd name="connsiteY3" fmla="*/ 4826000 h 4826000"/>
            </a:gdLst>
            <a:ahLst/>
            <a:cxnLst>
              <a:cxn ang="0">
                <a:pos x="connsiteX0" y="connsiteY0"/>
              </a:cxn>
              <a:cxn ang="0">
                <a:pos x="connsiteX1" y="connsiteY1"/>
              </a:cxn>
              <a:cxn ang="0">
                <a:pos x="connsiteX2" y="connsiteY2"/>
              </a:cxn>
              <a:cxn ang="0">
                <a:pos x="connsiteX3" y="connsiteY3"/>
              </a:cxn>
            </a:cxnLst>
            <a:rect l="l" t="t" r="r" b="b"/>
            <a:pathLst>
              <a:path w="4826001" h="4826000">
                <a:moveTo>
                  <a:pt x="0" y="0"/>
                </a:moveTo>
                <a:lnTo>
                  <a:pt x="4826001" y="0"/>
                </a:lnTo>
                <a:lnTo>
                  <a:pt x="4826001" y="4826000"/>
                </a:lnTo>
                <a:lnTo>
                  <a:pt x="0" y="4826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3" name="Picture Placeholder 32"/>
          <p:cNvSpPr>
            <a:spLocks noGrp="1"/>
          </p:cNvSpPr>
          <p:nvPr>
            <p:ph type="pic" sz="quarter" idx="14" hasCustomPrompt="1"/>
          </p:nvPr>
        </p:nvSpPr>
        <p:spPr>
          <a:xfrm>
            <a:off x="6096925" y="6857999"/>
            <a:ext cx="4826001" cy="4826000"/>
          </a:xfrm>
          <a:custGeom>
            <a:avLst/>
            <a:gdLst>
              <a:gd name="connsiteX0" fmla="*/ 0 w 4826001"/>
              <a:gd name="connsiteY0" fmla="*/ 0 h 4826000"/>
              <a:gd name="connsiteX1" fmla="*/ 4826001 w 4826001"/>
              <a:gd name="connsiteY1" fmla="*/ 0 h 4826000"/>
              <a:gd name="connsiteX2" fmla="*/ 4826001 w 4826001"/>
              <a:gd name="connsiteY2" fmla="*/ 4826000 h 4826000"/>
              <a:gd name="connsiteX3" fmla="*/ 0 w 4826001"/>
              <a:gd name="connsiteY3" fmla="*/ 4826000 h 4826000"/>
            </a:gdLst>
            <a:ahLst/>
            <a:cxnLst>
              <a:cxn ang="0">
                <a:pos x="connsiteX0" y="connsiteY0"/>
              </a:cxn>
              <a:cxn ang="0">
                <a:pos x="connsiteX1" y="connsiteY1"/>
              </a:cxn>
              <a:cxn ang="0">
                <a:pos x="connsiteX2" y="connsiteY2"/>
              </a:cxn>
              <a:cxn ang="0">
                <a:pos x="connsiteX3" y="connsiteY3"/>
              </a:cxn>
            </a:cxnLst>
            <a:rect l="l" t="t" r="r" b="b"/>
            <a:pathLst>
              <a:path w="4826001" h="4826000">
                <a:moveTo>
                  <a:pt x="0" y="0"/>
                </a:moveTo>
                <a:lnTo>
                  <a:pt x="4826001" y="0"/>
                </a:lnTo>
                <a:lnTo>
                  <a:pt x="4826001" y="4826000"/>
                </a:lnTo>
                <a:lnTo>
                  <a:pt x="0" y="4826000"/>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35" name="Title text"/>
          <p:cNvSpPr>
            <a:spLocks noGrp="1"/>
          </p:cNvSpPr>
          <p:nvPr>
            <p:ph type="body" sz="quarter" idx="18" hasCustomPrompt="1"/>
          </p:nvPr>
        </p:nvSpPr>
        <p:spPr>
          <a:xfrm>
            <a:off x="14580482" y="1960528"/>
            <a:ext cx="8644511" cy="1454418"/>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6" name="Body text"/>
          <p:cNvSpPr>
            <a:spLocks noGrp="1"/>
          </p:cNvSpPr>
          <p:nvPr>
            <p:ph type="body" sz="quarter" idx="19" hasCustomPrompt="1"/>
          </p:nvPr>
        </p:nvSpPr>
        <p:spPr>
          <a:xfrm>
            <a:off x="14617983" y="5246427"/>
            <a:ext cx="1955518" cy="279401"/>
          </a:xfrm>
          <a:prstGeom prst="rect">
            <a:avLst/>
          </a:prstGeom>
        </p:spPr>
        <p:txBody>
          <a:bodyPr anchor="t">
            <a:norm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Body text</a:t>
            </a:r>
          </a:p>
        </p:txBody>
      </p:sp>
      <p:sp>
        <p:nvSpPr>
          <p:cNvPr id="37" name="Title text"/>
          <p:cNvSpPr>
            <a:spLocks noGrp="1"/>
          </p:cNvSpPr>
          <p:nvPr>
            <p:ph type="body" sz="quarter" idx="20" hasCustomPrompt="1"/>
          </p:nvPr>
        </p:nvSpPr>
        <p:spPr>
          <a:xfrm>
            <a:off x="18570618" y="4640254"/>
            <a:ext cx="4539415" cy="741503"/>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8" name="Title text"/>
          <p:cNvSpPr>
            <a:spLocks noGrp="1"/>
          </p:cNvSpPr>
          <p:nvPr>
            <p:ph type="body" sz="quarter" idx="21" hasCustomPrompt="1"/>
          </p:nvPr>
        </p:nvSpPr>
        <p:spPr>
          <a:xfrm>
            <a:off x="18570618" y="5460880"/>
            <a:ext cx="4539415" cy="1336686"/>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9" name="Body text"/>
          <p:cNvSpPr>
            <a:spLocks noGrp="1"/>
          </p:cNvSpPr>
          <p:nvPr>
            <p:ph type="body" sz="quarter" idx="22" hasCustomPrompt="1"/>
          </p:nvPr>
        </p:nvSpPr>
        <p:spPr>
          <a:xfrm>
            <a:off x="14617983" y="8094044"/>
            <a:ext cx="1955518" cy="279401"/>
          </a:xfrm>
          <a:prstGeom prst="rect">
            <a:avLst/>
          </a:prstGeom>
        </p:spPr>
        <p:txBody>
          <a:bodyPr anchor="t">
            <a:norm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Body text</a:t>
            </a:r>
          </a:p>
        </p:txBody>
      </p:sp>
      <p:sp>
        <p:nvSpPr>
          <p:cNvPr id="40" name="Title text"/>
          <p:cNvSpPr>
            <a:spLocks noGrp="1"/>
          </p:cNvSpPr>
          <p:nvPr>
            <p:ph type="body" sz="quarter" idx="23" hasCustomPrompt="1"/>
          </p:nvPr>
        </p:nvSpPr>
        <p:spPr>
          <a:xfrm>
            <a:off x="18570618" y="7487871"/>
            <a:ext cx="4539415" cy="741503"/>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41" name="Title text"/>
          <p:cNvSpPr>
            <a:spLocks noGrp="1"/>
          </p:cNvSpPr>
          <p:nvPr>
            <p:ph type="body" sz="quarter" idx="24" hasCustomPrompt="1"/>
          </p:nvPr>
        </p:nvSpPr>
        <p:spPr>
          <a:xfrm>
            <a:off x="18570618" y="8308497"/>
            <a:ext cx="4539415" cy="1449674"/>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42" name="Body text"/>
          <p:cNvSpPr>
            <a:spLocks noGrp="1"/>
          </p:cNvSpPr>
          <p:nvPr>
            <p:ph type="body" sz="quarter" idx="25" hasCustomPrompt="1"/>
          </p:nvPr>
        </p:nvSpPr>
        <p:spPr>
          <a:xfrm>
            <a:off x="14617983" y="10932135"/>
            <a:ext cx="1955518" cy="279401"/>
          </a:xfrm>
          <a:prstGeom prst="rect">
            <a:avLst/>
          </a:prstGeom>
        </p:spPr>
        <p:txBody>
          <a:bodyPr anchor="t">
            <a:norm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Body text</a:t>
            </a:r>
          </a:p>
        </p:txBody>
      </p:sp>
      <p:sp>
        <p:nvSpPr>
          <p:cNvPr id="43" name="Title text"/>
          <p:cNvSpPr>
            <a:spLocks noGrp="1"/>
          </p:cNvSpPr>
          <p:nvPr>
            <p:ph type="body" sz="quarter" idx="26" hasCustomPrompt="1"/>
          </p:nvPr>
        </p:nvSpPr>
        <p:spPr>
          <a:xfrm>
            <a:off x="18570618" y="10325962"/>
            <a:ext cx="4539415" cy="741503"/>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44" name="Title text"/>
          <p:cNvSpPr>
            <a:spLocks noGrp="1"/>
          </p:cNvSpPr>
          <p:nvPr>
            <p:ph type="body" sz="quarter" idx="27" hasCustomPrompt="1"/>
          </p:nvPr>
        </p:nvSpPr>
        <p:spPr>
          <a:xfrm>
            <a:off x="18570618" y="11146588"/>
            <a:ext cx="4539415" cy="1326754"/>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Tree>
    <p:extLst>
      <p:ext uri="{BB962C8B-B14F-4D97-AF65-F5344CB8AC3E}">
        <p14:creationId xmlns:p14="http://schemas.microsoft.com/office/powerpoint/2010/main" val="144186428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ersonnel Intro">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D600976F-4E74-3EA1-D1E1-B7B2886F8A9D}"/>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3683D271-B508-41AC-ACD4-63CAC2E21308}"/>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98551145-E608-D958-ABE4-3C57692A7B23}"/>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5" name="Title text">
            <a:extLst>
              <a:ext uri="{FF2B5EF4-FFF2-40B4-BE49-F238E27FC236}">
                <a16:creationId xmlns:a16="http://schemas.microsoft.com/office/drawing/2014/main" id="{7C7479F1-EFED-7B38-30EA-3494C8809DAF}"/>
              </a:ext>
            </a:extLst>
          </p:cNvPr>
          <p:cNvSpPr>
            <a:spLocks noGrp="1"/>
          </p:cNvSpPr>
          <p:nvPr>
            <p:ph type="body" sz="quarter" idx="18" hasCustomPrompt="1"/>
          </p:nvPr>
        </p:nvSpPr>
        <p:spPr>
          <a:xfrm>
            <a:off x="12064561" y="4325454"/>
            <a:ext cx="9123153" cy="1003098"/>
          </a:xfrm>
          <a:prstGeom prst="rect">
            <a:avLst/>
          </a:prstGeom>
        </p:spPr>
        <p:txBody>
          <a:bodyPr wrap="none"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 name="Body text">
            <a:extLst>
              <a:ext uri="{FF2B5EF4-FFF2-40B4-BE49-F238E27FC236}">
                <a16:creationId xmlns:a16="http://schemas.microsoft.com/office/drawing/2014/main" id="{1A1D2427-7FBC-9FE9-5244-6FBE255BB4A1}"/>
              </a:ext>
            </a:extLst>
          </p:cNvPr>
          <p:cNvSpPr>
            <a:spLocks noGrp="1"/>
          </p:cNvSpPr>
          <p:nvPr>
            <p:ph type="body" sz="quarter" idx="19" hasCustomPrompt="1"/>
          </p:nvPr>
        </p:nvSpPr>
        <p:spPr>
          <a:xfrm>
            <a:off x="12064560" y="5616819"/>
            <a:ext cx="9123154" cy="1003098"/>
          </a:xfrm>
          <a:prstGeom prst="rect">
            <a:avLst/>
          </a:prstGeom>
        </p:spPr>
        <p:txBody>
          <a:bodyPr anchor="t">
            <a:no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3" name="Picture Placeholder 19">
            <a:extLst>
              <a:ext uri="{FF2B5EF4-FFF2-40B4-BE49-F238E27FC236}">
                <a16:creationId xmlns:a16="http://schemas.microsoft.com/office/drawing/2014/main" id="{80D6D958-2A25-FD0D-733A-6BB50052AC65}"/>
              </a:ext>
            </a:extLst>
          </p:cNvPr>
          <p:cNvSpPr>
            <a:spLocks noGrp="1"/>
          </p:cNvSpPr>
          <p:nvPr>
            <p:ph type="pic" sz="quarter" idx="21" hasCustomPrompt="1"/>
          </p:nvPr>
        </p:nvSpPr>
        <p:spPr>
          <a:xfrm>
            <a:off x="3196286" y="3683221"/>
            <a:ext cx="6350001" cy="6349558"/>
          </a:xfrm>
          <a:custGeom>
            <a:avLst/>
            <a:gdLst>
              <a:gd name="connsiteX0" fmla="*/ 3175001 w 6350001"/>
              <a:gd name="connsiteY0" fmla="*/ 0 h 6349558"/>
              <a:gd name="connsiteX1" fmla="*/ 5420137 w 6350001"/>
              <a:gd name="connsiteY1" fmla="*/ 929798 h 6349558"/>
              <a:gd name="connsiteX2" fmla="*/ 6350001 w 6350001"/>
              <a:gd name="connsiteY2" fmla="*/ 3175073 h 6349558"/>
              <a:gd name="connsiteX3" fmla="*/ 5420137 w 6350001"/>
              <a:gd name="connsiteY3" fmla="*/ 5420054 h 6349558"/>
              <a:gd name="connsiteX4" fmla="*/ 3192052 w 6350001"/>
              <a:gd name="connsiteY4" fmla="*/ 6349558 h 6349558"/>
              <a:gd name="connsiteX5" fmla="*/ 3157950 w 6350001"/>
              <a:gd name="connsiteY5" fmla="*/ 6349558 h 6349558"/>
              <a:gd name="connsiteX6" fmla="*/ 929863 w 6350001"/>
              <a:gd name="connsiteY6" fmla="*/ 5420054 h 6349558"/>
              <a:gd name="connsiteX7" fmla="*/ 0 w 6350001"/>
              <a:gd name="connsiteY7" fmla="*/ 3175073 h 6349558"/>
              <a:gd name="connsiteX8" fmla="*/ 929863 w 6350001"/>
              <a:gd name="connsiteY8" fmla="*/ 929798 h 6349558"/>
              <a:gd name="connsiteX9" fmla="*/ 3175001 w 6350001"/>
              <a:gd name="connsiteY9" fmla="*/ 0 h 634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1" h="6349558">
                <a:moveTo>
                  <a:pt x="3175001" y="0"/>
                </a:moveTo>
                <a:cubicBezTo>
                  <a:pt x="3987566" y="0"/>
                  <a:pt x="4800131" y="309835"/>
                  <a:pt x="5420137" y="929798"/>
                </a:cubicBezTo>
                <a:cubicBezTo>
                  <a:pt x="6040145" y="1549762"/>
                  <a:pt x="6350001" y="2362565"/>
                  <a:pt x="6350001" y="3175073"/>
                </a:cubicBezTo>
                <a:cubicBezTo>
                  <a:pt x="6350001" y="3987581"/>
                  <a:pt x="6040145" y="4800090"/>
                  <a:pt x="5420137" y="5420054"/>
                </a:cubicBezTo>
                <a:cubicBezTo>
                  <a:pt x="4804540" y="6035608"/>
                  <a:pt x="3999031" y="6345148"/>
                  <a:pt x="3192052" y="6349558"/>
                </a:cubicBezTo>
                <a:lnTo>
                  <a:pt x="3157950" y="6349558"/>
                </a:lnTo>
                <a:cubicBezTo>
                  <a:pt x="2350970" y="6345148"/>
                  <a:pt x="1545461" y="6035608"/>
                  <a:pt x="929863" y="5420054"/>
                </a:cubicBezTo>
                <a:cubicBezTo>
                  <a:pt x="309856" y="4800090"/>
                  <a:pt x="0" y="3987581"/>
                  <a:pt x="0" y="3175073"/>
                </a:cubicBezTo>
                <a:cubicBezTo>
                  <a:pt x="0" y="2362565"/>
                  <a:pt x="309856" y="1549762"/>
                  <a:pt x="929863" y="929798"/>
                </a:cubicBezTo>
                <a:cubicBezTo>
                  <a:pt x="1549870" y="309835"/>
                  <a:pt x="2362436" y="0"/>
                  <a:pt x="3175001" y="0"/>
                </a:cubicBez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14" name="Body text">
            <a:extLst>
              <a:ext uri="{FF2B5EF4-FFF2-40B4-BE49-F238E27FC236}">
                <a16:creationId xmlns:a16="http://schemas.microsoft.com/office/drawing/2014/main" id="{FED4F16E-161F-FECC-5C8B-56D632043302}"/>
              </a:ext>
            </a:extLst>
          </p:cNvPr>
          <p:cNvSpPr>
            <a:spLocks noGrp="1"/>
          </p:cNvSpPr>
          <p:nvPr>
            <p:ph type="body" sz="quarter" idx="22" hasCustomPrompt="1"/>
          </p:nvPr>
        </p:nvSpPr>
        <p:spPr>
          <a:xfrm>
            <a:off x="12064560" y="6877396"/>
            <a:ext cx="8966639" cy="5302412"/>
          </a:xfrm>
          <a:prstGeom prst="rect">
            <a:avLst/>
          </a:prstGeom>
        </p:spPr>
        <p:txBody>
          <a:bodyPr anchor="t">
            <a:noAutofit/>
          </a:bodyPr>
          <a:lstStyle>
            <a:lvl1pPr marL="0" marR="0" indent="0" algn="l"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426746215"/>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meline initial">
    <p:spTree>
      <p:nvGrpSpPr>
        <p:cNvPr id="1" name=""/>
        <p:cNvGrpSpPr/>
        <p:nvPr/>
      </p:nvGrpSpPr>
      <p:grpSpPr>
        <a:xfrm>
          <a:off x="0" y="0"/>
          <a:ext cx="0" cy="0"/>
          <a:chOff x="0" y="0"/>
          <a:chExt cx="0" cy="0"/>
        </a:xfrm>
      </p:grpSpPr>
      <p:sp>
        <p:nvSpPr>
          <p:cNvPr id="17" name="Line"/>
          <p:cNvSpPr/>
          <p:nvPr userDrawn="1"/>
        </p:nvSpPr>
        <p:spPr>
          <a:xfrm>
            <a:off x="11631420" y="3615647"/>
            <a:ext cx="0" cy="1505228"/>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latin typeface="Inter Medium" panose="02000503000000020004" pitchFamily="2" charset="0"/>
              <a:ea typeface="Inter Medium" panose="02000503000000020004" pitchFamily="2" charset="0"/>
            </a:endParaRPr>
          </a:p>
        </p:txBody>
      </p:sp>
      <p:sp>
        <p:nvSpPr>
          <p:cNvPr id="35" name="Title text"/>
          <p:cNvSpPr>
            <a:spLocks noGrp="1"/>
          </p:cNvSpPr>
          <p:nvPr>
            <p:ph type="body" sz="quarter" idx="18" hasCustomPrompt="1"/>
          </p:nvPr>
        </p:nvSpPr>
        <p:spPr>
          <a:xfrm>
            <a:off x="2074400" y="1589278"/>
            <a:ext cx="19114035" cy="841040"/>
          </a:xfrm>
          <a:prstGeom prst="rect">
            <a:avLst/>
          </a:prstGeom>
        </p:spPr>
        <p:txBody>
          <a:bodyPr anchor="t">
            <a:norm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7" name="Title text"/>
          <p:cNvSpPr>
            <a:spLocks noGrp="1"/>
          </p:cNvSpPr>
          <p:nvPr>
            <p:ph type="body" sz="quarter" idx="20" hasCustomPrompt="1"/>
          </p:nvPr>
        </p:nvSpPr>
        <p:spPr>
          <a:xfrm>
            <a:off x="9361712" y="5853604"/>
            <a:ext cx="4539415" cy="741503"/>
          </a:xfrm>
          <a:prstGeom prst="rect">
            <a:avLst/>
          </a:prstGeom>
        </p:spPr>
        <p:txBody>
          <a:bodyPr wrap="non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8" name="Title text"/>
          <p:cNvSpPr>
            <a:spLocks noGrp="1"/>
          </p:cNvSpPr>
          <p:nvPr>
            <p:ph type="body" sz="quarter" idx="21" hasCustomPrompt="1"/>
          </p:nvPr>
        </p:nvSpPr>
        <p:spPr>
          <a:xfrm>
            <a:off x="5945516" y="6674229"/>
            <a:ext cx="11371805" cy="124093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9" name="Body text"/>
          <p:cNvSpPr>
            <a:spLocks noGrp="1"/>
          </p:cNvSpPr>
          <p:nvPr>
            <p:ph type="body" sz="quarter" idx="22" hasCustomPrompt="1"/>
          </p:nvPr>
        </p:nvSpPr>
        <p:spPr>
          <a:xfrm>
            <a:off x="10653661" y="5425201"/>
            <a:ext cx="1955518" cy="279401"/>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Body text</a:t>
            </a:r>
          </a:p>
        </p:txBody>
      </p:sp>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5" name="Title text">
            <a:extLst>
              <a:ext uri="{FF2B5EF4-FFF2-40B4-BE49-F238E27FC236}">
                <a16:creationId xmlns:a16="http://schemas.microsoft.com/office/drawing/2014/main" id="{B7BB54FD-70D2-BE4D-56CD-78F6AC4FC413}"/>
              </a:ext>
            </a:extLst>
          </p:cNvPr>
          <p:cNvSpPr>
            <a:spLocks noGrp="1"/>
          </p:cNvSpPr>
          <p:nvPr>
            <p:ph type="body" sz="quarter" idx="28" hasCustomPrompt="1"/>
          </p:nvPr>
        </p:nvSpPr>
        <p:spPr>
          <a:xfrm>
            <a:off x="1005501" y="2777001"/>
            <a:ext cx="21251831" cy="464110"/>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6" name="Line">
            <a:extLst>
              <a:ext uri="{FF2B5EF4-FFF2-40B4-BE49-F238E27FC236}">
                <a16:creationId xmlns:a16="http://schemas.microsoft.com/office/drawing/2014/main" id="{2D27877F-9F5F-5AA4-31DF-6516B8BA4AC9}"/>
              </a:ext>
            </a:extLst>
          </p:cNvPr>
          <p:cNvSpPr/>
          <p:nvPr userDrawn="1"/>
        </p:nvSpPr>
        <p:spPr>
          <a:xfrm>
            <a:off x="11631420" y="8064165"/>
            <a:ext cx="0" cy="1505228"/>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latin typeface="Inter Medium" panose="02000503000000020004" pitchFamily="2" charset="0"/>
              <a:ea typeface="Inter Medium" panose="02000503000000020004" pitchFamily="2" charset="0"/>
            </a:endParaRPr>
          </a:p>
        </p:txBody>
      </p:sp>
      <p:sp>
        <p:nvSpPr>
          <p:cNvPr id="7" name="Title text">
            <a:extLst>
              <a:ext uri="{FF2B5EF4-FFF2-40B4-BE49-F238E27FC236}">
                <a16:creationId xmlns:a16="http://schemas.microsoft.com/office/drawing/2014/main" id="{9D629DEE-AC4D-E2D8-9039-CC80DC11EF0D}"/>
              </a:ext>
            </a:extLst>
          </p:cNvPr>
          <p:cNvSpPr>
            <a:spLocks noGrp="1"/>
          </p:cNvSpPr>
          <p:nvPr>
            <p:ph type="body" sz="quarter" idx="29" hasCustomPrompt="1"/>
          </p:nvPr>
        </p:nvSpPr>
        <p:spPr>
          <a:xfrm>
            <a:off x="9361712" y="10302122"/>
            <a:ext cx="4539415" cy="741503"/>
          </a:xfrm>
          <a:prstGeom prst="rect">
            <a:avLst/>
          </a:prstGeom>
        </p:spPr>
        <p:txBody>
          <a:bodyPr wrap="non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9" name="Body text">
            <a:extLst>
              <a:ext uri="{FF2B5EF4-FFF2-40B4-BE49-F238E27FC236}">
                <a16:creationId xmlns:a16="http://schemas.microsoft.com/office/drawing/2014/main" id="{37D63B81-F3F1-4010-AE60-9FD427A0662F}"/>
              </a:ext>
            </a:extLst>
          </p:cNvPr>
          <p:cNvSpPr>
            <a:spLocks noGrp="1"/>
          </p:cNvSpPr>
          <p:nvPr>
            <p:ph type="body" sz="quarter" idx="31" hasCustomPrompt="1"/>
          </p:nvPr>
        </p:nvSpPr>
        <p:spPr>
          <a:xfrm>
            <a:off x="10653661" y="9873719"/>
            <a:ext cx="1955518" cy="279401"/>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Body text</a:t>
            </a:r>
          </a:p>
        </p:txBody>
      </p:sp>
      <p:sp>
        <p:nvSpPr>
          <p:cNvPr id="10" name="Title text">
            <a:extLst>
              <a:ext uri="{FF2B5EF4-FFF2-40B4-BE49-F238E27FC236}">
                <a16:creationId xmlns:a16="http://schemas.microsoft.com/office/drawing/2014/main" id="{AB6291F9-2D71-CC18-645C-300C010FDB98}"/>
              </a:ext>
            </a:extLst>
          </p:cNvPr>
          <p:cNvSpPr>
            <a:spLocks noGrp="1"/>
          </p:cNvSpPr>
          <p:nvPr>
            <p:ph type="body" sz="quarter" idx="32" hasCustomPrompt="1"/>
          </p:nvPr>
        </p:nvSpPr>
        <p:spPr>
          <a:xfrm>
            <a:off x="5798658" y="11153944"/>
            <a:ext cx="11371805" cy="124093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1" name="Line">
            <a:extLst>
              <a:ext uri="{FF2B5EF4-FFF2-40B4-BE49-F238E27FC236}">
                <a16:creationId xmlns:a16="http://schemas.microsoft.com/office/drawing/2014/main" id="{30AE90C9-26FA-B5A6-0633-E05C53917AAD}"/>
              </a:ext>
            </a:extLst>
          </p:cNvPr>
          <p:cNvSpPr/>
          <p:nvPr userDrawn="1"/>
        </p:nvSpPr>
        <p:spPr>
          <a:xfrm>
            <a:off x="11631420" y="12572434"/>
            <a:ext cx="0" cy="1143566"/>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latin typeface="Inter Medium" panose="02000503000000020004" pitchFamily="2" charset="0"/>
              <a:ea typeface="Inter Medium" panose="02000503000000020004" pitchFamily="2" charset="0"/>
            </a:endParaRPr>
          </a:p>
        </p:txBody>
      </p:sp>
    </p:spTree>
    <p:extLst>
      <p:ext uri="{BB962C8B-B14F-4D97-AF65-F5344CB8AC3E}">
        <p14:creationId xmlns:p14="http://schemas.microsoft.com/office/powerpoint/2010/main" val="2099533540"/>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meline Continued">
    <p:spTree>
      <p:nvGrpSpPr>
        <p:cNvPr id="1" name=""/>
        <p:cNvGrpSpPr/>
        <p:nvPr/>
      </p:nvGrpSpPr>
      <p:grpSpPr>
        <a:xfrm>
          <a:off x="0" y="0"/>
          <a:ext cx="0" cy="0"/>
          <a:chOff x="0" y="0"/>
          <a:chExt cx="0" cy="0"/>
        </a:xfrm>
      </p:grpSpPr>
      <p:sp>
        <p:nvSpPr>
          <p:cNvPr id="17" name="Line"/>
          <p:cNvSpPr/>
          <p:nvPr userDrawn="1"/>
        </p:nvSpPr>
        <p:spPr>
          <a:xfrm>
            <a:off x="11631420" y="-25343"/>
            <a:ext cx="0" cy="1505228"/>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latin typeface="Inter Medium" panose="02000503000000020004" pitchFamily="2" charset="0"/>
              <a:ea typeface="Inter Medium" panose="02000503000000020004" pitchFamily="2" charset="0"/>
            </a:endParaRPr>
          </a:p>
        </p:txBody>
      </p:sp>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6" name="Line">
            <a:extLst>
              <a:ext uri="{FF2B5EF4-FFF2-40B4-BE49-F238E27FC236}">
                <a16:creationId xmlns:a16="http://schemas.microsoft.com/office/drawing/2014/main" id="{2D27877F-9F5F-5AA4-31DF-6516B8BA4AC9}"/>
              </a:ext>
            </a:extLst>
          </p:cNvPr>
          <p:cNvSpPr/>
          <p:nvPr userDrawn="1"/>
        </p:nvSpPr>
        <p:spPr>
          <a:xfrm>
            <a:off x="11631420" y="4306800"/>
            <a:ext cx="0" cy="1505228"/>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latin typeface="Inter Medium" panose="02000503000000020004" pitchFamily="2" charset="0"/>
              <a:ea typeface="Inter Medium" panose="02000503000000020004" pitchFamily="2" charset="0"/>
            </a:endParaRPr>
          </a:p>
        </p:txBody>
      </p:sp>
      <p:sp>
        <p:nvSpPr>
          <p:cNvPr id="11" name="Line">
            <a:extLst>
              <a:ext uri="{FF2B5EF4-FFF2-40B4-BE49-F238E27FC236}">
                <a16:creationId xmlns:a16="http://schemas.microsoft.com/office/drawing/2014/main" id="{30AE90C9-26FA-B5A6-0633-E05C53917AAD}"/>
              </a:ext>
            </a:extLst>
          </p:cNvPr>
          <p:cNvSpPr/>
          <p:nvPr userDrawn="1"/>
        </p:nvSpPr>
        <p:spPr>
          <a:xfrm>
            <a:off x="11631420" y="8815069"/>
            <a:ext cx="0" cy="1143566"/>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latin typeface="Inter Medium" panose="02000503000000020004" pitchFamily="2" charset="0"/>
              <a:ea typeface="Inter Medium" panose="02000503000000020004" pitchFamily="2" charset="0"/>
            </a:endParaRPr>
          </a:p>
        </p:txBody>
      </p:sp>
      <p:sp>
        <p:nvSpPr>
          <p:cNvPr id="14" name="Line">
            <a:extLst>
              <a:ext uri="{FF2B5EF4-FFF2-40B4-BE49-F238E27FC236}">
                <a16:creationId xmlns:a16="http://schemas.microsoft.com/office/drawing/2014/main" id="{A6DF4F20-68D9-1EE9-D269-54AAEEC6FBC7}"/>
              </a:ext>
            </a:extLst>
          </p:cNvPr>
          <p:cNvSpPr/>
          <p:nvPr userDrawn="1"/>
        </p:nvSpPr>
        <p:spPr>
          <a:xfrm>
            <a:off x="11631421" y="12729651"/>
            <a:ext cx="0" cy="1002978"/>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latin typeface="Inter Medium" panose="02000503000000020004" pitchFamily="2" charset="0"/>
              <a:ea typeface="Inter Medium" panose="02000503000000020004" pitchFamily="2" charset="0"/>
            </a:endParaRPr>
          </a:p>
        </p:txBody>
      </p:sp>
      <p:sp>
        <p:nvSpPr>
          <p:cNvPr id="5" name="Title text">
            <a:extLst>
              <a:ext uri="{FF2B5EF4-FFF2-40B4-BE49-F238E27FC236}">
                <a16:creationId xmlns:a16="http://schemas.microsoft.com/office/drawing/2014/main" id="{C393D562-520D-A111-1DBA-A873DFDF7B74}"/>
              </a:ext>
            </a:extLst>
          </p:cNvPr>
          <p:cNvSpPr>
            <a:spLocks noGrp="1"/>
          </p:cNvSpPr>
          <p:nvPr>
            <p:ph type="body" sz="quarter" idx="20" hasCustomPrompt="1"/>
          </p:nvPr>
        </p:nvSpPr>
        <p:spPr>
          <a:xfrm>
            <a:off x="9361714" y="2137927"/>
            <a:ext cx="4539415" cy="741503"/>
          </a:xfrm>
          <a:prstGeom prst="rect">
            <a:avLst/>
          </a:prstGeom>
        </p:spPr>
        <p:txBody>
          <a:bodyPr wrap="non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5" name="Title text">
            <a:extLst>
              <a:ext uri="{FF2B5EF4-FFF2-40B4-BE49-F238E27FC236}">
                <a16:creationId xmlns:a16="http://schemas.microsoft.com/office/drawing/2014/main" id="{58CC8945-462D-806F-552E-FD2B81DA820D}"/>
              </a:ext>
            </a:extLst>
          </p:cNvPr>
          <p:cNvSpPr>
            <a:spLocks noGrp="1"/>
          </p:cNvSpPr>
          <p:nvPr>
            <p:ph type="body" sz="quarter" idx="21" hasCustomPrompt="1"/>
          </p:nvPr>
        </p:nvSpPr>
        <p:spPr>
          <a:xfrm>
            <a:off x="5945518" y="2958552"/>
            <a:ext cx="11371805" cy="124093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6" name="Body text">
            <a:extLst>
              <a:ext uri="{FF2B5EF4-FFF2-40B4-BE49-F238E27FC236}">
                <a16:creationId xmlns:a16="http://schemas.microsoft.com/office/drawing/2014/main" id="{7373BE92-6C50-2F24-BD0A-1C7D7734DC2F}"/>
              </a:ext>
            </a:extLst>
          </p:cNvPr>
          <p:cNvSpPr>
            <a:spLocks noGrp="1"/>
          </p:cNvSpPr>
          <p:nvPr>
            <p:ph type="body" sz="quarter" idx="22" hasCustomPrompt="1"/>
          </p:nvPr>
        </p:nvSpPr>
        <p:spPr>
          <a:xfrm>
            <a:off x="10653663" y="1709524"/>
            <a:ext cx="1955518" cy="279401"/>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Body text</a:t>
            </a:r>
          </a:p>
        </p:txBody>
      </p:sp>
      <p:sp>
        <p:nvSpPr>
          <p:cNvPr id="18" name="Title text">
            <a:extLst>
              <a:ext uri="{FF2B5EF4-FFF2-40B4-BE49-F238E27FC236}">
                <a16:creationId xmlns:a16="http://schemas.microsoft.com/office/drawing/2014/main" id="{E3D32B4B-EF7D-BED3-B381-29D991755AB9}"/>
              </a:ext>
            </a:extLst>
          </p:cNvPr>
          <p:cNvSpPr>
            <a:spLocks noGrp="1"/>
          </p:cNvSpPr>
          <p:nvPr>
            <p:ph type="body" sz="quarter" idx="36" hasCustomPrompt="1"/>
          </p:nvPr>
        </p:nvSpPr>
        <p:spPr>
          <a:xfrm>
            <a:off x="9361712" y="6518439"/>
            <a:ext cx="4539415" cy="741503"/>
          </a:xfrm>
          <a:prstGeom prst="rect">
            <a:avLst/>
          </a:prstGeom>
        </p:spPr>
        <p:txBody>
          <a:bodyPr wrap="non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9" name="Title text">
            <a:extLst>
              <a:ext uri="{FF2B5EF4-FFF2-40B4-BE49-F238E27FC236}">
                <a16:creationId xmlns:a16="http://schemas.microsoft.com/office/drawing/2014/main" id="{A3CA728E-56A0-67D5-2297-B1BDE90E2420}"/>
              </a:ext>
            </a:extLst>
          </p:cNvPr>
          <p:cNvSpPr>
            <a:spLocks noGrp="1"/>
          </p:cNvSpPr>
          <p:nvPr>
            <p:ph type="body" sz="quarter" idx="37" hasCustomPrompt="1"/>
          </p:nvPr>
        </p:nvSpPr>
        <p:spPr>
          <a:xfrm>
            <a:off x="5945516" y="7339064"/>
            <a:ext cx="11371805" cy="124093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0" name="Body text">
            <a:extLst>
              <a:ext uri="{FF2B5EF4-FFF2-40B4-BE49-F238E27FC236}">
                <a16:creationId xmlns:a16="http://schemas.microsoft.com/office/drawing/2014/main" id="{7382E9C9-ED19-933A-0FB3-9628202ED124}"/>
              </a:ext>
            </a:extLst>
          </p:cNvPr>
          <p:cNvSpPr>
            <a:spLocks noGrp="1"/>
          </p:cNvSpPr>
          <p:nvPr>
            <p:ph type="body" sz="quarter" idx="38" hasCustomPrompt="1"/>
          </p:nvPr>
        </p:nvSpPr>
        <p:spPr>
          <a:xfrm>
            <a:off x="10653661" y="6090036"/>
            <a:ext cx="1955518" cy="279401"/>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Body text</a:t>
            </a:r>
          </a:p>
        </p:txBody>
      </p:sp>
      <p:sp>
        <p:nvSpPr>
          <p:cNvPr id="21" name="Title text">
            <a:extLst>
              <a:ext uri="{FF2B5EF4-FFF2-40B4-BE49-F238E27FC236}">
                <a16:creationId xmlns:a16="http://schemas.microsoft.com/office/drawing/2014/main" id="{79F88B23-3108-95F7-9897-2E962EF9CCF8}"/>
              </a:ext>
            </a:extLst>
          </p:cNvPr>
          <p:cNvSpPr>
            <a:spLocks noGrp="1"/>
          </p:cNvSpPr>
          <p:nvPr>
            <p:ph type="body" sz="quarter" idx="39" hasCustomPrompt="1"/>
          </p:nvPr>
        </p:nvSpPr>
        <p:spPr>
          <a:xfrm>
            <a:off x="9361712" y="10524023"/>
            <a:ext cx="4539415" cy="741503"/>
          </a:xfrm>
          <a:prstGeom prst="rect">
            <a:avLst/>
          </a:prstGeom>
        </p:spPr>
        <p:txBody>
          <a:bodyPr wrap="non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2" name="Title text">
            <a:extLst>
              <a:ext uri="{FF2B5EF4-FFF2-40B4-BE49-F238E27FC236}">
                <a16:creationId xmlns:a16="http://schemas.microsoft.com/office/drawing/2014/main" id="{82B39E18-EE37-2126-26F0-DC7E337B3383}"/>
              </a:ext>
            </a:extLst>
          </p:cNvPr>
          <p:cNvSpPr>
            <a:spLocks noGrp="1"/>
          </p:cNvSpPr>
          <p:nvPr>
            <p:ph type="body" sz="quarter" idx="40" hasCustomPrompt="1"/>
          </p:nvPr>
        </p:nvSpPr>
        <p:spPr>
          <a:xfrm>
            <a:off x="5945516" y="11344648"/>
            <a:ext cx="11371805" cy="1240933"/>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3" name="Body text">
            <a:extLst>
              <a:ext uri="{FF2B5EF4-FFF2-40B4-BE49-F238E27FC236}">
                <a16:creationId xmlns:a16="http://schemas.microsoft.com/office/drawing/2014/main" id="{886EB24C-E861-B7AD-8FCB-9D57207E92EE}"/>
              </a:ext>
            </a:extLst>
          </p:cNvPr>
          <p:cNvSpPr>
            <a:spLocks noGrp="1"/>
          </p:cNvSpPr>
          <p:nvPr>
            <p:ph type="body" sz="quarter" idx="41" hasCustomPrompt="1"/>
          </p:nvPr>
        </p:nvSpPr>
        <p:spPr>
          <a:xfrm>
            <a:off x="10653661" y="10095620"/>
            <a:ext cx="1955518" cy="279401"/>
          </a:xfrm>
          <a:prstGeom prst="rect">
            <a:avLst/>
          </a:prstGeom>
        </p:spPr>
        <p:txBody>
          <a:bodyPr wrap="non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Body text</a:t>
            </a:r>
          </a:p>
        </p:txBody>
      </p:sp>
    </p:spTree>
    <p:extLst>
      <p:ext uri="{BB962C8B-B14F-4D97-AF65-F5344CB8AC3E}">
        <p14:creationId xmlns:p14="http://schemas.microsoft.com/office/powerpoint/2010/main" val="356232931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5_Main Slide 02">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36" name="Body text">
            <a:extLst>
              <a:ext uri="{FF2B5EF4-FFF2-40B4-BE49-F238E27FC236}">
                <a16:creationId xmlns:a16="http://schemas.microsoft.com/office/drawing/2014/main" id="{51F83B90-27D7-974E-AA9D-22793C468B25}"/>
              </a:ext>
            </a:extLst>
          </p:cNvPr>
          <p:cNvSpPr>
            <a:spLocks noGrp="1"/>
          </p:cNvSpPr>
          <p:nvPr>
            <p:ph type="body" sz="quarter" idx="77" hasCustomPrompt="1"/>
          </p:nvPr>
        </p:nvSpPr>
        <p:spPr>
          <a:xfrm>
            <a:off x="2417738" y="9858434"/>
            <a:ext cx="19548524" cy="980288"/>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7" name="Body text">
            <a:extLst>
              <a:ext uri="{FF2B5EF4-FFF2-40B4-BE49-F238E27FC236}">
                <a16:creationId xmlns:a16="http://schemas.microsoft.com/office/drawing/2014/main" id="{112BF8AF-3800-529D-1304-B8F48A804243}"/>
              </a:ext>
            </a:extLst>
          </p:cNvPr>
          <p:cNvSpPr>
            <a:spLocks noGrp="1"/>
          </p:cNvSpPr>
          <p:nvPr>
            <p:ph type="body" sz="quarter" idx="78" hasCustomPrompt="1"/>
          </p:nvPr>
        </p:nvSpPr>
        <p:spPr>
          <a:xfrm>
            <a:off x="2417738" y="10838722"/>
            <a:ext cx="19548524" cy="185830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6" name="Chart Placeholder 5">
            <a:extLst>
              <a:ext uri="{FF2B5EF4-FFF2-40B4-BE49-F238E27FC236}">
                <a16:creationId xmlns:a16="http://schemas.microsoft.com/office/drawing/2014/main" id="{154BBB84-7569-E08B-8415-8D0AB22CF229}"/>
              </a:ext>
            </a:extLst>
          </p:cNvPr>
          <p:cNvSpPr>
            <a:spLocks noGrp="1"/>
          </p:cNvSpPr>
          <p:nvPr>
            <p:ph type="chart" sz="quarter" idx="82"/>
          </p:nvPr>
        </p:nvSpPr>
        <p:spPr>
          <a:xfrm>
            <a:off x="2582487" y="4522442"/>
            <a:ext cx="19219025" cy="5064314"/>
          </a:xfrm>
          <a:prstGeom prst="rect">
            <a:avLst/>
          </a:prstGeom>
        </p:spPr>
        <p:txBody>
          <a:bodyPr/>
          <a:lstStyle/>
          <a:p>
            <a:endParaRPr lang="en-US"/>
          </a:p>
        </p:txBody>
      </p:sp>
      <p:sp>
        <p:nvSpPr>
          <p:cNvPr id="4" name="Title text">
            <a:extLst>
              <a:ext uri="{FF2B5EF4-FFF2-40B4-BE49-F238E27FC236}">
                <a16:creationId xmlns:a16="http://schemas.microsoft.com/office/drawing/2014/main" id="{49479B5B-E20C-1771-7B09-C9C9BC7D18B8}"/>
              </a:ext>
            </a:extLst>
          </p:cNvPr>
          <p:cNvSpPr>
            <a:spLocks noGrp="1"/>
          </p:cNvSpPr>
          <p:nvPr>
            <p:ph type="body" sz="quarter" idx="18" hasCustomPrompt="1"/>
          </p:nvPr>
        </p:nvSpPr>
        <p:spPr>
          <a:xfrm>
            <a:off x="2348720" y="1589278"/>
            <a:ext cx="19114035" cy="841040"/>
          </a:xfrm>
          <a:prstGeom prst="rect">
            <a:avLst/>
          </a:prstGeom>
        </p:spPr>
        <p:txBody>
          <a:bodyPr anchor="t">
            <a:norm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8" name="Title text">
            <a:extLst>
              <a:ext uri="{FF2B5EF4-FFF2-40B4-BE49-F238E27FC236}">
                <a16:creationId xmlns:a16="http://schemas.microsoft.com/office/drawing/2014/main" id="{9E28C723-1D71-1F14-F184-3594987FEBB0}"/>
              </a:ext>
            </a:extLst>
          </p:cNvPr>
          <p:cNvSpPr>
            <a:spLocks noGrp="1"/>
          </p:cNvSpPr>
          <p:nvPr>
            <p:ph type="body" sz="quarter" idx="28" hasCustomPrompt="1"/>
          </p:nvPr>
        </p:nvSpPr>
        <p:spPr>
          <a:xfrm>
            <a:off x="1279821" y="2777001"/>
            <a:ext cx="21251831" cy="464110"/>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2620973184"/>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6_Main Slide 02">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6" name="Chart Placeholder 5">
            <a:extLst>
              <a:ext uri="{FF2B5EF4-FFF2-40B4-BE49-F238E27FC236}">
                <a16:creationId xmlns:a16="http://schemas.microsoft.com/office/drawing/2014/main" id="{154BBB84-7569-E08B-8415-8D0AB22CF229}"/>
              </a:ext>
            </a:extLst>
          </p:cNvPr>
          <p:cNvSpPr>
            <a:spLocks noGrp="1"/>
          </p:cNvSpPr>
          <p:nvPr>
            <p:ph type="chart" sz="quarter" idx="82"/>
          </p:nvPr>
        </p:nvSpPr>
        <p:spPr>
          <a:xfrm>
            <a:off x="1958762" y="5287199"/>
            <a:ext cx="8653463" cy="3824288"/>
          </a:xfrm>
          <a:prstGeom prst="rect">
            <a:avLst/>
          </a:prstGeom>
        </p:spPr>
        <p:txBody>
          <a:bodyPr/>
          <a:lstStyle/>
          <a:p>
            <a:endParaRPr lang="en-US"/>
          </a:p>
        </p:txBody>
      </p:sp>
      <p:sp>
        <p:nvSpPr>
          <p:cNvPr id="12" name="Chart Placeholder 5">
            <a:extLst>
              <a:ext uri="{FF2B5EF4-FFF2-40B4-BE49-F238E27FC236}">
                <a16:creationId xmlns:a16="http://schemas.microsoft.com/office/drawing/2014/main" id="{0C3453AF-9245-8429-AEA0-346D2F254129}"/>
              </a:ext>
            </a:extLst>
          </p:cNvPr>
          <p:cNvSpPr>
            <a:spLocks noGrp="1"/>
          </p:cNvSpPr>
          <p:nvPr>
            <p:ph type="chart" sz="quarter" idx="85"/>
          </p:nvPr>
        </p:nvSpPr>
        <p:spPr>
          <a:xfrm>
            <a:off x="13771777" y="5287199"/>
            <a:ext cx="8653463" cy="3824288"/>
          </a:xfrm>
          <a:prstGeom prst="rect">
            <a:avLst/>
          </a:prstGeom>
        </p:spPr>
        <p:txBody>
          <a:bodyPr/>
          <a:lstStyle/>
          <a:p>
            <a:endParaRPr lang="en-US"/>
          </a:p>
        </p:txBody>
      </p:sp>
      <p:sp>
        <p:nvSpPr>
          <p:cNvPr id="4" name="Title text">
            <a:extLst>
              <a:ext uri="{FF2B5EF4-FFF2-40B4-BE49-F238E27FC236}">
                <a16:creationId xmlns:a16="http://schemas.microsoft.com/office/drawing/2014/main" id="{2C944C00-E15A-32D0-D678-5922A5DA690B}"/>
              </a:ext>
            </a:extLst>
          </p:cNvPr>
          <p:cNvSpPr>
            <a:spLocks noGrp="1"/>
          </p:cNvSpPr>
          <p:nvPr>
            <p:ph type="body" sz="quarter" idx="18" hasCustomPrompt="1"/>
          </p:nvPr>
        </p:nvSpPr>
        <p:spPr>
          <a:xfrm>
            <a:off x="2348720" y="1589278"/>
            <a:ext cx="19114035" cy="841040"/>
          </a:xfrm>
          <a:prstGeom prst="rect">
            <a:avLst/>
          </a:prstGeom>
        </p:spPr>
        <p:txBody>
          <a:bodyPr anchor="t">
            <a:norm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8" name="Title text">
            <a:extLst>
              <a:ext uri="{FF2B5EF4-FFF2-40B4-BE49-F238E27FC236}">
                <a16:creationId xmlns:a16="http://schemas.microsoft.com/office/drawing/2014/main" id="{EDE29A7F-92FC-E59D-AA62-81C922433248}"/>
              </a:ext>
            </a:extLst>
          </p:cNvPr>
          <p:cNvSpPr>
            <a:spLocks noGrp="1"/>
          </p:cNvSpPr>
          <p:nvPr>
            <p:ph type="body" sz="quarter" idx="28" hasCustomPrompt="1"/>
          </p:nvPr>
        </p:nvSpPr>
        <p:spPr>
          <a:xfrm>
            <a:off x="1279821" y="2777001"/>
            <a:ext cx="21251831" cy="464110"/>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1" name="Body text">
            <a:extLst>
              <a:ext uri="{FF2B5EF4-FFF2-40B4-BE49-F238E27FC236}">
                <a16:creationId xmlns:a16="http://schemas.microsoft.com/office/drawing/2014/main" id="{AC72D289-59D0-5980-3967-B10854B7851E}"/>
              </a:ext>
            </a:extLst>
          </p:cNvPr>
          <p:cNvSpPr>
            <a:spLocks noGrp="1"/>
          </p:cNvSpPr>
          <p:nvPr>
            <p:ph type="body" sz="quarter" idx="77" hasCustomPrompt="1"/>
          </p:nvPr>
        </p:nvSpPr>
        <p:spPr>
          <a:xfrm>
            <a:off x="3185834" y="9437810"/>
            <a:ext cx="6122758" cy="980288"/>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3" name="Body text">
            <a:extLst>
              <a:ext uri="{FF2B5EF4-FFF2-40B4-BE49-F238E27FC236}">
                <a16:creationId xmlns:a16="http://schemas.microsoft.com/office/drawing/2014/main" id="{103A2976-CE89-30F8-08C1-17C01A1ECE34}"/>
              </a:ext>
            </a:extLst>
          </p:cNvPr>
          <p:cNvSpPr>
            <a:spLocks noGrp="1"/>
          </p:cNvSpPr>
          <p:nvPr>
            <p:ph type="body" sz="quarter" idx="78" hasCustomPrompt="1"/>
          </p:nvPr>
        </p:nvSpPr>
        <p:spPr>
          <a:xfrm>
            <a:off x="3185834" y="10418098"/>
            <a:ext cx="6122758" cy="185830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4" name="Body text">
            <a:extLst>
              <a:ext uri="{FF2B5EF4-FFF2-40B4-BE49-F238E27FC236}">
                <a16:creationId xmlns:a16="http://schemas.microsoft.com/office/drawing/2014/main" id="{FED021FF-3AC6-5F22-4C71-7AB3C777CBBD}"/>
              </a:ext>
            </a:extLst>
          </p:cNvPr>
          <p:cNvSpPr>
            <a:spLocks noGrp="1"/>
          </p:cNvSpPr>
          <p:nvPr>
            <p:ph type="body" sz="quarter" idx="86" hasCustomPrompt="1"/>
          </p:nvPr>
        </p:nvSpPr>
        <p:spPr>
          <a:xfrm>
            <a:off x="15339997" y="9430769"/>
            <a:ext cx="6122758" cy="980288"/>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44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15" name="Body text">
            <a:extLst>
              <a:ext uri="{FF2B5EF4-FFF2-40B4-BE49-F238E27FC236}">
                <a16:creationId xmlns:a16="http://schemas.microsoft.com/office/drawing/2014/main" id="{9FF137DE-F2D2-56DA-2904-12E3452FDBF3}"/>
              </a:ext>
            </a:extLst>
          </p:cNvPr>
          <p:cNvSpPr>
            <a:spLocks noGrp="1"/>
          </p:cNvSpPr>
          <p:nvPr>
            <p:ph type="body" sz="quarter" idx="87" hasCustomPrompt="1"/>
          </p:nvPr>
        </p:nvSpPr>
        <p:spPr>
          <a:xfrm>
            <a:off x="15339997" y="10411057"/>
            <a:ext cx="6122758" cy="1858301"/>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Tree>
    <p:extLst>
      <p:ext uri="{BB962C8B-B14F-4D97-AF65-F5344CB8AC3E}">
        <p14:creationId xmlns:p14="http://schemas.microsoft.com/office/powerpoint/2010/main" val="282506250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7_Main Slide 02">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541FBE5E-D4EA-47F4-65C6-CC1145DB3DF3}"/>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84630245-96C2-EDEC-8325-652A23B8D577}"/>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5" name="Picture 4" descr="A black and blue letter n&#10;&#10;Description automatically generated">
            <a:extLst>
              <a:ext uri="{FF2B5EF4-FFF2-40B4-BE49-F238E27FC236}">
                <a16:creationId xmlns:a16="http://schemas.microsoft.com/office/drawing/2014/main" id="{B50EC595-2A22-0C83-6BC7-832B022E160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36" name="Body text">
            <a:extLst>
              <a:ext uri="{FF2B5EF4-FFF2-40B4-BE49-F238E27FC236}">
                <a16:creationId xmlns:a16="http://schemas.microsoft.com/office/drawing/2014/main" id="{51F83B90-27D7-974E-AA9D-22793C468B25}"/>
              </a:ext>
            </a:extLst>
          </p:cNvPr>
          <p:cNvSpPr>
            <a:spLocks noGrp="1"/>
          </p:cNvSpPr>
          <p:nvPr>
            <p:ph type="body" sz="quarter" idx="77" hasCustomPrompt="1"/>
          </p:nvPr>
        </p:nvSpPr>
        <p:spPr>
          <a:xfrm>
            <a:off x="1279821" y="10257369"/>
            <a:ext cx="4410666" cy="447741"/>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Medium"/>
                <a:ea typeface="Inter Medium"/>
                <a:cs typeface="Inter Medium"/>
                <a:sym typeface="Helvetica Neue"/>
              </a:defRPr>
            </a:lvl1pPr>
          </a:lstStyle>
          <a:p>
            <a:pPr lvl="0"/>
            <a:r>
              <a:rPr lang="en-US" dirty="0"/>
              <a:t>Body text</a:t>
            </a:r>
          </a:p>
        </p:txBody>
      </p:sp>
      <p:sp>
        <p:nvSpPr>
          <p:cNvPr id="37" name="Body text">
            <a:extLst>
              <a:ext uri="{FF2B5EF4-FFF2-40B4-BE49-F238E27FC236}">
                <a16:creationId xmlns:a16="http://schemas.microsoft.com/office/drawing/2014/main" id="{112BF8AF-3800-529D-1304-B8F48A804243}"/>
              </a:ext>
            </a:extLst>
          </p:cNvPr>
          <p:cNvSpPr>
            <a:spLocks noGrp="1"/>
          </p:cNvSpPr>
          <p:nvPr>
            <p:ph type="body" sz="quarter" idx="78" hasCustomPrompt="1"/>
          </p:nvPr>
        </p:nvSpPr>
        <p:spPr>
          <a:xfrm>
            <a:off x="1279820" y="7214302"/>
            <a:ext cx="8903067" cy="1685467"/>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6" name="Chart Placeholder 5">
            <a:extLst>
              <a:ext uri="{FF2B5EF4-FFF2-40B4-BE49-F238E27FC236}">
                <a16:creationId xmlns:a16="http://schemas.microsoft.com/office/drawing/2014/main" id="{154BBB84-7569-E08B-8415-8D0AB22CF229}"/>
              </a:ext>
            </a:extLst>
          </p:cNvPr>
          <p:cNvSpPr>
            <a:spLocks noGrp="1"/>
          </p:cNvSpPr>
          <p:nvPr>
            <p:ph type="chart" sz="quarter" idx="82"/>
          </p:nvPr>
        </p:nvSpPr>
        <p:spPr>
          <a:xfrm>
            <a:off x="13001105" y="4325843"/>
            <a:ext cx="9765885" cy="5632804"/>
          </a:xfrm>
          <a:prstGeom prst="rect">
            <a:avLst/>
          </a:prstGeom>
        </p:spPr>
        <p:txBody>
          <a:bodyPr/>
          <a:lstStyle/>
          <a:p>
            <a:endParaRPr lang="en-US"/>
          </a:p>
        </p:txBody>
      </p:sp>
      <p:sp>
        <p:nvSpPr>
          <p:cNvPr id="9" name="Body text">
            <a:extLst>
              <a:ext uri="{FF2B5EF4-FFF2-40B4-BE49-F238E27FC236}">
                <a16:creationId xmlns:a16="http://schemas.microsoft.com/office/drawing/2014/main" id="{C922D037-A629-7272-B72E-FB607A5380BC}"/>
              </a:ext>
            </a:extLst>
          </p:cNvPr>
          <p:cNvSpPr>
            <a:spLocks noGrp="1"/>
          </p:cNvSpPr>
          <p:nvPr>
            <p:ph type="body" sz="quarter" idx="84" hasCustomPrompt="1"/>
          </p:nvPr>
        </p:nvSpPr>
        <p:spPr>
          <a:xfrm>
            <a:off x="1279821" y="10943302"/>
            <a:ext cx="8903067" cy="1685467"/>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accent4">
                    <a:lumMod val="25000"/>
                    <a:lumOff val="7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0" name="Title text">
            <a:extLst>
              <a:ext uri="{FF2B5EF4-FFF2-40B4-BE49-F238E27FC236}">
                <a16:creationId xmlns:a16="http://schemas.microsoft.com/office/drawing/2014/main" id="{5ED84721-5E8F-2397-5427-BC5F4083E410}"/>
              </a:ext>
            </a:extLst>
          </p:cNvPr>
          <p:cNvSpPr>
            <a:spLocks noGrp="1"/>
          </p:cNvSpPr>
          <p:nvPr>
            <p:ph type="body" sz="quarter" idx="69" hasCustomPrompt="1"/>
          </p:nvPr>
        </p:nvSpPr>
        <p:spPr>
          <a:xfrm>
            <a:off x="1279818" y="4863682"/>
            <a:ext cx="2565241" cy="1300940"/>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accent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7" name="Title text">
            <a:extLst>
              <a:ext uri="{FF2B5EF4-FFF2-40B4-BE49-F238E27FC236}">
                <a16:creationId xmlns:a16="http://schemas.microsoft.com/office/drawing/2014/main" id="{77F9524A-35F8-7144-5DD9-BC336F1CE0B2}"/>
              </a:ext>
            </a:extLst>
          </p:cNvPr>
          <p:cNvSpPr>
            <a:spLocks noGrp="1"/>
          </p:cNvSpPr>
          <p:nvPr>
            <p:ph type="body" sz="quarter" idx="18" hasCustomPrompt="1"/>
          </p:nvPr>
        </p:nvSpPr>
        <p:spPr>
          <a:xfrm>
            <a:off x="1279821" y="1558576"/>
            <a:ext cx="19114035" cy="841040"/>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1" name="Title text">
            <a:extLst>
              <a:ext uri="{FF2B5EF4-FFF2-40B4-BE49-F238E27FC236}">
                <a16:creationId xmlns:a16="http://schemas.microsoft.com/office/drawing/2014/main" id="{4D0D84B3-BFB4-4D61-5AD0-062794C54274}"/>
              </a:ext>
            </a:extLst>
          </p:cNvPr>
          <p:cNvSpPr>
            <a:spLocks noGrp="1"/>
          </p:cNvSpPr>
          <p:nvPr>
            <p:ph type="body" sz="quarter" idx="28" hasCustomPrompt="1"/>
          </p:nvPr>
        </p:nvSpPr>
        <p:spPr>
          <a:xfrm>
            <a:off x="1279821" y="2777001"/>
            <a:ext cx="21251831" cy="46411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1464149758"/>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1_Main Slide 01">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D600976F-4E74-3EA1-D1E1-B7B2886F8A9D}"/>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3683D271-B508-41AC-ACD4-63CAC2E21308}"/>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98551145-E608-D958-ABE4-3C57692A7B23}"/>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6" name="Title text">
            <a:extLst>
              <a:ext uri="{FF2B5EF4-FFF2-40B4-BE49-F238E27FC236}">
                <a16:creationId xmlns:a16="http://schemas.microsoft.com/office/drawing/2014/main" id="{0B16880D-7AA9-3790-F78A-E366B974A7D4}"/>
              </a:ext>
            </a:extLst>
          </p:cNvPr>
          <p:cNvSpPr>
            <a:spLocks noGrp="1"/>
          </p:cNvSpPr>
          <p:nvPr>
            <p:ph type="body" sz="quarter" idx="20" hasCustomPrompt="1"/>
          </p:nvPr>
        </p:nvSpPr>
        <p:spPr>
          <a:xfrm>
            <a:off x="16285973" y="4990404"/>
            <a:ext cx="3884499" cy="568971"/>
          </a:xfrm>
          <a:prstGeom prst="rect">
            <a:avLst/>
          </a:prstGeom>
        </p:spPr>
        <p:txBody>
          <a:bodyPr wrap="non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8" name="Title text">
            <a:extLst>
              <a:ext uri="{FF2B5EF4-FFF2-40B4-BE49-F238E27FC236}">
                <a16:creationId xmlns:a16="http://schemas.microsoft.com/office/drawing/2014/main" id="{346E45F1-7B15-FB56-A894-A468E1B9942C}"/>
              </a:ext>
            </a:extLst>
          </p:cNvPr>
          <p:cNvSpPr>
            <a:spLocks noGrp="1"/>
          </p:cNvSpPr>
          <p:nvPr>
            <p:ph type="body" sz="quarter" idx="23" hasCustomPrompt="1"/>
          </p:nvPr>
        </p:nvSpPr>
        <p:spPr>
          <a:xfrm>
            <a:off x="16285973" y="5640566"/>
            <a:ext cx="3884499" cy="118872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9" name="Square">
            <a:extLst>
              <a:ext uri="{FF2B5EF4-FFF2-40B4-BE49-F238E27FC236}">
                <a16:creationId xmlns:a16="http://schemas.microsoft.com/office/drawing/2014/main" id="{900161F5-37DB-4FB8-038C-AC5770862439}"/>
              </a:ext>
            </a:extLst>
          </p:cNvPr>
          <p:cNvSpPr/>
          <p:nvPr userDrawn="1"/>
        </p:nvSpPr>
        <p:spPr>
          <a:xfrm>
            <a:off x="6460643" y="3019375"/>
            <a:ext cx="4445001" cy="4445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10" name="Square">
            <a:extLst>
              <a:ext uri="{FF2B5EF4-FFF2-40B4-BE49-F238E27FC236}">
                <a16:creationId xmlns:a16="http://schemas.microsoft.com/office/drawing/2014/main" id="{601586EF-A966-945F-0631-D4BA98BEF64B}"/>
              </a:ext>
            </a:extLst>
          </p:cNvPr>
          <p:cNvSpPr/>
          <p:nvPr userDrawn="1"/>
        </p:nvSpPr>
        <p:spPr>
          <a:xfrm>
            <a:off x="11049576" y="5559375"/>
            <a:ext cx="1905001" cy="1905001"/>
          </a:xfrm>
          <a:prstGeom prst="rect">
            <a:avLst/>
          </a:prstGeom>
          <a:solidFill>
            <a:schemeClr val="accent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11" name="Square">
            <a:extLst>
              <a:ext uri="{FF2B5EF4-FFF2-40B4-BE49-F238E27FC236}">
                <a16:creationId xmlns:a16="http://schemas.microsoft.com/office/drawing/2014/main" id="{DC657B99-1A40-8EF4-18E5-55C44CCAF907}"/>
              </a:ext>
            </a:extLst>
          </p:cNvPr>
          <p:cNvSpPr/>
          <p:nvPr userDrawn="1"/>
        </p:nvSpPr>
        <p:spPr>
          <a:xfrm>
            <a:off x="11049576" y="7588993"/>
            <a:ext cx="3175001" cy="3175001"/>
          </a:xfrm>
          <a:prstGeom prst="rect">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12" name="Square">
            <a:extLst>
              <a:ext uri="{FF2B5EF4-FFF2-40B4-BE49-F238E27FC236}">
                <a16:creationId xmlns:a16="http://schemas.microsoft.com/office/drawing/2014/main" id="{177FDB9C-FC14-F85A-7584-1C3077AB4D38}"/>
              </a:ext>
            </a:extLst>
          </p:cNvPr>
          <p:cNvSpPr/>
          <p:nvPr userDrawn="1"/>
        </p:nvSpPr>
        <p:spPr>
          <a:xfrm>
            <a:off x="9751033" y="7588993"/>
            <a:ext cx="1154610" cy="1154610"/>
          </a:xfrm>
          <a:prstGeom prst="rect">
            <a:avLst/>
          </a:prstGeom>
          <a:solidFill>
            <a:srgbClr val="C8CBD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15" name="Title text">
            <a:extLst>
              <a:ext uri="{FF2B5EF4-FFF2-40B4-BE49-F238E27FC236}">
                <a16:creationId xmlns:a16="http://schemas.microsoft.com/office/drawing/2014/main" id="{90983F6C-5F43-5AF6-628F-90E553188A29}"/>
              </a:ext>
            </a:extLst>
          </p:cNvPr>
          <p:cNvSpPr>
            <a:spLocks noGrp="1"/>
          </p:cNvSpPr>
          <p:nvPr>
            <p:ph type="body" sz="quarter" idx="69" hasCustomPrompt="1"/>
          </p:nvPr>
        </p:nvSpPr>
        <p:spPr>
          <a:xfrm>
            <a:off x="7400522" y="4467574"/>
            <a:ext cx="2565241" cy="1300940"/>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16" name="Title text">
            <a:extLst>
              <a:ext uri="{FF2B5EF4-FFF2-40B4-BE49-F238E27FC236}">
                <a16:creationId xmlns:a16="http://schemas.microsoft.com/office/drawing/2014/main" id="{7C67A7CD-DA41-95DC-AA5C-3C07BC637419}"/>
              </a:ext>
            </a:extLst>
          </p:cNvPr>
          <p:cNvSpPr>
            <a:spLocks noGrp="1"/>
          </p:cNvSpPr>
          <p:nvPr>
            <p:ph type="body" sz="quarter" idx="70" hasCustomPrompt="1"/>
          </p:nvPr>
        </p:nvSpPr>
        <p:spPr>
          <a:xfrm>
            <a:off x="11354455" y="8492772"/>
            <a:ext cx="2565241" cy="1316246"/>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17" name="Title text">
            <a:extLst>
              <a:ext uri="{FF2B5EF4-FFF2-40B4-BE49-F238E27FC236}">
                <a16:creationId xmlns:a16="http://schemas.microsoft.com/office/drawing/2014/main" id="{BA49230A-0973-6A5F-BA0B-1A51DE0E3CC7}"/>
              </a:ext>
            </a:extLst>
          </p:cNvPr>
          <p:cNvSpPr>
            <a:spLocks noGrp="1"/>
          </p:cNvSpPr>
          <p:nvPr>
            <p:ph type="body" sz="quarter" idx="71" hasCustomPrompt="1"/>
          </p:nvPr>
        </p:nvSpPr>
        <p:spPr>
          <a:xfrm>
            <a:off x="9669750" y="7800309"/>
            <a:ext cx="1307860" cy="898228"/>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36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18" name="Title text">
            <a:extLst>
              <a:ext uri="{FF2B5EF4-FFF2-40B4-BE49-F238E27FC236}">
                <a16:creationId xmlns:a16="http://schemas.microsoft.com/office/drawing/2014/main" id="{944251F2-6F9D-D675-050F-2FC6CC04BEBE}"/>
              </a:ext>
            </a:extLst>
          </p:cNvPr>
          <p:cNvSpPr>
            <a:spLocks noGrp="1"/>
          </p:cNvSpPr>
          <p:nvPr>
            <p:ph type="body" sz="quarter" idx="72" hasCustomPrompt="1"/>
          </p:nvPr>
        </p:nvSpPr>
        <p:spPr>
          <a:xfrm>
            <a:off x="11354455" y="6169570"/>
            <a:ext cx="1307860" cy="898228"/>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36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19" name="Title text">
            <a:extLst>
              <a:ext uri="{FF2B5EF4-FFF2-40B4-BE49-F238E27FC236}">
                <a16:creationId xmlns:a16="http://schemas.microsoft.com/office/drawing/2014/main" id="{46799199-2320-6DEE-E0A4-7E5E3C84C097}"/>
              </a:ext>
            </a:extLst>
          </p:cNvPr>
          <p:cNvSpPr>
            <a:spLocks noGrp="1"/>
          </p:cNvSpPr>
          <p:nvPr>
            <p:ph type="body" sz="quarter" idx="73" hasCustomPrompt="1"/>
          </p:nvPr>
        </p:nvSpPr>
        <p:spPr>
          <a:xfrm>
            <a:off x="16435602" y="7015967"/>
            <a:ext cx="3884499" cy="568971"/>
          </a:xfrm>
          <a:prstGeom prst="rect">
            <a:avLst/>
          </a:prstGeom>
        </p:spPr>
        <p:txBody>
          <a:bodyPr wrap="non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0" name="Title text">
            <a:extLst>
              <a:ext uri="{FF2B5EF4-FFF2-40B4-BE49-F238E27FC236}">
                <a16:creationId xmlns:a16="http://schemas.microsoft.com/office/drawing/2014/main" id="{06B3EC91-197B-0FD0-3E7F-3D16B4823F83}"/>
              </a:ext>
            </a:extLst>
          </p:cNvPr>
          <p:cNvSpPr>
            <a:spLocks noGrp="1"/>
          </p:cNvSpPr>
          <p:nvPr>
            <p:ph type="body" sz="quarter" idx="74" hasCustomPrompt="1"/>
          </p:nvPr>
        </p:nvSpPr>
        <p:spPr>
          <a:xfrm>
            <a:off x="16435602" y="7666129"/>
            <a:ext cx="3884499" cy="182880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1" name="Title text">
            <a:extLst>
              <a:ext uri="{FF2B5EF4-FFF2-40B4-BE49-F238E27FC236}">
                <a16:creationId xmlns:a16="http://schemas.microsoft.com/office/drawing/2014/main" id="{A4A647B6-2967-25F0-DA90-857B106E54DB}"/>
              </a:ext>
            </a:extLst>
          </p:cNvPr>
          <p:cNvSpPr>
            <a:spLocks noGrp="1"/>
          </p:cNvSpPr>
          <p:nvPr>
            <p:ph type="body" sz="quarter" idx="75" hasCustomPrompt="1"/>
          </p:nvPr>
        </p:nvSpPr>
        <p:spPr>
          <a:xfrm>
            <a:off x="568075" y="8093440"/>
            <a:ext cx="3884499" cy="568971"/>
          </a:xfrm>
          <a:prstGeom prst="rect">
            <a:avLst/>
          </a:prstGeom>
        </p:spPr>
        <p:txBody>
          <a:bodyPr wrap="none" anchor="t">
            <a:norm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2" name="Title text">
            <a:extLst>
              <a:ext uri="{FF2B5EF4-FFF2-40B4-BE49-F238E27FC236}">
                <a16:creationId xmlns:a16="http://schemas.microsoft.com/office/drawing/2014/main" id="{B9028D5D-FCDA-B59E-A2BB-B0C587988C9F}"/>
              </a:ext>
            </a:extLst>
          </p:cNvPr>
          <p:cNvSpPr>
            <a:spLocks noGrp="1"/>
          </p:cNvSpPr>
          <p:nvPr>
            <p:ph type="body" sz="quarter" idx="76" hasCustomPrompt="1"/>
          </p:nvPr>
        </p:nvSpPr>
        <p:spPr>
          <a:xfrm>
            <a:off x="568075" y="8743602"/>
            <a:ext cx="3884499" cy="1828800"/>
          </a:xfrm>
          <a:prstGeom prst="rect">
            <a:avLst/>
          </a:prstGeom>
        </p:spPr>
        <p:txBody>
          <a:bodyPr anchor="t">
            <a:norm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3" name="Title text">
            <a:extLst>
              <a:ext uri="{FF2B5EF4-FFF2-40B4-BE49-F238E27FC236}">
                <a16:creationId xmlns:a16="http://schemas.microsoft.com/office/drawing/2014/main" id="{31F7F27E-5406-8DC6-FBD9-DBAC408049B2}"/>
              </a:ext>
            </a:extLst>
          </p:cNvPr>
          <p:cNvSpPr>
            <a:spLocks noGrp="1"/>
          </p:cNvSpPr>
          <p:nvPr>
            <p:ph type="body" sz="quarter" idx="77" hasCustomPrompt="1"/>
          </p:nvPr>
        </p:nvSpPr>
        <p:spPr>
          <a:xfrm>
            <a:off x="615256" y="2461101"/>
            <a:ext cx="3884499" cy="568971"/>
          </a:xfrm>
          <a:prstGeom prst="rect">
            <a:avLst/>
          </a:prstGeom>
        </p:spPr>
        <p:txBody>
          <a:bodyPr wrap="none" anchor="t">
            <a:norm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4" name="Title text">
            <a:extLst>
              <a:ext uri="{FF2B5EF4-FFF2-40B4-BE49-F238E27FC236}">
                <a16:creationId xmlns:a16="http://schemas.microsoft.com/office/drawing/2014/main" id="{24579EC8-D711-3AD4-E38F-E9DE9E77E1BC}"/>
              </a:ext>
            </a:extLst>
          </p:cNvPr>
          <p:cNvSpPr>
            <a:spLocks noGrp="1"/>
          </p:cNvSpPr>
          <p:nvPr>
            <p:ph type="body" sz="quarter" idx="78" hasCustomPrompt="1"/>
          </p:nvPr>
        </p:nvSpPr>
        <p:spPr>
          <a:xfrm>
            <a:off x="615256" y="3111264"/>
            <a:ext cx="3884499" cy="1828800"/>
          </a:xfrm>
          <a:prstGeom prst="rect">
            <a:avLst/>
          </a:prstGeom>
        </p:spPr>
        <p:txBody>
          <a:bodyPr anchor="t">
            <a:norm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5" name="Line">
            <a:extLst>
              <a:ext uri="{FF2B5EF4-FFF2-40B4-BE49-F238E27FC236}">
                <a16:creationId xmlns:a16="http://schemas.microsoft.com/office/drawing/2014/main" id="{81E30560-B151-2C9D-0798-604BD181F7B8}"/>
              </a:ext>
            </a:extLst>
          </p:cNvPr>
          <p:cNvSpPr/>
          <p:nvPr userDrawn="1"/>
        </p:nvSpPr>
        <p:spPr>
          <a:xfrm>
            <a:off x="4575013" y="3019374"/>
            <a:ext cx="1885630" cy="1"/>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26" name="Line">
            <a:extLst>
              <a:ext uri="{FF2B5EF4-FFF2-40B4-BE49-F238E27FC236}">
                <a16:creationId xmlns:a16="http://schemas.microsoft.com/office/drawing/2014/main" id="{6064D8EF-D889-67EF-8480-12B9E8A9A488}"/>
              </a:ext>
            </a:extLst>
          </p:cNvPr>
          <p:cNvSpPr/>
          <p:nvPr userDrawn="1"/>
        </p:nvSpPr>
        <p:spPr>
          <a:xfrm>
            <a:off x="4571721" y="8698537"/>
            <a:ext cx="5314277" cy="0"/>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27" name="Line">
            <a:extLst>
              <a:ext uri="{FF2B5EF4-FFF2-40B4-BE49-F238E27FC236}">
                <a16:creationId xmlns:a16="http://schemas.microsoft.com/office/drawing/2014/main" id="{9651B9E4-D661-9249-1AE5-912F7D5D5F39}"/>
              </a:ext>
            </a:extLst>
          </p:cNvPr>
          <p:cNvSpPr/>
          <p:nvPr userDrawn="1"/>
        </p:nvSpPr>
        <p:spPr>
          <a:xfrm rot="10800000">
            <a:off x="12976880" y="5575999"/>
            <a:ext cx="3175001" cy="1"/>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28" name="Line">
            <a:extLst>
              <a:ext uri="{FF2B5EF4-FFF2-40B4-BE49-F238E27FC236}">
                <a16:creationId xmlns:a16="http://schemas.microsoft.com/office/drawing/2014/main" id="{65D6B76E-9F58-2C7D-2AA9-1B578E3F4121}"/>
              </a:ext>
            </a:extLst>
          </p:cNvPr>
          <p:cNvSpPr/>
          <p:nvPr userDrawn="1"/>
        </p:nvSpPr>
        <p:spPr>
          <a:xfrm rot="10800000">
            <a:off x="14199325" y="7598236"/>
            <a:ext cx="2086648" cy="1"/>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5" name="Title text">
            <a:extLst>
              <a:ext uri="{FF2B5EF4-FFF2-40B4-BE49-F238E27FC236}">
                <a16:creationId xmlns:a16="http://schemas.microsoft.com/office/drawing/2014/main" id="{625676AF-BAB7-E9DA-04E6-49BE3C690FBC}"/>
              </a:ext>
            </a:extLst>
          </p:cNvPr>
          <p:cNvSpPr>
            <a:spLocks noGrp="1"/>
          </p:cNvSpPr>
          <p:nvPr>
            <p:ph type="body" sz="quarter" idx="18" hasCustomPrompt="1"/>
          </p:nvPr>
        </p:nvSpPr>
        <p:spPr>
          <a:xfrm>
            <a:off x="4160712" y="877507"/>
            <a:ext cx="19114035" cy="841040"/>
          </a:xfrm>
          <a:prstGeom prst="rect">
            <a:avLst/>
          </a:prstGeom>
        </p:spPr>
        <p:txBody>
          <a:bodyPr anchor="t">
            <a:normAutofit/>
          </a:bodyPr>
          <a:lstStyle>
            <a:lvl1pPr marL="0" marR="0" indent="0" algn="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 name="Title text">
            <a:extLst>
              <a:ext uri="{FF2B5EF4-FFF2-40B4-BE49-F238E27FC236}">
                <a16:creationId xmlns:a16="http://schemas.microsoft.com/office/drawing/2014/main" id="{F7ECED0B-0F40-6EDD-AB8B-B5814D06F3E0}"/>
              </a:ext>
            </a:extLst>
          </p:cNvPr>
          <p:cNvSpPr>
            <a:spLocks noGrp="1"/>
          </p:cNvSpPr>
          <p:nvPr>
            <p:ph type="body" sz="quarter" idx="28" hasCustomPrompt="1"/>
          </p:nvPr>
        </p:nvSpPr>
        <p:spPr>
          <a:xfrm>
            <a:off x="4864608" y="2170436"/>
            <a:ext cx="18423622" cy="464110"/>
          </a:xfrm>
          <a:prstGeom prst="rect">
            <a:avLst/>
          </a:prstGeom>
        </p:spPr>
        <p:txBody>
          <a:bodyPr anchor="t">
            <a:norm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2670120911"/>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2_Main Slide 01">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D600976F-4E74-3EA1-D1E1-B7B2886F8A9D}"/>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3683D271-B508-41AC-ACD4-63CAC2E21308}"/>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98551145-E608-D958-ABE4-3C57692A7B23}"/>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26" name="Line">
            <a:extLst>
              <a:ext uri="{FF2B5EF4-FFF2-40B4-BE49-F238E27FC236}">
                <a16:creationId xmlns:a16="http://schemas.microsoft.com/office/drawing/2014/main" id="{6064D8EF-D889-67EF-8480-12B9E8A9A488}"/>
              </a:ext>
            </a:extLst>
          </p:cNvPr>
          <p:cNvSpPr/>
          <p:nvPr userDrawn="1"/>
        </p:nvSpPr>
        <p:spPr>
          <a:xfrm>
            <a:off x="4743171" y="7067724"/>
            <a:ext cx="5314277" cy="0"/>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29" name="Square">
            <a:extLst>
              <a:ext uri="{FF2B5EF4-FFF2-40B4-BE49-F238E27FC236}">
                <a16:creationId xmlns:a16="http://schemas.microsoft.com/office/drawing/2014/main" id="{144BB565-F30E-4942-588C-F801942E03E4}"/>
              </a:ext>
            </a:extLst>
          </p:cNvPr>
          <p:cNvSpPr/>
          <p:nvPr userDrawn="1"/>
        </p:nvSpPr>
        <p:spPr>
          <a:xfrm>
            <a:off x="8106310" y="7067724"/>
            <a:ext cx="4572000" cy="4572000"/>
          </a:xfrm>
          <a:prstGeom prst="rect">
            <a:avLst/>
          </a:prstGeom>
          <a:solidFill>
            <a:schemeClr val="accent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30" name="Square">
            <a:extLst>
              <a:ext uri="{FF2B5EF4-FFF2-40B4-BE49-F238E27FC236}">
                <a16:creationId xmlns:a16="http://schemas.microsoft.com/office/drawing/2014/main" id="{B51E3517-F6E6-D5B0-F792-A0FB1F3DF75A}"/>
              </a:ext>
            </a:extLst>
          </p:cNvPr>
          <p:cNvSpPr/>
          <p:nvPr userDrawn="1"/>
        </p:nvSpPr>
        <p:spPr>
          <a:xfrm>
            <a:off x="10646310" y="4527724"/>
            <a:ext cx="4572000" cy="4572000"/>
          </a:xfrm>
          <a:prstGeom prst="rect">
            <a:avLst/>
          </a:prstGeom>
          <a:solidFill>
            <a:srgbClr val="50586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15" name="Title text">
            <a:extLst>
              <a:ext uri="{FF2B5EF4-FFF2-40B4-BE49-F238E27FC236}">
                <a16:creationId xmlns:a16="http://schemas.microsoft.com/office/drawing/2014/main" id="{90983F6C-5F43-5AF6-628F-90E553188A29}"/>
              </a:ext>
            </a:extLst>
          </p:cNvPr>
          <p:cNvSpPr>
            <a:spLocks noGrp="1"/>
          </p:cNvSpPr>
          <p:nvPr>
            <p:ph type="body" sz="quarter" idx="69" hasCustomPrompt="1"/>
          </p:nvPr>
        </p:nvSpPr>
        <p:spPr>
          <a:xfrm>
            <a:off x="8983534" y="9020532"/>
            <a:ext cx="2565241" cy="1300940"/>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6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31" name="Square">
            <a:extLst>
              <a:ext uri="{FF2B5EF4-FFF2-40B4-BE49-F238E27FC236}">
                <a16:creationId xmlns:a16="http://schemas.microsoft.com/office/drawing/2014/main" id="{39DA97E3-39CD-73C0-4994-FAAAE5CA3355}"/>
              </a:ext>
            </a:extLst>
          </p:cNvPr>
          <p:cNvSpPr/>
          <p:nvPr userDrawn="1"/>
        </p:nvSpPr>
        <p:spPr>
          <a:xfrm>
            <a:off x="10646310" y="7067724"/>
            <a:ext cx="2032000" cy="203200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32" name="Content Placeholder 43">
            <a:extLst>
              <a:ext uri="{FF2B5EF4-FFF2-40B4-BE49-F238E27FC236}">
                <a16:creationId xmlns:a16="http://schemas.microsoft.com/office/drawing/2014/main" id="{A8B4AAD3-D864-5B26-4180-F56B76FEB394}"/>
              </a:ext>
            </a:extLst>
          </p:cNvPr>
          <p:cNvSpPr>
            <a:spLocks noGrp="1"/>
          </p:cNvSpPr>
          <p:nvPr>
            <p:ph sz="quarter" idx="67"/>
          </p:nvPr>
        </p:nvSpPr>
        <p:spPr>
          <a:xfrm>
            <a:off x="11139737" y="7639002"/>
            <a:ext cx="1035539" cy="908876"/>
          </a:xfrm>
          <a:prstGeom prst="rect">
            <a:avLst/>
          </a:prstGeom>
          <a:noFill/>
        </p:spPr>
        <p:txBody>
          <a:bodyPr/>
          <a:lstStyle>
            <a:lvl1pPr>
              <a:defRPr sz="500"/>
            </a:lvl1pPr>
          </a:lstStyle>
          <a:p>
            <a:pPr lvl="0"/>
            <a:endParaRPr lang="en-US" dirty="0"/>
          </a:p>
        </p:txBody>
      </p:sp>
      <p:sp>
        <p:nvSpPr>
          <p:cNvPr id="33" name="Title text">
            <a:extLst>
              <a:ext uri="{FF2B5EF4-FFF2-40B4-BE49-F238E27FC236}">
                <a16:creationId xmlns:a16="http://schemas.microsoft.com/office/drawing/2014/main" id="{C364F281-821E-8696-D853-E76F73C2E5F0}"/>
              </a:ext>
            </a:extLst>
          </p:cNvPr>
          <p:cNvSpPr>
            <a:spLocks noGrp="1"/>
          </p:cNvSpPr>
          <p:nvPr>
            <p:ph type="body" sz="quarter" idx="84" hasCustomPrompt="1"/>
          </p:nvPr>
        </p:nvSpPr>
        <p:spPr>
          <a:xfrm>
            <a:off x="11917234" y="5865408"/>
            <a:ext cx="2565241" cy="1300940"/>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60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00%</a:t>
            </a:r>
          </a:p>
        </p:txBody>
      </p:sp>
      <p:sp>
        <p:nvSpPr>
          <p:cNvPr id="36" name="Line">
            <a:extLst>
              <a:ext uri="{FF2B5EF4-FFF2-40B4-BE49-F238E27FC236}">
                <a16:creationId xmlns:a16="http://schemas.microsoft.com/office/drawing/2014/main" id="{0DC18E1A-61A2-1F68-FA55-D806125384ED}"/>
              </a:ext>
            </a:extLst>
          </p:cNvPr>
          <p:cNvSpPr/>
          <p:nvPr userDrawn="1"/>
        </p:nvSpPr>
        <p:spPr>
          <a:xfrm rot="10800000">
            <a:off x="11548775" y="4519258"/>
            <a:ext cx="5314277" cy="0"/>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5" name="Title text">
            <a:extLst>
              <a:ext uri="{FF2B5EF4-FFF2-40B4-BE49-F238E27FC236}">
                <a16:creationId xmlns:a16="http://schemas.microsoft.com/office/drawing/2014/main" id="{965C9CD3-B3AA-A1A2-73ED-A9FBC850491D}"/>
              </a:ext>
            </a:extLst>
          </p:cNvPr>
          <p:cNvSpPr>
            <a:spLocks noGrp="1"/>
          </p:cNvSpPr>
          <p:nvPr>
            <p:ph type="body" sz="quarter" idx="77" hasCustomPrompt="1"/>
          </p:nvPr>
        </p:nvSpPr>
        <p:spPr>
          <a:xfrm>
            <a:off x="564241" y="6498753"/>
            <a:ext cx="3884499" cy="568971"/>
          </a:xfrm>
          <a:prstGeom prst="rect">
            <a:avLst/>
          </a:prstGeom>
        </p:spPr>
        <p:txBody>
          <a:bodyPr wrap="none" anchor="t">
            <a:norm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6" name="Title text">
            <a:extLst>
              <a:ext uri="{FF2B5EF4-FFF2-40B4-BE49-F238E27FC236}">
                <a16:creationId xmlns:a16="http://schemas.microsoft.com/office/drawing/2014/main" id="{6F5E7E52-9E56-A7F9-579B-9885E2614A45}"/>
              </a:ext>
            </a:extLst>
          </p:cNvPr>
          <p:cNvSpPr>
            <a:spLocks noGrp="1"/>
          </p:cNvSpPr>
          <p:nvPr>
            <p:ph type="body" sz="quarter" idx="78" hasCustomPrompt="1"/>
          </p:nvPr>
        </p:nvSpPr>
        <p:spPr>
          <a:xfrm>
            <a:off x="564241" y="7148916"/>
            <a:ext cx="3884499" cy="1828800"/>
          </a:xfrm>
          <a:prstGeom prst="rect">
            <a:avLst/>
          </a:prstGeom>
        </p:spPr>
        <p:txBody>
          <a:bodyPr anchor="t">
            <a:norm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 name="Title text">
            <a:extLst>
              <a:ext uri="{FF2B5EF4-FFF2-40B4-BE49-F238E27FC236}">
                <a16:creationId xmlns:a16="http://schemas.microsoft.com/office/drawing/2014/main" id="{F1BD00AB-5D0E-C6DC-AA8E-7CA5A175F9DE}"/>
              </a:ext>
            </a:extLst>
          </p:cNvPr>
          <p:cNvSpPr>
            <a:spLocks noGrp="1"/>
          </p:cNvSpPr>
          <p:nvPr>
            <p:ph type="body" sz="quarter" idx="85" hasCustomPrompt="1"/>
          </p:nvPr>
        </p:nvSpPr>
        <p:spPr>
          <a:xfrm>
            <a:off x="17147608" y="3877561"/>
            <a:ext cx="3884499" cy="568971"/>
          </a:xfrm>
          <a:prstGeom prst="rect">
            <a:avLst/>
          </a:prstGeom>
        </p:spPr>
        <p:txBody>
          <a:bodyPr wrap="non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8" name="Title text">
            <a:extLst>
              <a:ext uri="{FF2B5EF4-FFF2-40B4-BE49-F238E27FC236}">
                <a16:creationId xmlns:a16="http://schemas.microsoft.com/office/drawing/2014/main" id="{E8AD345A-3930-B706-C07E-B5F9EC6D9766}"/>
              </a:ext>
            </a:extLst>
          </p:cNvPr>
          <p:cNvSpPr>
            <a:spLocks noGrp="1"/>
          </p:cNvSpPr>
          <p:nvPr>
            <p:ph type="body" sz="quarter" idx="86" hasCustomPrompt="1"/>
          </p:nvPr>
        </p:nvSpPr>
        <p:spPr>
          <a:xfrm>
            <a:off x="17147608" y="4527724"/>
            <a:ext cx="3884499" cy="182880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9" name="Title text">
            <a:extLst>
              <a:ext uri="{FF2B5EF4-FFF2-40B4-BE49-F238E27FC236}">
                <a16:creationId xmlns:a16="http://schemas.microsoft.com/office/drawing/2014/main" id="{B451F810-39DF-5BB8-7914-F5407309966D}"/>
              </a:ext>
            </a:extLst>
          </p:cNvPr>
          <p:cNvSpPr>
            <a:spLocks noGrp="1"/>
          </p:cNvSpPr>
          <p:nvPr>
            <p:ph type="body" sz="quarter" idx="18" hasCustomPrompt="1"/>
          </p:nvPr>
        </p:nvSpPr>
        <p:spPr>
          <a:xfrm>
            <a:off x="1279821" y="1558576"/>
            <a:ext cx="19114035" cy="841040"/>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0" name="Title text">
            <a:extLst>
              <a:ext uri="{FF2B5EF4-FFF2-40B4-BE49-F238E27FC236}">
                <a16:creationId xmlns:a16="http://schemas.microsoft.com/office/drawing/2014/main" id="{57F3585D-0A60-3BEE-7FBA-6220D7C8D18C}"/>
              </a:ext>
            </a:extLst>
          </p:cNvPr>
          <p:cNvSpPr>
            <a:spLocks noGrp="1"/>
          </p:cNvSpPr>
          <p:nvPr>
            <p:ph type="body" sz="quarter" idx="28" hasCustomPrompt="1"/>
          </p:nvPr>
        </p:nvSpPr>
        <p:spPr>
          <a:xfrm>
            <a:off x="1279821" y="2777001"/>
            <a:ext cx="21251831" cy="46411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52984947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3_Main Slide 01">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D600976F-4E74-3EA1-D1E1-B7B2886F8A9D}"/>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3683D271-B508-41AC-ACD4-63CAC2E21308}"/>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98551145-E608-D958-ABE4-3C57692A7B23}"/>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26" name="Line">
            <a:extLst>
              <a:ext uri="{FF2B5EF4-FFF2-40B4-BE49-F238E27FC236}">
                <a16:creationId xmlns:a16="http://schemas.microsoft.com/office/drawing/2014/main" id="{6064D8EF-D889-67EF-8480-12B9E8A9A488}"/>
              </a:ext>
            </a:extLst>
          </p:cNvPr>
          <p:cNvSpPr/>
          <p:nvPr userDrawn="1"/>
        </p:nvSpPr>
        <p:spPr>
          <a:xfrm flipV="1">
            <a:off x="5146191" y="6622776"/>
            <a:ext cx="3750159" cy="17296"/>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36" name="Line">
            <a:extLst>
              <a:ext uri="{FF2B5EF4-FFF2-40B4-BE49-F238E27FC236}">
                <a16:creationId xmlns:a16="http://schemas.microsoft.com/office/drawing/2014/main" id="{0DC18E1A-61A2-1F68-FA55-D806125384ED}"/>
              </a:ext>
            </a:extLst>
          </p:cNvPr>
          <p:cNvSpPr/>
          <p:nvPr userDrawn="1"/>
        </p:nvSpPr>
        <p:spPr>
          <a:xfrm rot="10800000">
            <a:off x="11548774" y="5071706"/>
            <a:ext cx="5701814" cy="55799"/>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6" name="Shape">
            <a:extLst>
              <a:ext uri="{FF2B5EF4-FFF2-40B4-BE49-F238E27FC236}">
                <a16:creationId xmlns:a16="http://schemas.microsoft.com/office/drawing/2014/main" id="{38D7C7E0-5660-9683-BE05-D5099B5C0901}"/>
              </a:ext>
            </a:extLst>
          </p:cNvPr>
          <p:cNvSpPr/>
          <p:nvPr userDrawn="1"/>
        </p:nvSpPr>
        <p:spPr>
          <a:xfrm>
            <a:off x="8896350" y="5253474"/>
            <a:ext cx="5715001" cy="2794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1">
              <a:alpha val="7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7" name="Shape">
            <a:extLst>
              <a:ext uri="{FF2B5EF4-FFF2-40B4-BE49-F238E27FC236}">
                <a16:creationId xmlns:a16="http://schemas.microsoft.com/office/drawing/2014/main" id="{DE433319-AA59-7601-3E60-3CA889682076}"/>
              </a:ext>
            </a:extLst>
          </p:cNvPr>
          <p:cNvSpPr/>
          <p:nvPr userDrawn="1"/>
        </p:nvSpPr>
        <p:spPr>
          <a:xfrm>
            <a:off x="8896350" y="5938125"/>
            <a:ext cx="5715001" cy="2794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30353E">
              <a:alpha val="5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8" name="Diamond">
            <a:extLst>
              <a:ext uri="{FF2B5EF4-FFF2-40B4-BE49-F238E27FC236}">
                <a16:creationId xmlns:a16="http://schemas.microsoft.com/office/drawing/2014/main" id="{9CE8891B-0925-40E9-C649-0E70A2F5BEEB}"/>
              </a:ext>
            </a:extLst>
          </p:cNvPr>
          <p:cNvSpPr/>
          <p:nvPr userDrawn="1"/>
        </p:nvSpPr>
        <p:spPr>
          <a:xfrm>
            <a:off x="8896350" y="6622776"/>
            <a:ext cx="5715000" cy="2794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30353E">
              <a:alpha val="3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9" name="Diamond">
            <a:extLst>
              <a:ext uri="{FF2B5EF4-FFF2-40B4-BE49-F238E27FC236}">
                <a16:creationId xmlns:a16="http://schemas.microsoft.com/office/drawing/2014/main" id="{3E9323AC-B3F4-71DB-68DB-BD2F914AD220}"/>
              </a:ext>
            </a:extLst>
          </p:cNvPr>
          <p:cNvSpPr/>
          <p:nvPr userDrawn="1"/>
        </p:nvSpPr>
        <p:spPr>
          <a:xfrm>
            <a:off x="8896350" y="7307427"/>
            <a:ext cx="5715000" cy="2794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30353E">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10" name="Diamond">
            <a:extLst>
              <a:ext uri="{FF2B5EF4-FFF2-40B4-BE49-F238E27FC236}">
                <a16:creationId xmlns:a16="http://schemas.microsoft.com/office/drawing/2014/main" id="{98BCD5AD-A518-E78D-CDBB-BD19F7CC8687}"/>
              </a:ext>
            </a:extLst>
          </p:cNvPr>
          <p:cNvSpPr/>
          <p:nvPr userDrawn="1"/>
        </p:nvSpPr>
        <p:spPr>
          <a:xfrm>
            <a:off x="8896350" y="3669969"/>
            <a:ext cx="5715000" cy="2794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2">
              <a:alpha val="9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16" name="Line">
            <a:extLst>
              <a:ext uri="{FF2B5EF4-FFF2-40B4-BE49-F238E27FC236}">
                <a16:creationId xmlns:a16="http://schemas.microsoft.com/office/drawing/2014/main" id="{F434F345-9AA8-E57A-6403-DC6190B0694D}"/>
              </a:ext>
            </a:extLst>
          </p:cNvPr>
          <p:cNvSpPr/>
          <p:nvPr userDrawn="1"/>
        </p:nvSpPr>
        <p:spPr>
          <a:xfrm>
            <a:off x="5146191" y="8009375"/>
            <a:ext cx="3884499" cy="0"/>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19" name="Line">
            <a:extLst>
              <a:ext uri="{FF2B5EF4-FFF2-40B4-BE49-F238E27FC236}">
                <a16:creationId xmlns:a16="http://schemas.microsoft.com/office/drawing/2014/main" id="{C47AF346-E927-0CC1-5467-6270F5050BCC}"/>
              </a:ext>
            </a:extLst>
          </p:cNvPr>
          <p:cNvSpPr/>
          <p:nvPr userDrawn="1"/>
        </p:nvSpPr>
        <p:spPr>
          <a:xfrm rot="10800000">
            <a:off x="14611349" y="7313495"/>
            <a:ext cx="2639239" cy="0"/>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24" name="Line">
            <a:extLst>
              <a:ext uri="{FF2B5EF4-FFF2-40B4-BE49-F238E27FC236}">
                <a16:creationId xmlns:a16="http://schemas.microsoft.com/office/drawing/2014/main" id="{17C1A6DF-D6C5-1574-03FD-F05E00E6AFED}"/>
              </a:ext>
            </a:extLst>
          </p:cNvPr>
          <p:cNvSpPr/>
          <p:nvPr userDrawn="1"/>
        </p:nvSpPr>
        <p:spPr>
          <a:xfrm rot="10800000">
            <a:off x="14611349" y="8690117"/>
            <a:ext cx="2639239" cy="0"/>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5" name="Title text">
            <a:extLst>
              <a:ext uri="{FF2B5EF4-FFF2-40B4-BE49-F238E27FC236}">
                <a16:creationId xmlns:a16="http://schemas.microsoft.com/office/drawing/2014/main" id="{C749CF0E-F7C6-EB1D-8906-A67BC698CC25}"/>
              </a:ext>
            </a:extLst>
          </p:cNvPr>
          <p:cNvSpPr>
            <a:spLocks noGrp="1"/>
          </p:cNvSpPr>
          <p:nvPr>
            <p:ph type="body" sz="quarter" idx="77" hasCustomPrompt="1"/>
          </p:nvPr>
        </p:nvSpPr>
        <p:spPr>
          <a:xfrm>
            <a:off x="957249" y="6061440"/>
            <a:ext cx="3884499" cy="568971"/>
          </a:xfrm>
          <a:prstGeom prst="rect">
            <a:avLst/>
          </a:prstGeom>
        </p:spPr>
        <p:txBody>
          <a:bodyPr wrap="none" anchor="t">
            <a:norm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5" name="Title text">
            <a:extLst>
              <a:ext uri="{FF2B5EF4-FFF2-40B4-BE49-F238E27FC236}">
                <a16:creationId xmlns:a16="http://schemas.microsoft.com/office/drawing/2014/main" id="{D4083665-5938-6F7C-80E7-06521B94F262}"/>
              </a:ext>
            </a:extLst>
          </p:cNvPr>
          <p:cNvSpPr>
            <a:spLocks noGrp="1"/>
          </p:cNvSpPr>
          <p:nvPr>
            <p:ph type="body" sz="quarter" idx="78" hasCustomPrompt="1"/>
          </p:nvPr>
        </p:nvSpPr>
        <p:spPr>
          <a:xfrm>
            <a:off x="957249" y="6711603"/>
            <a:ext cx="3884499" cy="514632"/>
          </a:xfrm>
          <a:prstGeom prst="rect">
            <a:avLst/>
          </a:prstGeom>
        </p:spPr>
        <p:txBody>
          <a:bodyPr anchor="t">
            <a:norm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5" name="Title text">
            <a:extLst>
              <a:ext uri="{FF2B5EF4-FFF2-40B4-BE49-F238E27FC236}">
                <a16:creationId xmlns:a16="http://schemas.microsoft.com/office/drawing/2014/main" id="{E840C05E-4127-D126-420F-50B5EEF5930B}"/>
              </a:ext>
            </a:extLst>
          </p:cNvPr>
          <p:cNvSpPr>
            <a:spLocks noGrp="1"/>
          </p:cNvSpPr>
          <p:nvPr>
            <p:ph type="body" sz="quarter" idx="93" hasCustomPrompt="1"/>
          </p:nvPr>
        </p:nvSpPr>
        <p:spPr>
          <a:xfrm>
            <a:off x="957249" y="7405494"/>
            <a:ext cx="3884499" cy="568971"/>
          </a:xfrm>
          <a:prstGeom prst="rect">
            <a:avLst/>
          </a:prstGeom>
        </p:spPr>
        <p:txBody>
          <a:bodyPr wrap="none" anchor="t">
            <a:norm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7" name="Title text">
            <a:extLst>
              <a:ext uri="{FF2B5EF4-FFF2-40B4-BE49-F238E27FC236}">
                <a16:creationId xmlns:a16="http://schemas.microsoft.com/office/drawing/2014/main" id="{3E627683-46A4-C521-6E7F-5B224EAD8320}"/>
              </a:ext>
            </a:extLst>
          </p:cNvPr>
          <p:cNvSpPr>
            <a:spLocks noGrp="1"/>
          </p:cNvSpPr>
          <p:nvPr>
            <p:ph type="body" sz="quarter" idx="94" hasCustomPrompt="1"/>
          </p:nvPr>
        </p:nvSpPr>
        <p:spPr>
          <a:xfrm>
            <a:off x="957249" y="8055657"/>
            <a:ext cx="3884499" cy="514632"/>
          </a:xfrm>
          <a:prstGeom prst="rect">
            <a:avLst/>
          </a:prstGeom>
        </p:spPr>
        <p:txBody>
          <a:bodyPr anchor="t">
            <a:norm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8" name="Title text">
            <a:extLst>
              <a:ext uri="{FF2B5EF4-FFF2-40B4-BE49-F238E27FC236}">
                <a16:creationId xmlns:a16="http://schemas.microsoft.com/office/drawing/2014/main" id="{F65FCD37-0379-77EB-85C6-3A90D47C4C3A}"/>
              </a:ext>
            </a:extLst>
          </p:cNvPr>
          <p:cNvSpPr>
            <a:spLocks noGrp="1"/>
          </p:cNvSpPr>
          <p:nvPr>
            <p:ph type="body" sz="quarter" idx="95" hasCustomPrompt="1"/>
          </p:nvPr>
        </p:nvSpPr>
        <p:spPr>
          <a:xfrm>
            <a:off x="17495697" y="4477342"/>
            <a:ext cx="3884499" cy="568971"/>
          </a:xfrm>
          <a:prstGeom prst="rect">
            <a:avLst/>
          </a:prstGeom>
        </p:spPr>
        <p:txBody>
          <a:bodyPr wrap="non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9" name="Title text">
            <a:extLst>
              <a:ext uri="{FF2B5EF4-FFF2-40B4-BE49-F238E27FC236}">
                <a16:creationId xmlns:a16="http://schemas.microsoft.com/office/drawing/2014/main" id="{F0A5D77E-B421-96FF-A3F8-3DF58F3F477B}"/>
              </a:ext>
            </a:extLst>
          </p:cNvPr>
          <p:cNvSpPr>
            <a:spLocks noGrp="1"/>
          </p:cNvSpPr>
          <p:nvPr>
            <p:ph type="body" sz="quarter" idx="96" hasCustomPrompt="1"/>
          </p:nvPr>
        </p:nvSpPr>
        <p:spPr>
          <a:xfrm>
            <a:off x="17495697" y="5127505"/>
            <a:ext cx="3884499" cy="514632"/>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0" name="Title text">
            <a:extLst>
              <a:ext uri="{FF2B5EF4-FFF2-40B4-BE49-F238E27FC236}">
                <a16:creationId xmlns:a16="http://schemas.microsoft.com/office/drawing/2014/main" id="{59B3BCDA-27DC-8A73-55E4-24289B04EA97}"/>
              </a:ext>
            </a:extLst>
          </p:cNvPr>
          <p:cNvSpPr>
            <a:spLocks noGrp="1"/>
          </p:cNvSpPr>
          <p:nvPr>
            <p:ph type="body" sz="quarter" idx="97" hasCustomPrompt="1"/>
          </p:nvPr>
        </p:nvSpPr>
        <p:spPr>
          <a:xfrm>
            <a:off x="17495697" y="6690453"/>
            <a:ext cx="3884499" cy="568971"/>
          </a:xfrm>
          <a:prstGeom prst="rect">
            <a:avLst/>
          </a:prstGeom>
        </p:spPr>
        <p:txBody>
          <a:bodyPr wrap="non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1" name="Title text">
            <a:extLst>
              <a:ext uri="{FF2B5EF4-FFF2-40B4-BE49-F238E27FC236}">
                <a16:creationId xmlns:a16="http://schemas.microsoft.com/office/drawing/2014/main" id="{D2B9B861-AD8D-2A25-F661-E923F693F7AD}"/>
              </a:ext>
            </a:extLst>
          </p:cNvPr>
          <p:cNvSpPr>
            <a:spLocks noGrp="1"/>
          </p:cNvSpPr>
          <p:nvPr>
            <p:ph type="body" sz="quarter" idx="98" hasCustomPrompt="1"/>
          </p:nvPr>
        </p:nvSpPr>
        <p:spPr>
          <a:xfrm>
            <a:off x="17495697" y="7340616"/>
            <a:ext cx="3884499" cy="514632"/>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2" name="Title text">
            <a:extLst>
              <a:ext uri="{FF2B5EF4-FFF2-40B4-BE49-F238E27FC236}">
                <a16:creationId xmlns:a16="http://schemas.microsoft.com/office/drawing/2014/main" id="{2D9E96FF-E469-BA4A-C196-3F47349C0FC4}"/>
              </a:ext>
            </a:extLst>
          </p:cNvPr>
          <p:cNvSpPr>
            <a:spLocks noGrp="1"/>
          </p:cNvSpPr>
          <p:nvPr>
            <p:ph type="body" sz="quarter" idx="99" hasCustomPrompt="1"/>
          </p:nvPr>
        </p:nvSpPr>
        <p:spPr>
          <a:xfrm>
            <a:off x="17495697" y="8092907"/>
            <a:ext cx="3884499" cy="568971"/>
          </a:xfrm>
          <a:prstGeom prst="rect">
            <a:avLst/>
          </a:prstGeom>
        </p:spPr>
        <p:txBody>
          <a:bodyPr wrap="none"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3" name="Title text">
            <a:extLst>
              <a:ext uri="{FF2B5EF4-FFF2-40B4-BE49-F238E27FC236}">
                <a16:creationId xmlns:a16="http://schemas.microsoft.com/office/drawing/2014/main" id="{2612B583-4721-05EF-C5B4-E155F72F1790}"/>
              </a:ext>
            </a:extLst>
          </p:cNvPr>
          <p:cNvSpPr>
            <a:spLocks noGrp="1"/>
          </p:cNvSpPr>
          <p:nvPr>
            <p:ph type="body" sz="quarter" idx="100" hasCustomPrompt="1"/>
          </p:nvPr>
        </p:nvSpPr>
        <p:spPr>
          <a:xfrm>
            <a:off x="17495697" y="8743070"/>
            <a:ext cx="3884499" cy="514632"/>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7" name="Title text">
            <a:extLst>
              <a:ext uri="{FF2B5EF4-FFF2-40B4-BE49-F238E27FC236}">
                <a16:creationId xmlns:a16="http://schemas.microsoft.com/office/drawing/2014/main" id="{3E06AA38-4388-B0BF-045E-333CEC865076}"/>
              </a:ext>
            </a:extLst>
          </p:cNvPr>
          <p:cNvSpPr>
            <a:spLocks noGrp="1"/>
          </p:cNvSpPr>
          <p:nvPr>
            <p:ph type="body" sz="quarter" idx="18" hasCustomPrompt="1"/>
          </p:nvPr>
        </p:nvSpPr>
        <p:spPr>
          <a:xfrm>
            <a:off x="1279821" y="1558576"/>
            <a:ext cx="19114035" cy="841040"/>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8" name="Title text">
            <a:extLst>
              <a:ext uri="{FF2B5EF4-FFF2-40B4-BE49-F238E27FC236}">
                <a16:creationId xmlns:a16="http://schemas.microsoft.com/office/drawing/2014/main" id="{71DF9CE6-D618-725A-F4FC-F27779CD6333}"/>
              </a:ext>
            </a:extLst>
          </p:cNvPr>
          <p:cNvSpPr>
            <a:spLocks noGrp="1"/>
          </p:cNvSpPr>
          <p:nvPr>
            <p:ph type="body" sz="quarter" idx="28" hasCustomPrompt="1"/>
          </p:nvPr>
        </p:nvSpPr>
        <p:spPr>
          <a:xfrm>
            <a:off x="1279821" y="2777001"/>
            <a:ext cx="21251831" cy="464110"/>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2321450505"/>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Main Slide 01">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D600976F-4E74-3EA1-D1E1-B7B2886F8A9D}"/>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3683D271-B508-41AC-ACD4-63CAC2E21308}"/>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98551145-E608-D958-ABE4-3C57692A7B23}"/>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34" name="Title text">
            <a:extLst>
              <a:ext uri="{FF2B5EF4-FFF2-40B4-BE49-F238E27FC236}">
                <a16:creationId xmlns:a16="http://schemas.microsoft.com/office/drawing/2014/main" id="{D511A863-9240-533F-8BD7-247EF6704CD0}"/>
              </a:ext>
            </a:extLst>
          </p:cNvPr>
          <p:cNvSpPr>
            <a:spLocks noGrp="1"/>
          </p:cNvSpPr>
          <p:nvPr>
            <p:ph type="body" sz="quarter" idx="85" hasCustomPrompt="1"/>
          </p:nvPr>
        </p:nvSpPr>
        <p:spPr>
          <a:xfrm>
            <a:off x="19877641" y="4299316"/>
            <a:ext cx="2632288" cy="568971"/>
          </a:xfrm>
          <a:prstGeom prst="rect">
            <a:avLst/>
          </a:prstGeom>
        </p:spPr>
        <p:txBody>
          <a:bodyPr wrap="non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5" name="Title text">
            <a:extLst>
              <a:ext uri="{FF2B5EF4-FFF2-40B4-BE49-F238E27FC236}">
                <a16:creationId xmlns:a16="http://schemas.microsoft.com/office/drawing/2014/main" id="{98094005-D217-46A4-BFF5-921AC7731DC8}"/>
              </a:ext>
            </a:extLst>
          </p:cNvPr>
          <p:cNvSpPr>
            <a:spLocks noGrp="1"/>
          </p:cNvSpPr>
          <p:nvPr>
            <p:ph type="body" sz="quarter" idx="86" hasCustomPrompt="1"/>
          </p:nvPr>
        </p:nvSpPr>
        <p:spPr>
          <a:xfrm>
            <a:off x="19877641" y="4949479"/>
            <a:ext cx="2632288" cy="35612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grpSp>
        <p:nvGrpSpPr>
          <p:cNvPr id="5" name="Group">
            <a:extLst>
              <a:ext uri="{FF2B5EF4-FFF2-40B4-BE49-F238E27FC236}">
                <a16:creationId xmlns:a16="http://schemas.microsoft.com/office/drawing/2014/main" id="{ABD5BEF7-AA4E-DF71-B511-3F0AEF999C6F}"/>
              </a:ext>
            </a:extLst>
          </p:cNvPr>
          <p:cNvGrpSpPr/>
          <p:nvPr userDrawn="1"/>
        </p:nvGrpSpPr>
        <p:grpSpPr>
          <a:xfrm>
            <a:off x="12482625" y="3745864"/>
            <a:ext cx="6843444" cy="6858003"/>
            <a:chOff x="0" y="-1"/>
            <a:chExt cx="6843442" cy="6858002"/>
          </a:xfrm>
        </p:grpSpPr>
        <p:sp>
          <p:nvSpPr>
            <p:cNvPr id="15" name="Freeform 18">
              <a:extLst>
                <a:ext uri="{FF2B5EF4-FFF2-40B4-BE49-F238E27FC236}">
                  <a16:creationId xmlns:a16="http://schemas.microsoft.com/office/drawing/2014/main" id="{6A7FA4B4-43D0-5CC5-8C88-CA6D80F5461A}"/>
                </a:ext>
              </a:extLst>
            </p:cNvPr>
            <p:cNvSpPr/>
            <p:nvPr/>
          </p:nvSpPr>
          <p:spPr>
            <a:xfrm>
              <a:off x="3560209" y="3507767"/>
              <a:ext cx="3283233" cy="3113666"/>
            </a:xfrm>
            <a:custGeom>
              <a:avLst/>
              <a:gdLst/>
              <a:ahLst/>
              <a:cxnLst>
                <a:cxn ang="0">
                  <a:pos x="wd2" y="hd2"/>
                </a:cxn>
                <a:cxn ang="5400000">
                  <a:pos x="wd2" y="hd2"/>
                </a:cxn>
                <a:cxn ang="10800000">
                  <a:pos x="wd2" y="hd2"/>
                </a:cxn>
                <a:cxn ang="16200000">
                  <a:pos x="wd2" y="hd2"/>
                </a:cxn>
              </a:cxnLst>
              <a:rect l="0" t="0" r="r" b="b"/>
              <a:pathLst>
                <a:path w="21536" h="21479" extrusionOk="0">
                  <a:moveTo>
                    <a:pt x="367" y="0"/>
                  </a:moveTo>
                  <a:cubicBezTo>
                    <a:pt x="107" y="0"/>
                    <a:pt x="-64" y="273"/>
                    <a:pt x="23" y="547"/>
                  </a:cubicBezTo>
                  <a:cubicBezTo>
                    <a:pt x="3964" y="13355"/>
                    <a:pt x="3964" y="13356"/>
                    <a:pt x="3964" y="13356"/>
                  </a:cubicBezTo>
                  <a:cubicBezTo>
                    <a:pt x="3964" y="13356"/>
                    <a:pt x="3960" y="13356"/>
                    <a:pt x="3960" y="13356"/>
                  </a:cubicBezTo>
                  <a:cubicBezTo>
                    <a:pt x="6256" y="20825"/>
                    <a:pt x="6256" y="20824"/>
                    <a:pt x="6256" y="20824"/>
                  </a:cubicBezTo>
                  <a:cubicBezTo>
                    <a:pt x="6430" y="21370"/>
                    <a:pt x="6947" y="21600"/>
                    <a:pt x="7423" y="21418"/>
                  </a:cubicBezTo>
                  <a:cubicBezTo>
                    <a:pt x="11452" y="19733"/>
                    <a:pt x="14834" y="16908"/>
                    <a:pt x="17303" y="13356"/>
                  </a:cubicBezTo>
                  <a:lnTo>
                    <a:pt x="17299" y="13348"/>
                  </a:lnTo>
                  <a:cubicBezTo>
                    <a:pt x="19718" y="9794"/>
                    <a:pt x="21233" y="5558"/>
                    <a:pt x="21536" y="1003"/>
                  </a:cubicBezTo>
                  <a:cubicBezTo>
                    <a:pt x="21536" y="501"/>
                    <a:pt x="21146" y="0"/>
                    <a:pt x="20627" y="0"/>
                  </a:cubicBezTo>
                  <a:cubicBezTo>
                    <a:pt x="13189" y="0"/>
                    <a:pt x="13189" y="0"/>
                    <a:pt x="13189" y="0"/>
                  </a:cubicBezTo>
                  <a:cubicBezTo>
                    <a:pt x="13189" y="46"/>
                    <a:pt x="13189" y="47"/>
                    <a:pt x="13189" y="47"/>
                  </a:cubicBezTo>
                  <a:lnTo>
                    <a:pt x="14558" y="4483"/>
                  </a:lnTo>
                  <a:lnTo>
                    <a:pt x="13186" y="47"/>
                  </a:lnTo>
                  <a:cubicBezTo>
                    <a:pt x="13186" y="2"/>
                    <a:pt x="13186" y="0"/>
                    <a:pt x="13186" y="0"/>
                  </a:cubicBezTo>
                  <a:cubicBezTo>
                    <a:pt x="367" y="0"/>
                    <a:pt x="367" y="0"/>
                    <a:pt x="367" y="0"/>
                  </a:cubicBezTo>
                  <a:close/>
                </a:path>
              </a:pathLst>
            </a:custGeom>
            <a:solidFill>
              <a:schemeClr val="accent1"/>
            </a:solidFill>
            <a:ln w="12700" cap="flat">
              <a:noFill/>
              <a:miter lim="400000"/>
            </a:ln>
            <a:effectLst/>
          </p:spPr>
          <p:txBody>
            <a:bodyPr wrap="square" lIns="45719" tIns="45719" rIns="45719" bIns="45719" numCol="1" anchor="t">
              <a:noAutofit/>
            </a:bodyPr>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5" name="Freeform 21">
              <a:extLst>
                <a:ext uri="{FF2B5EF4-FFF2-40B4-BE49-F238E27FC236}">
                  <a16:creationId xmlns:a16="http://schemas.microsoft.com/office/drawing/2014/main" id="{B8D34301-5FBA-F9CA-C1E4-AE5BAB47392B}"/>
                </a:ext>
              </a:extLst>
            </p:cNvPr>
            <p:cNvSpPr/>
            <p:nvPr/>
          </p:nvSpPr>
          <p:spPr>
            <a:xfrm>
              <a:off x="758861" y="3597979"/>
              <a:ext cx="3609126" cy="3260022"/>
            </a:xfrm>
            <a:custGeom>
              <a:avLst/>
              <a:gdLst/>
              <a:ahLst/>
              <a:cxnLst>
                <a:cxn ang="0">
                  <a:pos x="wd2" y="hd2"/>
                </a:cxn>
                <a:cxn ang="5400000">
                  <a:pos x="wd2" y="hd2"/>
                </a:cxn>
                <a:cxn ang="10800000">
                  <a:pos x="wd2" y="hd2"/>
                </a:cxn>
                <a:cxn ang="16200000">
                  <a:pos x="wd2" y="hd2"/>
                </a:cxn>
              </a:cxnLst>
              <a:rect l="0" t="0" r="r" b="b"/>
              <a:pathLst>
                <a:path w="21392" h="21200" extrusionOk="0">
                  <a:moveTo>
                    <a:pt x="15330" y="3"/>
                  </a:moveTo>
                  <a:cubicBezTo>
                    <a:pt x="15279" y="10"/>
                    <a:pt x="15227" y="30"/>
                    <a:pt x="15178" y="62"/>
                  </a:cubicBezTo>
                  <a:cubicBezTo>
                    <a:pt x="5788" y="7533"/>
                    <a:pt x="5791" y="7533"/>
                    <a:pt x="5791" y="7533"/>
                  </a:cubicBezTo>
                  <a:cubicBezTo>
                    <a:pt x="5791" y="7533"/>
                    <a:pt x="5788" y="7533"/>
                    <a:pt x="5788" y="7533"/>
                  </a:cubicBezTo>
                  <a:cubicBezTo>
                    <a:pt x="5788" y="7533"/>
                    <a:pt x="5788" y="7525"/>
                    <a:pt x="5788" y="7525"/>
                  </a:cubicBezTo>
                  <a:cubicBezTo>
                    <a:pt x="350" y="11908"/>
                    <a:pt x="351" y="11908"/>
                    <a:pt x="351" y="11908"/>
                  </a:cubicBezTo>
                  <a:cubicBezTo>
                    <a:pt x="-40" y="12165"/>
                    <a:pt x="-121" y="12767"/>
                    <a:pt x="192" y="13153"/>
                  </a:cubicBezTo>
                  <a:cubicBezTo>
                    <a:pt x="2696" y="16462"/>
                    <a:pt x="5945" y="18827"/>
                    <a:pt x="9505" y="20116"/>
                  </a:cubicBezTo>
                  <a:lnTo>
                    <a:pt x="19250" y="12345"/>
                  </a:lnTo>
                  <a:cubicBezTo>
                    <a:pt x="15689" y="235"/>
                    <a:pt x="15688" y="233"/>
                    <a:pt x="15688" y="233"/>
                  </a:cubicBezTo>
                  <a:cubicBezTo>
                    <a:pt x="15630" y="72"/>
                    <a:pt x="15482" y="-17"/>
                    <a:pt x="15330" y="3"/>
                  </a:cubicBezTo>
                  <a:close/>
                  <a:moveTo>
                    <a:pt x="19250" y="12345"/>
                  </a:moveTo>
                  <a:cubicBezTo>
                    <a:pt x="9505" y="20123"/>
                    <a:pt x="9505" y="20123"/>
                    <a:pt x="9505" y="20123"/>
                  </a:cubicBezTo>
                  <a:cubicBezTo>
                    <a:pt x="13105" y="21369"/>
                    <a:pt x="16978" y="21583"/>
                    <a:pt x="20774" y="20509"/>
                  </a:cubicBezTo>
                  <a:cubicBezTo>
                    <a:pt x="21243" y="20380"/>
                    <a:pt x="21479" y="19865"/>
                    <a:pt x="21362" y="19393"/>
                  </a:cubicBezTo>
                  <a:cubicBezTo>
                    <a:pt x="19248" y="12346"/>
                    <a:pt x="19250" y="12345"/>
                    <a:pt x="19250" y="12345"/>
                  </a:cubicBezTo>
                  <a:close/>
                </a:path>
              </a:pathLst>
            </a:custGeom>
            <a:solidFill>
              <a:srgbClr val="505863"/>
            </a:solidFill>
            <a:ln w="12700" cap="flat">
              <a:noFill/>
              <a:miter lim="400000"/>
            </a:ln>
            <a:effectLst/>
          </p:spPr>
          <p:txBody>
            <a:bodyPr wrap="square" lIns="45719" tIns="45719" rIns="45719" bIns="45719" numCol="1" anchor="t">
              <a:noAutofit/>
            </a:bodyPr>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7" name="Freeform 24">
              <a:extLst>
                <a:ext uri="{FF2B5EF4-FFF2-40B4-BE49-F238E27FC236}">
                  <a16:creationId xmlns:a16="http://schemas.microsoft.com/office/drawing/2014/main" id="{686370F0-7049-5446-8DEF-CC15AB8529D8}"/>
                </a:ext>
              </a:extLst>
            </p:cNvPr>
            <p:cNvSpPr/>
            <p:nvPr/>
          </p:nvSpPr>
          <p:spPr>
            <a:xfrm>
              <a:off x="0" y="1538020"/>
              <a:ext cx="3245800" cy="3779793"/>
            </a:xfrm>
            <a:custGeom>
              <a:avLst/>
              <a:gdLst/>
              <a:ahLst/>
              <a:cxnLst>
                <a:cxn ang="0">
                  <a:pos x="wd2" y="hd2"/>
                </a:cxn>
                <a:cxn ang="5400000">
                  <a:pos x="wd2" y="hd2"/>
                </a:cxn>
                <a:cxn ang="10800000">
                  <a:pos x="wd2" y="hd2"/>
                </a:cxn>
                <a:cxn ang="16200000">
                  <a:pos x="wd2" y="hd2"/>
                </a:cxn>
              </a:cxnLst>
              <a:rect l="0" t="0" r="r" b="b"/>
              <a:pathLst>
                <a:path w="21545" h="21470" extrusionOk="0">
                  <a:moveTo>
                    <a:pt x="4076" y="10"/>
                  </a:moveTo>
                  <a:cubicBezTo>
                    <a:pt x="3846" y="43"/>
                    <a:pt x="3636" y="156"/>
                    <a:pt x="3504" y="343"/>
                  </a:cubicBezTo>
                  <a:cubicBezTo>
                    <a:pt x="1137" y="3532"/>
                    <a:pt x="0" y="7134"/>
                    <a:pt x="0" y="10735"/>
                  </a:cubicBezTo>
                  <a:cubicBezTo>
                    <a:pt x="0" y="14336"/>
                    <a:pt x="1137" y="17938"/>
                    <a:pt x="3504" y="21127"/>
                  </a:cubicBezTo>
                  <a:cubicBezTo>
                    <a:pt x="3767" y="21502"/>
                    <a:pt x="4381" y="21577"/>
                    <a:pt x="4776" y="21314"/>
                  </a:cubicBezTo>
                  <a:cubicBezTo>
                    <a:pt x="10912" y="17525"/>
                    <a:pt x="10914" y="17526"/>
                    <a:pt x="10914" y="17526"/>
                  </a:cubicBezTo>
                  <a:cubicBezTo>
                    <a:pt x="10909" y="17523"/>
                    <a:pt x="10914" y="17525"/>
                    <a:pt x="10910" y="17522"/>
                  </a:cubicBezTo>
                  <a:cubicBezTo>
                    <a:pt x="21382" y="10997"/>
                    <a:pt x="21381" y="10997"/>
                    <a:pt x="21381" y="10997"/>
                  </a:cubicBezTo>
                  <a:cubicBezTo>
                    <a:pt x="21600" y="10885"/>
                    <a:pt x="21600" y="10623"/>
                    <a:pt x="21381" y="10473"/>
                  </a:cubicBezTo>
                  <a:cubicBezTo>
                    <a:pt x="10909" y="3948"/>
                    <a:pt x="10910" y="3948"/>
                    <a:pt x="10910" y="3948"/>
                  </a:cubicBezTo>
                  <a:lnTo>
                    <a:pt x="10914" y="3944"/>
                  </a:lnTo>
                  <a:cubicBezTo>
                    <a:pt x="4777" y="155"/>
                    <a:pt x="4776" y="156"/>
                    <a:pt x="4776" y="156"/>
                  </a:cubicBezTo>
                  <a:cubicBezTo>
                    <a:pt x="4557" y="24"/>
                    <a:pt x="4306" y="-23"/>
                    <a:pt x="4076" y="10"/>
                  </a:cubicBezTo>
                  <a:close/>
                </a:path>
              </a:pathLst>
            </a:custGeom>
            <a:solidFill>
              <a:srgbClr val="505863"/>
            </a:solidFill>
            <a:ln w="12700" cap="flat">
              <a:noFill/>
              <a:miter lim="400000"/>
            </a:ln>
            <a:effectLst/>
          </p:spPr>
          <p:txBody>
            <a:bodyPr wrap="square" lIns="45719" tIns="45719" rIns="45719" bIns="45719" numCol="1" anchor="t">
              <a:noAutofit/>
            </a:bodyPr>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8" name="Freeform 28">
              <a:extLst>
                <a:ext uri="{FF2B5EF4-FFF2-40B4-BE49-F238E27FC236}">
                  <a16:creationId xmlns:a16="http://schemas.microsoft.com/office/drawing/2014/main" id="{B3E14B61-E712-C675-9AC0-3EF5F1F03152}"/>
                </a:ext>
              </a:extLst>
            </p:cNvPr>
            <p:cNvSpPr/>
            <p:nvPr/>
          </p:nvSpPr>
          <p:spPr>
            <a:xfrm>
              <a:off x="762013" y="-1"/>
              <a:ext cx="3605973" cy="3260019"/>
            </a:xfrm>
            <a:custGeom>
              <a:avLst/>
              <a:gdLst/>
              <a:ahLst/>
              <a:cxnLst>
                <a:cxn ang="0">
                  <a:pos x="wd2" y="hd2"/>
                </a:cxn>
                <a:cxn ang="5400000">
                  <a:pos x="wd2" y="hd2"/>
                </a:cxn>
                <a:cxn ang="10800000">
                  <a:pos x="wd2" y="hd2"/>
                </a:cxn>
                <a:cxn ang="16200000">
                  <a:pos x="wd2" y="hd2"/>
                </a:cxn>
              </a:cxnLst>
              <a:rect l="0" t="0" r="r" b="b"/>
              <a:pathLst>
                <a:path w="21415" h="21470" extrusionOk="0">
                  <a:moveTo>
                    <a:pt x="15078" y="15"/>
                  </a:moveTo>
                  <a:cubicBezTo>
                    <a:pt x="13183" y="91"/>
                    <a:pt x="11313" y="460"/>
                    <a:pt x="9512" y="1089"/>
                  </a:cubicBezTo>
                  <a:cubicBezTo>
                    <a:pt x="9512" y="1089"/>
                    <a:pt x="9505" y="1085"/>
                    <a:pt x="9505" y="1085"/>
                  </a:cubicBezTo>
                  <a:cubicBezTo>
                    <a:pt x="5939" y="2391"/>
                    <a:pt x="2686" y="4785"/>
                    <a:pt x="177" y="8136"/>
                  </a:cubicBezTo>
                  <a:cubicBezTo>
                    <a:pt x="-97" y="8528"/>
                    <a:pt x="-59" y="9134"/>
                    <a:pt x="333" y="9439"/>
                  </a:cubicBezTo>
                  <a:cubicBezTo>
                    <a:pt x="5781" y="13834"/>
                    <a:pt x="5781" y="13836"/>
                    <a:pt x="5781" y="13836"/>
                  </a:cubicBezTo>
                  <a:cubicBezTo>
                    <a:pt x="15191" y="21408"/>
                    <a:pt x="15190" y="21408"/>
                    <a:pt x="15190" y="21408"/>
                  </a:cubicBezTo>
                  <a:cubicBezTo>
                    <a:pt x="15386" y="21539"/>
                    <a:pt x="15622" y="21453"/>
                    <a:pt x="15701" y="21236"/>
                  </a:cubicBezTo>
                  <a:cubicBezTo>
                    <a:pt x="19269" y="8963"/>
                    <a:pt x="19269" y="8962"/>
                    <a:pt x="19269" y="8962"/>
                  </a:cubicBezTo>
                  <a:cubicBezTo>
                    <a:pt x="14388" y="5023"/>
                    <a:pt x="15608" y="6008"/>
                    <a:pt x="14387" y="5024"/>
                  </a:cubicBezTo>
                  <a:cubicBezTo>
                    <a:pt x="15608" y="6007"/>
                    <a:pt x="19269" y="8955"/>
                    <a:pt x="19269" y="8955"/>
                  </a:cubicBezTo>
                  <a:cubicBezTo>
                    <a:pt x="21387" y="1829"/>
                    <a:pt x="21385" y="1828"/>
                    <a:pt x="21385" y="1828"/>
                  </a:cubicBezTo>
                  <a:cubicBezTo>
                    <a:pt x="21503" y="1351"/>
                    <a:pt x="21267" y="829"/>
                    <a:pt x="20796" y="698"/>
                  </a:cubicBezTo>
                  <a:cubicBezTo>
                    <a:pt x="18894" y="155"/>
                    <a:pt x="16975" y="-61"/>
                    <a:pt x="15078" y="15"/>
                  </a:cubicBezTo>
                  <a:close/>
                </a:path>
              </a:pathLst>
            </a:custGeom>
            <a:solidFill>
              <a:schemeClr val="accent2"/>
            </a:solidFill>
            <a:ln w="12700" cap="flat">
              <a:noFill/>
              <a:miter lim="400000"/>
            </a:ln>
            <a:effectLst/>
          </p:spPr>
          <p:txBody>
            <a:bodyPr wrap="square" lIns="45719" tIns="45719" rIns="45719" bIns="45719" numCol="1" anchor="t">
              <a:noAutofit/>
            </a:bodyPr>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9" name="Freeform 31">
              <a:extLst>
                <a:ext uri="{FF2B5EF4-FFF2-40B4-BE49-F238E27FC236}">
                  <a16:creationId xmlns:a16="http://schemas.microsoft.com/office/drawing/2014/main" id="{913A7FD7-F0FA-A564-45F3-C0C18F0DF7A8}"/>
                </a:ext>
              </a:extLst>
            </p:cNvPr>
            <p:cNvSpPr/>
            <p:nvPr/>
          </p:nvSpPr>
          <p:spPr>
            <a:xfrm>
              <a:off x="3560209" y="235674"/>
              <a:ext cx="3283233" cy="3112465"/>
            </a:xfrm>
            <a:custGeom>
              <a:avLst/>
              <a:gdLst/>
              <a:ahLst/>
              <a:cxnLst>
                <a:cxn ang="0">
                  <a:pos x="wd2" y="hd2"/>
                </a:cxn>
                <a:cxn ang="5400000">
                  <a:pos x="wd2" y="hd2"/>
                </a:cxn>
                <a:cxn ang="10800000">
                  <a:pos x="wd2" y="hd2"/>
                </a:cxn>
                <a:cxn ang="16200000">
                  <a:pos x="wd2" y="hd2"/>
                </a:cxn>
              </a:cxnLst>
              <a:rect l="0" t="0" r="r" b="b"/>
              <a:pathLst>
                <a:path w="21536" h="21594" extrusionOk="0">
                  <a:moveTo>
                    <a:pt x="7064" y="2"/>
                  </a:moveTo>
                  <a:cubicBezTo>
                    <a:pt x="6709" y="26"/>
                    <a:pt x="6386" y="272"/>
                    <a:pt x="6256" y="651"/>
                  </a:cubicBezTo>
                  <a:cubicBezTo>
                    <a:pt x="3960" y="8177"/>
                    <a:pt x="3960" y="8178"/>
                    <a:pt x="3960" y="8178"/>
                  </a:cubicBezTo>
                  <a:lnTo>
                    <a:pt x="3964" y="8178"/>
                  </a:lnTo>
                  <a:cubicBezTo>
                    <a:pt x="23" y="21090"/>
                    <a:pt x="23" y="21092"/>
                    <a:pt x="23" y="21092"/>
                  </a:cubicBezTo>
                  <a:cubicBezTo>
                    <a:pt x="-64" y="21321"/>
                    <a:pt x="107" y="21594"/>
                    <a:pt x="367" y="21594"/>
                  </a:cubicBezTo>
                  <a:lnTo>
                    <a:pt x="13186" y="21594"/>
                  </a:lnTo>
                  <a:cubicBezTo>
                    <a:pt x="14557" y="17121"/>
                    <a:pt x="13949" y="19108"/>
                    <a:pt x="14558" y="17121"/>
                  </a:cubicBezTo>
                  <a:cubicBezTo>
                    <a:pt x="14406" y="17618"/>
                    <a:pt x="13189" y="21594"/>
                    <a:pt x="13189" y="21594"/>
                  </a:cubicBezTo>
                  <a:cubicBezTo>
                    <a:pt x="20628" y="21594"/>
                    <a:pt x="20627" y="21594"/>
                    <a:pt x="20627" y="21594"/>
                  </a:cubicBezTo>
                  <a:cubicBezTo>
                    <a:pt x="21146" y="21594"/>
                    <a:pt x="21536" y="21135"/>
                    <a:pt x="21536" y="20585"/>
                  </a:cubicBezTo>
                  <a:cubicBezTo>
                    <a:pt x="21233" y="16009"/>
                    <a:pt x="19718" y="11756"/>
                    <a:pt x="17299" y="8185"/>
                  </a:cubicBezTo>
                  <a:cubicBezTo>
                    <a:pt x="17299" y="8185"/>
                    <a:pt x="17303" y="8178"/>
                    <a:pt x="17303" y="8178"/>
                  </a:cubicBezTo>
                  <a:cubicBezTo>
                    <a:pt x="14834" y="4598"/>
                    <a:pt x="11452" y="1751"/>
                    <a:pt x="7423" y="53"/>
                  </a:cubicBezTo>
                  <a:cubicBezTo>
                    <a:pt x="7304" y="7"/>
                    <a:pt x="7183" y="-6"/>
                    <a:pt x="7064" y="2"/>
                  </a:cubicBezTo>
                  <a:close/>
                </a:path>
              </a:pathLst>
            </a:custGeom>
            <a:solidFill>
              <a:srgbClr val="505863"/>
            </a:solidFill>
            <a:ln w="12700" cap="flat">
              <a:noFill/>
              <a:miter lim="400000"/>
            </a:ln>
            <a:effectLst/>
          </p:spPr>
          <p:txBody>
            <a:bodyPr wrap="square" lIns="45719" tIns="45719" rIns="45719" bIns="45719" numCol="1" anchor="t">
              <a:noAutofit/>
            </a:bodyPr>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grpSp>
      <p:sp>
        <p:nvSpPr>
          <p:cNvPr id="39" name="Title text">
            <a:extLst>
              <a:ext uri="{FF2B5EF4-FFF2-40B4-BE49-F238E27FC236}">
                <a16:creationId xmlns:a16="http://schemas.microsoft.com/office/drawing/2014/main" id="{986786CF-056B-B222-250A-49D095CD8126}"/>
              </a:ext>
            </a:extLst>
          </p:cNvPr>
          <p:cNvSpPr>
            <a:spLocks noGrp="1"/>
          </p:cNvSpPr>
          <p:nvPr>
            <p:ph type="body" sz="quarter" idx="87" hasCustomPrompt="1"/>
          </p:nvPr>
        </p:nvSpPr>
        <p:spPr>
          <a:xfrm>
            <a:off x="19877641" y="8871316"/>
            <a:ext cx="2632288" cy="568971"/>
          </a:xfrm>
          <a:prstGeom prst="rect">
            <a:avLst/>
          </a:prstGeom>
        </p:spPr>
        <p:txBody>
          <a:bodyPr wrap="non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40" name="Title text">
            <a:extLst>
              <a:ext uri="{FF2B5EF4-FFF2-40B4-BE49-F238E27FC236}">
                <a16:creationId xmlns:a16="http://schemas.microsoft.com/office/drawing/2014/main" id="{2DDB2C08-9844-3C3C-3AFD-A6E12701987D}"/>
              </a:ext>
            </a:extLst>
          </p:cNvPr>
          <p:cNvSpPr>
            <a:spLocks noGrp="1"/>
          </p:cNvSpPr>
          <p:nvPr>
            <p:ph type="body" sz="quarter" idx="88" hasCustomPrompt="1"/>
          </p:nvPr>
        </p:nvSpPr>
        <p:spPr>
          <a:xfrm>
            <a:off x="19877641" y="9521479"/>
            <a:ext cx="2632288" cy="35612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43" name="Title text">
            <a:extLst>
              <a:ext uri="{FF2B5EF4-FFF2-40B4-BE49-F238E27FC236}">
                <a16:creationId xmlns:a16="http://schemas.microsoft.com/office/drawing/2014/main" id="{E20C2804-B415-5E81-9722-B81996E45626}"/>
              </a:ext>
            </a:extLst>
          </p:cNvPr>
          <p:cNvSpPr>
            <a:spLocks noGrp="1"/>
          </p:cNvSpPr>
          <p:nvPr>
            <p:ph type="body" sz="quarter" idx="91" hasCustomPrompt="1"/>
          </p:nvPr>
        </p:nvSpPr>
        <p:spPr>
          <a:xfrm>
            <a:off x="12192000" y="10844358"/>
            <a:ext cx="2632288" cy="568971"/>
          </a:xfrm>
          <a:prstGeom prst="rect">
            <a:avLst/>
          </a:prstGeom>
        </p:spPr>
        <p:txBody>
          <a:bodyPr wrap="non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44" name="Title text">
            <a:extLst>
              <a:ext uri="{FF2B5EF4-FFF2-40B4-BE49-F238E27FC236}">
                <a16:creationId xmlns:a16="http://schemas.microsoft.com/office/drawing/2014/main" id="{22C29524-D9B6-B157-F538-CA298D4D0AD5}"/>
              </a:ext>
            </a:extLst>
          </p:cNvPr>
          <p:cNvSpPr>
            <a:spLocks noGrp="1"/>
          </p:cNvSpPr>
          <p:nvPr>
            <p:ph type="body" sz="quarter" idx="92" hasCustomPrompt="1"/>
          </p:nvPr>
        </p:nvSpPr>
        <p:spPr>
          <a:xfrm>
            <a:off x="12192000" y="11494521"/>
            <a:ext cx="2632288" cy="35612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45" name="Title text">
            <a:extLst>
              <a:ext uri="{FF2B5EF4-FFF2-40B4-BE49-F238E27FC236}">
                <a16:creationId xmlns:a16="http://schemas.microsoft.com/office/drawing/2014/main" id="{DD6AAC25-3CD0-AE50-43BD-2E631C06F93D}"/>
              </a:ext>
            </a:extLst>
          </p:cNvPr>
          <p:cNvSpPr>
            <a:spLocks noGrp="1"/>
          </p:cNvSpPr>
          <p:nvPr>
            <p:ph type="body" sz="quarter" idx="93" hasCustomPrompt="1"/>
          </p:nvPr>
        </p:nvSpPr>
        <p:spPr>
          <a:xfrm>
            <a:off x="9362249" y="6693682"/>
            <a:ext cx="2632288" cy="568971"/>
          </a:xfrm>
          <a:prstGeom prst="rect">
            <a:avLst/>
          </a:prstGeom>
        </p:spPr>
        <p:txBody>
          <a:bodyPr wrap="non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46" name="Title text">
            <a:extLst>
              <a:ext uri="{FF2B5EF4-FFF2-40B4-BE49-F238E27FC236}">
                <a16:creationId xmlns:a16="http://schemas.microsoft.com/office/drawing/2014/main" id="{954BAB9E-EF52-89C9-CB4D-E4A6531C9AE8}"/>
              </a:ext>
            </a:extLst>
          </p:cNvPr>
          <p:cNvSpPr>
            <a:spLocks noGrp="1"/>
          </p:cNvSpPr>
          <p:nvPr>
            <p:ph type="body" sz="quarter" idx="94" hasCustomPrompt="1"/>
          </p:nvPr>
        </p:nvSpPr>
        <p:spPr>
          <a:xfrm>
            <a:off x="9362249" y="7343845"/>
            <a:ext cx="2632288" cy="35612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47" name="Title text">
            <a:extLst>
              <a:ext uri="{FF2B5EF4-FFF2-40B4-BE49-F238E27FC236}">
                <a16:creationId xmlns:a16="http://schemas.microsoft.com/office/drawing/2014/main" id="{2D9E6CC5-8399-23AE-BF5B-5E6E92A8B216}"/>
              </a:ext>
            </a:extLst>
          </p:cNvPr>
          <p:cNvSpPr>
            <a:spLocks noGrp="1"/>
          </p:cNvSpPr>
          <p:nvPr>
            <p:ph type="body" sz="quarter" idx="95" hasCustomPrompt="1"/>
          </p:nvPr>
        </p:nvSpPr>
        <p:spPr>
          <a:xfrm>
            <a:off x="12225338" y="2491830"/>
            <a:ext cx="2632288" cy="568971"/>
          </a:xfrm>
          <a:prstGeom prst="rect">
            <a:avLst/>
          </a:prstGeom>
        </p:spPr>
        <p:txBody>
          <a:bodyPr wrap="non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48" name="Title text">
            <a:extLst>
              <a:ext uri="{FF2B5EF4-FFF2-40B4-BE49-F238E27FC236}">
                <a16:creationId xmlns:a16="http://schemas.microsoft.com/office/drawing/2014/main" id="{9778466C-4E81-B315-610B-521D1CDEAA8A}"/>
              </a:ext>
            </a:extLst>
          </p:cNvPr>
          <p:cNvSpPr>
            <a:spLocks noGrp="1"/>
          </p:cNvSpPr>
          <p:nvPr>
            <p:ph type="body" sz="quarter" idx="96" hasCustomPrompt="1"/>
          </p:nvPr>
        </p:nvSpPr>
        <p:spPr>
          <a:xfrm>
            <a:off x="12225338" y="3141993"/>
            <a:ext cx="2632288" cy="35612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51" name="Content Placeholder 43">
            <a:extLst>
              <a:ext uri="{FF2B5EF4-FFF2-40B4-BE49-F238E27FC236}">
                <a16:creationId xmlns:a16="http://schemas.microsoft.com/office/drawing/2014/main" id="{0A3B4B6C-EEBF-5607-07D4-3414BB164DB1}"/>
              </a:ext>
            </a:extLst>
          </p:cNvPr>
          <p:cNvSpPr>
            <a:spLocks noGrp="1"/>
          </p:cNvSpPr>
          <p:nvPr>
            <p:ph sz="quarter" idx="67"/>
          </p:nvPr>
        </p:nvSpPr>
        <p:spPr>
          <a:xfrm>
            <a:off x="13253573" y="6743604"/>
            <a:ext cx="1035539" cy="908876"/>
          </a:xfrm>
          <a:prstGeom prst="rect">
            <a:avLst/>
          </a:prstGeom>
          <a:noFill/>
        </p:spPr>
        <p:txBody>
          <a:bodyPr/>
          <a:lstStyle>
            <a:lvl1pPr>
              <a:defRPr sz="500"/>
            </a:lvl1pPr>
          </a:lstStyle>
          <a:p>
            <a:pPr lvl="0"/>
            <a:endParaRPr lang="en-US" dirty="0"/>
          </a:p>
        </p:txBody>
      </p:sp>
      <p:sp>
        <p:nvSpPr>
          <p:cNvPr id="52" name="Content Placeholder 43">
            <a:extLst>
              <a:ext uri="{FF2B5EF4-FFF2-40B4-BE49-F238E27FC236}">
                <a16:creationId xmlns:a16="http://schemas.microsoft.com/office/drawing/2014/main" id="{85A2F550-10A1-E88E-A41E-91B71E5B709E}"/>
              </a:ext>
            </a:extLst>
          </p:cNvPr>
          <p:cNvSpPr>
            <a:spLocks noGrp="1"/>
          </p:cNvSpPr>
          <p:nvPr>
            <p:ph sz="quarter" idx="97"/>
          </p:nvPr>
        </p:nvSpPr>
        <p:spPr>
          <a:xfrm>
            <a:off x="14775256" y="4747010"/>
            <a:ext cx="1035539" cy="908876"/>
          </a:xfrm>
          <a:prstGeom prst="rect">
            <a:avLst/>
          </a:prstGeom>
          <a:noFill/>
        </p:spPr>
        <p:txBody>
          <a:bodyPr/>
          <a:lstStyle>
            <a:lvl1pPr>
              <a:defRPr sz="500"/>
            </a:lvl1pPr>
          </a:lstStyle>
          <a:p>
            <a:pPr lvl="0"/>
            <a:endParaRPr lang="en-US" dirty="0"/>
          </a:p>
        </p:txBody>
      </p:sp>
      <p:sp>
        <p:nvSpPr>
          <p:cNvPr id="53" name="Content Placeholder 43">
            <a:extLst>
              <a:ext uri="{FF2B5EF4-FFF2-40B4-BE49-F238E27FC236}">
                <a16:creationId xmlns:a16="http://schemas.microsoft.com/office/drawing/2014/main" id="{71F33A94-9094-BCDD-0815-B868BA6EF195}"/>
              </a:ext>
            </a:extLst>
          </p:cNvPr>
          <p:cNvSpPr>
            <a:spLocks noGrp="1"/>
          </p:cNvSpPr>
          <p:nvPr>
            <p:ph sz="quarter" idx="98"/>
          </p:nvPr>
        </p:nvSpPr>
        <p:spPr>
          <a:xfrm>
            <a:off x="17165021" y="5458000"/>
            <a:ext cx="1035539" cy="908876"/>
          </a:xfrm>
          <a:prstGeom prst="rect">
            <a:avLst/>
          </a:prstGeom>
          <a:noFill/>
        </p:spPr>
        <p:txBody>
          <a:bodyPr/>
          <a:lstStyle>
            <a:lvl1pPr>
              <a:defRPr sz="500"/>
            </a:lvl1pPr>
          </a:lstStyle>
          <a:p>
            <a:pPr lvl="0"/>
            <a:endParaRPr lang="en-US" dirty="0"/>
          </a:p>
        </p:txBody>
      </p:sp>
      <p:sp>
        <p:nvSpPr>
          <p:cNvPr id="54" name="Content Placeholder 43">
            <a:extLst>
              <a:ext uri="{FF2B5EF4-FFF2-40B4-BE49-F238E27FC236}">
                <a16:creationId xmlns:a16="http://schemas.microsoft.com/office/drawing/2014/main" id="{8337AC99-D5C8-41B1-160A-8252D23DF1B7}"/>
              </a:ext>
            </a:extLst>
          </p:cNvPr>
          <p:cNvSpPr>
            <a:spLocks noGrp="1"/>
          </p:cNvSpPr>
          <p:nvPr>
            <p:ph sz="quarter" idx="99"/>
          </p:nvPr>
        </p:nvSpPr>
        <p:spPr>
          <a:xfrm>
            <a:off x="17091704" y="7866373"/>
            <a:ext cx="1035539" cy="908876"/>
          </a:xfrm>
          <a:prstGeom prst="rect">
            <a:avLst/>
          </a:prstGeom>
          <a:noFill/>
        </p:spPr>
        <p:txBody>
          <a:bodyPr/>
          <a:lstStyle>
            <a:lvl1pPr>
              <a:defRPr sz="500"/>
            </a:lvl1pPr>
          </a:lstStyle>
          <a:p>
            <a:pPr lvl="0"/>
            <a:endParaRPr lang="en-US" dirty="0"/>
          </a:p>
        </p:txBody>
      </p:sp>
      <p:sp>
        <p:nvSpPr>
          <p:cNvPr id="55" name="Content Placeholder 43">
            <a:extLst>
              <a:ext uri="{FF2B5EF4-FFF2-40B4-BE49-F238E27FC236}">
                <a16:creationId xmlns:a16="http://schemas.microsoft.com/office/drawing/2014/main" id="{A79252AD-E93A-AFE5-D051-6BBB32A08D95}"/>
              </a:ext>
            </a:extLst>
          </p:cNvPr>
          <p:cNvSpPr>
            <a:spLocks noGrp="1"/>
          </p:cNvSpPr>
          <p:nvPr>
            <p:ph sz="quarter" idx="100"/>
          </p:nvPr>
        </p:nvSpPr>
        <p:spPr>
          <a:xfrm>
            <a:off x="14775256" y="8729487"/>
            <a:ext cx="1035539" cy="908876"/>
          </a:xfrm>
          <a:prstGeom prst="rect">
            <a:avLst/>
          </a:prstGeom>
          <a:noFill/>
        </p:spPr>
        <p:txBody>
          <a:bodyPr/>
          <a:lstStyle>
            <a:lvl1pPr>
              <a:defRPr sz="500"/>
            </a:lvl1pPr>
          </a:lstStyle>
          <a:p>
            <a:pPr lvl="0"/>
            <a:endParaRPr lang="en-US" dirty="0"/>
          </a:p>
        </p:txBody>
      </p:sp>
      <p:sp>
        <p:nvSpPr>
          <p:cNvPr id="6" name="Title text">
            <a:extLst>
              <a:ext uri="{FF2B5EF4-FFF2-40B4-BE49-F238E27FC236}">
                <a16:creationId xmlns:a16="http://schemas.microsoft.com/office/drawing/2014/main" id="{44D49D2C-4BF6-D4DA-4B4D-34E19B58620F}"/>
              </a:ext>
            </a:extLst>
          </p:cNvPr>
          <p:cNvSpPr>
            <a:spLocks noGrp="1"/>
          </p:cNvSpPr>
          <p:nvPr>
            <p:ph type="body" sz="quarter" idx="18" hasCustomPrompt="1"/>
          </p:nvPr>
        </p:nvSpPr>
        <p:spPr>
          <a:xfrm>
            <a:off x="1279821" y="1558576"/>
            <a:ext cx="19114035" cy="841040"/>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 name="Title text">
            <a:extLst>
              <a:ext uri="{FF2B5EF4-FFF2-40B4-BE49-F238E27FC236}">
                <a16:creationId xmlns:a16="http://schemas.microsoft.com/office/drawing/2014/main" id="{AE7615AA-64D6-059D-9505-A3C90F7F511E}"/>
              </a:ext>
            </a:extLst>
          </p:cNvPr>
          <p:cNvSpPr>
            <a:spLocks noGrp="1"/>
          </p:cNvSpPr>
          <p:nvPr>
            <p:ph type="body" sz="quarter" idx="28" hasCustomPrompt="1"/>
          </p:nvPr>
        </p:nvSpPr>
        <p:spPr>
          <a:xfrm>
            <a:off x="1279821" y="2777001"/>
            <a:ext cx="8211651" cy="1522316"/>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8" name="Title text">
            <a:extLst>
              <a:ext uri="{FF2B5EF4-FFF2-40B4-BE49-F238E27FC236}">
                <a16:creationId xmlns:a16="http://schemas.microsoft.com/office/drawing/2014/main" id="{03E02A45-66E3-D1F8-629D-10A07D8BB520}"/>
              </a:ext>
            </a:extLst>
          </p:cNvPr>
          <p:cNvSpPr>
            <a:spLocks noGrp="1"/>
          </p:cNvSpPr>
          <p:nvPr>
            <p:ph type="body" sz="quarter" idx="101" hasCustomPrompt="1"/>
          </p:nvPr>
        </p:nvSpPr>
        <p:spPr>
          <a:xfrm>
            <a:off x="1279821" y="6858000"/>
            <a:ext cx="7260676" cy="3589875"/>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3093082876"/>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5_Main Slide 01">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D600976F-4E74-3EA1-D1E1-B7B2886F8A9D}"/>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3683D271-B508-41AC-ACD4-63CAC2E21308}"/>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98551145-E608-D958-ABE4-3C57692A7B23}"/>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45" name="Title text">
            <a:extLst>
              <a:ext uri="{FF2B5EF4-FFF2-40B4-BE49-F238E27FC236}">
                <a16:creationId xmlns:a16="http://schemas.microsoft.com/office/drawing/2014/main" id="{DD6AAC25-3CD0-AE50-43BD-2E631C06F93D}"/>
              </a:ext>
            </a:extLst>
          </p:cNvPr>
          <p:cNvSpPr>
            <a:spLocks noGrp="1"/>
          </p:cNvSpPr>
          <p:nvPr>
            <p:ph type="body" sz="quarter" idx="93" hasCustomPrompt="1"/>
          </p:nvPr>
        </p:nvSpPr>
        <p:spPr>
          <a:xfrm>
            <a:off x="19230054" y="4117704"/>
            <a:ext cx="2632288" cy="568971"/>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46" name="Title text">
            <a:extLst>
              <a:ext uri="{FF2B5EF4-FFF2-40B4-BE49-F238E27FC236}">
                <a16:creationId xmlns:a16="http://schemas.microsoft.com/office/drawing/2014/main" id="{954BAB9E-EF52-89C9-CB4D-E4A6531C9AE8}"/>
              </a:ext>
            </a:extLst>
          </p:cNvPr>
          <p:cNvSpPr>
            <a:spLocks noGrp="1"/>
          </p:cNvSpPr>
          <p:nvPr>
            <p:ph type="body" sz="quarter" idx="94" hasCustomPrompt="1"/>
          </p:nvPr>
        </p:nvSpPr>
        <p:spPr>
          <a:xfrm>
            <a:off x="19230054" y="4767867"/>
            <a:ext cx="2632288" cy="356121"/>
          </a:xfrm>
          <a:prstGeom prst="rect">
            <a:avLst/>
          </a:prstGeom>
        </p:spPr>
        <p:txBody>
          <a:bodyPr wrap="squar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2" name="Triangle">
            <a:extLst>
              <a:ext uri="{FF2B5EF4-FFF2-40B4-BE49-F238E27FC236}">
                <a16:creationId xmlns:a16="http://schemas.microsoft.com/office/drawing/2014/main" id="{219334D8-8089-F15A-2D83-124FBA969B72}"/>
              </a:ext>
            </a:extLst>
          </p:cNvPr>
          <p:cNvSpPr/>
          <p:nvPr userDrawn="1"/>
        </p:nvSpPr>
        <p:spPr>
          <a:xfrm>
            <a:off x="13465536" y="9617829"/>
            <a:ext cx="241244" cy="207472"/>
          </a:xfrm>
          <a:custGeom>
            <a:avLst/>
            <a:gdLst/>
            <a:ahLst/>
            <a:cxnLst>
              <a:cxn ang="0">
                <a:pos x="wd2" y="hd2"/>
              </a:cxn>
              <a:cxn ang="5400000">
                <a:pos x="wd2" y="hd2"/>
              </a:cxn>
              <a:cxn ang="10800000">
                <a:pos x="wd2" y="hd2"/>
              </a:cxn>
              <a:cxn ang="16200000">
                <a:pos x="wd2" y="hd2"/>
              </a:cxn>
            </a:cxnLst>
            <a:rect l="0" t="0" r="r" b="b"/>
            <a:pathLst>
              <a:path w="21600" h="21600" extrusionOk="0">
                <a:moveTo>
                  <a:pt x="10368" y="21600"/>
                </a:moveTo>
                <a:lnTo>
                  <a:pt x="0" y="0"/>
                </a:lnTo>
                <a:lnTo>
                  <a:pt x="21600" y="0"/>
                </a:lnTo>
                <a:lnTo>
                  <a:pt x="10368" y="21600"/>
                </a:lnTo>
                <a:close/>
              </a:path>
            </a:pathLst>
          </a:custGeom>
          <a:solidFill>
            <a:srgbClr val="505863"/>
          </a:solidFill>
          <a:ln w="12700">
            <a:miter lim="400000"/>
          </a:ln>
        </p:spPr>
        <p:txBody>
          <a:bodyPr lIns="45719" rIns="45719"/>
          <a:lstStyle/>
          <a:p>
            <a:pPr algn="l" defTabSz="914400">
              <a:defRPr sz="1800" b="0">
                <a:solidFill>
                  <a:srgbClr val="2E3239"/>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16" name="Triangle">
            <a:extLst>
              <a:ext uri="{FF2B5EF4-FFF2-40B4-BE49-F238E27FC236}">
                <a16:creationId xmlns:a16="http://schemas.microsoft.com/office/drawing/2014/main" id="{8E8C602F-1D69-50EA-5BF8-B3DE169E06A8}"/>
              </a:ext>
            </a:extLst>
          </p:cNvPr>
          <p:cNvSpPr/>
          <p:nvPr userDrawn="1"/>
        </p:nvSpPr>
        <p:spPr>
          <a:xfrm>
            <a:off x="16008246" y="5207893"/>
            <a:ext cx="241244" cy="207472"/>
          </a:xfrm>
          <a:custGeom>
            <a:avLst/>
            <a:gdLst/>
            <a:ahLst/>
            <a:cxnLst>
              <a:cxn ang="0">
                <a:pos x="wd2" y="hd2"/>
              </a:cxn>
              <a:cxn ang="5400000">
                <a:pos x="wd2" y="hd2"/>
              </a:cxn>
              <a:cxn ang="10800000">
                <a:pos x="wd2" y="hd2"/>
              </a:cxn>
              <a:cxn ang="16200000">
                <a:pos x="wd2" y="hd2"/>
              </a:cxn>
            </a:cxnLst>
            <a:rect l="0" t="0" r="r" b="b"/>
            <a:pathLst>
              <a:path w="21600" h="21600" extrusionOk="0">
                <a:moveTo>
                  <a:pt x="10368" y="21600"/>
                </a:moveTo>
                <a:lnTo>
                  <a:pt x="0" y="0"/>
                </a:lnTo>
                <a:lnTo>
                  <a:pt x="21600" y="0"/>
                </a:lnTo>
                <a:lnTo>
                  <a:pt x="10368" y="21600"/>
                </a:lnTo>
                <a:close/>
              </a:path>
            </a:pathLst>
          </a:custGeom>
          <a:solidFill>
            <a:srgbClr val="505863"/>
          </a:solidFill>
          <a:ln w="12700">
            <a:miter lim="400000"/>
          </a:ln>
        </p:spPr>
        <p:txBody>
          <a:bodyPr lIns="45719" rIns="45719"/>
          <a:lstStyle/>
          <a:p>
            <a:pPr algn="l" defTabSz="914400">
              <a:defRPr sz="1800" b="0">
                <a:solidFill>
                  <a:srgbClr val="2E3239"/>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17" name="Triangle">
            <a:extLst>
              <a:ext uri="{FF2B5EF4-FFF2-40B4-BE49-F238E27FC236}">
                <a16:creationId xmlns:a16="http://schemas.microsoft.com/office/drawing/2014/main" id="{7FAD8BEB-CFEA-2C3E-048B-B3C7BA59F52E}"/>
              </a:ext>
            </a:extLst>
          </p:cNvPr>
          <p:cNvSpPr/>
          <p:nvPr userDrawn="1"/>
        </p:nvSpPr>
        <p:spPr>
          <a:xfrm>
            <a:off x="18275938" y="5207893"/>
            <a:ext cx="226772" cy="207472"/>
          </a:xfrm>
          <a:custGeom>
            <a:avLst/>
            <a:gdLst/>
            <a:ahLst/>
            <a:cxnLst>
              <a:cxn ang="0">
                <a:pos x="wd2" y="hd2"/>
              </a:cxn>
              <a:cxn ang="5400000">
                <a:pos x="wd2" y="hd2"/>
              </a:cxn>
              <a:cxn ang="10800000">
                <a:pos x="wd2" y="hd2"/>
              </a:cxn>
              <a:cxn ang="16200000">
                <a:pos x="wd2" y="hd2"/>
              </a:cxn>
            </a:cxnLst>
            <a:rect l="0" t="0" r="r" b="b"/>
            <a:pathLst>
              <a:path w="21600" h="21600" extrusionOk="0">
                <a:moveTo>
                  <a:pt x="11030" y="21600"/>
                </a:moveTo>
                <a:lnTo>
                  <a:pt x="0" y="0"/>
                </a:lnTo>
                <a:lnTo>
                  <a:pt x="21600" y="0"/>
                </a:lnTo>
                <a:lnTo>
                  <a:pt x="11030" y="21600"/>
                </a:lnTo>
                <a:close/>
              </a:path>
            </a:pathLst>
          </a:custGeom>
          <a:solidFill>
            <a:srgbClr val="505863"/>
          </a:solidFill>
          <a:ln w="12700">
            <a:miter lim="400000"/>
          </a:ln>
        </p:spPr>
        <p:txBody>
          <a:bodyPr lIns="45719" rIns="45719"/>
          <a:lstStyle/>
          <a:p>
            <a:pPr algn="l" defTabSz="914400">
              <a:defRPr sz="1800" b="0">
                <a:solidFill>
                  <a:srgbClr val="2E3239"/>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18" name="Triangle">
            <a:extLst>
              <a:ext uri="{FF2B5EF4-FFF2-40B4-BE49-F238E27FC236}">
                <a16:creationId xmlns:a16="http://schemas.microsoft.com/office/drawing/2014/main" id="{6D0681C4-0420-EDBD-1782-92710BC6C475}"/>
              </a:ext>
            </a:extLst>
          </p:cNvPr>
          <p:cNvSpPr/>
          <p:nvPr userDrawn="1"/>
        </p:nvSpPr>
        <p:spPr>
          <a:xfrm>
            <a:off x="19125113" y="6674655"/>
            <a:ext cx="226771" cy="207472"/>
          </a:xfrm>
          <a:custGeom>
            <a:avLst/>
            <a:gdLst/>
            <a:ahLst/>
            <a:cxnLst>
              <a:cxn ang="0">
                <a:pos x="wd2" y="hd2"/>
              </a:cxn>
              <a:cxn ang="5400000">
                <a:pos x="wd2" y="hd2"/>
              </a:cxn>
              <a:cxn ang="10800000">
                <a:pos x="wd2" y="hd2"/>
              </a:cxn>
              <a:cxn ang="16200000">
                <a:pos x="wd2" y="hd2"/>
              </a:cxn>
            </a:cxnLst>
            <a:rect l="0" t="0" r="r" b="b"/>
            <a:pathLst>
              <a:path w="21600" h="21600" extrusionOk="0">
                <a:moveTo>
                  <a:pt x="10570" y="21600"/>
                </a:moveTo>
                <a:lnTo>
                  <a:pt x="0" y="0"/>
                </a:lnTo>
                <a:lnTo>
                  <a:pt x="21600" y="0"/>
                </a:lnTo>
                <a:lnTo>
                  <a:pt x="10570" y="21600"/>
                </a:lnTo>
                <a:close/>
              </a:path>
            </a:pathLst>
          </a:custGeom>
          <a:solidFill>
            <a:srgbClr val="505863"/>
          </a:solidFill>
          <a:ln w="12700">
            <a:miter lim="400000"/>
          </a:ln>
        </p:spPr>
        <p:txBody>
          <a:bodyPr lIns="45719" rIns="45719"/>
          <a:lstStyle/>
          <a:p>
            <a:pPr algn="l" defTabSz="914400">
              <a:defRPr sz="1800" b="0">
                <a:solidFill>
                  <a:srgbClr val="2E3239"/>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19" name="Triangle">
            <a:extLst>
              <a:ext uri="{FF2B5EF4-FFF2-40B4-BE49-F238E27FC236}">
                <a16:creationId xmlns:a16="http://schemas.microsoft.com/office/drawing/2014/main" id="{07CA1CFF-ACFD-B53F-6D4E-903CB3474E55}"/>
              </a:ext>
            </a:extLst>
          </p:cNvPr>
          <p:cNvSpPr/>
          <p:nvPr userDrawn="1"/>
        </p:nvSpPr>
        <p:spPr>
          <a:xfrm>
            <a:off x="19969466" y="8141417"/>
            <a:ext cx="231595" cy="20747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path>
            </a:pathLst>
          </a:custGeom>
          <a:solidFill>
            <a:srgbClr val="505863"/>
          </a:solidFill>
          <a:ln w="12700">
            <a:miter lim="400000"/>
          </a:ln>
        </p:spPr>
        <p:txBody>
          <a:bodyPr lIns="45719" rIns="45719"/>
          <a:lstStyle/>
          <a:p>
            <a:pPr algn="l" defTabSz="914400">
              <a:defRPr sz="1800" b="0">
                <a:solidFill>
                  <a:srgbClr val="2E3239"/>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0" name="Triangle">
            <a:extLst>
              <a:ext uri="{FF2B5EF4-FFF2-40B4-BE49-F238E27FC236}">
                <a16:creationId xmlns:a16="http://schemas.microsoft.com/office/drawing/2014/main" id="{03AD3D80-1119-1D93-B5D7-F9B5FC8BE501}"/>
              </a:ext>
            </a:extLst>
          </p:cNvPr>
          <p:cNvSpPr/>
          <p:nvPr userDrawn="1"/>
        </p:nvSpPr>
        <p:spPr>
          <a:xfrm>
            <a:off x="20818647" y="9608179"/>
            <a:ext cx="241244" cy="217122"/>
          </a:xfrm>
          <a:custGeom>
            <a:avLst/>
            <a:gdLst/>
            <a:ahLst/>
            <a:cxnLst>
              <a:cxn ang="0">
                <a:pos x="wd2" y="hd2"/>
              </a:cxn>
              <a:cxn ang="5400000">
                <a:pos x="wd2" y="hd2"/>
              </a:cxn>
              <a:cxn ang="10800000">
                <a:pos x="wd2" y="hd2"/>
              </a:cxn>
              <a:cxn ang="16200000">
                <a:pos x="wd2" y="hd2"/>
              </a:cxn>
            </a:cxnLst>
            <a:rect l="0" t="0" r="r" b="b"/>
            <a:pathLst>
              <a:path w="21600" h="21600" extrusionOk="0">
                <a:moveTo>
                  <a:pt x="9936" y="21600"/>
                </a:moveTo>
                <a:lnTo>
                  <a:pt x="0" y="0"/>
                </a:lnTo>
                <a:lnTo>
                  <a:pt x="21600" y="0"/>
                </a:lnTo>
                <a:lnTo>
                  <a:pt x="9936" y="21600"/>
                </a:lnTo>
                <a:close/>
              </a:path>
            </a:pathLst>
          </a:custGeom>
          <a:solidFill>
            <a:srgbClr val="505863"/>
          </a:solidFill>
          <a:ln w="12700">
            <a:miter lim="400000"/>
          </a:ln>
        </p:spPr>
        <p:txBody>
          <a:bodyPr lIns="45719" rIns="45719"/>
          <a:lstStyle/>
          <a:p>
            <a:pPr algn="l" defTabSz="914400">
              <a:defRPr sz="1800" b="0">
                <a:solidFill>
                  <a:srgbClr val="2E3239"/>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1" name="Triangle">
            <a:extLst>
              <a:ext uri="{FF2B5EF4-FFF2-40B4-BE49-F238E27FC236}">
                <a16:creationId xmlns:a16="http://schemas.microsoft.com/office/drawing/2014/main" id="{68C67AA4-F3C9-F0C8-A047-8B1888EDAED9}"/>
              </a:ext>
            </a:extLst>
          </p:cNvPr>
          <p:cNvSpPr/>
          <p:nvPr userDrawn="1"/>
        </p:nvSpPr>
        <p:spPr>
          <a:xfrm>
            <a:off x="15163893" y="6674655"/>
            <a:ext cx="236421" cy="207472"/>
          </a:xfrm>
          <a:custGeom>
            <a:avLst/>
            <a:gdLst/>
            <a:ahLst/>
            <a:cxnLst>
              <a:cxn ang="0">
                <a:pos x="wd2" y="hd2"/>
              </a:cxn>
              <a:cxn ang="5400000">
                <a:pos x="wd2" y="hd2"/>
              </a:cxn>
              <a:cxn ang="10800000">
                <a:pos x="wd2" y="hd2"/>
              </a:cxn>
              <a:cxn ang="16200000">
                <a:pos x="wd2" y="hd2"/>
              </a:cxn>
            </a:cxnLst>
            <a:rect l="0" t="0" r="r" b="b"/>
            <a:pathLst>
              <a:path w="21600" h="21600" extrusionOk="0">
                <a:moveTo>
                  <a:pt x="10139" y="21600"/>
                </a:moveTo>
                <a:lnTo>
                  <a:pt x="0" y="0"/>
                </a:lnTo>
                <a:lnTo>
                  <a:pt x="21600" y="0"/>
                </a:lnTo>
                <a:lnTo>
                  <a:pt x="10139" y="21600"/>
                </a:lnTo>
                <a:close/>
              </a:path>
            </a:pathLst>
          </a:custGeom>
          <a:solidFill>
            <a:srgbClr val="505863"/>
          </a:solidFill>
          <a:ln w="12700">
            <a:miter lim="400000"/>
          </a:ln>
        </p:spPr>
        <p:txBody>
          <a:bodyPr lIns="45719" rIns="45719"/>
          <a:lstStyle/>
          <a:p>
            <a:pPr algn="l" defTabSz="914400">
              <a:defRPr sz="1800" b="0">
                <a:solidFill>
                  <a:srgbClr val="2E3239"/>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2" name="Triangle">
            <a:extLst>
              <a:ext uri="{FF2B5EF4-FFF2-40B4-BE49-F238E27FC236}">
                <a16:creationId xmlns:a16="http://schemas.microsoft.com/office/drawing/2014/main" id="{71CDCD60-4D33-C083-B14F-02DC3890A1E5}"/>
              </a:ext>
            </a:extLst>
          </p:cNvPr>
          <p:cNvSpPr/>
          <p:nvPr userDrawn="1"/>
        </p:nvSpPr>
        <p:spPr>
          <a:xfrm>
            <a:off x="14314715" y="8141417"/>
            <a:ext cx="241244" cy="207472"/>
          </a:xfrm>
          <a:custGeom>
            <a:avLst/>
            <a:gdLst/>
            <a:ahLst/>
            <a:cxnLst>
              <a:cxn ang="0">
                <a:pos x="wd2" y="hd2"/>
              </a:cxn>
              <a:cxn ang="5400000">
                <a:pos x="wd2" y="hd2"/>
              </a:cxn>
              <a:cxn ang="10800000">
                <a:pos x="wd2" y="hd2"/>
              </a:cxn>
              <a:cxn ang="16200000">
                <a:pos x="wd2" y="hd2"/>
              </a:cxn>
            </a:cxnLst>
            <a:rect l="0" t="0" r="r" b="b"/>
            <a:pathLst>
              <a:path w="21600" h="21600" extrusionOk="0">
                <a:moveTo>
                  <a:pt x="10368" y="21600"/>
                </a:moveTo>
                <a:lnTo>
                  <a:pt x="0" y="0"/>
                </a:lnTo>
                <a:lnTo>
                  <a:pt x="21600" y="0"/>
                </a:lnTo>
                <a:lnTo>
                  <a:pt x="10368" y="21600"/>
                </a:lnTo>
                <a:close/>
              </a:path>
            </a:pathLst>
          </a:custGeom>
          <a:solidFill>
            <a:srgbClr val="505863"/>
          </a:solidFill>
          <a:ln w="12700">
            <a:miter lim="400000"/>
          </a:ln>
        </p:spPr>
        <p:txBody>
          <a:bodyPr lIns="45719" rIns="45719"/>
          <a:lstStyle/>
          <a:p>
            <a:pPr algn="l" defTabSz="914400">
              <a:defRPr sz="1800" b="0">
                <a:solidFill>
                  <a:srgbClr val="2E3239"/>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3" name="Triangle">
            <a:extLst>
              <a:ext uri="{FF2B5EF4-FFF2-40B4-BE49-F238E27FC236}">
                <a16:creationId xmlns:a16="http://schemas.microsoft.com/office/drawing/2014/main" id="{D1451542-29DE-0F00-95DE-51D3CDFCD479}"/>
              </a:ext>
            </a:extLst>
          </p:cNvPr>
          <p:cNvSpPr/>
          <p:nvPr userDrawn="1"/>
        </p:nvSpPr>
        <p:spPr>
          <a:xfrm>
            <a:off x="13320788" y="3441987"/>
            <a:ext cx="7874196" cy="6832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2C2E3C"/>
          </a:solidFill>
          <a:ln w="12700">
            <a:miter lim="400000"/>
          </a:ln>
          <a:effectLst>
            <a:outerShdw blurRad="101600" dist="25400" dir="5400000" rotWithShape="0">
              <a:srgbClr val="000000">
                <a:alpha val="40000"/>
              </a:srgbClr>
            </a:outerShdw>
          </a:effectLst>
        </p:spPr>
        <p:txBody>
          <a:bodyPr lIns="45719" rIns="45719"/>
          <a:lstStyle/>
          <a:p>
            <a:pPr algn="l" defTabSz="914400">
              <a:defRPr sz="1800" b="0">
                <a:solidFill>
                  <a:srgbClr val="2E3239"/>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4" name="Shape">
            <a:extLst>
              <a:ext uri="{FF2B5EF4-FFF2-40B4-BE49-F238E27FC236}">
                <a16:creationId xmlns:a16="http://schemas.microsoft.com/office/drawing/2014/main" id="{87D08012-6729-34B5-408A-395549E4DB66}"/>
              </a:ext>
            </a:extLst>
          </p:cNvPr>
          <p:cNvSpPr/>
          <p:nvPr userDrawn="1"/>
        </p:nvSpPr>
        <p:spPr>
          <a:xfrm>
            <a:off x="16008246" y="4107821"/>
            <a:ext cx="2494463" cy="1100073"/>
          </a:xfrm>
          <a:custGeom>
            <a:avLst/>
            <a:gdLst/>
            <a:ahLst/>
            <a:cxnLst>
              <a:cxn ang="0">
                <a:pos x="wd2" y="hd2"/>
              </a:cxn>
              <a:cxn ang="5400000">
                <a:pos x="wd2" y="hd2"/>
              </a:cxn>
              <a:cxn ang="10800000">
                <a:pos x="wd2" y="hd2"/>
              </a:cxn>
              <a:cxn ang="16200000">
                <a:pos x="wd2" y="hd2"/>
              </a:cxn>
            </a:cxnLst>
            <a:rect l="0" t="0" r="r" b="b"/>
            <a:pathLst>
              <a:path w="21600" h="21600" extrusionOk="0">
                <a:moveTo>
                  <a:pt x="16169" y="0"/>
                </a:moveTo>
                <a:lnTo>
                  <a:pt x="5473" y="0"/>
                </a:lnTo>
                <a:lnTo>
                  <a:pt x="0" y="21600"/>
                </a:lnTo>
                <a:lnTo>
                  <a:pt x="21600" y="21600"/>
                </a:lnTo>
                <a:lnTo>
                  <a:pt x="16169" y="0"/>
                </a:lnTo>
                <a:close/>
              </a:path>
            </a:pathLst>
          </a:custGeom>
          <a:solidFill>
            <a:schemeClr val="accent1"/>
          </a:solidFill>
          <a:ln w="12700">
            <a:miter lim="400000"/>
          </a:ln>
          <a:effectLst>
            <a:outerShdw blurRad="50800" dist="38100" dir="5400000" rotWithShape="0">
              <a:srgbClr val="000000">
                <a:alpha val="40000"/>
              </a:srgbClr>
            </a:outerShdw>
          </a:effectLst>
        </p:spPr>
        <p:txBody>
          <a:bodyPr lIns="45719" rIns="45719"/>
          <a:lstStyle/>
          <a:p>
            <a:pPr algn="l" defTabSz="914400">
              <a:defRPr sz="1800" b="0">
                <a:solidFill>
                  <a:srgbClr val="4AA4A7"/>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6" name="Shape">
            <a:extLst>
              <a:ext uri="{FF2B5EF4-FFF2-40B4-BE49-F238E27FC236}">
                <a16:creationId xmlns:a16="http://schemas.microsoft.com/office/drawing/2014/main" id="{688DD0BD-7467-FC0B-33D3-DD364DB2C46A}"/>
              </a:ext>
            </a:extLst>
          </p:cNvPr>
          <p:cNvSpPr/>
          <p:nvPr userDrawn="1"/>
        </p:nvSpPr>
        <p:spPr>
          <a:xfrm>
            <a:off x="15163893" y="5574582"/>
            <a:ext cx="4187991" cy="1100074"/>
          </a:xfrm>
          <a:custGeom>
            <a:avLst/>
            <a:gdLst/>
            <a:ahLst/>
            <a:cxnLst>
              <a:cxn ang="0">
                <a:pos x="wd2" y="hd2"/>
              </a:cxn>
              <a:cxn ang="5400000">
                <a:pos x="wd2" y="hd2"/>
              </a:cxn>
              <a:cxn ang="10800000">
                <a:pos x="wd2" y="hd2"/>
              </a:cxn>
              <a:cxn ang="16200000">
                <a:pos x="wd2" y="hd2"/>
              </a:cxn>
            </a:cxnLst>
            <a:rect l="0" t="0" r="r" b="b"/>
            <a:pathLst>
              <a:path w="21600" h="21600" extrusionOk="0">
                <a:moveTo>
                  <a:pt x="18365" y="0"/>
                </a:moveTo>
                <a:lnTo>
                  <a:pt x="3235" y="0"/>
                </a:lnTo>
                <a:lnTo>
                  <a:pt x="0" y="21600"/>
                </a:lnTo>
                <a:lnTo>
                  <a:pt x="21600" y="21600"/>
                </a:lnTo>
                <a:lnTo>
                  <a:pt x="18365" y="0"/>
                </a:lnTo>
                <a:close/>
              </a:path>
            </a:pathLst>
          </a:custGeom>
          <a:solidFill>
            <a:schemeClr val="accent1"/>
          </a:solidFill>
          <a:ln w="12700">
            <a:miter lim="400000"/>
          </a:ln>
          <a:effectLst>
            <a:outerShdw blurRad="50800" dist="38100" dir="5400000" rotWithShape="0">
              <a:srgbClr val="000000">
                <a:alpha val="40000"/>
              </a:srgbClr>
            </a:outerShdw>
          </a:effectLst>
        </p:spPr>
        <p:txBody>
          <a:bodyPr lIns="45719" rIns="45719"/>
          <a:lstStyle/>
          <a:p>
            <a:pPr algn="l" defTabSz="914400">
              <a:defRPr sz="1800" b="0">
                <a:solidFill>
                  <a:srgbClr val="2E3239"/>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30" name="Shape">
            <a:extLst>
              <a:ext uri="{FF2B5EF4-FFF2-40B4-BE49-F238E27FC236}">
                <a16:creationId xmlns:a16="http://schemas.microsoft.com/office/drawing/2014/main" id="{2865FB11-6731-B3DA-E438-B941D7A57182}"/>
              </a:ext>
            </a:extLst>
          </p:cNvPr>
          <p:cNvSpPr/>
          <p:nvPr userDrawn="1"/>
        </p:nvSpPr>
        <p:spPr>
          <a:xfrm>
            <a:off x="14314715" y="7041344"/>
            <a:ext cx="5886348" cy="11000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281" y="0"/>
                </a:lnTo>
                <a:lnTo>
                  <a:pt x="2319" y="0"/>
                </a:lnTo>
                <a:lnTo>
                  <a:pt x="0" y="21600"/>
                </a:lnTo>
                <a:close/>
              </a:path>
            </a:pathLst>
          </a:custGeom>
          <a:solidFill>
            <a:schemeClr val="accent1"/>
          </a:solidFill>
          <a:ln w="12700">
            <a:miter lim="400000"/>
          </a:ln>
          <a:effectLst>
            <a:outerShdw blurRad="50800" dist="38100" dir="5400000" rotWithShape="0">
              <a:srgbClr val="000000">
                <a:alpha val="40000"/>
              </a:srgbClr>
            </a:outerShdw>
          </a:effectLst>
        </p:spPr>
        <p:txBody>
          <a:bodyPr lIns="45719" rIns="45719"/>
          <a:lstStyle/>
          <a:p>
            <a:pPr algn="l" defTabSz="914400">
              <a:defRPr sz="1800" b="0">
                <a:solidFill>
                  <a:srgbClr val="2E3239"/>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31" name="Shape">
            <a:extLst>
              <a:ext uri="{FF2B5EF4-FFF2-40B4-BE49-F238E27FC236}">
                <a16:creationId xmlns:a16="http://schemas.microsoft.com/office/drawing/2014/main" id="{39E007DB-C7B1-3F3D-42D1-F99E376AB004}"/>
              </a:ext>
            </a:extLst>
          </p:cNvPr>
          <p:cNvSpPr/>
          <p:nvPr userDrawn="1"/>
        </p:nvSpPr>
        <p:spPr>
          <a:xfrm>
            <a:off x="13465536" y="8508106"/>
            <a:ext cx="7594355" cy="11000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775" y="0"/>
                </a:lnTo>
                <a:lnTo>
                  <a:pt x="1798" y="0"/>
                </a:lnTo>
                <a:lnTo>
                  <a:pt x="0" y="21600"/>
                </a:lnTo>
                <a:close/>
              </a:path>
            </a:pathLst>
          </a:custGeom>
          <a:solidFill>
            <a:schemeClr val="accent1"/>
          </a:solidFill>
          <a:ln w="12700">
            <a:miter lim="400000"/>
          </a:ln>
          <a:effectLst>
            <a:outerShdw blurRad="50800" dist="38100" dir="5400000" rotWithShape="0">
              <a:srgbClr val="000000">
                <a:alpha val="40000"/>
              </a:srgbClr>
            </a:outerShdw>
          </a:effectLst>
        </p:spPr>
        <p:txBody>
          <a:bodyPr lIns="45719" rIns="45719"/>
          <a:lstStyle/>
          <a:p>
            <a:pPr algn="l" defTabSz="914400">
              <a:defRPr sz="1800" b="0">
                <a:solidFill>
                  <a:srgbClr val="2E3239"/>
                </a:solidFill>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55" name="Content Placeholder 43">
            <a:extLst>
              <a:ext uri="{FF2B5EF4-FFF2-40B4-BE49-F238E27FC236}">
                <a16:creationId xmlns:a16="http://schemas.microsoft.com/office/drawing/2014/main" id="{A79252AD-E93A-AFE5-D051-6BBB32A08D95}"/>
              </a:ext>
            </a:extLst>
          </p:cNvPr>
          <p:cNvSpPr>
            <a:spLocks noGrp="1"/>
          </p:cNvSpPr>
          <p:nvPr>
            <p:ph sz="quarter" idx="100"/>
          </p:nvPr>
        </p:nvSpPr>
        <p:spPr>
          <a:xfrm>
            <a:off x="16824832" y="4297010"/>
            <a:ext cx="881312" cy="779329"/>
          </a:xfrm>
          <a:prstGeom prst="rect">
            <a:avLst/>
          </a:prstGeom>
          <a:noFill/>
        </p:spPr>
        <p:txBody>
          <a:bodyPr/>
          <a:lstStyle>
            <a:lvl1pPr>
              <a:defRPr sz="500"/>
            </a:lvl1pPr>
          </a:lstStyle>
          <a:p>
            <a:pPr lvl="0"/>
            <a:endParaRPr lang="en-US" dirty="0"/>
          </a:p>
        </p:txBody>
      </p:sp>
      <p:sp>
        <p:nvSpPr>
          <p:cNvPr id="71" name="Title text">
            <a:extLst>
              <a:ext uri="{FF2B5EF4-FFF2-40B4-BE49-F238E27FC236}">
                <a16:creationId xmlns:a16="http://schemas.microsoft.com/office/drawing/2014/main" id="{79B61D1C-73CC-2D99-8BB1-4E003132F27D}"/>
              </a:ext>
            </a:extLst>
          </p:cNvPr>
          <p:cNvSpPr>
            <a:spLocks noGrp="1"/>
          </p:cNvSpPr>
          <p:nvPr>
            <p:ph type="body" sz="quarter" idx="104" hasCustomPrompt="1"/>
          </p:nvPr>
        </p:nvSpPr>
        <p:spPr>
          <a:xfrm>
            <a:off x="20967918" y="7053110"/>
            <a:ext cx="2632288" cy="568971"/>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2" name="Title text">
            <a:extLst>
              <a:ext uri="{FF2B5EF4-FFF2-40B4-BE49-F238E27FC236}">
                <a16:creationId xmlns:a16="http://schemas.microsoft.com/office/drawing/2014/main" id="{22BFFBFB-57D4-E270-5AB7-E54D357CF83A}"/>
              </a:ext>
            </a:extLst>
          </p:cNvPr>
          <p:cNvSpPr>
            <a:spLocks noGrp="1"/>
          </p:cNvSpPr>
          <p:nvPr>
            <p:ph type="body" sz="quarter" idx="105" hasCustomPrompt="1"/>
          </p:nvPr>
        </p:nvSpPr>
        <p:spPr>
          <a:xfrm>
            <a:off x="20967918" y="7703273"/>
            <a:ext cx="2632288" cy="356121"/>
          </a:xfrm>
          <a:prstGeom prst="rect">
            <a:avLst/>
          </a:prstGeom>
        </p:spPr>
        <p:txBody>
          <a:bodyPr wrap="squar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3" name="Title text">
            <a:extLst>
              <a:ext uri="{FF2B5EF4-FFF2-40B4-BE49-F238E27FC236}">
                <a16:creationId xmlns:a16="http://schemas.microsoft.com/office/drawing/2014/main" id="{EAE447D0-5596-0862-813B-8A2957219D89}"/>
              </a:ext>
            </a:extLst>
          </p:cNvPr>
          <p:cNvSpPr>
            <a:spLocks noGrp="1"/>
          </p:cNvSpPr>
          <p:nvPr>
            <p:ph type="body" sz="quarter" idx="106" hasCustomPrompt="1"/>
          </p:nvPr>
        </p:nvSpPr>
        <p:spPr>
          <a:xfrm>
            <a:off x="11707500" y="5668371"/>
            <a:ext cx="2632288" cy="568971"/>
          </a:xfrm>
          <a:prstGeom prst="rect">
            <a:avLst/>
          </a:prstGeom>
        </p:spPr>
        <p:txBody>
          <a:bodyPr wrap="none" anchor="t">
            <a:no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4" name="Title text">
            <a:extLst>
              <a:ext uri="{FF2B5EF4-FFF2-40B4-BE49-F238E27FC236}">
                <a16:creationId xmlns:a16="http://schemas.microsoft.com/office/drawing/2014/main" id="{0AC1C2E1-DE02-CBCF-C576-26D9D7DFDC01}"/>
              </a:ext>
            </a:extLst>
          </p:cNvPr>
          <p:cNvSpPr>
            <a:spLocks noGrp="1"/>
          </p:cNvSpPr>
          <p:nvPr>
            <p:ph type="body" sz="quarter" idx="107" hasCustomPrompt="1"/>
          </p:nvPr>
        </p:nvSpPr>
        <p:spPr>
          <a:xfrm>
            <a:off x="11707500" y="6318534"/>
            <a:ext cx="2632288" cy="356121"/>
          </a:xfrm>
          <a:prstGeom prst="rect">
            <a:avLst/>
          </a:prstGeom>
        </p:spPr>
        <p:txBody>
          <a:bodyPr wrap="square" anchor="t">
            <a:no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5" name="Title text">
            <a:extLst>
              <a:ext uri="{FF2B5EF4-FFF2-40B4-BE49-F238E27FC236}">
                <a16:creationId xmlns:a16="http://schemas.microsoft.com/office/drawing/2014/main" id="{4E2C801E-D02C-C350-3F81-06A6037E2049}"/>
              </a:ext>
            </a:extLst>
          </p:cNvPr>
          <p:cNvSpPr>
            <a:spLocks noGrp="1"/>
          </p:cNvSpPr>
          <p:nvPr>
            <p:ph type="body" sz="quarter" idx="108" hasCustomPrompt="1"/>
          </p:nvPr>
        </p:nvSpPr>
        <p:spPr>
          <a:xfrm>
            <a:off x="9950204" y="8611545"/>
            <a:ext cx="2632288" cy="568971"/>
          </a:xfrm>
          <a:prstGeom prst="rect">
            <a:avLst/>
          </a:prstGeom>
        </p:spPr>
        <p:txBody>
          <a:bodyPr wrap="none" anchor="t">
            <a:no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6" name="Title text">
            <a:extLst>
              <a:ext uri="{FF2B5EF4-FFF2-40B4-BE49-F238E27FC236}">
                <a16:creationId xmlns:a16="http://schemas.microsoft.com/office/drawing/2014/main" id="{B28419F4-3BAC-2DEB-89D8-64C09C7B62A9}"/>
              </a:ext>
            </a:extLst>
          </p:cNvPr>
          <p:cNvSpPr>
            <a:spLocks noGrp="1"/>
          </p:cNvSpPr>
          <p:nvPr>
            <p:ph type="body" sz="quarter" idx="109" hasCustomPrompt="1"/>
          </p:nvPr>
        </p:nvSpPr>
        <p:spPr>
          <a:xfrm>
            <a:off x="9950204" y="9261708"/>
            <a:ext cx="2632288" cy="356121"/>
          </a:xfrm>
          <a:prstGeom prst="rect">
            <a:avLst/>
          </a:prstGeom>
        </p:spPr>
        <p:txBody>
          <a:bodyPr wrap="square" anchor="t">
            <a:no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9" name="Content Placeholder 43">
            <a:extLst>
              <a:ext uri="{FF2B5EF4-FFF2-40B4-BE49-F238E27FC236}">
                <a16:creationId xmlns:a16="http://schemas.microsoft.com/office/drawing/2014/main" id="{F4FCFD95-F683-CC22-670F-6B174C063302}"/>
              </a:ext>
            </a:extLst>
          </p:cNvPr>
          <p:cNvSpPr>
            <a:spLocks noGrp="1"/>
          </p:cNvSpPr>
          <p:nvPr>
            <p:ph sz="quarter" idx="110"/>
          </p:nvPr>
        </p:nvSpPr>
        <p:spPr>
          <a:xfrm>
            <a:off x="16814821" y="5726377"/>
            <a:ext cx="881312" cy="779329"/>
          </a:xfrm>
          <a:prstGeom prst="rect">
            <a:avLst/>
          </a:prstGeom>
          <a:noFill/>
        </p:spPr>
        <p:txBody>
          <a:bodyPr/>
          <a:lstStyle>
            <a:lvl1pPr>
              <a:defRPr sz="500"/>
            </a:lvl1pPr>
          </a:lstStyle>
          <a:p>
            <a:pPr lvl="0"/>
            <a:endParaRPr lang="en-US" dirty="0"/>
          </a:p>
        </p:txBody>
      </p:sp>
      <p:sp>
        <p:nvSpPr>
          <p:cNvPr id="80" name="Content Placeholder 43">
            <a:extLst>
              <a:ext uri="{FF2B5EF4-FFF2-40B4-BE49-F238E27FC236}">
                <a16:creationId xmlns:a16="http://schemas.microsoft.com/office/drawing/2014/main" id="{1D2FD4D7-ACF7-92B5-A498-0446B4FCC754}"/>
              </a:ext>
            </a:extLst>
          </p:cNvPr>
          <p:cNvSpPr>
            <a:spLocks noGrp="1"/>
          </p:cNvSpPr>
          <p:nvPr>
            <p:ph sz="quarter" idx="111"/>
          </p:nvPr>
        </p:nvSpPr>
        <p:spPr>
          <a:xfrm>
            <a:off x="16794454" y="7193051"/>
            <a:ext cx="881312" cy="779329"/>
          </a:xfrm>
          <a:prstGeom prst="rect">
            <a:avLst/>
          </a:prstGeom>
          <a:noFill/>
        </p:spPr>
        <p:txBody>
          <a:bodyPr/>
          <a:lstStyle>
            <a:lvl1pPr>
              <a:defRPr sz="500"/>
            </a:lvl1pPr>
          </a:lstStyle>
          <a:p>
            <a:pPr lvl="0"/>
            <a:endParaRPr lang="en-US" dirty="0"/>
          </a:p>
        </p:txBody>
      </p:sp>
      <p:sp>
        <p:nvSpPr>
          <p:cNvPr id="81" name="Content Placeholder 43">
            <a:extLst>
              <a:ext uri="{FF2B5EF4-FFF2-40B4-BE49-F238E27FC236}">
                <a16:creationId xmlns:a16="http://schemas.microsoft.com/office/drawing/2014/main" id="{3EE1F378-A38F-D3B0-2A7C-B263CDC4B5CC}"/>
              </a:ext>
            </a:extLst>
          </p:cNvPr>
          <p:cNvSpPr>
            <a:spLocks noGrp="1"/>
          </p:cNvSpPr>
          <p:nvPr>
            <p:ph sz="quarter" idx="112"/>
          </p:nvPr>
        </p:nvSpPr>
        <p:spPr>
          <a:xfrm>
            <a:off x="16794454" y="8675696"/>
            <a:ext cx="881312" cy="779329"/>
          </a:xfrm>
          <a:prstGeom prst="rect">
            <a:avLst/>
          </a:prstGeom>
          <a:noFill/>
        </p:spPr>
        <p:txBody>
          <a:bodyPr/>
          <a:lstStyle>
            <a:lvl1pPr>
              <a:defRPr sz="500"/>
            </a:lvl1pPr>
          </a:lstStyle>
          <a:p>
            <a:pPr lvl="0"/>
            <a:endParaRPr lang="en-US" dirty="0"/>
          </a:p>
        </p:txBody>
      </p:sp>
      <p:sp>
        <p:nvSpPr>
          <p:cNvPr id="5" name="Title text">
            <a:extLst>
              <a:ext uri="{FF2B5EF4-FFF2-40B4-BE49-F238E27FC236}">
                <a16:creationId xmlns:a16="http://schemas.microsoft.com/office/drawing/2014/main" id="{F1599345-6B7A-FD07-0FF2-6C38B8186D73}"/>
              </a:ext>
            </a:extLst>
          </p:cNvPr>
          <p:cNvSpPr>
            <a:spLocks noGrp="1"/>
          </p:cNvSpPr>
          <p:nvPr>
            <p:ph type="body" sz="quarter" idx="18" hasCustomPrompt="1"/>
          </p:nvPr>
        </p:nvSpPr>
        <p:spPr>
          <a:xfrm>
            <a:off x="1279821" y="1558576"/>
            <a:ext cx="19114035" cy="841040"/>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6" name="Title text">
            <a:extLst>
              <a:ext uri="{FF2B5EF4-FFF2-40B4-BE49-F238E27FC236}">
                <a16:creationId xmlns:a16="http://schemas.microsoft.com/office/drawing/2014/main" id="{565E7BBD-ED31-9F21-52D2-339916B5715D}"/>
              </a:ext>
            </a:extLst>
          </p:cNvPr>
          <p:cNvSpPr>
            <a:spLocks noGrp="1"/>
          </p:cNvSpPr>
          <p:nvPr>
            <p:ph type="body" sz="quarter" idx="28" hasCustomPrompt="1"/>
          </p:nvPr>
        </p:nvSpPr>
        <p:spPr>
          <a:xfrm>
            <a:off x="1279821" y="2777001"/>
            <a:ext cx="8211651" cy="1522316"/>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 name="Title text">
            <a:extLst>
              <a:ext uri="{FF2B5EF4-FFF2-40B4-BE49-F238E27FC236}">
                <a16:creationId xmlns:a16="http://schemas.microsoft.com/office/drawing/2014/main" id="{E37F7EF3-0563-7AD0-532A-F8C534E53DE8}"/>
              </a:ext>
            </a:extLst>
          </p:cNvPr>
          <p:cNvSpPr>
            <a:spLocks noGrp="1"/>
          </p:cNvSpPr>
          <p:nvPr>
            <p:ph type="body" sz="quarter" idx="101" hasCustomPrompt="1"/>
          </p:nvPr>
        </p:nvSpPr>
        <p:spPr>
          <a:xfrm>
            <a:off x="1279821" y="6858000"/>
            <a:ext cx="7260676" cy="3589875"/>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286567401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 Dots">
    <p:spTree>
      <p:nvGrpSpPr>
        <p:cNvPr id="1" name=""/>
        <p:cNvGrpSpPr/>
        <p:nvPr/>
      </p:nvGrpSpPr>
      <p:grpSpPr>
        <a:xfrm>
          <a:off x="0" y="0"/>
          <a:ext cx="0" cy="0"/>
          <a:chOff x="0" y="0"/>
          <a:chExt cx="0" cy="0"/>
        </a:xfrm>
      </p:grpSpPr>
      <p:sp>
        <p:nvSpPr>
          <p:cNvPr id="35" name="Title text"/>
          <p:cNvSpPr>
            <a:spLocks noGrp="1"/>
          </p:cNvSpPr>
          <p:nvPr>
            <p:ph type="body" sz="quarter" idx="18" hasCustomPrompt="1"/>
          </p:nvPr>
        </p:nvSpPr>
        <p:spPr>
          <a:xfrm>
            <a:off x="1757378" y="2171255"/>
            <a:ext cx="21578110" cy="80470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5" name="Title text">
            <a:extLst>
              <a:ext uri="{FF2B5EF4-FFF2-40B4-BE49-F238E27FC236}">
                <a16:creationId xmlns:a16="http://schemas.microsoft.com/office/drawing/2014/main" id="{0526F339-D66E-8EAD-F2E2-C7162D4BA9B6}"/>
              </a:ext>
            </a:extLst>
          </p:cNvPr>
          <p:cNvSpPr>
            <a:spLocks noGrp="1"/>
          </p:cNvSpPr>
          <p:nvPr>
            <p:ph type="body" sz="quarter" idx="28" hasCustomPrompt="1"/>
          </p:nvPr>
        </p:nvSpPr>
        <p:spPr>
          <a:xfrm>
            <a:off x="1757377" y="3467294"/>
            <a:ext cx="21578110" cy="464110"/>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3413791320"/>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6_Main Slide 01">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D600976F-4E74-3EA1-D1E1-B7B2886F8A9D}"/>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3683D271-B508-41AC-ACD4-63CAC2E21308}"/>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98551145-E608-D958-ABE4-3C57692A7B23}"/>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73" name="Title text">
            <a:extLst>
              <a:ext uri="{FF2B5EF4-FFF2-40B4-BE49-F238E27FC236}">
                <a16:creationId xmlns:a16="http://schemas.microsoft.com/office/drawing/2014/main" id="{EAE447D0-5596-0862-813B-8A2957219D89}"/>
              </a:ext>
            </a:extLst>
          </p:cNvPr>
          <p:cNvSpPr>
            <a:spLocks noGrp="1"/>
          </p:cNvSpPr>
          <p:nvPr>
            <p:ph type="body" sz="quarter" idx="106" hasCustomPrompt="1"/>
          </p:nvPr>
        </p:nvSpPr>
        <p:spPr>
          <a:xfrm>
            <a:off x="10079932" y="9062587"/>
            <a:ext cx="2632288" cy="568971"/>
          </a:xfrm>
          <a:prstGeom prst="rect">
            <a:avLst/>
          </a:prstGeom>
        </p:spPr>
        <p:txBody>
          <a:bodyPr wrap="none" anchor="t">
            <a:no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4" name="Title text">
            <a:extLst>
              <a:ext uri="{FF2B5EF4-FFF2-40B4-BE49-F238E27FC236}">
                <a16:creationId xmlns:a16="http://schemas.microsoft.com/office/drawing/2014/main" id="{0AC1C2E1-DE02-CBCF-C576-26D9D7DFDC01}"/>
              </a:ext>
            </a:extLst>
          </p:cNvPr>
          <p:cNvSpPr>
            <a:spLocks noGrp="1"/>
          </p:cNvSpPr>
          <p:nvPr>
            <p:ph type="body" sz="quarter" idx="107" hasCustomPrompt="1"/>
          </p:nvPr>
        </p:nvSpPr>
        <p:spPr>
          <a:xfrm>
            <a:off x="10079932" y="9712750"/>
            <a:ext cx="2632288" cy="356121"/>
          </a:xfrm>
          <a:prstGeom prst="rect">
            <a:avLst/>
          </a:prstGeom>
        </p:spPr>
        <p:txBody>
          <a:bodyPr wrap="square" anchor="t">
            <a:no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5" name="Freeform 16">
            <a:extLst>
              <a:ext uri="{FF2B5EF4-FFF2-40B4-BE49-F238E27FC236}">
                <a16:creationId xmlns:a16="http://schemas.microsoft.com/office/drawing/2014/main" id="{707D200A-0436-FCC4-D05B-098B65D56656}"/>
              </a:ext>
            </a:extLst>
          </p:cNvPr>
          <p:cNvSpPr/>
          <p:nvPr userDrawn="1"/>
        </p:nvSpPr>
        <p:spPr>
          <a:xfrm>
            <a:off x="17374536" y="7140726"/>
            <a:ext cx="2946168" cy="2901876"/>
          </a:xfrm>
          <a:custGeom>
            <a:avLst/>
            <a:gdLst/>
            <a:ahLst/>
            <a:cxnLst>
              <a:cxn ang="0">
                <a:pos x="wd2" y="hd2"/>
              </a:cxn>
              <a:cxn ang="5400000">
                <a:pos x="wd2" y="hd2"/>
              </a:cxn>
              <a:cxn ang="10800000">
                <a:pos x="wd2" y="hd2"/>
              </a:cxn>
              <a:cxn ang="16200000">
                <a:pos x="wd2" y="hd2"/>
              </a:cxn>
            </a:cxnLst>
            <a:rect l="0" t="0" r="r" b="b"/>
            <a:pathLst>
              <a:path w="20954" h="20847" extrusionOk="0">
                <a:moveTo>
                  <a:pt x="0" y="20731"/>
                </a:moveTo>
                <a:cubicBezTo>
                  <a:pt x="191" y="20770"/>
                  <a:pt x="343" y="20770"/>
                  <a:pt x="534" y="20770"/>
                </a:cubicBezTo>
                <a:cubicBezTo>
                  <a:pt x="8396" y="20808"/>
                  <a:pt x="8396" y="20808"/>
                  <a:pt x="8396" y="20808"/>
                </a:cubicBezTo>
                <a:cubicBezTo>
                  <a:pt x="18318" y="20847"/>
                  <a:pt x="18318" y="20847"/>
                  <a:pt x="18318" y="20847"/>
                </a:cubicBezTo>
                <a:cubicBezTo>
                  <a:pt x="20341" y="20847"/>
                  <a:pt x="21600" y="18648"/>
                  <a:pt x="20608" y="16874"/>
                </a:cubicBezTo>
                <a:cubicBezTo>
                  <a:pt x="15608" y="8196"/>
                  <a:pt x="15608" y="8196"/>
                  <a:pt x="15608" y="8196"/>
                </a:cubicBezTo>
                <a:cubicBezTo>
                  <a:pt x="11678" y="1330"/>
                  <a:pt x="11678" y="1330"/>
                  <a:pt x="11678" y="1330"/>
                </a:cubicBezTo>
                <a:cubicBezTo>
                  <a:pt x="10457" y="-753"/>
                  <a:pt x="7365" y="-290"/>
                  <a:pt x="6831" y="2024"/>
                </a:cubicBezTo>
                <a:cubicBezTo>
                  <a:pt x="5076" y="9584"/>
                  <a:pt x="5076" y="9584"/>
                  <a:pt x="5076" y="9584"/>
                </a:cubicBezTo>
                <a:cubicBezTo>
                  <a:pt x="5037" y="9661"/>
                  <a:pt x="5037" y="9738"/>
                  <a:pt x="4999" y="9816"/>
                </a:cubicBezTo>
                <a:cubicBezTo>
                  <a:pt x="2786" y="18726"/>
                  <a:pt x="2786" y="18726"/>
                  <a:pt x="2786" y="18726"/>
                </a:cubicBezTo>
                <a:cubicBezTo>
                  <a:pt x="2442" y="20076"/>
                  <a:pt x="1221" y="20847"/>
                  <a:pt x="0" y="20731"/>
                </a:cubicBezTo>
                <a:close/>
              </a:path>
            </a:pathLst>
          </a:custGeom>
          <a:solidFill>
            <a:schemeClr val="accent1"/>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6" name="Freeform 17">
            <a:extLst>
              <a:ext uri="{FF2B5EF4-FFF2-40B4-BE49-F238E27FC236}">
                <a16:creationId xmlns:a16="http://schemas.microsoft.com/office/drawing/2014/main" id="{B2AA050D-1B85-293F-D03B-768F47BB3056}"/>
              </a:ext>
            </a:extLst>
          </p:cNvPr>
          <p:cNvSpPr/>
          <p:nvPr userDrawn="1"/>
        </p:nvSpPr>
        <p:spPr>
          <a:xfrm>
            <a:off x="17081450" y="8507798"/>
            <a:ext cx="996447" cy="1520292"/>
          </a:xfrm>
          <a:custGeom>
            <a:avLst/>
            <a:gdLst/>
            <a:ahLst/>
            <a:cxnLst>
              <a:cxn ang="0">
                <a:pos x="wd2" y="hd2"/>
              </a:cxn>
              <a:cxn ang="5400000">
                <a:pos x="wd2" y="hd2"/>
              </a:cxn>
              <a:cxn ang="10800000">
                <a:pos x="wd2" y="hd2"/>
              </a:cxn>
              <a:cxn ang="16200000">
                <a:pos x="wd2" y="hd2"/>
              </a:cxn>
            </a:cxnLst>
            <a:rect l="0" t="0" r="r" b="b"/>
            <a:pathLst>
              <a:path w="19479" h="21396" extrusionOk="0">
                <a:moveTo>
                  <a:pt x="13397" y="17446"/>
                </a:moveTo>
                <a:cubicBezTo>
                  <a:pt x="19479" y="0"/>
                  <a:pt x="19479" y="0"/>
                  <a:pt x="19479" y="0"/>
                </a:cubicBezTo>
                <a:cubicBezTo>
                  <a:pt x="19060" y="755"/>
                  <a:pt x="18430" y="1510"/>
                  <a:pt x="17592" y="2115"/>
                </a:cubicBezTo>
                <a:cubicBezTo>
                  <a:pt x="2283" y="12537"/>
                  <a:pt x="2283" y="12537"/>
                  <a:pt x="2283" y="12537"/>
                </a:cubicBezTo>
                <a:cubicBezTo>
                  <a:pt x="-2121" y="15483"/>
                  <a:pt x="291" y="20543"/>
                  <a:pt x="5743" y="21373"/>
                </a:cubicBezTo>
                <a:cubicBezTo>
                  <a:pt x="9098" y="21600"/>
                  <a:pt x="12454" y="20090"/>
                  <a:pt x="13397" y="17446"/>
                </a:cubicBezTo>
                <a:close/>
              </a:path>
            </a:pathLst>
          </a:custGeom>
          <a:solidFill>
            <a:schemeClr val="accent1">
              <a:lumMod val="50000"/>
            </a:schemeClr>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7" name="Freeform 18">
            <a:extLst>
              <a:ext uri="{FF2B5EF4-FFF2-40B4-BE49-F238E27FC236}">
                <a16:creationId xmlns:a16="http://schemas.microsoft.com/office/drawing/2014/main" id="{63E71D0D-E6BD-E5F1-7400-68E2AF731A1F}"/>
              </a:ext>
            </a:extLst>
          </p:cNvPr>
          <p:cNvSpPr/>
          <p:nvPr userDrawn="1"/>
        </p:nvSpPr>
        <p:spPr>
          <a:xfrm>
            <a:off x="13097640" y="7246525"/>
            <a:ext cx="3239521" cy="2780880"/>
          </a:xfrm>
          <a:custGeom>
            <a:avLst/>
            <a:gdLst/>
            <a:ahLst/>
            <a:cxnLst>
              <a:cxn ang="0">
                <a:pos x="wd2" y="hd2"/>
              </a:cxn>
              <a:cxn ang="5400000">
                <a:pos x="wd2" y="hd2"/>
              </a:cxn>
              <a:cxn ang="10800000">
                <a:pos x="wd2" y="hd2"/>
              </a:cxn>
              <a:cxn ang="16200000">
                <a:pos x="wd2" y="hd2"/>
              </a:cxn>
            </a:cxnLst>
            <a:rect l="0" t="0" r="r" b="b"/>
            <a:pathLst>
              <a:path w="20247" h="21600" extrusionOk="0">
                <a:moveTo>
                  <a:pt x="8454" y="0"/>
                </a:moveTo>
                <a:cubicBezTo>
                  <a:pt x="8354" y="167"/>
                  <a:pt x="8253" y="334"/>
                  <a:pt x="8152" y="500"/>
                </a:cubicBezTo>
                <a:cubicBezTo>
                  <a:pt x="4698" y="7923"/>
                  <a:pt x="4698" y="7923"/>
                  <a:pt x="4698" y="7923"/>
                </a:cubicBezTo>
                <a:cubicBezTo>
                  <a:pt x="304" y="17305"/>
                  <a:pt x="304" y="17305"/>
                  <a:pt x="304" y="17305"/>
                </a:cubicBezTo>
                <a:cubicBezTo>
                  <a:pt x="-568" y="19223"/>
                  <a:pt x="539" y="21600"/>
                  <a:pt x="2316" y="21600"/>
                </a:cubicBezTo>
                <a:cubicBezTo>
                  <a:pt x="11037" y="21558"/>
                  <a:pt x="11037" y="21558"/>
                  <a:pt x="11037" y="21558"/>
                </a:cubicBezTo>
                <a:cubicBezTo>
                  <a:pt x="17946" y="21517"/>
                  <a:pt x="17946" y="21517"/>
                  <a:pt x="17946" y="21517"/>
                </a:cubicBezTo>
                <a:cubicBezTo>
                  <a:pt x="20026" y="21517"/>
                  <a:pt x="21032" y="18347"/>
                  <a:pt x="19523" y="16554"/>
                </a:cubicBezTo>
                <a:cubicBezTo>
                  <a:pt x="14626" y="10842"/>
                  <a:pt x="14626" y="10842"/>
                  <a:pt x="14626" y="10842"/>
                </a:cubicBezTo>
                <a:cubicBezTo>
                  <a:pt x="14559" y="10758"/>
                  <a:pt x="14525" y="10717"/>
                  <a:pt x="14458" y="10633"/>
                </a:cubicBezTo>
                <a:cubicBezTo>
                  <a:pt x="8723" y="3711"/>
                  <a:pt x="8723" y="3711"/>
                  <a:pt x="8723" y="3711"/>
                </a:cubicBezTo>
                <a:cubicBezTo>
                  <a:pt x="7851" y="2669"/>
                  <a:pt x="7817" y="1084"/>
                  <a:pt x="8454" y="0"/>
                </a:cubicBezTo>
                <a:close/>
              </a:path>
            </a:pathLst>
          </a:custGeom>
          <a:solidFill>
            <a:schemeClr val="accent2"/>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8" name="Freeform 19">
            <a:extLst>
              <a:ext uri="{FF2B5EF4-FFF2-40B4-BE49-F238E27FC236}">
                <a16:creationId xmlns:a16="http://schemas.microsoft.com/office/drawing/2014/main" id="{DA0D6B01-84BE-C1C6-C226-544FFD9F6C77}"/>
              </a:ext>
            </a:extLst>
          </p:cNvPr>
          <p:cNvSpPr/>
          <p:nvPr userDrawn="1"/>
        </p:nvSpPr>
        <p:spPr>
          <a:xfrm>
            <a:off x="14380280" y="7123489"/>
            <a:ext cx="1029625" cy="1490683"/>
          </a:xfrm>
          <a:custGeom>
            <a:avLst/>
            <a:gdLst/>
            <a:ahLst/>
            <a:cxnLst>
              <a:cxn ang="0">
                <a:pos x="wd2" y="hd2"/>
              </a:cxn>
              <a:cxn ang="5400000">
                <a:pos x="wd2" y="hd2"/>
              </a:cxn>
              <a:cxn ang="10800000">
                <a:pos x="wd2" y="hd2"/>
              </a:cxn>
              <a:cxn ang="16200000">
                <a:pos x="wd2" y="hd2"/>
              </a:cxn>
            </a:cxnLst>
            <a:rect l="0" t="0" r="r" b="b"/>
            <a:pathLst>
              <a:path w="20950" h="20346" extrusionOk="0">
                <a:moveTo>
                  <a:pt x="2295" y="8191"/>
                </a:moveTo>
                <a:cubicBezTo>
                  <a:pt x="20950" y="20346"/>
                  <a:pt x="20950" y="20346"/>
                  <a:pt x="20950" y="20346"/>
                </a:cubicBezTo>
                <a:cubicBezTo>
                  <a:pt x="20186" y="19760"/>
                  <a:pt x="19641" y="19028"/>
                  <a:pt x="19314" y="18223"/>
                </a:cubicBezTo>
                <a:cubicBezTo>
                  <a:pt x="14295" y="3871"/>
                  <a:pt x="14295" y="3871"/>
                  <a:pt x="14295" y="3871"/>
                </a:cubicBezTo>
                <a:cubicBezTo>
                  <a:pt x="12877" y="-229"/>
                  <a:pt x="5241" y="-1254"/>
                  <a:pt x="1423" y="1675"/>
                </a:cubicBezTo>
                <a:cubicBezTo>
                  <a:pt x="-650" y="3579"/>
                  <a:pt x="-541" y="6361"/>
                  <a:pt x="2295" y="8191"/>
                </a:cubicBezTo>
                <a:close/>
              </a:path>
            </a:pathLst>
          </a:custGeom>
          <a:solidFill>
            <a:schemeClr val="accent2">
              <a:lumMod val="50000"/>
            </a:schemeClr>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9" name="Freeform 20">
            <a:extLst>
              <a:ext uri="{FF2B5EF4-FFF2-40B4-BE49-F238E27FC236}">
                <a16:creationId xmlns:a16="http://schemas.microsoft.com/office/drawing/2014/main" id="{D1DB8B10-FEA1-F4EE-B016-C267C4359A60}"/>
              </a:ext>
            </a:extLst>
          </p:cNvPr>
          <p:cNvSpPr/>
          <p:nvPr userDrawn="1"/>
        </p:nvSpPr>
        <p:spPr>
          <a:xfrm>
            <a:off x="15109187" y="3673398"/>
            <a:ext cx="3209677" cy="2911341"/>
          </a:xfrm>
          <a:custGeom>
            <a:avLst/>
            <a:gdLst/>
            <a:ahLst/>
            <a:cxnLst>
              <a:cxn ang="0">
                <a:pos x="wd2" y="hd2"/>
              </a:cxn>
              <a:cxn ang="5400000">
                <a:pos x="wd2" y="hd2"/>
              </a:cxn>
              <a:cxn ang="10800000">
                <a:pos x="wd2" y="hd2"/>
              </a:cxn>
              <a:cxn ang="16200000">
                <a:pos x="wd2" y="hd2"/>
              </a:cxn>
            </a:cxnLst>
            <a:rect l="0" t="0" r="r" b="b"/>
            <a:pathLst>
              <a:path w="20846" h="20588" extrusionOk="0">
                <a:moveTo>
                  <a:pt x="20846" y="17168"/>
                </a:moveTo>
                <a:cubicBezTo>
                  <a:pt x="20776" y="16978"/>
                  <a:pt x="20707" y="16826"/>
                  <a:pt x="20637" y="16675"/>
                </a:cubicBezTo>
                <a:cubicBezTo>
                  <a:pt x="17049" y="9879"/>
                  <a:pt x="17049" y="9879"/>
                  <a:pt x="17049" y="9879"/>
                </a:cubicBezTo>
                <a:cubicBezTo>
                  <a:pt x="12554" y="1338"/>
                  <a:pt x="12554" y="1338"/>
                  <a:pt x="12554" y="1338"/>
                </a:cubicBezTo>
                <a:cubicBezTo>
                  <a:pt x="11649" y="-446"/>
                  <a:pt x="9349" y="-446"/>
                  <a:pt x="8409" y="1338"/>
                </a:cubicBezTo>
                <a:cubicBezTo>
                  <a:pt x="3914" y="9879"/>
                  <a:pt x="3914" y="9879"/>
                  <a:pt x="3914" y="9879"/>
                </a:cubicBezTo>
                <a:cubicBezTo>
                  <a:pt x="326" y="16675"/>
                  <a:pt x="326" y="16675"/>
                  <a:pt x="326" y="16675"/>
                </a:cubicBezTo>
                <a:cubicBezTo>
                  <a:pt x="-754" y="18724"/>
                  <a:pt x="1023" y="21154"/>
                  <a:pt x="3113" y="20471"/>
                </a:cubicBezTo>
                <a:cubicBezTo>
                  <a:pt x="9802" y="18269"/>
                  <a:pt x="9802" y="18269"/>
                  <a:pt x="9802" y="18269"/>
                </a:cubicBezTo>
                <a:cubicBezTo>
                  <a:pt x="9872" y="18269"/>
                  <a:pt x="9941" y="18231"/>
                  <a:pt x="10011" y="18231"/>
                </a:cubicBezTo>
                <a:cubicBezTo>
                  <a:pt x="18024" y="15726"/>
                  <a:pt x="18024" y="15726"/>
                  <a:pt x="18024" y="15726"/>
                </a:cubicBezTo>
                <a:cubicBezTo>
                  <a:pt x="19209" y="15384"/>
                  <a:pt x="20358" y="16067"/>
                  <a:pt x="20846" y="17168"/>
                </a:cubicBezTo>
                <a:close/>
              </a:path>
            </a:pathLst>
          </a:custGeom>
          <a:solidFill>
            <a:schemeClr val="accent3"/>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10" name="Freeform 21">
            <a:extLst>
              <a:ext uri="{FF2B5EF4-FFF2-40B4-BE49-F238E27FC236}">
                <a16:creationId xmlns:a16="http://schemas.microsoft.com/office/drawing/2014/main" id="{240370D9-1542-AB1C-1F61-8F068EB55B71}"/>
              </a:ext>
            </a:extLst>
          </p:cNvPr>
          <p:cNvSpPr/>
          <p:nvPr userDrawn="1"/>
        </p:nvSpPr>
        <p:spPr>
          <a:xfrm>
            <a:off x="16649467" y="5875667"/>
            <a:ext cx="1688277" cy="702052"/>
          </a:xfrm>
          <a:custGeom>
            <a:avLst/>
            <a:gdLst/>
            <a:ahLst/>
            <a:cxnLst>
              <a:cxn ang="0">
                <a:pos x="wd2" y="hd2"/>
              </a:cxn>
              <a:cxn ang="5400000">
                <a:pos x="wd2" y="hd2"/>
              </a:cxn>
              <a:cxn ang="10800000">
                <a:pos x="wd2" y="hd2"/>
              </a:cxn>
              <a:cxn ang="16200000">
                <a:pos x="wd2" y="hd2"/>
              </a:cxn>
            </a:cxnLst>
            <a:rect l="0" t="0" r="r" b="b"/>
            <a:pathLst>
              <a:path w="20713" h="18677" extrusionOk="0">
                <a:moveTo>
                  <a:pt x="15146" y="333"/>
                </a:moveTo>
                <a:cubicBezTo>
                  <a:pt x="0" y="9774"/>
                  <a:pt x="0" y="9774"/>
                  <a:pt x="0" y="9774"/>
                </a:cubicBezTo>
                <a:cubicBezTo>
                  <a:pt x="724" y="9488"/>
                  <a:pt x="1515" y="9488"/>
                  <a:pt x="2173" y="9918"/>
                </a:cubicBezTo>
                <a:cubicBezTo>
                  <a:pt x="14883" y="18214"/>
                  <a:pt x="14883" y="18214"/>
                  <a:pt x="14883" y="18214"/>
                </a:cubicBezTo>
                <a:cubicBezTo>
                  <a:pt x="18505" y="20646"/>
                  <a:pt x="21600" y="13065"/>
                  <a:pt x="20480" y="5769"/>
                </a:cubicBezTo>
                <a:cubicBezTo>
                  <a:pt x="19559" y="1621"/>
                  <a:pt x="17385" y="-954"/>
                  <a:pt x="15146" y="333"/>
                </a:cubicBezTo>
                <a:close/>
              </a:path>
            </a:pathLst>
          </a:custGeom>
          <a:solidFill>
            <a:schemeClr val="accent3">
              <a:lumMod val="50000"/>
            </a:schemeClr>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7" name="Title text">
            <a:extLst>
              <a:ext uri="{FF2B5EF4-FFF2-40B4-BE49-F238E27FC236}">
                <a16:creationId xmlns:a16="http://schemas.microsoft.com/office/drawing/2014/main" id="{2FB9508A-6475-3BB7-326D-69E2885BD013}"/>
              </a:ext>
            </a:extLst>
          </p:cNvPr>
          <p:cNvSpPr>
            <a:spLocks noGrp="1"/>
          </p:cNvSpPr>
          <p:nvPr>
            <p:ph type="body" sz="quarter" idx="113" hasCustomPrompt="1"/>
          </p:nvPr>
        </p:nvSpPr>
        <p:spPr>
          <a:xfrm>
            <a:off x="20706391" y="9046789"/>
            <a:ext cx="2632288" cy="568971"/>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8" name="Title text">
            <a:extLst>
              <a:ext uri="{FF2B5EF4-FFF2-40B4-BE49-F238E27FC236}">
                <a16:creationId xmlns:a16="http://schemas.microsoft.com/office/drawing/2014/main" id="{099E8B7C-65CD-40E8-D5B4-2293B95077E4}"/>
              </a:ext>
            </a:extLst>
          </p:cNvPr>
          <p:cNvSpPr>
            <a:spLocks noGrp="1"/>
          </p:cNvSpPr>
          <p:nvPr>
            <p:ph type="body" sz="quarter" idx="114" hasCustomPrompt="1"/>
          </p:nvPr>
        </p:nvSpPr>
        <p:spPr>
          <a:xfrm>
            <a:off x="20706391" y="9696952"/>
            <a:ext cx="2632288" cy="356121"/>
          </a:xfrm>
          <a:prstGeom prst="rect">
            <a:avLst/>
          </a:prstGeom>
        </p:spPr>
        <p:txBody>
          <a:bodyPr wrap="squar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9" name="Title text">
            <a:extLst>
              <a:ext uri="{FF2B5EF4-FFF2-40B4-BE49-F238E27FC236}">
                <a16:creationId xmlns:a16="http://schemas.microsoft.com/office/drawing/2014/main" id="{5A6E8EAA-9733-BBDD-F56B-FD4C768F6AF1}"/>
              </a:ext>
            </a:extLst>
          </p:cNvPr>
          <p:cNvSpPr>
            <a:spLocks noGrp="1"/>
          </p:cNvSpPr>
          <p:nvPr>
            <p:ph type="body" sz="quarter" idx="115" hasCustomPrompt="1"/>
          </p:nvPr>
        </p:nvSpPr>
        <p:spPr>
          <a:xfrm>
            <a:off x="15445609" y="2454919"/>
            <a:ext cx="2632288" cy="568971"/>
          </a:xfrm>
          <a:prstGeom prst="rect">
            <a:avLst/>
          </a:prstGeom>
        </p:spPr>
        <p:txBody>
          <a:bodyPr wrap="non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2" name="Title text">
            <a:extLst>
              <a:ext uri="{FF2B5EF4-FFF2-40B4-BE49-F238E27FC236}">
                <a16:creationId xmlns:a16="http://schemas.microsoft.com/office/drawing/2014/main" id="{9E40636B-9652-BCD8-F543-4A0226DC6298}"/>
              </a:ext>
            </a:extLst>
          </p:cNvPr>
          <p:cNvSpPr>
            <a:spLocks noGrp="1"/>
          </p:cNvSpPr>
          <p:nvPr>
            <p:ph type="body" sz="quarter" idx="116" hasCustomPrompt="1"/>
          </p:nvPr>
        </p:nvSpPr>
        <p:spPr>
          <a:xfrm>
            <a:off x="15445609" y="3105082"/>
            <a:ext cx="2632288" cy="35612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81" name="Content Placeholder 43">
            <a:extLst>
              <a:ext uri="{FF2B5EF4-FFF2-40B4-BE49-F238E27FC236}">
                <a16:creationId xmlns:a16="http://schemas.microsoft.com/office/drawing/2014/main" id="{3EE1F378-A38F-D3B0-2A7C-B263CDC4B5CC}"/>
              </a:ext>
            </a:extLst>
          </p:cNvPr>
          <p:cNvSpPr>
            <a:spLocks noGrp="1"/>
          </p:cNvSpPr>
          <p:nvPr>
            <p:ph sz="quarter" idx="112"/>
          </p:nvPr>
        </p:nvSpPr>
        <p:spPr>
          <a:xfrm>
            <a:off x="16273369" y="4739403"/>
            <a:ext cx="881312" cy="779329"/>
          </a:xfrm>
          <a:prstGeom prst="rect">
            <a:avLst/>
          </a:prstGeom>
          <a:noFill/>
        </p:spPr>
        <p:txBody>
          <a:bodyPr/>
          <a:lstStyle>
            <a:lvl1pPr>
              <a:defRPr sz="500"/>
            </a:lvl1pPr>
          </a:lstStyle>
          <a:p>
            <a:pPr lvl="0"/>
            <a:endParaRPr lang="en-US" dirty="0"/>
          </a:p>
        </p:txBody>
      </p:sp>
      <p:sp>
        <p:nvSpPr>
          <p:cNvPr id="33" name="Content Placeholder 43">
            <a:extLst>
              <a:ext uri="{FF2B5EF4-FFF2-40B4-BE49-F238E27FC236}">
                <a16:creationId xmlns:a16="http://schemas.microsoft.com/office/drawing/2014/main" id="{EAF12D01-B422-CF05-E4E0-FAB7BCC6CCA9}"/>
              </a:ext>
            </a:extLst>
          </p:cNvPr>
          <p:cNvSpPr>
            <a:spLocks noGrp="1"/>
          </p:cNvSpPr>
          <p:nvPr>
            <p:ph sz="quarter" idx="117"/>
          </p:nvPr>
        </p:nvSpPr>
        <p:spPr>
          <a:xfrm>
            <a:off x="14162066" y="8672922"/>
            <a:ext cx="881312" cy="779329"/>
          </a:xfrm>
          <a:prstGeom prst="rect">
            <a:avLst/>
          </a:prstGeom>
          <a:noFill/>
        </p:spPr>
        <p:txBody>
          <a:bodyPr/>
          <a:lstStyle>
            <a:lvl1pPr>
              <a:defRPr sz="500"/>
            </a:lvl1pPr>
          </a:lstStyle>
          <a:p>
            <a:pPr lvl="0"/>
            <a:endParaRPr lang="en-US" dirty="0"/>
          </a:p>
        </p:txBody>
      </p:sp>
      <p:sp>
        <p:nvSpPr>
          <p:cNvPr id="34" name="Content Placeholder 43">
            <a:extLst>
              <a:ext uri="{FF2B5EF4-FFF2-40B4-BE49-F238E27FC236}">
                <a16:creationId xmlns:a16="http://schemas.microsoft.com/office/drawing/2014/main" id="{D3181890-E0BF-E2C6-3CBB-CAF5AD5451FC}"/>
              </a:ext>
            </a:extLst>
          </p:cNvPr>
          <p:cNvSpPr>
            <a:spLocks noGrp="1"/>
          </p:cNvSpPr>
          <p:nvPr>
            <p:ph sz="quarter" idx="118"/>
          </p:nvPr>
        </p:nvSpPr>
        <p:spPr>
          <a:xfrm>
            <a:off x="18544224" y="8672922"/>
            <a:ext cx="881312" cy="779329"/>
          </a:xfrm>
          <a:prstGeom prst="rect">
            <a:avLst/>
          </a:prstGeom>
          <a:noFill/>
        </p:spPr>
        <p:txBody>
          <a:bodyPr/>
          <a:lstStyle>
            <a:lvl1pPr>
              <a:defRPr sz="500"/>
            </a:lvl1pPr>
          </a:lstStyle>
          <a:p>
            <a:pPr lvl="0"/>
            <a:endParaRPr lang="en-US" dirty="0"/>
          </a:p>
        </p:txBody>
      </p:sp>
      <p:sp>
        <p:nvSpPr>
          <p:cNvPr id="11" name="Title text">
            <a:extLst>
              <a:ext uri="{FF2B5EF4-FFF2-40B4-BE49-F238E27FC236}">
                <a16:creationId xmlns:a16="http://schemas.microsoft.com/office/drawing/2014/main" id="{C0024028-8D54-C1CB-3A64-8D08EB58AA5A}"/>
              </a:ext>
            </a:extLst>
          </p:cNvPr>
          <p:cNvSpPr>
            <a:spLocks noGrp="1"/>
          </p:cNvSpPr>
          <p:nvPr>
            <p:ph type="body" sz="quarter" idx="18" hasCustomPrompt="1"/>
          </p:nvPr>
        </p:nvSpPr>
        <p:spPr>
          <a:xfrm>
            <a:off x="1279821" y="1558576"/>
            <a:ext cx="19114035" cy="841040"/>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2" name="Title text">
            <a:extLst>
              <a:ext uri="{FF2B5EF4-FFF2-40B4-BE49-F238E27FC236}">
                <a16:creationId xmlns:a16="http://schemas.microsoft.com/office/drawing/2014/main" id="{C4E1B5B0-C80B-67CA-F4A6-4036F3A702D8}"/>
              </a:ext>
            </a:extLst>
          </p:cNvPr>
          <p:cNvSpPr>
            <a:spLocks noGrp="1"/>
          </p:cNvSpPr>
          <p:nvPr>
            <p:ph type="body" sz="quarter" idx="28" hasCustomPrompt="1"/>
          </p:nvPr>
        </p:nvSpPr>
        <p:spPr>
          <a:xfrm>
            <a:off x="1279821" y="2777001"/>
            <a:ext cx="8211651" cy="1522316"/>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5" name="Title text">
            <a:extLst>
              <a:ext uri="{FF2B5EF4-FFF2-40B4-BE49-F238E27FC236}">
                <a16:creationId xmlns:a16="http://schemas.microsoft.com/office/drawing/2014/main" id="{32713C43-92E5-45FE-93FA-717DCBBAA0A1}"/>
              </a:ext>
            </a:extLst>
          </p:cNvPr>
          <p:cNvSpPr>
            <a:spLocks noGrp="1"/>
          </p:cNvSpPr>
          <p:nvPr>
            <p:ph type="body" sz="quarter" idx="101" hasCustomPrompt="1"/>
          </p:nvPr>
        </p:nvSpPr>
        <p:spPr>
          <a:xfrm>
            <a:off x="1279821" y="6858000"/>
            <a:ext cx="7260676" cy="3589875"/>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4060842527"/>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_Main Slide 01">
    <p:spTree>
      <p:nvGrpSpPr>
        <p:cNvPr id="1" name=""/>
        <p:cNvGrpSpPr/>
        <p:nvPr/>
      </p:nvGrpSpPr>
      <p:grpSpPr>
        <a:xfrm>
          <a:off x="0" y="0"/>
          <a:ext cx="0" cy="0"/>
          <a:chOff x="0" y="0"/>
          <a:chExt cx="0" cy="0"/>
        </a:xfrm>
      </p:grpSpPr>
      <p:sp>
        <p:nvSpPr>
          <p:cNvPr id="2" name="Slide">
            <a:extLst>
              <a:ext uri="{FF2B5EF4-FFF2-40B4-BE49-F238E27FC236}">
                <a16:creationId xmlns:a16="http://schemas.microsoft.com/office/drawing/2014/main" id="{D600976F-4E74-3EA1-D1E1-B7B2886F8A9D}"/>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3683D271-B508-41AC-ACD4-63CAC2E21308}"/>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98551145-E608-D958-ABE4-3C57692A7B23}"/>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73" name="Title text">
            <a:extLst>
              <a:ext uri="{FF2B5EF4-FFF2-40B4-BE49-F238E27FC236}">
                <a16:creationId xmlns:a16="http://schemas.microsoft.com/office/drawing/2014/main" id="{EAE447D0-5596-0862-813B-8A2957219D89}"/>
              </a:ext>
            </a:extLst>
          </p:cNvPr>
          <p:cNvSpPr>
            <a:spLocks noGrp="1"/>
          </p:cNvSpPr>
          <p:nvPr>
            <p:ph type="body" sz="quarter" idx="106" hasCustomPrompt="1"/>
          </p:nvPr>
        </p:nvSpPr>
        <p:spPr>
          <a:xfrm>
            <a:off x="10079932" y="9062587"/>
            <a:ext cx="2632288" cy="568971"/>
          </a:xfrm>
          <a:prstGeom prst="rect">
            <a:avLst/>
          </a:prstGeom>
        </p:spPr>
        <p:txBody>
          <a:bodyPr wrap="none" anchor="t">
            <a:no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4" name="Title text">
            <a:extLst>
              <a:ext uri="{FF2B5EF4-FFF2-40B4-BE49-F238E27FC236}">
                <a16:creationId xmlns:a16="http://schemas.microsoft.com/office/drawing/2014/main" id="{0AC1C2E1-DE02-CBCF-C576-26D9D7DFDC01}"/>
              </a:ext>
            </a:extLst>
          </p:cNvPr>
          <p:cNvSpPr>
            <a:spLocks noGrp="1"/>
          </p:cNvSpPr>
          <p:nvPr>
            <p:ph type="body" sz="quarter" idx="107" hasCustomPrompt="1"/>
          </p:nvPr>
        </p:nvSpPr>
        <p:spPr>
          <a:xfrm>
            <a:off x="10079932" y="9712750"/>
            <a:ext cx="2632288" cy="356121"/>
          </a:xfrm>
          <a:prstGeom prst="rect">
            <a:avLst/>
          </a:prstGeom>
        </p:spPr>
        <p:txBody>
          <a:bodyPr wrap="square" anchor="t">
            <a:noAutofit/>
          </a:bodyPr>
          <a:lstStyle>
            <a:lvl1pPr marL="0" marR="0" indent="0" algn="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7" name="Title text">
            <a:extLst>
              <a:ext uri="{FF2B5EF4-FFF2-40B4-BE49-F238E27FC236}">
                <a16:creationId xmlns:a16="http://schemas.microsoft.com/office/drawing/2014/main" id="{2FB9508A-6475-3BB7-326D-69E2885BD013}"/>
              </a:ext>
            </a:extLst>
          </p:cNvPr>
          <p:cNvSpPr>
            <a:spLocks noGrp="1"/>
          </p:cNvSpPr>
          <p:nvPr>
            <p:ph type="body" sz="quarter" idx="113" hasCustomPrompt="1"/>
          </p:nvPr>
        </p:nvSpPr>
        <p:spPr>
          <a:xfrm>
            <a:off x="20706391" y="9046789"/>
            <a:ext cx="2632288" cy="568971"/>
          </a:xfrm>
          <a:prstGeom prst="rect">
            <a:avLst/>
          </a:prstGeom>
        </p:spPr>
        <p:txBody>
          <a:bodyPr wrap="non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8" name="Title text">
            <a:extLst>
              <a:ext uri="{FF2B5EF4-FFF2-40B4-BE49-F238E27FC236}">
                <a16:creationId xmlns:a16="http://schemas.microsoft.com/office/drawing/2014/main" id="{099E8B7C-65CD-40E8-D5B4-2293B95077E4}"/>
              </a:ext>
            </a:extLst>
          </p:cNvPr>
          <p:cNvSpPr>
            <a:spLocks noGrp="1"/>
          </p:cNvSpPr>
          <p:nvPr>
            <p:ph type="body" sz="quarter" idx="114" hasCustomPrompt="1"/>
          </p:nvPr>
        </p:nvSpPr>
        <p:spPr>
          <a:xfrm>
            <a:off x="20706391" y="9696952"/>
            <a:ext cx="2632288" cy="356121"/>
          </a:xfrm>
          <a:prstGeom prst="rect">
            <a:avLst/>
          </a:prstGeom>
        </p:spPr>
        <p:txBody>
          <a:bodyPr wrap="squar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9" name="Title text">
            <a:extLst>
              <a:ext uri="{FF2B5EF4-FFF2-40B4-BE49-F238E27FC236}">
                <a16:creationId xmlns:a16="http://schemas.microsoft.com/office/drawing/2014/main" id="{5A6E8EAA-9733-BBDD-F56B-FD4C768F6AF1}"/>
              </a:ext>
            </a:extLst>
          </p:cNvPr>
          <p:cNvSpPr>
            <a:spLocks noGrp="1"/>
          </p:cNvSpPr>
          <p:nvPr>
            <p:ph type="body" sz="quarter" idx="115" hasCustomPrompt="1"/>
          </p:nvPr>
        </p:nvSpPr>
        <p:spPr>
          <a:xfrm>
            <a:off x="15445609" y="2454919"/>
            <a:ext cx="2632288" cy="568971"/>
          </a:xfrm>
          <a:prstGeom prst="rect">
            <a:avLst/>
          </a:prstGeom>
        </p:spPr>
        <p:txBody>
          <a:bodyPr wrap="non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2" name="Title text">
            <a:extLst>
              <a:ext uri="{FF2B5EF4-FFF2-40B4-BE49-F238E27FC236}">
                <a16:creationId xmlns:a16="http://schemas.microsoft.com/office/drawing/2014/main" id="{9E40636B-9652-BCD8-F543-4A0226DC6298}"/>
              </a:ext>
            </a:extLst>
          </p:cNvPr>
          <p:cNvSpPr>
            <a:spLocks noGrp="1"/>
          </p:cNvSpPr>
          <p:nvPr>
            <p:ph type="body" sz="quarter" idx="116" hasCustomPrompt="1"/>
          </p:nvPr>
        </p:nvSpPr>
        <p:spPr>
          <a:xfrm>
            <a:off x="15445609" y="3105082"/>
            <a:ext cx="2632288" cy="35612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1" name="Oval 66">
            <a:extLst>
              <a:ext uri="{FF2B5EF4-FFF2-40B4-BE49-F238E27FC236}">
                <a16:creationId xmlns:a16="http://schemas.microsoft.com/office/drawing/2014/main" id="{42FE469C-BE3A-2C47-188D-1BE14386C522}"/>
              </a:ext>
            </a:extLst>
          </p:cNvPr>
          <p:cNvSpPr/>
          <p:nvPr userDrawn="1"/>
        </p:nvSpPr>
        <p:spPr>
          <a:xfrm>
            <a:off x="13456557" y="4446303"/>
            <a:ext cx="6505496" cy="6500215"/>
          </a:xfrm>
          <a:prstGeom prst="ellipse">
            <a:avLst/>
          </a:prstGeom>
          <a:solidFill>
            <a:srgbClr val="2C2E3C"/>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12" name="Freeform 67">
            <a:extLst>
              <a:ext uri="{FF2B5EF4-FFF2-40B4-BE49-F238E27FC236}">
                <a16:creationId xmlns:a16="http://schemas.microsoft.com/office/drawing/2014/main" id="{7AC15EF4-F7D6-B7FF-2834-6C2D8C9ABB72}"/>
              </a:ext>
            </a:extLst>
          </p:cNvPr>
          <p:cNvSpPr/>
          <p:nvPr userDrawn="1"/>
        </p:nvSpPr>
        <p:spPr>
          <a:xfrm>
            <a:off x="13150255" y="6790815"/>
            <a:ext cx="435675" cy="1322749"/>
          </a:xfrm>
          <a:custGeom>
            <a:avLst/>
            <a:gdLst/>
            <a:ahLst/>
            <a:cxnLst>
              <a:cxn ang="0">
                <a:pos x="wd2" y="hd2"/>
              </a:cxn>
              <a:cxn ang="5400000">
                <a:pos x="wd2" y="hd2"/>
              </a:cxn>
              <a:cxn ang="10800000">
                <a:pos x="wd2" y="hd2"/>
              </a:cxn>
              <a:cxn ang="16200000">
                <a:pos x="wd2" y="hd2"/>
              </a:cxn>
            </a:cxnLst>
            <a:rect l="0" t="0" r="r" b="b"/>
            <a:pathLst>
              <a:path w="17219" h="21600" extrusionOk="0">
                <a:moveTo>
                  <a:pt x="17219" y="0"/>
                </a:moveTo>
                <a:cubicBezTo>
                  <a:pt x="16749" y="0"/>
                  <a:pt x="15810" y="195"/>
                  <a:pt x="15341" y="389"/>
                </a:cubicBezTo>
                <a:cubicBezTo>
                  <a:pt x="784" y="3892"/>
                  <a:pt x="-4381" y="11481"/>
                  <a:pt x="4071" y="17514"/>
                </a:cubicBezTo>
                <a:cubicBezTo>
                  <a:pt x="6419" y="19265"/>
                  <a:pt x="9706" y="20627"/>
                  <a:pt x="13462" y="21600"/>
                </a:cubicBezTo>
                <a:cubicBezTo>
                  <a:pt x="11115" y="14205"/>
                  <a:pt x="12523" y="6811"/>
                  <a:pt x="17219" y="0"/>
                </a:cubicBezTo>
                <a:close/>
              </a:path>
            </a:pathLst>
          </a:custGeom>
          <a:solidFill>
            <a:schemeClr val="accent3">
              <a:lumMod val="50000"/>
            </a:schemeClr>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15" name="Freeform 68">
            <a:extLst>
              <a:ext uri="{FF2B5EF4-FFF2-40B4-BE49-F238E27FC236}">
                <a16:creationId xmlns:a16="http://schemas.microsoft.com/office/drawing/2014/main" id="{FCDB907F-0AEC-F934-6EB3-22F01150E0F2}"/>
              </a:ext>
            </a:extLst>
          </p:cNvPr>
          <p:cNvSpPr/>
          <p:nvPr userDrawn="1"/>
        </p:nvSpPr>
        <p:spPr>
          <a:xfrm>
            <a:off x="14739702" y="10281180"/>
            <a:ext cx="1190739" cy="703659"/>
          </a:xfrm>
          <a:custGeom>
            <a:avLst/>
            <a:gdLst/>
            <a:ahLst/>
            <a:cxnLst>
              <a:cxn ang="0">
                <a:pos x="wd2" y="hd2"/>
              </a:cxn>
              <a:cxn ang="5400000">
                <a:pos x="wd2" y="hd2"/>
              </a:cxn>
              <a:cxn ang="10800000">
                <a:pos x="wd2" y="hd2"/>
              </a:cxn>
              <a:cxn ang="16200000">
                <a:pos x="wd2" y="hd2"/>
              </a:cxn>
            </a:cxnLst>
            <a:rect l="0" t="0" r="r" b="b"/>
            <a:pathLst>
              <a:path w="21600" h="18813" extrusionOk="0">
                <a:moveTo>
                  <a:pt x="0" y="0"/>
                </a:moveTo>
                <a:cubicBezTo>
                  <a:pt x="0" y="2859"/>
                  <a:pt x="648" y="5718"/>
                  <a:pt x="1728" y="8576"/>
                </a:cubicBezTo>
                <a:cubicBezTo>
                  <a:pt x="5616" y="18424"/>
                  <a:pt x="14040" y="21600"/>
                  <a:pt x="20736" y="16200"/>
                </a:cubicBezTo>
                <a:cubicBezTo>
                  <a:pt x="20952" y="15882"/>
                  <a:pt x="21600" y="15247"/>
                  <a:pt x="21600" y="15247"/>
                </a:cubicBezTo>
                <a:cubicBezTo>
                  <a:pt x="13824" y="12388"/>
                  <a:pt x="6480" y="7306"/>
                  <a:pt x="0" y="0"/>
                </a:cubicBezTo>
                <a:close/>
              </a:path>
            </a:pathLst>
          </a:custGeom>
          <a:solidFill>
            <a:schemeClr val="accent3">
              <a:lumMod val="50000"/>
            </a:schemeClr>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16" name="Freeform 69">
            <a:extLst>
              <a:ext uri="{FF2B5EF4-FFF2-40B4-BE49-F238E27FC236}">
                <a16:creationId xmlns:a16="http://schemas.microsoft.com/office/drawing/2014/main" id="{68938599-A45F-2D22-B886-BEC28CBCB3A6}"/>
              </a:ext>
            </a:extLst>
          </p:cNvPr>
          <p:cNvSpPr/>
          <p:nvPr userDrawn="1"/>
        </p:nvSpPr>
        <p:spPr>
          <a:xfrm>
            <a:off x="13141379" y="7482551"/>
            <a:ext cx="2385871" cy="3403239"/>
          </a:xfrm>
          <a:custGeom>
            <a:avLst/>
            <a:gdLst/>
            <a:ahLst/>
            <a:cxnLst>
              <a:cxn ang="0">
                <a:pos x="wd2" y="hd2"/>
              </a:cxn>
              <a:cxn ang="5400000">
                <a:pos x="wd2" y="hd2"/>
              </a:cxn>
              <a:cxn ang="10800000">
                <a:pos x="wd2" y="hd2"/>
              </a:cxn>
              <a:cxn ang="16200000">
                <a:pos x="wd2" y="hd2"/>
              </a:cxn>
            </a:cxnLst>
            <a:rect l="0" t="0" r="r" b="b"/>
            <a:pathLst>
              <a:path w="20332" h="21600" extrusionOk="0">
                <a:moveTo>
                  <a:pt x="4099" y="12613"/>
                </a:moveTo>
                <a:cubicBezTo>
                  <a:pt x="7242" y="16615"/>
                  <a:pt x="11704" y="19636"/>
                  <a:pt x="16775" y="21600"/>
                </a:cubicBezTo>
                <a:cubicBezTo>
                  <a:pt x="15862" y="21147"/>
                  <a:pt x="15152" y="20618"/>
                  <a:pt x="14544" y="19863"/>
                </a:cubicBezTo>
                <a:cubicBezTo>
                  <a:pt x="14442" y="19863"/>
                  <a:pt x="14442" y="19787"/>
                  <a:pt x="14442" y="19787"/>
                </a:cubicBezTo>
                <a:cubicBezTo>
                  <a:pt x="13935" y="19108"/>
                  <a:pt x="13631" y="18428"/>
                  <a:pt x="13631" y="17673"/>
                </a:cubicBezTo>
                <a:cubicBezTo>
                  <a:pt x="13428" y="15936"/>
                  <a:pt x="14645" y="14123"/>
                  <a:pt x="16876" y="13141"/>
                </a:cubicBezTo>
                <a:cubicBezTo>
                  <a:pt x="20121" y="11706"/>
                  <a:pt x="21338" y="8534"/>
                  <a:pt x="19411" y="6042"/>
                </a:cubicBezTo>
                <a:cubicBezTo>
                  <a:pt x="17484" y="3625"/>
                  <a:pt x="13225" y="2719"/>
                  <a:pt x="9879" y="4154"/>
                </a:cubicBezTo>
                <a:cubicBezTo>
                  <a:pt x="7648" y="5136"/>
                  <a:pt x="5011" y="4985"/>
                  <a:pt x="2983" y="4003"/>
                </a:cubicBezTo>
                <a:cubicBezTo>
                  <a:pt x="2172" y="3625"/>
                  <a:pt x="1462" y="3097"/>
                  <a:pt x="955" y="2417"/>
                </a:cubicBezTo>
                <a:cubicBezTo>
                  <a:pt x="955" y="2341"/>
                  <a:pt x="955" y="2341"/>
                  <a:pt x="853" y="2341"/>
                </a:cubicBezTo>
                <a:cubicBezTo>
                  <a:pt x="346" y="1586"/>
                  <a:pt x="42" y="755"/>
                  <a:pt x="42" y="0"/>
                </a:cubicBezTo>
                <a:cubicBezTo>
                  <a:pt x="-262" y="4229"/>
                  <a:pt x="1056" y="8685"/>
                  <a:pt x="4099" y="12613"/>
                </a:cubicBezTo>
                <a:close/>
              </a:path>
            </a:pathLst>
          </a:custGeom>
          <a:solidFill>
            <a:schemeClr val="accent3"/>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17" name="Freeform 70">
            <a:extLst>
              <a:ext uri="{FF2B5EF4-FFF2-40B4-BE49-F238E27FC236}">
                <a16:creationId xmlns:a16="http://schemas.microsoft.com/office/drawing/2014/main" id="{4E674CCC-CC82-A46B-16CD-D64DE61C24B2}"/>
              </a:ext>
            </a:extLst>
          </p:cNvPr>
          <p:cNvSpPr/>
          <p:nvPr userDrawn="1"/>
        </p:nvSpPr>
        <p:spPr>
          <a:xfrm>
            <a:off x="17488168" y="10281180"/>
            <a:ext cx="1188098" cy="703659"/>
          </a:xfrm>
          <a:custGeom>
            <a:avLst/>
            <a:gdLst/>
            <a:ahLst/>
            <a:cxnLst>
              <a:cxn ang="0">
                <a:pos x="wd2" y="hd2"/>
              </a:cxn>
              <a:cxn ang="5400000">
                <a:pos x="wd2" y="hd2"/>
              </a:cxn>
              <a:cxn ang="10800000">
                <a:pos x="wd2" y="hd2"/>
              </a:cxn>
              <a:cxn ang="16200000">
                <a:pos x="wd2" y="hd2"/>
              </a:cxn>
            </a:cxnLst>
            <a:rect l="0" t="0" r="r" b="b"/>
            <a:pathLst>
              <a:path w="21600" h="18813" extrusionOk="0">
                <a:moveTo>
                  <a:pt x="0" y="15247"/>
                </a:moveTo>
                <a:cubicBezTo>
                  <a:pt x="216" y="15247"/>
                  <a:pt x="648" y="15882"/>
                  <a:pt x="864" y="16200"/>
                </a:cubicBezTo>
                <a:cubicBezTo>
                  <a:pt x="7560" y="21600"/>
                  <a:pt x="15984" y="18424"/>
                  <a:pt x="19872" y="8576"/>
                </a:cubicBezTo>
                <a:cubicBezTo>
                  <a:pt x="20952" y="5718"/>
                  <a:pt x="21600" y="2859"/>
                  <a:pt x="21600" y="0"/>
                </a:cubicBezTo>
                <a:cubicBezTo>
                  <a:pt x="15120" y="7306"/>
                  <a:pt x="7776" y="12388"/>
                  <a:pt x="0" y="15247"/>
                </a:cubicBezTo>
                <a:close/>
              </a:path>
            </a:pathLst>
          </a:custGeom>
          <a:solidFill>
            <a:schemeClr val="accent2">
              <a:lumMod val="50000"/>
            </a:schemeClr>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18" name="Freeform 71">
            <a:extLst>
              <a:ext uri="{FF2B5EF4-FFF2-40B4-BE49-F238E27FC236}">
                <a16:creationId xmlns:a16="http://schemas.microsoft.com/office/drawing/2014/main" id="{10C6BB31-2F16-D8DB-10CD-E4E69E411CE8}"/>
              </a:ext>
            </a:extLst>
          </p:cNvPr>
          <p:cNvSpPr/>
          <p:nvPr userDrawn="1"/>
        </p:nvSpPr>
        <p:spPr>
          <a:xfrm>
            <a:off x="17891361" y="7482551"/>
            <a:ext cx="2385870" cy="3403239"/>
          </a:xfrm>
          <a:custGeom>
            <a:avLst/>
            <a:gdLst/>
            <a:ahLst/>
            <a:cxnLst>
              <a:cxn ang="0">
                <a:pos x="wd2" y="hd2"/>
              </a:cxn>
              <a:cxn ang="5400000">
                <a:pos x="wd2" y="hd2"/>
              </a:cxn>
              <a:cxn ang="10800000">
                <a:pos x="wd2" y="hd2"/>
              </a:cxn>
              <a:cxn ang="16200000">
                <a:pos x="wd2" y="hd2"/>
              </a:cxn>
            </a:cxnLst>
            <a:rect l="0" t="0" r="r" b="b"/>
            <a:pathLst>
              <a:path w="20332" h="21600" extrusionOk="0">
                <a:moveTo>
                  <a:pt x="16233" y="12613"/>
                </a:moveTo>
                <a:cubicBezTo>
                  <a:pt x="19276" y="8685"/>
                  <a:pt x="20594" y="4229"/>
                  <a:pt x="20290" y="0"/>
                </a:cubicBezTo>
                <a:cubicBezTo>
                  <a:pt x="20290" y="755"/>
                  <a:pt x="19986" y="1586"/>
                  <a:pt x="19479" y="2341"/>
                </a:cubicBezTo>
                <a:cubicBezTo>
                  <a:pt x="19377" y="2341"/>
                  <a:pt x="19377" y="2341"/>
                  <a:pt x="19377" y="2417"/>
                </a:cubicBezTo>
                <a:cubicBezTo>
                  <a:pt x="18870" y="3097"/>
                  <a:pt x="18160" y="3625"/>
                  <a:pt x="17349" y="4003"/>
                </a:cubicBezTo>
                <a:cubicBezTo>
                  <a:pt x="15321" y="4985"/>
                  <a:pt x="12684" y="5136"/>
                  <a:pt x="10453" y="4154"/>
                </a:cubicBezTo>
                <a:cubicBezTo>
                  <a:pt x="7107" y="2719"/>
                  <a:pt x="2848" y="3625"/>
                  <a:pt x="921" y="6042"/>
                </a:cubicBezTo>
                <a:cubicBezTo>
                  <a:pt x="-1006" y="8534"/>
                  <a:pt x="211" y="11706"/>
                  <a:pt x="3456" y="13141"/>
                </a:cubicBezTo>
                <a:cubicBezTo>
                  <a:pt x="5687" y="14123"/>
                  <a:pt x="6904" y="15936"/>
                  <a:pt x="6701" y="17673"/>
                </a:cubicBezTo>
                <a:cubicBezTo>
                  <a:pt x="6701" y="18428"/>
                  <a:pt x="6397" y="19108"/>
                  <a:pt x="5890" y="19787"/>
                </a:cubicBezTo>
                <a:cubicBezTo>
                  <a:pt x="5890" y="19787"/>
                  <a:pt x="5890" y="19863"/>
                  <a:pt x="5788" y="19863"/>
                </a:cubicBezTo>
                <a:cubicBezTo>
                  <a:pt x="5180" y="20618"/>
                  <a:pt x="4470" y="21147"/>
                  <a:pt x="3557" y="21600"/>
                </a:cubicBezTo>
                <a:cubicBezTo>
                  <a:pt x="8628" y="19636"/>
                  <a:pt x="13090" y="16615"/>
                  <a:pt x="16233" y="12613"/>
                </a:cubicBezTo>
                <a:close/>
              </a:path>
            </a:pathLst>
          </a:custGeom>
          <a:solidFill>
            <a:schemeClr val="accent1"/>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19" name="Freeform 72">
            <a:extLst>
              <a:ext uri="{FF2B5EF4-FFF2-40B4-BE49-F238E27FC236}">
                <a16:creationId xmlns:a16="http://schemas.microsoft.com/office/drawing/2014/main" id="{933776AA-D094-8B6A-46F3-1D982D1E80F8}"/>
              </a:ext>
            </a:extLst>
          </p:cNvPr>
          <p:cNvSpPr/>
          <p:nvPr userDrawn="1"/>
        </p:nvSpPr>
        <p:spPr>
          <a:xfrm>
            <a:off x="19830039" y="6790815"/>
            <a:ext cx="437780" cy="1322749"/>
          </a:xfrm>
          <a:custGeom>
            <a:avLst/>
            <a:gdLst/>
            <a:ahLst/>
            <a:cxnLst>
              <a:cxn ang="0">
                <a:pos x="wd2" y="hd2"/>
              </a:cxn>
              <a:cxn ang="5400000">
                <a:pos x="wd2" y="hd2"/>
              </a:cxn>
              <a:cxn ang="10800000">
                <a:pos x="wd2" y="hd2"/>
              </a:cxn>
              <a:cxn ang="16200000">
                <a:pos x="wd2" y="hd2"/>
              </a:cxn>
            </a:cxnLst>
            <a:rect l="0" t="0" r="r" b="b"/>
            <a:pathLst>
              <a:path w="17219" h="21600" extrusionOk="0">
                <a:moveTo>
                  <a:pt x="3757" y="21600"/>
                </a:moveTo>
                <a:cubicBezTo>
                  <a:pt x="7513" y="20627"/>
                  <a:pt x="10800" y="19265"/>
                  <a:pt x="13148" y="17514"/>
                </a:cubicBezTo>
                <a:cubicBezTo>
                  <a:pt x="21600" y="11481"/>
                  <a:pt x="16435" y="3892"/>
                  <a:pt x="1878" y="389"/>
                </a:cubicBezTo>
                <a:cubicBezTo>
                  <a:pt x="1409" y="195"/>
                  <a:pt x="470" y="0"/>
                  <a:pt x="0" y="0"/>
                </a:cubicBezTo>
                <a:cubicBezTo>
                  <a:pt x="4696" y="6811"/>
                  <a:pt x="6104" y="14205"/>
                  <a:pt x="3757" y="21600"/>
                </a:cubicBezTo>
                <a:close/>
              </a:path>
            </a:pathLst>
          </a:custGeom>
          <a:solidFill>
            <a:schemeClr val="accent2">
              <a:lumMod val="50000"/>
            </a:schemeClr>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0" name="Freeform 73">
            <a:extLst>
              <a:ext uri="{FF2B5EF4-FFF2-40B4-BE49-F238E27FC236}">
                <a16:creationId xmlns:a16="http://schemas.microsoft.com/office/drawing/2014/main" id="{7381063D-B13A-36F4-0D73-2E610452E307}"/>
              </a:ext>
            </a:extLst>
          </p:cNvPr>
          <p:cNvSpPr/>
          <p:nvPr userDrawn="1"/>
        </p:nvSpPr>
        <p:spPr>
          <a:xfrm>
            <a:off x="17952847" y="4612638"/>
            <a:ext cx="1106252" cy="8343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291"/>
                  <a:pt x="21600" y="20366"/>
                  <a:pt x="21600" y="19749"/>
                </a:cubicBezTo>
                <a:cubicBezTo>
                  <a:pt x="21600" y="8949"/>
                  <a:pt x="14865" y="0"/>
                  <a:pt x="6503" y="0"/>
                </a:cubicBezTo>
                <a:cubicBezTo>
                  <a:pt x="4181" y="0"/>
                  <a:pt x="2090" y="617"/>
                  <a:pt x="0" y="1851"/>
                </a:cubicBezTo>
                <a:cubicBezTo>
                  <a:pt x="8129" y="6480"/>
                  <a:pt x="15561" y="13269"/>
                  <a:pt x="21600" y="21600"/>
                </a:cubicBezTo>
                <a:close/>
              </a:path>
            </a:pathLst>
          </a:custGeom>
          <a:solidFill>
            <a:schemeClr val="accent2">
              <a:lumMod val="50000"/>
            </a:schemeClr>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1" name="Freeform 74">
            <a:extLst>
              <a:ext uri="{FF2B5EF4-FFF2-40B4-BE49-F238E27FC236}">
                <a16:creationId xmlns:a16="http://schemas.microsoft.com/office/drawing/2014/main" id="{67D25E5C-A4FA-0BCC-4EEC-E56ABCDCFCFD}"/>
              </a:ext>
            </a:extLst>
          </p:cNvPr>
          <p:cNvSpPr/>
          <p:nvPr userDrawn="1"/>
        </p:nvSpPr>
        <p:spPr>
          <a:xfrm>
            <a:off x="14359511" y="4612638"/>
            <a:ext cx="1106252" cy="834309"/>
          </a:xfrm>
          <a:custGeom>
            <a:avLst/>
            <a:gdLst/>
            <a:ahLst/>
            <a:cxnLst>
              <a:cxn ang="0">
                <a:pos x="wd2" y="hd2"/>
              </a:cxn>
              <a:cxn ang="5400000">
                <a:pos x="wd2" y="hd2"/>
              </a:cxn>
              <a:cxn ang="10800000">
                <a:pos x="wd2" y="hd2"/>
              </a:cxn>
              <a:cxn ang="16200000">
                <a:pos x="wd2" y="hd2"/>
              </a:cxn>
            </a:cxnLst>
            <a:rect l="0" t="0" r="r" b="b"/>
            <a:pathLst>
              <a:path w="21600" h="21600" extrusionOk="0">
                <a:moveTo>
                  <a:pt x="21600" y="1851"/>
                </a:moveTo>
                <a:cubicBezTo>
                  <a:pt x="19510" y="617"/>
                  <a:pt x="17419" y="0"/>
                  <a:pt x="15097" y="0"/>
                </a:cubicBezTo>
                <a:cubicBezTo>
                  <a:pt x="6735" y="0"/>
                  <a:pt x="0" y="8949"/>
                  <a:pt x="0" y="19749"/>
                </a:cubicBezTo>
                <a:cubicBezTo>
                  <a:pt x="0" y="20366"/>
                  <a:pt x="0" y="21291"/>
                  <a:pt x="0" y="21600"/>
                </a:cubicBezTo>
                <a:cubicBezTo>
                  <a:pt x="6039" y="13269"/>
                  <a:pt x="13471" y="6480"/>
                  <a:pt x="21600" y="1851"/>
                </a:cubicBezTo>
                <a:close/>
              </a:path>
            </a:pathLst>
          </a:custGeom>
          <a:solidFill>
            <a:schemeClr val="accent2">
              <a:lumMod val="50000"/>
            </a:schemeClr>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2" name="Freeform 75">
            <a:extLst>
              <a:ext uri="{FF2B5EF4-FFF2-40B4-BE49-F238E27FC236}">
                <a16:creationId xmlns:a16="http://schemas.microsoft.com/office/drawing/2014/main" id="{8540E47F-24D9-C136-25C4-54285DEBC62C}"/>
              </a:ext>
            </a:extLst>
          </p:cNvPr>
          <p:cNvSpPr/>
          <p:nvPr userDrawn="1"/>
        </p:nvSpPr>
        <p:spPr>
          <a:xfrm>
            <a:off x="14739702" y="4126838"/>
            <a:ext cx="3936564" cy="2069930"/>
          </a:xfrm>
          <a:custGeom>
            <a:avLst/>
            <a:gdLst/>
            <a:ahLst/>
            <a:cxnLst>
              <a:cxn ang="0">
                <a:pos x="wd2" y="hd2"/>
              </a:cxn>
              <a:cxn ang="5400000">
                <a:pos x="wd2" y="hd2"/>
              </a:cxn>
              <a:cxn ang="10800000">
                <a:pos x="wd2" y="hd2"/>
              </a:cxn>
              <a:cxn ang="16200000">
                <a:pos x="wd2" y="hd2"/>
              </a:cxn>
            </a:cxnLst>
            <a:rect l="0" t="0" r="r" b="b"/>
            <a:pathLst>
              <a:path w="21600" h="21600" extrusionOk="0">
                <a:moveTo>
                  <a:pt x="10833" y="0"/>
                </a:moveTo>
                <a:cubicBezTo>
                  <a:pt x="6852" y="0"/>
                  <a:pt x="3132" y="2234"/>
                  <a:pt x="0" y="6207"/>
                </a:cubicBezTo>
                <a:cubicBezTo>
                  <a:pt x="653" y="5462"/>
                  <a:pt x="1305" y="5090"/>
                  <a:pt x="2023" y="5090"/>
                </a:cubicBezTo>
                <a:cubicBezTo>
                  <a:pt x="2088" y="5090"/>
                  <a:pt x="2088" y="5090"/>
                  <a:pt x="2153" y="5090"/>
                </a:cubicBezTo>
                <a:cubicBezTo>
                  <a:pt x="2806" y="5090"/>
                  <a:pt x="3393" y="5338"/>
                  <a:pt x="3981" y="5959"/>
                </a:cubicBezTo>
                <a:cubicBezTo>
                  <a:pt x="5351" y="7200"/>
                  <a:pt x="6330" y="9931"/>
                  <a:pt x="6330" y="13034"/>
                </a:cubicBezTo>
                <a:cubicBezTo>
                  <a:pt x="6330" y="17752"/>
                  <a:pt x="8353" y="21600"/>
                  <a:pt x="10833" y="21600"/>
                </a:cubicBezTo>
                <a:cubicBezTo>
                  <a:pt x="13247" y="21600"/>
                  <a:pt x="15270" y="17752"/>
                  <a:pt x="15270" y="13034"/>
                </a:cubicBezTo>
                <a:cubicBezTo>
                  <a:pt x="15270" y="9931"/>
                  <a:pt x="16249" y="7200"/>
                  <a:pt x="17619" y="5959"/>
                </a:cubicBezTo>
                <a:cubicBezTo>
                  <a:pt x="18207" y="5338"/>
                  <a:pt x="18794" y="5090"/>
                  <a:pt x="19447" y="5090"/>
                </a:cubicBezTo>
                <a:cubicBezTo>
                  <a:pt x="19512" y="5090"/>
                  <a:pt x="19512" y="5090"/>
                  <a:pt x="19577" y="5090"/>
                </a:cubicBezTo>
                <a:cubicBezTo>
                  <a:pt x="20295" y="5090"/>
                  <a:pt x="20947" y="5462"/>
                  <a:pt x="21600" y="6207"/>
                </a:cubicBezTo>
                <a:cubicBezTo>
                  <a:pt x="18468" y="2234"/>
                  <a:pt x="14813" y="0"/>
                  <a:pt x="10833" y="0"/>
                </a:cubicBezTo>
                <a:close/>
              </a:path>
            </a:pathLst>
          </a:custGeom>
          <a:solidFill>
            <a:schemeClr val="accent2"/>
          </a:solidFill>
          <a:ln w="12700">
            <a:miter lim="400000"/>
          </a:ln>
        </p:spPr>
        <p:txBody>
          <a:bodyPr lIns="45719" rIns="45719"/>
          <a:lstStyle/>
          <a:p>
            <a:pPr algn="l" defTabSz="914400">
              <a:defRPr sz="1800" b="0">
                <a:latin typeface="Calibri"/>
                <a:ea typeface="Calibri"/>
                <a:cs typeface="Calibri"/>
                <a:sym typeface="Calibri"/>
              </a:defRPr>
            </a:pPr>
            <a:endParaRPr dirty="0">
              <a:latin typeface="Inter" panose="02000503000000020004" pitchFamily="2" charset="0"/>
              <a:ea typeface="Inter" panose="02000503000000020004" pitchFamily="2" charset="0"/>
            </a:endParaRPr>
          </a:p>
        </p:txBody>
      </p:sp>
      <p:sp>
        <p:nvSpPr>
          <p:cNvPr id="24" name="Title text">
            <a:extLst>
              <a:ext uri="{FF2B5EF4-FFF2-40B4-BE49-F238E27FC236}">
                <a16:creationId xmlns:a16="http://schemas.microsoft.com/office/drawing/2014/main" id="{BE1DBC04-D2EF-FA1C-F12E-7FA06EFDF6BB}"/>
              </a:ext>
            </a:extLst>
          </p:cNvPr>
          <p:cNvSpPr>
            <a:spLocks noGrp="1"/>
          </p:cNvSpPr>
          <p:nvPr>
            <p:ph type="body" sz="quarter" idx="117" hasCustomPrompt="1"/>
          </p:nvPr>
        </p:nvSpPr>
        <p:spPr>
          <a:xfrm>
            <a:off x="15388727" y="6981025"/>
            <a:ext cx="2632288" cy="568971"/>
          </a:xfrm>
          <a:prstGeom prst="rect">
            <a:avLst/>
          </a:prstGeom>
        </p:spPr>
        <p:txBody>
          <a:bodyPr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5" name="Title text">
            <a:extLst>
              <a:ext uri="{FF2B5EF4-FFF2-40B4-BE49-F238E27FC236}">
                <a16:creationId xmlns:a16="http://schemas.microsoft.com/office/drawing/2014/main" id="{48C14BB1-6066-852A-E6DB-57559B94BA32}"/>
              </a:ext>
            </a:extLst>
          </p:cNvPr>
          <p:cNvSpPr>
            <a:spLocks noGrp="1"/>
          </p:cNvSpPr>
          <p:nvPr>
            <p:ph type="body" sz="quarter" idx="118" hasCustomPrompt="1"/>
          </p:nvPr>
        </p:nvSpPr>
        <p:spPr>
          <a:xfrm>
            <a:off x="15388727" y="7631188"/>
            <a:ext cx="2632288" cy="356121"/>
          </a:xfrm>
          <a:prstGeom prst="rect">
            <a:avLst/>
          </a:prstGeom>
        </p:spPr>
        <p:txBody>
          <a:bodyPr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chemeClr val="bg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5" name="Title text">
            <a:extLst>
              <a:ext uri="{FF2B5EF4-FFF2-40B4-BE49-F238E27FC236}">
                <a16:creationId xmlns:a16="http://schemas.microsoft.com/office/drawing/2014/main" id="{C286EE31-540F-5245-68BE-5319674B0B90}"/>
              </a:ext>
            </a:extLst>
          </p:cNvPr>
          <p:cNvSpPr>
            <a:spLocks noGrp="1"/>
          </p:cNvSpPr>
          <p:nvPr>
            <p:ph type="body" sz="quarter" idx="18" hasCustomPrompt="1"/>
          </p:nvPr>
        </p:nvSpPr>
        <p:spPr>
          <a:xfrm>
            <a:off x="1279821" y="1558576"/>
            <a:ext cx="19114035" cy="841040"/>
          </a:xfrm>
          <a:prstGeom prst="rect">
            <a:avLst/>
          </a:prstGeom>
        </p:spPr>
        <p:txBody>
          <a:bodyPr anchor="t">
            <a:norm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6" name="Title text">
            <a:extLst>
              <a:ext uri="{FF2B5EF4-FFF2-40B4-BE49-F238E27FC236}">
                <a16:creationId xmlns:a16="http://schemas.microsoft.com/office/drawing/2014/main" id="{BBF0DBCF-63D5-C5AF-05DC-3596EBC9EE86}"/>
              </a:ext>
            </a:extLst>
          </p:cNvPr>
          <p:cNvSpPr>
            <a:spLocks noGrp="1"/>
          </p:cNvSpPr>
          <p:nvPr>
            <p:ph type="body" sz="quarter" idx="28" hasCustomPrompt="1"/>
          </p:nvPr>
        </p:nvSpPr>
        <p:spPr>
          <a:xfrm>
            <a:off x="1279821" y="2777001"/>
            <a:ext cx="8211651" cy="1522316"/>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 name="Title text">
            <a:extLst>
              <a:ext uri="{FF2B5EF4-FFF2-40B4-BE49-F238E27FC236}">
                <a16:creationId xmlns:a16="http://schemas.microsoft.com/office/drawing/2014/main" id="{95CCE65C-386A-6DF5-1D45-8B787CE735EB}"/>
              </a:ext>
            </a:extLst>
          </p:cNvPr>
          <p:cNvSpPr>
            <a:spLocks noGrp="1"/>
          </p:cNvSpPr>
          <p:nvPr>
            <p:ph type="body" sz="quarter" idx="101" hasCustomPrompt="1"/>
          </p:nvPr>
        </p:nvSpPr>
        <p:spPr>
          <a:xfrm>
            <a:off x="1279821" y="6858000"/>
            <a:ext cx="7260676" cy="3589875"/>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4032755739"/>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Number Focus">
    <p:bg>
      <p:bgPr>
        <a:solidFill>
          <a:schemeClr val="accent1"/>
        </a:solidFill>
        <a:effectLst/>
      </p:bgPr>
    </p:bg>
    <p:spTree>
      <p:nvGrpSpPr>
        <p:cNvPr id="1" name=""/>
        <p:cNvGrpSpPr/>
        <p:nvPr/>
      </p:nvGrpSpPr>
      <p:grpSpPr>
        <a:xfrm>
          <a:off x="0" y="0"/>
          <a:ext cx="0" cy="0"/>
          <a:chOff x="0" y="0"/>
          <a:chExt cx="0" cy="0"/>
        </a:xfrm>
      </p:grpSpPr>
      <p:sp>
        <p:nvSpPr>
          <p:cNvPr id="13" name="Rounded Rectangle">
            <a:extLst>
              <a:ext uri="{FF2B5EF4-FFF2-40B4-BE49-F238E27FC236}">
                <a16:creationId xmlns:a16="http://schemas.microsoft.com/office/drawing/2014/main" id="{15A850F5-5D14-4B41-6B50-3EEA69270C3D}"/>
              </a:ext>
            </a:extLst>
          </p:cNvPr>
          <p:cNvSpPr/>
          <p:nvPr userDrawn="1"/>
        </p:nvSpPr>
        <p:spPr>
          <a:xfrm>
            <a:off x="2526182" y="5032924"/>
            <a:ext cx="3937001" cy="4318001"/>
          </a:xfrm>
          <a:prstGeom prst="roundRect">
            <a:avLst>
              <a:gd name="adj" fmla="val 1452"/>
            </a:avLst>
          </a:prstGeom>
          <a:ln w="12700">
            <a:solidFill>
              <a:srgbClr val="F7F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22" name="Rounded Rectangle">
            <a:extLst>
              <a:ext uri="{FF2B5EF4-FFF2-40B4-BE49-F238E27FC236}">
                <a16:creationId xmlns:a16="http://schemas.microsoft.com/office/drawing/2014/main" id="{809009BB-7396-378C-9C26-773681B8817D}"/>
              </a:ext>
            </a:extLst>
          </p:cNvPr>
          <p:cNvSpPr/>
          <p:nvPr userDrawn="1"/>
        </p:nvSpPr>
        <p:spPr>
          <a:xfrm>
            <a:off x="7757561" y="5008791"/>
            <a:ext cx="3937001" cy="4318001"/>
          </a:xfrm>
          <a:prstGeom prst="roundRect">
            <a:avLst>
              <a:gd name="adj" fmla="val 1452"/>
            </a:avLst>
          </a:prstGeom>
          <a:ln w="12700">
            <a:solidFill>
              <a:srgbClr val="F7F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23" name="Rounded Rectangle">
            <a:extLst>
              <a:ext uri="{FF2B5EF4-FFF2-40B4-BE49-F238E27FC236}">
                <a16:creationId xmlns:a16="http://schemas.microsoft.com/office/drawing/2014/main" id="{09CD7288-34DC-8F34-6DFE-91D20FCB92F7}"/>
              </a:ext>
            </a:extLst>
          </p:cNvPr>
          <p:cNvSpPr/>
          <p:nvPr userDrawn="1"/>
        </p:nvSpPr>
        <p:spPr>
          <a:xfrm>
            <a:off x="12988940" y="5032924"/>
            <a:ext cx="3937001" cy="4318001"/>
          </a:xfrm>
          <a:prstGeom prst="roundRect">
            <a:avLst>
              <a:gd name="adj" fmla="val 1452"/>
            </a:avLst>
          </a:prstGeom>
          <a:ln w="12700">
            <a:solidFill>
              <a:srgbClr val="F7F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sp>
        <p:nvSpPr>
          <p:cNvPr id="24" name="Rounded Rectangle">
            <a:extLst>
              <a:ext uri="{FF2B5EF4-FFF2-40B4-BE49-F238E27FC236}">
                <a16:creationId xmlns:a16="http://schemas.microsoft.com/office/drawing/2014/main" id="{3B725AAF-D821-261F-6B60-4AF24EF11986}"/>
              </a:ext>
            </a:extLst>
          </p:cNvPr>
          <p:cNvSpPr/>
          <p:nvPr userDrawn="1"/>
        </p:nvSpPr>
        <p:spPr>
          <a:xfrm>
            <a:off x="18220319" y="5032924"/>
            <a:ext cx="3937001" cy="4318001"/>
          </a:xfrm>
          <a:prstGeom prst="roundRect">
            <a:avLst>
              <a:gd name="adj" fmla="val 1452"/>
            </a:avLst>
          </a:prstGeom>
          <a:ln w="12700">
            <a:solidFill>
              <a:srgbClr val="F7F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b="0" dirty="0">
              <a:latin typeface="Inter Medium" panose="02000503000000020004" pitchFamily="2" charset="0"/>
              <a:ea typeface="Inter Medium" panose="02000503000000020004" pitchFamily="2" charset="0"/>
            </a:endParaRPr>
          </a:p>
        </p:txBody>
      </p:sp>
      <p:cxnSp>
        <p:nvCxnSpPr>
          <p:cNvPr id="40" name="Straight Connector 39">
            <a:extLst>
              <a:ext uri="{FF2B5EF4-FFF2-40B4-BE49-F238E27FC236}">
                <a16:creationId xmlns:a16="http://schemas.microsoft.com/office/drawing/2014/main" id="{E50C5DCE-7F15-B2FC-D7F3-38BC997BDDC5}"/>
              </a:ext>
            </a:extLst>
          </p:cNvPr>
          <p:cNvCxnSpPr/>
          <p:nvPr userDrawn="1"/>
        </p:nvCxnSpPr>
        <p:spPr>
          <a:xfrm>
            <a:off x="11518153" y="3982065"/>
            <a:ext cx="1539613" cy="0"/>
          </a:xfrm>
          <a:prstGeom prst="line">
            <a:avLst/>
          </a:prstGeom>
          <a:noFill/>
          <a:ln w="5715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Content Placeholder 43">
            <a:extLst>
              <a:ext uri="{FF2B5EF4-FFF2-40B4-BE49-F238E27FC236}">
                <a16:creationId xmlns:a16="http://schemas.microsoft.com/office/drawing/2014/main" id="{6E89B6EE-E2BB-6CF8-C0FA-5AC4037A4172}"/>
              </a:ext>
            </a:extLst>
          </p:cNvPr>
          <p:cNvSpPr>
            <a:spLocks noGrp="1"/>
          </p:cNvSpPr>
          <p:nvPr>
            <p:ph sz="quarter" idx="49"/>
          </p:nvPr>
        </p:nvSpPr>
        <p:spPr>
          <a:xfrm>
            <a:off x="3578848" y="5389772"/>
            <a:ext cx="1831668" cy="1778019"/>
          </a:xfrm>
          <a:prstGeom prst="rect">
            <a:avLst/>
          </a:prstGeom>
          <a:noFill/>
        </p:spPr>
        <p:txBody>
          <a:bodyPr/>
          <a:lstStyle>
            <a:lvl1pPr>
              <a:defRPr sz="500"/>
            </a:lvl1pPr>
          </a:lstStyle>
          <a:p>
            <a:pPr lvl="0"/>
            <a:endParaRPr lang="en-US" dirty="0"/>
          </a:p>
        </p:txBody>
      </p:sp>
      <p:sp>
        <p:nvSpPr>
          <p:cNvPr id="3" name="Content Placeholder 43">
            <a:extLst>
              <a:ext uri="{FF2B5EF4-FFF2-40B4-BE49-F238E27FC236}">
                <a16:creationId xmlns:a16="http://schemas.microsoft.com/office/drawing/2014/main" id="{363FB094-848D-7949-24E7-46EE53E298D3}"/>
              </a:ext>
            </a:extLst>
          </p:cNvPr>
          <p:cNvSpPr>
            <a:spLocks noGrp="1"/>
          </p:cNvSpPr>
          <p:nvPr>
            <p:ph sz="quarter" idx="65"/>
          </p:nvPr>
        </p:nvSpPr>
        <p:spPr>
          <a:xfrm>
            <a:off x="8810227" y="5389772"/>
            <a:ext cx="1831668" cy="1778019"/>
          </a:xfrm>
          <a:prstGeom prst="rect">
            <a:avLst/>
          </a:prstGeom>
          <a:noFill/>
        </p:spPr>
        <p:txBody>
          <a:bodyPr/>
          <a:lstStyle>
            <a:lvl1pPr>
              <a:defRPr sz="500"/>
            </a:lvl1pPr>
          </a:lstStyle>
          <a:p>
            <a:pPr lvl="0"/>
            <a:endParaRPr lang="en-US" dirty="0"/>
          </a:p>
        </p:txBody>
      </p:sp>
      <p:sp>
        <p:nvSpPr>
          <p:cNvPr id="6" name="Content Placeholder 43">
            <a:extLst>
              <a:ext uri="{FF2B5EF4-FFF2-40B4-BE49-F238E27FC236}">
                <a16:creationId xmlns:a16="http://schemas.microsoft.com/office/drawing/2014/main" id="{61876F64-AC45-0750-0111-BE59B21A1185}"/>
              </a:ext>
            </a:extLst>
          </p:cNvPr>
          <p:cNvSpPr>
            <a:spLocks noGrp="1"/>
          </p:cNvSpPr>
          <p:nvPr>
            <p:ph sz="quarter" idx="66"/>
          </p:nvPr>
        </p:nvSpPr>
        <p:spPr>
          <a:xfrm>
            <a:off x="14041606" y="5389772"/>
            <a:ext cx="1831668" cy="1778019"/>
          </a:xfrm>
          <a:prstGeom prst="rect">
            <a:avLst/>
          </a:prstGeom>
          <a:noFill/>
        </p:spPr>
        <p:txBody>
          <a:bodyPr/>
          <a:lstStyle>
            <a:lvl1pPr>
              <a:defRPr sz="500"/>
            </a:lvl1pPr>
          </a:lstStyle>
          <a:p>
            <a:pPr lvl="0"/>
            <a:endParaRPr lang="en-US" dirty="0"/>
          </a:p>
        </p:txBody>
      </p:sp>
      <p:sp>
        <p:nvSpPr>
          <p:cNvPr id="8" name="Content Placeholder 43">
            <a:extLst>
              <a:ext uri="{FF2B5EF4-FFF2-40B4-BE49-F238E27FC236}">
                <a16:creationId xmlns:a16="http://schemas.microsoft.com/office/drawing/2014/main" id="{795583A3-E6DE-279C-641C-BD9994DF32E6}"/>
              </a:ext>
            </a:extLst>
          </p:cNvPr>
          <p:cNvSpPr>
            <a:spLocks noGrp="1"/>
          </p:cNvSpPr>
          <p:nvPr>
            <p:ph sz="quarter" idx="67"/>
          </p:nvPr>
        </p:nvSpPr>
        <p:spPr>
          <a:xfrm>
            <a:off x="19272985" y="5389772"/>
            <a:ext cx="1831668" cy="1778019"/>
          </a:xfrm>
          <a:prstGeom prst="rect">
            <a:avLst/>
          </a:prstGeom>
          <a:noFill/>
        </p:spPr>
        <p:txBody>
          <a:bodyPr/>
          <a:lstStyle>
            <a:lvl1pPr>
              <a:defRPr sz="500"/>
            </a:lvl1pPr>
          </a:lstStyle>
          <a:p>
            <a:pPr lvl="0"/>
            <a:endParaRPr lang="en-US" dirty="0"/>
          </a:p>
        </p:txBody>
      </p:sp>
      <p:sp>
        <p:nvSpPr>
          <p:cNvPr id="9" name="Title text">
            <a:extLst>
              <a:ext uri="{FF2B5EF4-FFF2-40B4-BE49-F238E27FC236}">
                <a16:creationId xmlns:a16="http://schemas.microsoft.com/office/drawing/2014/main" id="{11B2D6A9-6670-8D6D-5455-4A52F88BB521}"/>
              </a:ext>
            </a:extLst>
          </p:cNvPr>
          <p:cNvSpPr>
            <a:spLocks noGrp="1"/>
          </p:cNvSpPr>
          <p:nvPr>
            <p:ph type="body" sz="quarter" idx="18" hasCustomPrompt="1"/>
          </p:nvPr>
        </p:nvSpPr>
        <p:spPr>
          <a:xfrm>
            <a:off x="3341526" y="1281525"/>
            <a:ext cx="17408335" cy="1229693"/>
          </a:xfrm>
          <a:prstGeom prst="rect">
            <a:avLst/>
          </a:prstGeom>
        </p:spPr>
        <p:txBody>
          <a:bodyPr anchor="t">
            <a:norm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Lato Black"/>
              </a:defRPr>
            </a:lvl1pPr>
          </a:lstStyle>
          <a:p>
            <a:pPr lvl="0"/>
            <a:r>
              <a:rPr lang="en-US" dirty="0"/>
              <a:t>Title text</a:t>
            </a:r>
          </a:p>
        </p:txBody>
      </p:sp>
      <p:sp>
        <p:nvSpPr>
          <p:cNvPr id="10" name="Body text">
            <a:extLst>
              <a:ext uri="{FF2B5EF4-FFF2-40B4-BE49-F238E27FC236}">
                <a16:creationId xmlns:a16="http://schemas.microsoft.com/office/drawing/2014/main" id="{772628D7-E483-4519-C5C8-54E7B386230B}"/>
              </a:ext>
            </a:extLst>
          </p:cNvPr>
          <p:cNvSpPr>
            <a:spLocks noGrp="1"/>
          </p:cNvSpPr>
          <p:nvPr>
            <p:ph type="body" sz="quarter" idx="25" hasCustomPrompt="1"/>
          </p:nvPr>
        </p:nvSpPr>
        <p:spPr>
          <a:xfrm>
            <a:off x="5014473" y="2564252"/>
            <a:ext cx="14062443" cy="1229693"/>
          </a:xfrm>
          <a:prstGeom prst="rect">
            <a:avLst/>
          </a:prstGeom>
        </p:spPr>
        <p:txBody>
          <a:bodyPr anchor="t">
            <a:norm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1" name="Body text">
            <a:extLst>
              <a:ext uri="{FF2B5EF4-FFF2-40B4-BE49-F238E27FC236}">
                <a16:creationId xmlns:a16="http://schemas.microsoft.com/office/drawing/2014/main" id="{5F50FF61-7934-8D02-E7C5-75226FDA8246}"/>
              </a:ext>
            </a:extLst>
          </p:cNvPr>
          <p:cNvSpPr>
            <a:spLocks noGrp="1"/>
          </p:cNvSpPr>
          <p:nvPr>
            <p:ph type="body" sz="quarter" idx="96" hasCustomPrompt="1"/>
          </p:nvPr>
        </p:nvSpPr>
        <p:spPr>
          <a:xfrm>
            <a:off x="2771417" y="7339093"/>
            <a:ext cx="3446532" cy="44774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12" name="Body text">
            <a:extLst>
              <a:ext uri="{FF2B5EF4-FFF2-40B4-BE49-F238E27FC236}">
                <a16:creationId xmlns:a16="http://schemas.microsoft.com/office/drawing/2014/main" id="{DC7447F2-0EB4-FCCF-666D-BD8D4F5F95CF}"/>
              </a:ext>
            </a:extLst>
          </p:cNvPr>
          <p:cNvSpPr>
            <a:spLocks noGrp="1"/>
          </p:cNvSpPr>
          <p:nvPr>
            <p:ph type="body" sz="quarter" idx="97" hasCustomPrompt="1"/>
          </p:nvPr>
        </p:nvSpPr>
        <p:spPr>
          <a:xfrm>
            <a:off x="2771417" y="7899814"/>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4" name="Body text">
            <a:extLst>
              <a:ext uri="{FF2B5EF4-FFF2-40B4-BE49-F238E27FC236}">
                <a16:creationId xmlns:a16="http://schemas.microsoft.com/office/drawing/2014/main" id="{E02F74CF-AA2A-35E6-EF58-641785AB4F3B}"/>
              </a:ext>
            </a:extLst>
          </p:cNvPr>
          <p:cNvSpPr>
            <a:spLocks noGrp="1"/>
          </p:cNvSpPr>
          <p:nvPr>
            <p:ph type="body" sz="quarter" idx="98" hasCustomPrompt="1"/>
          </p:nvPr>
        </p:nvSpPr>
        <p:spPr>
          <a:xfrm>
            <a:off x="8002795" y="7339093"/>
            <a:ext cx="3446532" cy="44774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15" name="Body text">
            <a:extLst>
              <a:ext uri="{FF2B5EF4-FFF2-40B4-BE49-F238E27FC236}">
                <a16:creationId xmlns:a16="http://schemas.microsoft.com/office/drawing/2014/main" id="{B50BAE11-5359-E036-93AF-180A4DDA87A6}"/>
              </a:ext>
            </a:extLst>
          </p:cNvPr>
          <p:cNvSpPr>
            <a:spLocks noGrp="1"/>
          </p:cNvSpPr>
          <p:nvPr>
            <p:ph type="body" sz="quarter" idx="99" hasCustomPrompt="1"/>
          </p:nvPr>
        </p:nvSpPr>
        <p:spPr>
          <a:xfrm>
            <a:off x="8002795" y="7899814"/>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6" name="Body text">
            <a:extLst>
              <a:ext uri="{FF2B5EF4-FFF2-40B4-BE49-F238E27FC236}">
                <a16:creationId xmlns:a16="http://schemas.microsoft.com/office/drawing/2014/main" id="{D8157887-624E-6E81-57EF-03C5C1774A4B}"/>
              </a:ext>
            </a:extLst>
          </p:cNvPr>
          <p:cNvSpPr>
            <a:spLocks noGrp="1"/>
          </p:cNvSpPr>
          <p:nvPr>
            <p:ph type="body" sz="quarter" idx="100" hasCustomPrompt="1"/>
          </p:nvPr>
        </p:nvSpPr>
        <p:spPr>
          <a:xfrm>
            <a:off x="13234174" y="7339093"/>
            <a:ext cx="3446532" cy="44774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17" name="Body text">
            <a:extLst>
              <a:ext uri="{FF2B5EF4-FFF2-40B4-BE49-F238E27FC236}">
                <a16:creationId xmlns:a16="http://schemas.microsoft.com/office/drawing/2014/main" id="{B94C5035-597B-9D68-70AB-5CD2782C921C}"/>
              </a:ext>
            </a:extLst>
          </p:cNvPr>
          <p:cNvSpPr>
            <a:spLocks noGrp="1"/>
          </p:cNvSpPr>
          <p:nvPr>
            <p:ph type="body" sz="quarter" idx="101" hasCustomPrompt="1"/>
          </p:nvPr>
        </p:nvSpPr>
        <p:spPr>
          <a:xfrm>
            <a:off x="13234174" y="7899814"/>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18" name="Body text">
            <a:extLst>
              <a:ext uri="{FF2B5EF4-FFF2-40B4-BE49-F238E27FC236}">
                <a16:creationId xmlns:a16="http://schemas.microsoft.com/office/drawing/2014/main" id="{FDC68F5B-C0DE-3C5B-070B-C498359841E3}"/>
              </a:ext>
            </a:extLst>
          </p:cNvPr>
          <p:cNvSpPr>
            <a:spLocks noGrp="1"/>
          </p:cNvSpPr>
          <p:nvPr>
            <p:ph type="body" sz="quarter" idx="102" hasCustomPrompt="1"/>
          </p:nvPr>
        </p:nvSpPr>
        <p:spPr>
          <a:xfrm>
            <a:off x="18411286" y="7339093"/>
            <a:ext cx="3446532" cy="447741"/>
          </a:xfrm>
          <a:prstGeom prst="rect">
            <a:avLst/>
          </a:prstGeom>
        </p:spPr>
        <p:txBody>
          <a:bodyPr wrap="square"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Medium"/>
                <a:ea typeface="Inter Medium"/>
                <a:cs typeface="Inter Medium"/>
                <a:sym typeface="Helvetica Neue"/>
              </a:defRPr>
            </a:lvl1pPr>
          </a:lstStyle>
          <a:p>
            <a:pPr lvl="0"/>
            <a:r>
              <a:rPr lang="en-US" dirty="0"/>
              <a:t>Body text</a:t>
            </a:r>
          </a:p>
        </p:txBody>
      </p:sp>
      <p:sp>
        <p:nvSpPr>
          <p:cNvPr id="19" name="Body text">
            <a:extLst>
              <a:ext uri="{FF2B5EF4-FFF2-40B4-BE49-F238E27FC236}">
                <a16:creationId xmlns:a16="http://schemas.microsoft.com/office/drawing/2014/main" id="{ACF2E664-D624-6638-959D-52DE553E299A}"/>
              </a:ext>
            </a:extLst>
          </p:cNvPr>
          <p:cNvSpPr>
            <a:spLocks noGrp="1"/>
          </p:cNvSpPr>
          <p:nvPr>
            <p:ph type="body" sz="quarter" idx="103" hasCustomPrompt="1"/>
          </p:nvPr>
        </p:nvSpPr>
        <p:spPr>
          <a:xfrm>
            <a:off x="18411286" y="7899814"/>
            <a:ext cx="3446532" cy="1034913"/>
          </a:xfrm>
          <a:prstGeom prst="rect">
            <a:avLst/>
          </a:prstGeom>
        </p:spPr>
        <p:txBody>
          <a:bodyPr wrap="square"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0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sp>
        <p:nvSpPr>
          <p:cNvPr id="20" name="Body text">
            <a:extLst>
              <a:ext uri="{FF2B5EF4-FFF2-40B4-BE49-F238E27FC236}">
                <a16:creationId xmlns:a16="http://schemas.microsoft.com/office/drawing/2014/main" id="{B9C12E4D-8F63-8BE5-B34E-55149342BEE9}"/>
              </a:ext>
            </a:extLst>
          </p:cNvPr>
          <p:cNvSpPr>
            <a:spLocks noGrp="1"/>
          </p:cNvSpPr>
          <p:nvPr>
            <p:ph type="body" sz="quarter" idx="38" hasCustomPrompt="1"/>
          </p:nvPr>
        </p:nvSpPr>
        <p:spPr>
          <a:xfrm>
            <a:off x="5769172" y="10845211"/>
            <a:ext cx="13037574" cy="1623765"/>
          </a:xfrm>
          <a:prstGeom prst="rect">
            <a:avLst/>
          </a:prstGeom>
        </p:spPr>
        <p:txBody>
          <a:bodyPr anchor="t">
            <a:norm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chemeClr val="tx1"/>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Body text</a:t>
            </a:r>
          </a:p>
        </p:txBody>
      </p:sp>
      <p:pic>
        <p:nvPicPr>
          <p:cNvPr id="32" name="Picture 31" descr="A white letter on a black background&#10;&#10;Description automatically generated">
            <a:extLst>
              <a:ext uri="{FF2B5EF4-FFF2-40B4-BE49-F238E27FC236}">
                <a16:creationId xmlns:a16="http://schemas.microsoft.com/office/drawing/2014/main" id="{2FA64ECA-21B6-ED42-FF6A-A60308CCBA0D}"/>
              </a:ext>
            </a:extLst>
          </p:cNvPr>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220292" y="12645642"/>
            <a:ext cx="6817905" cy="942342"/>
          </a:xfrm>
          <a:prstGeom prst="rect">
            <a:avLst/>
          </a:prstGeom>
        </p:spPr>
      </p:pic>
    </p:spTree>
    <p:extLst>
      <p:ext uri="{BB962C8B-B14F-4D97-AF65-F5344CB8AC3E}">
        <p14:creationId xmlns:p14="http://schemas.microsoft.com/office/powerpoint/2010/main" val="3697316942"/>
      </p:ext>
    </p:extLst>
  </p:cSld>
  <p:clrMapOvr>
    <a:overrideClrMapping bg1="dk1" tx1="lt1" bg2="dk2" tx2="lt2" accent1="accent1" accent2="accent2" accent3="accent3" accent4="accent4" accent5="accent5" accent6="accent6" hlink="hlink" folHlink="folHlink"/>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 Dots">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E82A0584-2AE9-50F7-65EA-D95E5B57778C}"/>
              </a:ext>
            </a:extLst>
          </p:cNvPr>
          <p:cNvPicPr/>
          <p:nvPr userDrawn="1"/>
        </p:nvPicPr>
        <p:blipFill rotWithShape="1">
          <a:blip r:embed="rId2">
            <a:extLst>
              <a:ext uri="{28A0092B-C50C-407E-A947-70E740481C1C}">
                <a14:useLocalDpi xmlns:a14="http://schemas.microsoft.com/office/drawing/2010/main" val="0"/>
              </a:ext>
            </a:extLst>
          </a:blip>
          <a:srcRect l="2548" t="-513" r="2548" b="44156"/>
          <a:stretch/>
        </p:blipFill>
        <p:spPr>
          <a:xfrm>
            <a:off x="-2" y="6904903"/>
            <a:ext cx="24384000" cy="6858000"/>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p:spPr>
      </p:pic>
      <p:sp>
        <p:nvSpPr>
          <p:cNvPr id="4" name="Text Placeholder"/>
          <p:cNvSpPr>
            <a:spLocks noGrp="1"/>
          </p:cNvSpPr>
          <p:nvPr>
            <p:ph type="body" sz="quarter" idx="12"/>
          </p:nvPr>
        </p:nvSpPr>
        <p:spPr>
          <a:xfrm>
            <a:off x="6477000" y="3683000"/>
            <a:ext cx="11430000" cy="6350000"/>
          </a:xfrm>
          <a:prstGeom prst="rect">
            <a:avLst/>
          </a:prstGeom>
          <a:solidFill>
            <a:srgbClr val="F7F9FF"/>
          </a:solidFill>
        </p:spPr>
        <p:txBody>
          <a:bodyPr anchor="b"/>
          <a:lstStyle>
            <a:lvl1pPr marL="0" indent="0" algn="l">
              <a:buNone/>
              <a:defRPr sz="100" b="0" i="0">
                <a:solidFill>
                  <a:srgbClr val="F7F9FF">
                    <a:alpha val="0"/>
                  </a:srgbClr>
                </a:solidFill>
                <a:latin typeface="Inter" panose="02000503000000020004" pitchFamily="2" charset="0"/>
                <a:ea typeface="Inter" panose="02000503000000020004" pitchFamily="2" charset="0"/>
              </a:defRPr>
            </a:lvl1pPr>
          </a:lstStyle>
          <a:p>
            <a:pPr lvl="0"/>
            <a:endParaRPr lang="en-US" dirty="0"/>
          </a:p>
        </p:txBody>
      </p:sp>
      <p:sp>
        <p:nvSpPr>
          <p:cNvPr id="14" name="Title text"/>
          <p:cNvSpPr>
            <a:spLocks noGrp="1"/>
          </p:cNvSpPr>
          <p:nvPr>
            <p:ph type="body" sz="quarter" idx="17" hasCustomPrompt="1"/>
          </p:nvPr>
        </p:nvSpPr>
        <p:spPr>
          <a:xfrm>
            <a:off x="7865681" y="5346528"/>
            <a:ext cx="8652638" cy="1229693"/>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7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Contact Us</a:t>
            </a:r>
          </a:p>
        </p:txBody>
      </p:sp>
      <p:sp>
        <p:nvSpPr>
          <p:cNvPr id="15" name="Body text"/>
          <p:cNvSpPr>
            <a:spLocks noGrp="1"/>
          </p:cNvSpPr>
          <p:nvPr>
            <p:ph type="body" sz="quarter" idx="18" hasCustomPrompt="1"/>
          </p:nvPr>
        </p:nvSpPr>
        <p:spPr>
          <a:xfrm>
            <a:off x="8720133" y="6625502"/>
            <a:ext cx="6943730" cy="279401"/>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1800" b="1" i="0" u="none" strike="noStrike" cap="none" spc="30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North American Young Generation in Nuclear</a:t>
            </a:r>
          </a:p>
        </p:txBody>
      </p:sp>
      <p:sp>
        <p:nvSpPr>
          <p:cNvPr id="16" name="Body text"/>
          <p:cNvSpPr>
            <a:spLocks noGrp="1"/>
          </p:cNvSpPr>
          <p:nvPr>
            <p:ph type="body" sz="quarter" idx="19" hasCustomPrompt="1"/>
          </p:nvPr>
        </p:nvSpPr>
        <p:spPr>
          <a:xfrm>
            <a:off x="7865677" y="7629909"/>
            <a:ext cx="8652642" cy="974342"/>
          </a:xfrm>
          <a:prstGeom prst="rect">
            <a:avLst/>
          </a:prstGeom>
        </p:spPr>
        <p:txBody>
          <a:bodyPr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30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Energizing the Future of Nuclear</a:t>
            </a:r>
          </a:p>
          <a:p>
            <a:pPr lvl="0"/>
            <a:r>
              <a:rPr lang="en-US" dirty="0"/>
              <a:t>info@naygn.org</a:t>
            </a:r>
          </a:p>
        </p:txBody>
      </p:sp>
      <p:pic>
        <p:nvPicPr>
          <p:cNvPr id="7" name="Picture 6" descr="A white letter on a black background&#10;&#10;Description automatically generated">
            <a:extLst>
              <a:ext uri="{FF2B5EF4-FFF2-40B4-BE49-F238E27FC236}">
                <a16:creationId xmlns:a16="http://schemas.microsoft.com/office/drawing/2014/main" id="{618C5E78-3897-FD42-2444-F96B10652105}"/>
              </a:ext>
            </a:extLst>
          </p:cNvPr>
          <p:cNvPicPr>
            <a:picLocks noGrp="1" noRot="1" noMove="1" noResize="1" noEditPoints="1" noAdjustHandles="1" noChangeArrowheads="1" noChangeShapeType="1" noCrop="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220292" y="12645642"/>
            <a:ext cx="6817905" cy="942342"/>
          </a:xfrm>
          <a:prstGeom prst="rect">
            <a:avLst/>
          </a:prstGeom>
        </p:spPr>
      </p:pic>
    </p:spTree>
    <p:extLst>
      <p:ext uri="{BB962C8B-B14F-4D97-AF65-F5344CB8AC3E}">
        <p14:creationId xmlns:p14="http://schemas.microsoft.com/office/powerpoint/2010/main" val="2627332639"/>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losing - Dots">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E82A0584-2AE9-50F7-65EA-D95E5B57778C}"/>
              </a:ext>
            </a:extLst>
          </p:cNvPr>
          <p:cNvPicPr/>
          <p:nvPr userDrawn="1"/>
        </p:nvPicPr>
        <p:blipFill rotWithShape="1">
          <a:blip r:embed="rId2">
            <a:extLst>
              <a:ext uri="{28A0092B-C50C-407E-A947-70E740481C1C}">
                <a14:useLocalDpi xmlns:a14="http://schemas.microsoft.com/office/drawing/2010/main" val="0"/>
              </a:ext>
            </a:extLst>
          </a:blip>
          <a:srcRect l="2548" t="-513" r="2548" b="44156"/>
          <a:stretch/>
        </p:blipFill>
        <p:spPr>
          <a:xfrm>
            <a:off x="-2" y="6904903"/>
            <a:ext cx="24384000" cy="6858000"/>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p:spPr>
      </p:pic>
      <p:sp>
        <p:nvSpPr>
          <p:cNvPr id="4" name="Text Placeholder"/>
          <p:cNvSpPr>
            <a:spLocks noGrp="1"/>
          </p:cNvSpPr>
          <p:nvPr>
            <p:ph type="body" sz="quarter" idx="12"/>
          </p:nvPr>
        </p:nvSpPr>
        <p:spPr>
          <a:xfrm>
            <a:off x="6477000" y="3683000"/>
            <a:ext cx="11430000" cy="6350000"/>
          </a:xfrm>
          <a:prstGeom prst="rect">
            <a:avLst/>
          </a:prstGeom>
          <a:solidFill>
            <a:srgbClr val="F7F9FF"/>
          </a:solidFill>
        </p:spPr>
        <p:txBody>
          <a:bodyPr anchor="b"/>
          <a:lstStyle>
            <a:lvl1pPr marL="0" indent="0" algn="l">
              <a:buNone/>
              <a:defRPr sz="100" b="0" i="0">
                <a:solidFill>
                  <a:srgbClr val="F7F9FF">
                    <a:alpha val="0"/>
                  </a:srgbClr>
                </a:solidFill>
                <a:latin typeface="Inter" panose="02000503000000020004" pitchFamily="2" charset="0"/>
                <a:ea typeface="Inter" panose="02000503000000020004" pitchFamily="2" charset="0"/>
              </a:defRPr>
            </a:lvl1pPr>
          </a:lstStyle>
          <a:p>
            <a:pPr lvl="0"/>
            <a:endParaRPr lang="en-US" dirty="0"/>
          </a:p>
        </p:txBody>
      </p:sp>
      <p:sp>
        <p:nvSpPr>
          <p:cNvPr id="14" name="Title text"/>
          <p:cNvSpPr>
            <a:spLocks noGrp="1"/>
          </p:cNvSpPr>
          <p:nvPr>
            <p:ph type="body" sz="quarter" idx="17" hasCustomPrompt="1"/>
          </p:nvPr>
        </p:nvSpPr>
        <p:spPr>
          <a:xfrm>
            <a:off x="7865681" y="5346528"/>
            <a:ext cx="8652638" cy="1229693"/>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7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Thank You</a:t>
            </a:r>
          </a:p>
        </p:txBody>
      </p:sp>
      <p:sp>
        <p:nvSpPr>
          <p:cNvPr id="15" name="Body text"/>
          <p:cNvSpPr>
            <a:spLocks noGrp="1"/>
          </p:cNvSpPr>
          <p:nvPr>
            <p:ph type="body" sz="quarter" idx="18" hasCustomPrompt="1"/>
          </p:nvPr>
        </p:nvSpPr>
        <p:spPr>
          <a:xfrm>
            <a:off x="8720133" y="6625502"/>
            <a:ext cx="6943730" cy="279401"/>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1800" b="1" i="0" u="none" strike="noStrike" cap="none" spc="30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North American Young Generation in Nuclear</a:t>
            </a:r>
          </a:p>
        </p:txBody>
      </p:sp>
      <p:sp>
        <p:nvSpPr>
          <p:cNvPr id="16" name="Body text"/>
          <p:cNvSpPr>
            <a:spLocks noGrp="1"/>
          </p:cNvSpPr>
          <p:nvPr>
            <p:ph type="body" sz="quarter" idx="19" hasCustomPrompt="1"/>
          </p:nvPr>
        </p:nvSpPr>
        <p:spPr>
          <a:xfrm>
            <a:off x="7865677" y="7629909"/>
            <a:ext cx="8652642" cy="974342"/>
          </a:xfrm>
          <a:prstGeom prst="rect">
            <a:avLst/>
          </a:prstGeom>
        </p:spPr>
        <p:txBody>
          <a:bodyPr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30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Energizing the Future of Nuclear</a:t>
            </a:r>
          </a:p>
          <a:p>
            <a:pPr lvl="0"/>
            <a:r>
              <a:rPr lang="en-US" dirty="0"/>
              <a:t>info@naygn.org</a:t>
            </a:r>
          </a:p>
        </p:txBody>
      </p:sp>
      <p:pic>
        <p:nvPicPr>
          <p:cNvPr id="2" name="Picture 1" descr="A white letter on a black background&#10;&#10;Description automatically generated">
            <a:extLst>
              <a:ext uri="{FF2B5EF4-FFF2-40B4-BE49-F238E27FC236}">
                <a16:creationId xmlns:a16="http://schemas.microsoft.com/office/drawing/2014/main" id="{07783749-A23D-7652-1FD7-00A17D3A685B}"/>
              </a:ext>
            </a:extLst>
          </p:cNvPr>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220292" y="12645642"/>
            <a:ext cx="6817905" cy="942342"/>
          </a:xfrm>
          <a:prstGeom prst="rect">
            <a:avLst/>
          </a:prstGeom>
        </p:spPr>
      </p:pic>
    </p:spTree>
    <p:extLst>
      <p:ext uri="{BB962C8B-B14F-4D97-AF65-F5344CB8AC3E}">
        <p14:creationId xmlns:p14="http://schemas.microsoft.com/office/powerpoint/2010/main" val="2467761783"/>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losing - Dots">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E82A0584-2AE9-50F7-65EA-D95E5B57778C}"/>
              </a:ext>
            </a:extLst>
          </p:cNvPr>
          <p:cNvPicPr/>
          <p:nvPr userDrawn="1"/>
        </p:nvPicPr>
        <p:blipFill rotWithShape="1">
          <a:blip r:embed="rId2">
            <a:extLst>
              <a:ext uri="{28A0092B-C50C-407E-A947-70E740481C1C}">
                <a14:useLocalDpi xmlns:a14="http://schemas.microsoft.com/office/drawing/2010/main" val="0"/>
              </a:ext>
            </a:extLst>
          </a:blip>
          <a:srcRect l="2548" t="-513" r="2548" b="44156"/>
          <a:stretch/>
        </p:blipFill>
        <p:spPr>
          <a:xfrm>
            <a:off x="-2" y="6904903"/>
            <a:ext cx="24384000" cy="6858000"/>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p:spPr>
      </p:pic>
      <p:sp>
        <p:nvSpPr>
          <p:cNvPr id="4" name="Text Placeholder"/>
          <p:cNvSpPr>
            <a:spLocks noGrp="1"/>
          </p:cNvSpPr>
          <p:nvPr>
            <p:ph type="body" sz="quarter" idx="12"/>
          </p:nvPr>
        </p:nvSpPr>
        <p:spPr>
          <a:xfrm>
            <a:off x="6477000" y="3683000"/>
            <a:ext cx="11430000" cy="6350000"/>
          </a:xfrm>
          <a:prstGeom prst="rect">
            <a:avLst/>
          </a:prstGeom>
          <a:solidFill>
            <a:srgbClr val="F7F9FF"/>
          </a:solidFill>
        </p:spPr>
        <p:txBody>
          <a:bodyPr anchor="b"/>
          <a:lstStyle>
            <a:lvl1pPr marL="0" indent="0" algn="l">
              <a:buNone/>
              <a:defRPr sz="100" b="0" i="0">
                <a:solidFill>
                  <a:srgbClr val="F7F9FF">
                    <a:alpha val="0"/>
                  </a:srgbClr>
                </a:solidFill>
                <a:latin typeface="Inter" panose="02000503000000020004" pitchFamily="2" charset="0"/>
                <a:ea typeface="Inter" panose="02000503000000020004" pitchFamily="2" charset="0"/>
              </a:defRPr>
            </a:lvl1pPr>
          </a:lstStyle>
          <a:p>
            <a:pPr lvl="0"/>
            <a:endParaRPr lang="en-US" dirty="0"/>
          </a:p>
        </p:txBody>
      </p:sp>
      <p:sp>
        <p:nvSpPr>
          <p:cNvPr id="14" name="Title text"/>
          <p:cNvSpPr>
            <a:spLocks noGrp="1"/>
          </p:cNvSpPr>
          <p:nvPr>
            <p:ph type="body" sz="quarter" idx="17" hasCustomPrompt="1"/>
          </p:nvPr>
        </p:nvSpPr>
        <p:spPr>
          <a:xfrm>
            <a:off x="7865681" y="5346528"/>
            <a:ext cx="8652638" cy="1229693"/>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7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Questions?</a:t>
            </a:r>
          </a:p>
        </p:txBody>
      </p:sp>
      <p:sp>
        <p:nvSpPr>
          <p:cNvPr id="15" name="Body text"/>
          <p:cNvSpPr>
            <a:spLocks noGrp="1"/>
          </p:cNvSpPr>
          <p:nvPr>
            <p:ph type="body" sz="quarter" idx="18" hasCustomPrompt="1"/>
          </p:nvPr>
        </p:nvSpPr>
        <p:spPr>
          <a:xfrm>
            <a:off x="8720133" y="6625502"/>
            <a:ext cx="6943730" cy="279401"/>
          </a:xfrm>
          <a:prstGeom prst="rect">
            <a:avLst/>
          </a:prstGeom>
        </p:spPr>
        <p:txBody>
          <a:bodyPr anchor="t">
            <a:noAutofit/>
          </a:bodyPr>
          <a:lstStyle>
            <a:lvl1pPr marL="0" marR="0" indent="0" algn="ctr" defTabSz="825500" rtl="0" fontAlgn="auto" latinLnBrk="0" hangingPunct="0">
              <a:lnSpc>
                <a:spcPct val="120000"/>
              </a:lnSpc>
              <a:spcBef>
                <a:spcPts val="0"/>
              </a:spcBef>
              <a:spcAft>
                <a:spcPts val="0"/>
              </a:spcAft>
              <a:buClrTx/>
              <a:buSzTx/>
              <a:buFontTx/>
              <a:buNone/>
              <a:tabLst/>
              <a:defRPr kumimoji="0" lang="en-US" sz="1800" b="1" i="0" u="none" strike="noStrike" cap="none" spc="30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North American Young Generation in Nuclear</a:t>
            </a:r>
          </a:p>
        </p:txBody>
      </p:sp>
      <p:sp>
        <p:nvSpPr>
          <p:cNvPr id="16" name="Body text"/>
          <p:cNvSpPr>
            <a:spLocks noGrp="1"/>
          </p:cNvSpPr>
          <p:nvPr>
            <p:ph type="body" sz="quarter" idx="19" hasCustomPrompt="1"/>
          </p:nvPr>
        </p:nvSpPr>
        <p:spPr>
          <a:xfrm>
            <a:off x="7865677" y="7629909"/>
            <a:ext cx="8652642" cy="974342"/>
          </a:xfrm>
          <a:prstGeom prst="rect">
            <a:avLst/>
          </a:prstGeom>
        </p:spPr>
        <p:txBody>
          <a:bodyPr anchor="t">
            <a:noAutofit/>
          </a:bodyPr>
          <a:lstStyle>
            <a:lvl1pPr marL="0" marR="0" indent="0" algn="ctr" defTabSz="825500" rtl="0" fontAlgn="auto" latinLnBrk="0" hangingPunct="0">
              <a:lnSpc>
                <a:spcPct val="150000"/>
              </a:lnSpc>
              <a:spcBef>
                <a:spcPts val="0"/>
              </a:spcBef>
              <a:spcAft>
                <a:spcPts val="0"/>
              </a:spcAft>
              <a:buClrTx/>
              <a:buSzTx/>
              <a:buFontTx/>
              <a:buNone/>
              <a:tabLst/>
              <a:defRPr kumimoji="0" lang="en-US" sz="1800" b="1" i="0" u="none" strike="noStrike" cap="none" spc="30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Energizing the Future of Nuclear</a:t>
            </a:r>
          </a:p>
          <a:p>
            <a:pPr lvl="0"/>
            <a:r>
              <a:rPr lang="en-US" dirty="0"/>
              <a:t>info@naygn.org</a:t>
            </a:r>
          </a:p>
        </p:txBody>
      </p:sp>
      <p:pic>
        <p:nvPicPr>
          <p:cNvPr id="2" name="Picture 1" descr="A white letter on a black background&#10;&#10;Description automatically generated">
            <a:extLst>
              <a:ext uri="{FF2B5EF4-FFF2-40B4-BE49-F238E27FC236}">
                <a16:creationId xmlns:a16="http://schemas.microsoft.com/office/drawing/2014/main" id="{EBEA655C-37F7-C59C-0BCC-A7A690616A59}"/>
              </a:ext>
            </a:extLst>
          </p:cNvPr>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220292" y="12645642"/>
            <a:ext cx="6817905" cy="942342"/>
          </a:xfrm>
          <a:prstGeom prst="rect">
            <a:avLst/>
          </a:prstGeom>
        </p:spPr>
      </p:pic>
    </p:spTree>
    <p:extLst>
      <p:ext uri="{BB962C8B-B14F-4D97-AF65-F5344CB8AC3E}">
        <p14:creationId xmlns:p14="http://schemas.microsoft.com/office/powerpoint/2010/main" val="4241140470"/>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Main Slide 01">
    <p:spTree>
      <p:nvGrpSpPr>
        <p:cNvPr id="1" name=""/>
        <p:cNvGrpSpPr/>
        <p:nvPr/>
      </p:nvGrpSpPr>
      <p:grpSpPr>
        <a:xfrm>
          <a:off x="0" y="0"/>
          <a:ext cx="0" cy="0"/>
          <a:chOff x="0" y="0"/>
          <a:chExt cx="0" cy="0"/>
        </a:xfrm>
      </p:grpSpPr>
      <p:sp>
        <p:nvSpPr>
          <p:cNvPr id="28" name="IMAGE REPLACE"/>
          <p:cNvSpPr>
            <a:spLocks noGrp="1"/>
          </p:cNvSpPr>
          <p:nvPr>
            <p:ph type="pic" sz="quarter" idx="11" hasCustomPrompt="1"/>
          </p:nvPr>
        </p:nvSpPr>
        <p:spPr>
          <a:xfrm>
            <a:off x="254001" y="254000"/>
            <a:ext cx="23876000" cy="13207999"/>
          </a:xfrm>
          <a:custGeom>
            <a:avLst/>
            <a:gdLst>
              <a:gd name="connsiteX0" fmla="*/ 0 w 23876000"/>
              <a:gd name="connsiteY0" fmla="*/ 0 h 13208000"/>
              <a:gd name="connsiteX1" fmla="*/ 23876000 w 23876000"/>
              <a:gd name="connsiteY1" fmla="*/ 0 h 13208000"/>
              <a:gd name="connsiteX2" fmla="*/ 23876000 w 23876000"/>
              <a:gd name="connsiteY2" fmla="*/ 13208000 h 13208000"/>
              <a:gd name="connsiteX3" fmla="*/ 0 w 23876000"/>
              <a:gd name="connsiteY3" fmla="*/ 13208000 h 13208000"/>
            </a:gdLst>
            <a:ahLst/>
            <a:cxnLst>
              <a:cxn ang="0">
                <a:pos x="connsiteX0" y="connsiteY0"/>
              </a:cxn>
              <a:cxn ang="0">
                <a:pos x="connsiteX1" y="connsiteY1"/>
              </a:cxn>
              <a:cxn ang="0">
                <a:pos x="connsiteX2" y="connsiteY2"/>
              </a:cxn>
              <a:cxn ang="0">
                <a:pos x="connsiteX3" y="connsiteY3"/>
              </a:cxn>
            </a:cxnLst>
            <a:rect l="l" t="t" r="r" b="b"/>
            <a:pathLst>
              <a:path w="23876000" h="13208000">
                <a:moveTo>
                  <a:pt x="0" y="0"/>
                </a:moveTo>
                <a:lnTo>
                  <a:pt x="23876000" y="0"/>
                </a:lnTo>
                <a:lnTo>
                  <a:pt x="23876000" y="13208000"/>
                </a:lnTo>
                <a:lnTo>
                  <a:pt x="0" y="13208000"/>
                </a:lnTo>
                <a:close/>
              </a:path>
            </a:pathLst>
          </a:custGeom>
          <a:solidFill>
            <a:srgbClr val="ACB1BB"/>
          </a:solidFill>
        </p:spPr>
        <p:txBody>
          <a:bodyPr wrap="square" anchor="ctr">
            <a:noAutofit/>
          </a:bodyPr>
          <a:lstStyle>
            <a:lvl1pPr marL="0" indent="0" algn="ctr">
              <a:buNone/>
              <a:defRPr sz="1866" b="0" i="0">
                <a:solidFill>
                  <a:srgbClr val="FFFFFF"/>
                </a:solidFill>
                <a:latin typeface="Inter" panose="02000503000000020004" pitchFamily="2" charset="0"/>
                <a:ea typeface="Inter" panose="02000503000000020004" pitchFamily="2" charset="0"/>
              </a:defRPr>
            </a:lvl1pPr>
          </a:lstStyle>
          <a:p>
            <a:r>
              <a:rPr lang="en-US" dirty="0"/>
              <a:t>IMAGE REPLACE</a:t>
            </a:r>
          </a:p>
        </p:txBody>
      </p:sp>
    </p:spTree>
    <p:extLst>
      <p:ext uri="{BB962C8B-B14F-4D97-AF65-F5344CB8AC3E}">
        <p14:creationId xmlns:p14="http://schemas.microsoft.com/office/powerpoint/2010/main" val="1924777391"/>
      </p:ext>
    </p:extLst>
  </p:cSld>
  <p:clrMapOvr>
    <a:masterClrMapping/>
  </p:clrMapOvr>
  <p:transition spd="med"/>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Main Slide 02">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1" y="0"/>
            <a:ext cx="24384001" cy="6350001"/>
          </a:xfrm>
          <a:custGeom>
            <a:avLst/>
            <a:gdLst>
              <a:gd name="connsiteX0" fmla="*/ 0 w 24384001"/>
              <a:gd name="connsiteY0" fmla="*/ 0 h 6350001"/>
              <a:gd name="connsiteX1" fmla="*/ 24384001 w 24384001"/>
              <a:gd name="connsiteY1" fmla="*/ 0 h 6350001"/>
              <a:gd name="connsiteX2" fmla="*/ 24384001 w 24384001"/>
              <a:gd name="connsiteY2" fmla="*/ 6350001 h 6350001"/>
              <a:gd name="connsiteX3" fmla="*/ 0 w 24384001"/>
              <a:gd name="connsiteY3" fmla="*/ 6350001 h 6350001"/>
            </a:gdLst>
            <a:ahLst/>
            <a:cxnLst>
              <a:cxn ang="0">
                <a:pos x="connsiteX0" y="connsiteY0"/>
              </a:cxn>
              <a:cxn ang="0">
                <a:pos x="connsiteX1" y="connsiteY1"/>
              </a:cxn>
              <a:cxn ang="0">
                <a:pos x="connsiteX2" y="connsiteY2"/>
              </a:cxn>
              <a:cxn ang="0">
                <a:pos x="connsiteX3" y="connsiteY3"/>
              </a:cxn>
            </a:cxnLst>
            <a:rect l="l" t="t" r="r" b="b"/>
            <a:pathLst>
              <a:path w="24384001" h="6350001">
                <a:moveTo>
                  <a:pt x="0" y="0"/>
                </a:moveTo>
                <a:lnTo>
                  <a:pt x="24384001" y="0"/>
                </a:lnTo>
                <a:lnTo>
                  <a:pt x="24384001" y="6350001"/>
                </a:lnTo>
                <a:lnTo>
                  <a:pt x="0" y="6350001"/>
                </a:lnTo>
                <a:close/>
              </a:path>
            </a:pathLst>
          </a:custGeom>
          <a:solidFill>
            <a:srgbClr val="ACB1BB"/>
          </a:solidFill>
        </p:spPr>
        <p:txBody>
          <a:bodyPr wrap="square" anchor="ctr">
            <a:noAutofit/>
          </a:bodyPr>
          <a:lstStyle>
            <a:lvl1pPr marL="0" indent="0" algn="ctr">
              <a:buNone/>
              <a:defRPr sz="2000" b="0" i="0">
                <a:solidFill>
                  <a:srgbClr val="FFFFFF"/>
                </a:solidFill>
                <a:latin typeface="Inter" panose="02000503000000020004" pitchFamily="2" charset="0"/>
                <a:ea typeface="Inter" panose="02000503000000020004" pitchFamily="2" charset="0"/>
              </a:defRPr>
            </a:lvl1pPr>
          </a:lstStyle>
          <a:p>
            <a:r>
              <a:rPr lang="en-US" dirty="0"/>
              <a:t>IMAGE REPLACE</a:t>
            </a:r>
          </a:p>
        </p:txBody>
      </p:sp>
      <p:sp>
        <p:nvSpPr>
          <p:cNvPr id="2" name="Slide">
            <a:extLst>
              <a:ext uri="{FF2B5EF4-FFF2-40B4-BE49-F238E27FC236}">
                <a16:creationId xmlns:a16="http://schemas.microsoft.com/office/drawing/2014/main" id="{74462353-253B-05C0-50ED-191CAD5EBA51}"/>
              </a:ext>
            </a:extLst>
          </p:cNvPr>
          <p:cNvSpPr txBox="1"/>
          <p:nvPr userDrawn="1"/>
        </p:nvSpPr>
        <p:spPr>
          <a:xfrm>
            <a:off x="21845263" y="12697023"/>
            <a:ext cx="921727"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36669C4C-8E53-4C9A-974F-73988F6ECC05}"/>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spTree>
    <p:extLst>
      <p:ext uri="{BB962C8B-B14F-4D97-AF65-F5344CB8AC3E}">
        <p14:creationId xmlns:p14="http://schemas.microsoft.com/office/powerpoint/2010/main" val="75118583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lide - Dots">
    <p:spTree>
      <p:nvGrpSpPr>
        <p:cNvPr id="1" name=""/>
        <p:cNvGrpSpPr/>
        <p:nvPr/>
      </p:nvGrpSpPr>
      <p:grpSpPr>
        <a:xfrm>
          <a:off x="0" y="0"/>
          <a:ext cx="0" cy="0"/>
          <a:chOff x="0" y="0"/>
          <a:chExt cx="0" cy="0"/>
        </a:xfrm>
      </p:grpSpPr>
      <p:sp>
        <p:nvSpPr>
          <p:cNvPr id="35" name="Title text"/>
          <p:cNvSpPr>
            <a:spLocks noGrp="1"/>
          </p:cNvSpPr>
          <p:nvPr>
            <p:ph type="body" sz="quarter" idx="18" hasCustomPrompt="1"/>
          </p:nvPr>
        </p:nvSpPr>
        <p:spPr>
          <a:xfrm>
            <a:off x="1757378" y="2171255"/>
            <a:ext cx="21578110" cy="80470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5" name="Title text">
            <a:extLst>
              <a:ext uri="{FF2B5EF4-FFF2-40B4-BE49-F238E27FC236}">
                <a16:creationId xmlns:a16="http://schemas.microsoft.com/office/drawing/2014/main" id="{0526F339-D66E-8EAD-F2E2-C7162D4BA9B6}"/>
              </a:ext>
            </a:extLst>
          </p:cNvPr>
          <p:cNvSpPr>
            <a:spLocks noGrp="1"/>
          </p:cNvSpPr>
          <p:nvPr>
            <p:ph type="body" sz="quarter" idx="28" hasCustomPrompt="1"/>
          </p:nvPr>
        </p:nvSpPr>
        <p:spPr>
          <a:xfrm>
            <a:off x="1757377" y="3467294"/>
            <a:ext cx="9963568" cy="9001798"/>
          </a:xfrm>
          <a:prstGeom prst="rect">
            <a:avLst/>
          </a:prstGeom>
        </p:spPr>
        <p:txBody>
          <a:bodyPr wrap="square" anchor="t">
            <a:noAutofit/>
          </a:bodyPr>
          <a:lstStyle>
            <a:lvl1pPr marL="457200" marR="0" indent="-457200" algn="l" defTabSz="825500" rtl="0" fontAlgn="auto" latinLnBrk="0" hangingPunct="0">
              <a:lnSpc>
                <a:spcPct val="150000"/>
              </a:lnSpc>
              <a:spcBef>
                <a:spcPts val="0"/>
              </a:spcBef>
              <a:spcAft>
                <a:spcPts val="0"/>
              </a:spcAft>
              <a:buClrTx/>
              <a:buSzTx/>
              <a:buFont typeface="Arial" panose="020B0604020202020204" pitchFamily="34" charset="0"/>
              <a:buChar char="•"/>
              <a:tabLst/>
              <a:defRPr kumimoji="0" lang="en-US" sz="2800" b="1" i="0" u="none" strike="noStrike" cap="none" spc="0" normalizeH="0" baseline="0" dirty="0">
                <a:ln>
                  <a:noFill/>
                </a:ln>
                <a:solidFill>
                  <a:schemeClr val="tx1">
                    <a:lumMod val="65000"/>
                    <a:lumOff val="3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6" name="Title text">
            <a:extLst>
              <a:ext uri="{FF2B5EF4-FFF2-40B4-BE49-F238E27FC236}">
                <a16:creationId xmlns:a16="http://schemas.microsoft.com/office/drawing/2014/main" id="{417CC4E5-99E6-7016-96A1-1FB4F586EE46}"/>
              </a:ext>
            </a:extLst>
          </p:cNvPr>
          <p:cNvSpPr>
            <a:spLocks noGrp="1"/>
          </p:cNvSpPr>
          <p:nvPr>
            <p:ph type="body" sz="quarter" idx="29" hasCustomPrompt="1"/>
          </p:nvPr>
        </p:nvSpPr>
        <p:spPr>
          <a:xfrm>
            <a:off x="12034678" y="3467292"/>
            <a:ext cx="9963568" cy="9001799"/>
          </a:xfrm>
          <a:prstGeom prst="rect">
            <a:avLst/>
          </a:prstGeom>
        </p:spPr>
        <p:txBody>
          <a:bodyPr wrap="square" anchor="t">
            <a:noAutofit/>
          </a:bodyPr>
          <a:lstStyle>
            <a:lvl1pPr marL="457200" marR="0" indent="-457200" algn="l" defTabSz="825500" rtl="0" fontAlgn="auto" latinLnBrk="0" hangingPunct="0">
              <a:lnSpc>
                <a:spcPct val="150000"/>
              </a:lnSpc>
              <a:spcBef>
                <a:spcPts val="0"/>
              </a:spcBef>
              <a:spcAft>
                <a:spcPts val="0"/>
              </a:spcAft>
              <a:buClrTx/>
              <a:buSzTx/>
              <a:buFont typeface="Arial" panose="020B0604020202020204" pitchFamily="34" charset="0"/>
              <a:buChar char="•"/>
              <a:tabLst/>
              <a:defRPr kumimoji="0" lang="en-US" sz="2800" b="1" i="0" u="none" strike="noStrike" cap="none" spc="0" normalizeH="0" baseline="0" dirty="0">
                <a:ln>
                  <a:noFill/>
                </a:ln>
                <a:solidFill>
                  <a:schemeClr val="tx1">
                    <a:lumMod val="65000"/>
                    <a:lumOff val="35000"/>
                  </a:schemeClr>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305786661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 Simple - Dots">
    <p:spTree>
      <p:nvGrpSpPr>
        <p:cNvPr id="1" name=""/>
        <p:cNvGrpSpPr/>
        <p:nvPr/>
      </p:nvGrpSpPr>
      <p:grpSpPr>
        <a:xfrm>
          <a:off x="0" y="0"/>
          <a:ext cx="0" cy="0"/>
          <a:chOff x="0" y="0"/>
          <a:chExt cx="0" cy="0"/>
        </a:xfrm>
      </p:grpSpPr>
      <p:sp>
        <p:nvSpPr>
          <p:cNvPr id="35" name="Title text"/>
          <p:cNvSpPr>
            <a:spLocks noGrp="1"/>
          </p:cNvSpPr>
          <p:nvPr>
            <p:ph type="body" sz="quarter" idx="18" hasCustomPrompt="1"/>
          </p:nvPr>
        </p:nvSpPr>
        <p:spPr>
          <a:xfrm>
            <a:off x="1757377" y="2171255"/>
            <a:ext cx="20087885" cy="804701"/>
          </a:xfrm>
          <a:prstGeom prst="rect">
            <a:avLst/>
          </a:prstGeom>
        </p:spPr>
        <p:txBody>
          <a:bodyPr anchor="t">
            <a:noAutofit/>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7" name="Title text"/>
          <p:cNvSpPr>
            <a:spLocks noGrp="1"/>
          </p:cNvSpPr>
          <p:nvPr>
            <p:ph type="body" sz="quarter" idx="20" hasCustomPrompt="1"/>
          </p:nvPr>
        </p:nvSpPr>
        <p:spPr>
          <a:xfrm>
            <a:off x="8307501" y="3878801"/>
            <a:ext cx="10645517" cy="568971"/>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38" name="Title text"/>
          <p:cNvSpPr>
            <a:spLocks noGrp="1"/>
          </p:cNvSpPr>
          <p:nvPr>
            <p:ph type="body" sz="quarter" idx="21" hasCustomPrompt="1"/>
          </p:nvPr>
        </p:nvSpPr>
        <p:spPr>
          <a:xfrm>
            <a:off x="8307501" y="4528963"/>
            <a:ext cx="10645517" cy="914400"/>
          </a:xfrm>
          <a:prstGeom prst="rect">
            <a:avLst/>
          </a:prstGeom>
        </p:spPr>
        <p:txBody>
          <a:bodyPr wrap="squar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 name="Slide">
            <a:extLst>
              <a:ext uri="{FF2B5EF4-FFF2-40B4-BE49-F238E27FC236}">
                <a16:creationId xmlns:a16="http://schemas.microsoft.com/office/drawing/2014/main" id="{C73AFCCB-F527-E368-800E-0200D97B35D7}"/>
              </a:ext>
            </a:extLst>
          </p:cNvPr>
          <p:cNvSpPr txBox="1"/>
          <p:nvPr userDrawn="1"/>
        </p:nvSpPr>
        <p:spPr>
          <a:xfrm>
            <a:off x="21845263" y="12697023"/>
            <a:ext cx="92172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1600" b="1" i="0" dirty="0">
                <a:latin typeface="Inter" panose="02000503000000020004" pitchFamily="2" charset="0"/>
                <a:ea typeface="Inter" panose="02000503000000020004" pitchFamily="2" charset="0"/>
              </a:rPr>
              <a:t>NAYGN</a:t>
            </a:r>
            <a:r>
              <a:rPr lang="en-US" sz="1500" b="1" i="0" dirty="0">
                <a:latin typeface="Inter" panose="02000503000000020004" pitchFamily="2" charset="0"/>
                <a:ea typeface="Inter" panose="02000503000000020004" pitchFamily="2" charset="0"/>
              </a:rPr>
              <a:t>  |</a:t>
            </a:r>
            <a:endParaRPr sz="1500" b="1" i="0" dirty="0">
              <a:latin typeface="Inter" panose="02000503000000020004" pitchFamily="2" charset="0"/>
              <a:ea typeface="Inter" panose="02000503000000020004" pitchFamily="2" charset="0"/>
            </a:endParaRPr>
          </a:p>
        </p:txBody>
      </p:sp>
      <p:sp>
        <p:nvSpPr>
          <p:cNvPr id="3" name="Slide Number">
            <a:extLst>
              <a:ext uri="{FF2B5EF4-FFF2-40B4-BE49-F238E27FC236}">
                <a16:creationId xmlns:a16="http://schemas.microsoft.com/office/drawing/2014/main" id="{D229FCB3-25B3-17E4-F371-FC83E63D3126}"/>
              </a:ext>
            </a:extLst>
          </p:cNvPr>
          <p:cNvSpPr txBox="1">
            <a:spLocks noGrp="1"/>
          </p:cNvSpPr>
          <p:nvPr>
            <p:ph type="sldNum" sz="quarter" idx="2"/>
          </p:nvPr>
        </p:nvSpPr>
        <p:spPr>
          <a:xfrm>
            <a:off x="22766991" y="12697023"/>
            <a:ext cx="343042" cy="279401"/>
          </a:xfrm>
          <a:prstGeom prst="rect">
            <a:avLst/>
          </a:prstGeom>
        </p:spPr>
        <p:txBody>
          <a:bodyPr lIns="0" tIns="0" rIns="0" bIns="0"/>
          <a:lstStyle>
            <a:lvl1pPr algn="r">
              <a:defRPr sz="1600" b="1" i="0">
                <a:solidFill>
                  <a:srgbClr val="2C2E3C"/>
                </a:solidFill>
                <a:latin typeface="Inter" panose="02000503000000020004" pitchFamily="2" charset="0"/>
                <a:ea typeface="Inter" panose="02000503000000020004" pitchFamily="2" charset="0"/>
                <a:cs typeface="Inter" panose="02000503000000020004" pitchFamily="2" charset="0"/>
                <a:sym typeface="Lato Black"/>
              </a:defRPr>
            </a:lvl1pPr>
          </a:lstStyle>
          <a:p>
            <a:fld id="{86CB4B4D-7CA3-9044-876B-883B54F8677D}" type="slidenum">
              <a:rPr lang="en-RS" smtClean="0"/>
              <a:pPr/>
              <a:t>‹#›</a:t>
            </a:fld>
            <a:endParaRPr lang="en-RS" dirty="0"/>
          </a:p>
        </p:txBody>
      </p:sp>
      <p:pic>
        <p:nvPicPr>
          <p:cNvPr id="4" name="Picture 3" descr="A black and blue letter n&#10;&#10;Description automatically generated">
            <a:extLst>
              <a:ext uri="{FF2B5EF4-FFF2-40B4-BE49-F238E27FC236}">
                <a16:creationId xmlns:a16="http://schemas.microsoft.com/office/drawing/2014/main" id="{3372AE17-1BE6-A592-CF41-15DC9516DA05}"/>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615256" y="613607"/>
            <a:ext cx="2284243" cy="315809"/>
          </a:xfrm>
          <a:prstGeom prst="rect">
            <a:avLst/>
          </a:prstGeom>
        </p:spPr>
      </p:pic>
      <p:sp>
        <p:nvSpPr>
          <p:cNvPr id="5" name="Title text">
            <a:extLst>
              <a:ext uri="{FF2B5EF4-FFF2-40B4-BE49-F238E27FC236}">
                <a16:creationId xmlns:a16="http://schemas.microsoft.com/office/drawing/2014/main" id="{0526F339-D66E-8EAD-F2E2-C7162D4BA9B6}"/>
              </a:ext>
            </a:extLst>
          </p:cNvPr>
          <p:cNvSpPr>
            <a:spLocks noGrp="1"/>
          </p:cNvSpPr>
          <p:nvPr>
            <p:ph type="body" sz="quarter" idx="28" hasCustomPrompt="1"/>
          </p:nvPr>
        </p:nvSpPr>
        <p:spPr>
          <a:xfrm>
            <a:off x="1757377" y="3489260"/>
            <a:ext cx="6417359" cy="1039704"/>
          </a:xfrm>
          <a:prstGeom prst="rect">
            <a:avLst/>
          </a:prstGeom>
        </p:spPr>
        <p:txBody>
          <a:bodyPr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7" name="Title text">
            <a:extLst>
              <a:ext uri="{FF2B5EF4-FFF2-40B4-BE49-F238E27FC236}">
                <a16:creationId xmlns:a16="http://schemas.microsoft.com/office/drawing/2014/main" id="{DEE6D8A9-E1E4-6CC7-6286-4FDEF51B9482}"/>
              </a:ext>
            </a:extLst>
          </p:cNvPr>
          <p:cNvSpPr>
            <a:spLocks noGrp="1"/>
          </p:cNvSpPr>
          <p:nvPr>
            <p:ph type="body" sz="quarter" idx="29" hasCustomPrompt="1"/>
          </p:nvPr>
        </p:nvSpPr>
        <p:spPr>
          <a:xfrm>
            <a:off x="8307501" y="5327987"/>
            <a:ext cx="10645517" cy="568971"/>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8" name="Title text">
            <a:extLst>
              <a:ext uri="{FF2B5EF4-FFF2-40B4-BE49-F238E27FC236}">
                <a16:creationId xmlns:a16="http://schemas.microsoft.com/office/drawing/2014/main" id="{17E58B1C-C199-1F2E-5309-017178AA9C41}"/>
              </a:ext>
            </a:extLst>
          </p:cNvPr>
          <p:cNvSpPr>
            <a:spLocks noGrp="1"/>
          </p:cNvSpPr>
          <p:nvPr>
            <p:ph type="body" sz="quarter" idx="30" hasCustomPrompt="1"/>
          </p:nvPr>
        </p:nvSpPr>
        <p:spPr>
          <a:xfrm>
            <a:off x="8307501" y="5978149"/>
            <a:ext cx="10645517" cy="914400"/>
          </a:xfrm>
          <a:prstGeom prst="rect">
            <a:avLst/>
          </a:prstGeom>
        </p:spPr>
        <p:txBody>
          <a:bodyPr wrap="squar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9" name="Title text">
            <a:extLst>
              <a:ext uri="{FF2B5EF4-FFF2-40B4-BE49-F238E27FC236}">
                <a16:creationId xmlns:a16="http://schemas.microsoft.com/office/drawing/2014/main" id="{4CD8ACA7-0ACE-F9E6-5A61-66AB8F392D1D}"/>
              </a:ext>
            </a:extLst>
          </p:cNvPr>
          <p:cNvSpPr>
            <a:spLocks noGrp="1"/>
          </p:cNvSpPr>
          <p:nvPr>
            <p:ph type="body" sz="quarter" idx="31" hasCustomPrompt="1"/>
          </p:nvPr>
        </p:nvSpPr>
        <p:spPr>
          <a:xfrm>
            <a:off x="8307501" y="6860744"/>
            <a:ext cx="10645517" cy="568971"/>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0" name="Title text">
            <a:extLst>
              <a:ext uri="{FF2B5EF4-FFF2-40B4-BE49-F238E27FC236}">
                <a16:creationId xmlns:a16="http://schemas.microsoft.com/office/drawing/2014/main" id="{20B36370-96F6-0254-F247-2424F2CDF5F1}"/>
              </a:ext>
            </a:extLst>
          </p:cNvPr>
          <p:cNvSpPr>
            <a:spLocks noGrp="1"/>
          </p:cNvSpPr>
          <p:nvPr>
            <p:ph type="body" sz="quarter" idx="32" hasCustomPrompt="1"/>
          </p:nvPr>
        </p:nvSpPr>
        <p:spPr>
          <a:xfrm>
            <a:off x="8307501" y="7510906"/>
            <a:ext cx="10645517" cy="914400"/>
          </a:xfrm>
          <a:prstGeom prst="rect">
            <a:avLst/>
          </a:prstGeom>
        </p:spPr>
        <p:txBody>
          <a:bodyPr wrap="squar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1" name="Title text">
            <a:extLst>
              <a:ext uri="{FF2B5EF4-FFF2-40B4-BE49-F238E27FC236}">
                <a16:creationId xmlns:a16="http://schemas.microsoft.com/office/drawing/2014/main" id="{965E0FA2-1AF9-47CD-8EFE-3F739218CE3A}"/>
              </a:ext>
            </a:extLst>
          </p:cNvPr>
          <p:cNvSpPr>
            <a:spLocks noGrp="1"/>
          </p:cNvSpPr>
          <p:nvPr>
            <p:ph type="body" sz="quarter" idx="33" hasCustomPrompt="1"/>
          </p:nvPr>
        </p:nvSpPr>
        <p:spPr>
          <a:xfrm>
            <a:off x="8307501" y="8440005"/>
            <a:ext cx="10645517" cy="568971"/>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2" name="Title text">
            <a:extLst>
              <a:ext uri="{FF2B5EF4-FFF2-40B4-BE49-F238E27FC236}">
                <a16:creationId xmlns:a16="http://schemas.microsoft.com/office/drawing/2014/main" id="{5DD353D1-5058-D35C-4994-6E3799429405}"/>
              </a:ext>
            </a:extLst>
          </p:cNvPr>
          <p:cNvSpPr>
            <a:spLocks noGrp="1"/>
          </p:cNvSpPr>
          <p:nvPr>
            <p:ph type="body" sz="quarter" idx="34" hasCustomPrompt="1"/>
          </p:nvPr>
        </p:nvSpPr>
        <p:spPr>
          <a:xfrm>
            <a:off x="8307501" y="9090168"/>
            <a:ext cx="10645517" cy="914400"/>
          </a:xfrm>
          <a:prstGeom prst="rect">
            <a:avLst/>
          </a:prstGeom>
        </p:spPr>
        <p:txBody>
          <a:bodyPr wrap="squar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5" name="Title text">
            <a:extLst>
              <a:ext uri="{FF2B5EF4-FFF2-40B4-BE49-F238E27FC236}">
                <a16:creationId xmlns:a16="http://schemas.microsoft.com/office/drawing/2014/main" id="{F4C75E49-4A21-443E-0066-107ECBC7CC95}"/>
              </a:ext>
            </a:extLst>
          </p:cNvPr>
          <p:cNvSpPr>
            <a:spLocks noGrp="1"/>
          </p:cNvSpPr>
          <p:nvPr>
            <p:ph type="body" sz="quarter" idx="35" hasCustomPrompt="1"/>
          </p:nvPr>
        </p:nvSpPr>
        <p:spPr>
          <a:xfrm>
            <a:off x="8307501" y="10022194"/>
            <a:ext cx="10645517" cy="568971"/>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16" name="Title text">
            <a:extLst>
              <a:ext uri="{FF2B5EF4-FFF2-40B4-BE49-F238E27FC236}">
                <a16:creationId xmlns:a16="http://schemas.microsoft.com/office/drawing/2014/main" id="{3252ABDF-238F-4649-323C-91BC327B1130}"/>
              </a:ext>
            </a:extLst>
          </p:cNvPr>
          <p:cNvSpPr>
            <a:spLocks noGrp="1"/>
          </p:cNvSpPr>
          <p:nvPr>
            <p:ph type="body" sz="quarter" idx="36" hasCustomPrompt="1"/>
          </p:nvPr>
        </p:nvSpPr>
        <p:spPr>
          <a:xfrm>
            <a:off x="8307501" y="10672356"/>
            <a:ext cx="10645517" cy="914400"/>
          </a:xfrm>
          <a:prstGeom prst="rect">
            <a:avLst/>
          </a:prstGeom>
        </p:spPr>
        <p:txBody>
          <a:bodyPr wrap="squar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3" name="Title text">
            <a:extLst>
              <a:ext uri="{FF2B5EF4-FFF2-40B4-BE49-F238E27FC236}">
                <a16:creationId xmlns:a16="http://schemas.microsoft.com/office/drawing/2014/main" id="{A82E9303-086D-DFE7-D6AC-4F2C08710532}"/>
              </a:ext>
            </a:extLst>
          </p:cNvPr>
          <p:cNvSpPr>
            <a:spLocks noGrp="1"/>
          </p:cNvSpPr>
          <p:nvPr>
            <p:ph type="body" sz="quarter" idx="37" hasCustomPrompt="1"/>
          </p:nvPr>
        </p:nvSpPr>
        <p:spPr>
          <a:xfrm>
            <a:off x="8307501" y="11504631"/>
            <a:ext cx="10645517" cy="568971"/>
          </a:xfrm>
          <a:prstGeom prst="rect">
            <a:avLst/>
          </a:prstGeom>
        </p:spPr>
        <p:txBody>
          <a:bodyPr anchor="t">
            <a:norm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2800" b="1" i="0" u="none" strike="noStrike" cap="none" spc="0" normalizeH="0" baseline="0" dirty="0">
                <a:ln>
                  <a:noFill/>
                </a:ln>
                <a:solidFill>
                  <a:srgbClr val="505863"/>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
        <p:nvSpPr>
          <p:cNvPr id="24" name="Title text">
            <a:extLst>
              <a:ext uri="{FF2B5EF4-FFF2-40B4-BE49-F238E27FC236}">
                <a16:creationId xmlns:a16="http://schemas.microsoft.com/office/drawing/2014/main" id="{2D348687-6F0E-86F3-960C-A20B77A9EBA0}"/>
              </a:ext>
            </a:extLst>
          </p:cNvPr>
          <p:cNvSpPr>
            <a:spLocks noGrp="1"/>
          </p:cNvSpPr>
          <p:nvPr>
            <p:ph type="body" sz="quarter" idx="38" hasCustomPrompt="1"/>
          </p:nvPr>
        </p:nvSpPr>
        <p:spPr>
          <a:xfrm>
            <a:off x="8307501" y="12154794"/>
            <a:ext cx="10645517" cy="914400"/>
          </a:xfrm>
          <a:prstGeom prst="rect">
            <a:avLst/>
          </a:prstGeom>
        </p:spPr>
        <p:txBody>
          <a:bodyPr wrap="square" anchor="t">
            <a:noAutofit/>
          </a:bodyPr>
          <a:lstStyle>
            <a:lvl1pPr marL="0" marR="0" indent="0" algn="l" defTabSz="825500" rtl="0" fontAlgn="auto" latinLnBrk="0" hangingPunct="0">
              <a:lnSpc>
                <a:spcPct val="150000"/>
              </a:lnSpc>
              <a:spcBef>
                <a:spcPts val="0"/>
              </a:spcBef>
              <a:spcAft>
                <a:spcPts val="0"/>
              </a:spcAft>
              <a:buClrTx/>
              <a:buSzTx/>
              <a:buFontTx/>
              <a:buNone/>
              <a:tabLst/>
              <a:defRPr kumimoji="0" lang="en-US" sz="1800" b="1" i="0" u="none" strike="noStrike" cap="none" spc="0" normalizeH="0" baseline="0" dirty="0">
                <a:ln>
                  <a:noFill/>
                </a:ln>
                <a:solidFill>
                  <a:srgbClr val="9AA2A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stStyle>
          <a:p>
            <a:pPr lvl="0"/>
            <a:r>
              <a:rPr lang="en-US" dirty="0"/>
              <a:t>Title text</a:t>
            </a:r>
          </a:p>
        </p:txBody>
      </p:sp>
    </p:spTree>
    <p:extLst>
      <p:ext uri="{BB962C8B-B14F-4D97-AF65-F5344CB8AC3E}">
        <p14:creationId xmlns:p14="http://schemas.microsoft.com/office/powerpoint/2010/main" val="989495252"/>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9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9" r:id="rId1"/>
    <p:sldLayoutId id="2147483840" r:id="rId2"/>
    <p:sldLayoutId id="2147483843" r:id="rId3"/>
    <p:sldLayoutId id="2147483993" r:id="rId4"/>
    <p:sldLayoutId id="2147483997" r:id="rId5"/>
    <p:sldLayoutId id="2147483893" r:id="rId6"/>
    <p:sldLayoutId id="2147483849" r:id="rId7"/>
    <p:sldLayoutId id="2147484064" r:id="rId8"/>
    <p:sldLayoutId id="2147483861" r:id="rId9"/>
    <p:sldLayoutId id="2147483862" r:id="rId10"/>
    <p:sldLayoutId id="2147483863" r:id="rId11"/>
    <p:sldLayoutId id="2147483864" r:id="rId12"/>
    <p:sldLayoutId id="2147483961" r:id="rId13"/>
    <p:sldLayoutId id="2147483962" r:id="rId14"/>
    <p:sldLayoutId id="2147483963" r:id="rId15"/>
    <p:sldLayoutId id="2147483964" r:id="rId16"/>
    <p:sldLayoutId id="2147483968" r:id="rId17"/>
    <p:sldLayoutId id="2147483872" r:id="rId18"/>
    <p:sldLayoutId id="2147484068" r:id="rId19"/>
    <p:sldLayoutId id="2147484066" r:id="rId20"/>
    <p:sldLayoutId id="2147484045" r:id="rId21"/>
    <p:sldLayoutId id="2147484046" r:id="rId22"/>
    <p:sldLayoutId id="2147483873" r:id="rId23"/>
    <p:sldLayoutId id="2147484047" r:id="rId24"/>
    <p:sldLayoutId id="2147484048" r:id="rId25"/>
    <p:sldLayoutId id="2147484049" r:id="rId26"/>
    <p:sldLayoutId id="2147483874" r:id="rId27"/>
    <p:sldLayoutId id="2147484050" r:id="rId28"/>
    <p:sldLayoutId id="2147484051" r:id="rId29"/>
    <p:sldLayoutId id="2147484052" r:id="rId30"/>
    <p:sldLayoutId id="2147484053" r:id="rId31"/>
    <p:sldLayoutId id="2147483877" r:id="rId32"/>
    <p:sldLayoutId id="2147484015" r:id="rId33"/>
    <p:sldLayoutId id="2147484054" r:id="rId34"/>
    <p:sldLayoutId id="2147484055" r:id="rId35"/>
    <p:sldLayoutId id="2147484056" r:id="rId36"/>
    <p:sldLayoutId id="2147484057" r:id="rId37"/>
    <p:sldLayoutId id="2147484058" r:id="rId38"/>
    <p:sldLayoutId id="2147484020" r:id="rId39"/>
    <p:sldLayoutId id="2147483972" r:id="rId40"/>
    <p:sldLayoutId id="2147483976" r:id="rId41"/>
    <p:sldLayoutId id="2147483989" r:id="rId42"/>
    <p:sldLayoutId id="2147483990" r:id="rId43"/>
    <p:sldLayoutId id="2147483991" r:id="rId44"/>
    <p:sldLayoutId id="2147483992" r:id="rId45"/>
    <p:sldLayoutId id="2147484008" r:id="rId46"/>
    <p:sldLayoutId id="2147484009" r:id="rId47"/>
    <p:sldLayoutId id="2147484010" r:id="rId48"/>
    <p:sldLayoutId id="2147484030" r:id="rId49"/>
    <p:sldLayoutId id="2147484059" r:id="rId50"/>
    <p:sldLayoutId id="2147484060" r:id="rId51"/>
    <p:sldLayoutId id="2147484061" r:id="rId52"/>
    <p:sldLayoutId id="2147484031" r:id="rId53"/>
    <p:sldLayoutId id="2147483848" r:id="rId54"/>
    <p:sldLayoutId id="2147483886" r:id="rId55"/>
    <p:sldLayoutId id="2147483887" r:id="rId56"/>
    <p:sldLayoutId id="2147483888" r:id="rId57"/>
    <p:sldLayoutId id="2147483889" r:id="rId58"/>
    <p:sldLayoutId id="2147483904" r:id="rId59"/>
    <p:sldLayoutId id="2147483905" r:id="rId60"/>
    <p:sldLayoutId id="2147483906" r:id="rId61"/>
    <p:sldLayoutId id="2147483915" r:id="rId62"/>
    <p:sldLayoutId id="2147483916" r:id="rId63"/>
    <p:sldLayoutId id="2147483917" r:id="rId64"/>
    <p:sldLayoutId id="2147483918" r:id="rId65"/>
    <p:sldLayoutId id="2147483919" r:id="rId66"/>
    <p:sldLayoutId id="2147483920" r:id="rId67"/>
    <p:sldLayoutId id="2147483921" r:id="rId68"/>
    <p:sldLayoutId id="2147483922" r:id="rId69"/>
    <p:sldLayoutId id="2147483923" r:id="rId70"/>
    <p:sldLayoutId id="2147483924" r:id="rId71"/>
    <p:sldLayoutId id="2147484042" r:id="rId72"/>
    <p:sldLayoutId id="2147483836" r:id="rId73"/>
    <p:sldLayoutId id="2147484062" r:id="rId74"/>
    <p:sldLayoutId id="2147484063" r:id="rId75"/>
    <p:sldLayoutId id="2147484065" r:id="rId76"/>
    <p:sldLayoutId id="2147484067" r:id="rId77"/>
  </p:sldLayoutIdLst>
  <p:transition spd="med"/>
  <p:hf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6.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55AD865-0895-7881-D2ED-9D8FCDFAF3A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a:xfrm>
            <a:off x="0" y="0"/>
            <a:ext cx="24384000" cy="13716000"/>
          </a:xfrm>
        </p:spPr>
      </p:pic>
      <p:sp>
        <p:nvSpPr>
          <p:cNvPr id="70" name="PREMIUM"/>
          <p:cNvSpPr txBox="1"/>
          <p:nvPr/>
        </p:nvSpPr>
        <p:spPr>
          <a:xfrm>
            <a:off x="1329592" y="5825016"/>
            <a:ext cx="9836026" cy="497572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nSpc>
                <a:spcPct val="120000"/>
              </a:lnSpc>
              <a:defRPr sz="12000" b="0">
                <a:solidFill>
                  <a:srgbClr val="F7F9FF"/>
                </a:solidFill>
                <a:latin typeface="Lato Black"/>
                <a:ea typeface="Lato Black"/>
                <a:cs typeface="Lato Black"/>
                <a:sym typeface="Lato Black"/>
              </a:defRPr>
            </a:lvl1pPr>
          </a:lstStyle>
          <a:p>
            <a:pPr algn="l">
              <a:lnSpc>
                <a:spcPts val="19000"/>
              </a:lnSpc>
            </a:pPr>
            <a:r>
              <a:rPr lang="en-GB" sz="18000" b="1" dirty="0">
                <a:latin typeface="Inter" panose="02000503000000020004" pitchFamily="2" charset="0"/>
                <a:ea typeface="Inter" panose="02000503000000020004" pitchFamily="2" charset="0"/>
              </a:rPr>
              <a:t>Chapter </a:t>
            </a:r>
          </a:p>
          <a:p>
            <a:pPr algn="l">
              <a:lnSpc>
                <a:spcPts val="19000"/>
              </a:lnSpc>
            </a:pPr>
            <a:r>
              <a:rPr lang="en-GB" sz="18000" b="1" dirty="0">
                <a:latin typeface="Inter" panose="02000503000000020004" pitchFamily="2" charset="0"/>
                <a:ea typeface="Inter" panose="02000503000000020004" pitchFamily="2" charset="0"/>
              </a:rPr>
              <a:t>Logos</a:t>
            </a:r>
          </a:p>
        </p:txBody>
      </p:sp>
      <p:sp>
        <p:nvSpPr>
          <p:cNvPr id="71" name="Start Awesome Presentation"/>
          <p:cNvSpPr txBox="1"/>
          <p:nvPr/>
        </p:nvSpPr>
        <p:spPr>
          <a:xfrm>
            <a:off x="1493714" y="11887249"/>
            <a:ext cx="4978927" cy="49244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800" b="0">
                <a:solidFill>
                  <a:srgbClr val="F7F9FF"/>
                </a:solidFill>
                <a:latin typeface="Lato Black"/>
                <a:ea typeface="Lato Black"/>
                <a:cs typeface="Lato Black"/>
                <a:sym typeface="Lato Black"/>
              </a:defRPr>
            </a:lvl1pPr>
          </a:lstStyle>
          <a:p>
            <a:pPr algn="l"/>
            <a:r>
              <a:rPr lang="en-GB" sz="3200" spc="300" dirty="0">
                <a:latin typeface="Inter Light" panose="02000503000000020004" pitchFamily="2" charset="0"/>
                <a:ea typeface="Inter Light" panose="02000503000000020004" pitchFamily="2" charset="0"/>
              </a:rPr>
              <a:t>UPDATED APRIL 2024</a:t>
            </a:r>
          </a:p>
        </p:txBody>
      </p:sp>
      <p:sp>
        <p:nvSpPr>
          <p:cNvPr id="6" name="Start Awesome Presentation">
            <a:extLst>
              <a:ext uri="{FF2B5EF4-FFF2-40B4-BE49-F238E27FC236}">
                <a16:creationId xmlns:a16="http://schemas.microsoft.com/office/drawing/2014/main" id="{9194AB3B-91C8-3DDB-AFF4-D1FBBAA6638D}"/>
              </a:ext>
            </a:extLst>
          </p:cNvPr>
          <p:cNvSpPr txBox="1"/>
          <p:nvPr/>
        </p:nvSpPr>
        <p:spPr>
          <a:xfrm>
            <a:off x="22086352" y="11887249"/>
            <a:ext cx="1040348" cy="49244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800" b="0">
                <a:solidFill>
                  <a:srgbClr val="F7F9FF"/>
                </a:solidFill>
                <a:latin typeface="Lato Black"/>
                <a:ea typeface="Lato Black"/>
                <a:cs typeface="Lato Black"/>
                <a:sym typeface="Lato Black"/>
              </a:defRPr>
            </a:lvl1pPr>
          </a:lstStyle>
          <a:p>
            <a:pPr algn="r"/>
            <a:r>
              <a:rPr lang="en-GB" sz="3200" dirty="0">
                <a:latin typeface="Inter Light" panose="02000503000000020004" pitchFamily="2" charset="0"/>
                <a:ea typeface="Inter Light" panose="02000503000000020004" pitchFamily="2" charset="0"/>
              </a:rPr>
              <a:t>V. 1.0</a:t>
            </a:r>
          </a:p>
        </p:txBody>
      </p:sp>
      <p:pic>
        <p:nvPicPr>
          <p:cNvPr id="3" name="Picture 2">
            <a:extLst>
              <a:ext uri="{FF2B5EF4-FFF2-40B4-BE49-F238E27FC236}">
                <a16:creationId xmlns:a16="http://schemas.microsoft.com/office/drawing/2014/main" id="{2388DCB3-6904-1932-7218-445DCB131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714" y="1777925"/>
            <a:ext cx="5537200" cy="7493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C342228A-9A95-9256-4686-1B39CCFEDA5B}"/>
            </a:ext>
          </a:extLst>
        </p:cNvPr>
        <p:cNvGrpSpPr/>
        <p:nvPr/>
      </p:nvGrpSpPr>
      <p:grpSpPr>
        <a:xfrm>
          <a:off x="0" y="0"/>
          <a:ext cx="0" cy="0"/>
          <a:chOff x="0" y="0"/>
          <a:chExt cx="0" cy="0"/>
        </a:xfrm>
      </p:grpSpPr>
      <p:sp>
        <p:nvSpPr>
          <p:cNvPr id="4" name="Start Awesome Presentation">
            <a:extLst>
              <a:ext uri="{FF2B5EF4-FFF2-40B4-BE49-F238E27FC236}">
                <a16:creationId xmlns:a16="http://schemas.microsoft.com/office/drawing/2014/main" id="{FC885929-E73A-F802-194D-32294F1E3A67}"/>
              </a:ext>
            </a:extLst>
          </p:cNvPr>
          <p:cNvSpPr txBox="1"/>
          <p:nvPr/>
        </p:nvSpPr>
        <p:spPr>
          <a:xfrm>
            <a:off x="5914358" y="8067063"/>
            <a:ext cx="12091661" cy="84221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800" b="0">
                <a:solidFill>
                  <a:srgbClr val="F7F9FF"/>
                </a:solidFill>
                <a:latin typeface="Lato Black"/>
                <a:ea typeface="Lato Black"/>
                <a:cs typeface="Lato Black"/>
                <a:sym typeface="Lato Black"/>
              </a:defRPr>
            </a:lvl1pPr>
          </a:lstStyle>
          <a:p>
            <a:r>
              <a:rPr lang="en-GB" sz="5473" dirty="0">
                <a:solidFill>
                  <a:schemeClr val="bg1"/>
                </a:solidFill>
                <a:latin typeface="Inter Medium" panose="02000503000000020004" pitchFamily="2" charset="0"/>
                <a:ea typeface="Inter Medium" panose="02000503000000020004" pitchFamily="2" charset="0"/>
              </a:rPr>
              <a:t>NUCLEAR COMPANY INC CHAPTER</a:t>
            </a:r>
          </a:p>
        </p:txBody>
      </p:sp>
      <p:pic>
        <p:nvPicPr>
          <p:cNvPr id="6" name="Picture 5">
            <a:extLst>
              <a:ext uri="{FF2B5EF4-FFF2-40B4-BE49-F238E27FC236}">
                <a16:creationId xmlns:a16="http://schemas.microsoft.com/office/drawing/2014/main" id="{0D32C16C-8F4C-79E4-04DA-F0F7C306ECC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944266" y="4806774"/>
            <a:ext cx="12031845" cy="2987351"/>
          </a:xfrm>
          <a:prstGeom prst="rect">
            <a:avLst/>
          </a:prstGeom>
        </p:spPr>
      </p:pic>
    </p:spTree>
    <p:extLst>
      <p:ext uri="{BB962C8B-B14F-4D97-AF65-F5344CB8AC3E}">
        <p14:creationId xmlns:p14="http://schemas.microsoft.com/office/powerpoint/2010/main" val="9868573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6C54C854-2A0E-2888-53CA-4988F65F6BA6}"/>
            </a:ext>
          </a:extLst>
        </p:cNvPr>
        <p:cNvGrpSpPr/>
        <p:nvPr/>
      </p:nvGrpSpPr>
      <p:grpSpPr>
        <a:xfrm>
          <a:off x="0" y="0"/>
          <a:ext cx="0" cy="0"/>
          <a:chOff x="0" y="0"/>
          <a:chExt cx="0" cy="0"/>
        </a:xfrm>
      </p:grpSpPr>
      <p:sp>
        <p:nvSpPr>
          <p:cNvPr id="4" name="Start Awesome Presentation">
            <a:extLst>
              <a:ext uri="{FF2B5EF4-FFF2-40B4-BE49-F238E27FC236}">
                <a16:creationId xmlns:a16="http://schemas.microsoft.com/office/drawing/2014/main" id="{41986011-0D3F-F2DC-4100-7A3F6AE77E3C}"/>
              </a:ext>
            </a:extLst>
          </p:cNvPr>
          <p:cNvSpPr txBox="1"/>
          <p:nvPr/>
        </p:nvSpPr>
        <p:spPr>
          <a:xfrm>
            <a:off x="5914358" y="8067063"/>
            <a:ext cx="12091661" cy="84221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800" b="0">
                <a:solidFill>
                  <a:srgbClr val="F7F9FF"/>
                </a:solidFill>
                <a:latin typeface="Lato Black"/>
                <a:ea typeface="Lato Black"/>
                <a:cs typeface="Lato Black"/>
                <a:sym typeface="Lato Black"/>
              </a:defRPr>
            </a:lvl1pPr>
          </a:lstStyle>
          <a:p>
            <a:r>
              <a:rPr lang="en-GB" sz="5473" dirty="0">
                <a:solidFill>
                  <a:schemeClr val="bg1"/>
                </a:solidFill>
                <a:latin typeface="Inter Medium" panose="02000503000000020004" pitchFamily="2" charset="0"/>
                <a:ea typeface="Inter Medium" panose="02000503000000020004" pitchFamily="2" charset="0"/>
              </a:rPr>
              <a:t>NUCLEAR COMPANY INC CHAPTER</a:t>
            </a:r>
          </a:p>
        </p:txBody>
      </p:sp>
      <p:pic>
        <p:nvPicPr>
          <p:cNvPr id="6" name="Picture 5">
            <a:extLst>
              <a:ext uri="{FF2B5EF4-FFF2-40B4-BE49-F238E27FC236}">
                <a16:creationId xmlns:a16="http://schemas.microsoft.com/office/drawing/2014/main" id="{9B96BB49-F302-163A-7FF6-BB6604EBDF8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944266" y="4806774"/>
            <a:ext cx="12031845" cy="2987350"/>
          </a:xfrm>
          <a:prstGeom prst="rect">
            <a:avLst/>
          </a:prstGeom>
        </p:spPr>
      </p:pic>
    </p:spTree>
    <p:extLst>
      <p:ext uri="{BB962C8B-B14F-4D97-AF65-F5344CB8AC3E}">
        <p14:creationId xmlns:p14="http://schemas.microsoft.com/office/powerpoint/2010/main" val="104700402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538FF14-CE3D-EC34-F94B-061E28585135}"/>
              </a:ext>
            </a:extLst>
          </p:cNvPr>
          <p:cNvSpPr/>
          <p:nvPr/>
        </p:nvSpPr>
        <p:spPr>
          <a:xfrm>
            <a:off x="15336253" y="4475746"/>
            <a:ext cx="7790447" cy="4499811"/>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a:extLst>
              <a:ext uri="{FF2B5EF4-FFF2-40B4-BE49-F238E27FC236}">
                <a16:creationId xmlns:a16="http://schemas.microsoft.com/office/drawing/2014/main" id="{E407CE09-D17A-63B8-F06F-805B10FD469E}"/>
              </a:ext>
            </a:extLst>
          </p:cNvPr>
          <p:cNvSpPr>
            <a:spLocks noGrp="1"/>
          </p:cNvSpPr>
          <p:nvPr>
            <p:ph type="body" sz="quarter" idx="18"/>
          </p:nvPr>
        </p:nvSpPr>
        <p:spPr/>
        <p:txBody>
          <a:bodyPr>
            <a:normAutofit fontScale="55000" lnSpcReduction="20000"/>
          </a:bodyPr>
          <a:lstStyle/>
          <a:p>
            <a:r>
              <a:rPr lang="en-US" dirty="0"/>
              <a:t>A Note About Transparent Backgrounds</a:t>
            </a:r>
          </a:p>
        </p:txBody>
      </p:sp>
      <p:sp>
        <p:nvSpPr>
          <p:cNvPr id="5" name="Text Placeholder 4">
            <a:extLst>
              <a:ext uri="{FF2B5EF4-FFF2-40B4-BE49-F238E27FC236}">
                <a16:creationId xmlns:a16="http://schemas.microsoft.com/office/drawing/2014/main" id="{A0049831-55A0-EF80-28E0-CD42D26DB9F3}"/>
              </a:ext>
            </a:extLst>
          </p:cNvPr>
          <p:cNvSpPr>
            <a:spLocks noGrp="1"/>
          </p:cNvSpPr>
          <p:nvPr>
            <p:ph type="body" sz="quarter" idx="28"/>
          </p:nvPr>
        </p:nvSpPr>
        <p:spPr>
          <a:prstGeom prst="rect">
            <a:avLst/>
          </a:prstGeom>
        </p:spPr>
        <p:txBody>
          <a:bodyPr wrap="square"/>
          <a:lstStyle/>
          <a:p>
            <a:r>
              <a:rPr lang="en-US" dirty="0">
                <a:solidFill>
                  <a:schemeClr val="tx2"/>
                </a:solidFill>
              </a:rPr>
              <a:t>PowerPoint currently does not support transparent backgrounds for slides. </a:t>
            </a:r>
          </a:p>
        </p:txBody>
      </p:sp>
      <p:pic>
        <p:nvPicPr>
          <p:cNvPr id="12" name="Picture 11" descr="A green and blue logo&#10;&#10;Description automatically generated">
            <a:extLst>
              <a:ext uri="{FF2B5EF4-FFF2-40B4-BE49-F238E27FC236}">
                <a16:creationId xmlns:a16="http://schemas.microsoft.com/office/drawing/2014/main" id="{E7CF59E3-3F6D-A584-C21A-36B7AA45E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3005" y="4876800"/>
            <a:ext cx="9223695" cy="3657600"/>
          </a:xfrm>
          <a:prstGeom prst="rect">
            <a:avLst/>
          </a:prstGeom>
          <a:ln>
            <a:noFill/>
          </a:ln>
        </p:spPr>
      </p:pic>
      <p:sp>
        <p:nvSpPr>
          <p:cNvPr id="17" name="Rectangle 16">
            <a:extLst>
              <a:ext uri="{FF2B5EF4-FFF2-40B4-BE49-F238E27FC236}">
                <a16:creationId xmlns:a16="http://schemas.microsoft.com/office/drawing/2014/main" id="{6CF66D5D-FBAB-1816-20E3-60CB50DD4E58}"/>
              </a:ext>
            </a:extLst>
          </p:cNvPr>
          <p:cNvSpPr/>
          <p:nvPr/>
        </p:nvSpPr>
        <p:spPr>
          <a:xfrm>
            <a:off x="3545306" y="4475746"/>
            <a:ext cx="7467600" cy="4499811"/>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Picture 15" descr="A logo with a map and a symbol&#10;&#10;Description automatically generated">
            <a:extLst>
              <a:ext uri="{FF2B5EF4-FFF2-40B4-BE49-F238E27FC236}">
                <a16:creationId xmlns:a16="http://schemas.microsoft.com/office/drawing/2014/main" id="{71ECF5D8-A5A5-8FAE-7E10-113C24BBA9A1}"/>
              </a:ext>
            </a:extLst>
          </p:cNvPr>
          <p:cNvPicPr>
            <a:picLocks noChangeAspect="1"/>
          </p:cNvPicPr>
          <p:nvPr/>
        </p:nvPicPr>
        <p:blipFill rotWithShape="1">
          <a:blip r:embed="rId4">
            <a:extLst>
              <a:ext uri="{28A0092B-C50C-407E-A947-70E740481C1C}">
                <a14:useLocalDpi xmlns:a14="http://schemas.microsoft.com/office/drawing/2010/main" val="0"/>
              </a:ext>
            </a:extLst>
          </a:blip>
          <a:srcRect l="20370" r="14639"/>
          <a:stretch/>
        </p:blipFill>
        <p:spPr>
          <a:xfrm>
            <a:off x="1841650" y="4876800"/>
            <a:ext cx="8735028" cy="3657600"/>
          </a:xfrm>
          <a:prstGeom prst="rect">
            <a:avLst/>
          </a:prstGeom>
          <a:ln>
            <a:noFill/>
          </a:ln>
        </p:spPr>
      </p:pic>
      <p:sp>
        <p:nvSpPr>
          <p:cNvPr id="19" name="Text Placeholder 4">
            <a:extLst>
              <a:ext uri="{FF2B5EF4-FFF2-40B4-BE49-F238E27FC236}">
                <a16:creationId xmlns:a16="http://schemas.microsoft.com/office/drawing/2014/main" id="{A8098B2C-D1B0-F836-33C8-24CB60B9EB28}"/>
              </a:ext>
            </a:extLst>
          </p:cNvPr>
          <p:cNvSpPr txBox="1">
            <a:spLocks/>
          </p:cNvSpPr>
          <p:nvPr/>
        </p:nvSpPr>
        <p:spPr>
          <a:xfrm>
            <a:off x="1841650" y="9279272"/>
            <a:ext cx="9171255" cy="2984920"/>
          </a:xfrm>
          <a:prstGeom prst="rect">
            <a:avLst/>
          </a:prstGeom>
        </p:spPr>
        <p:txBody>
          <a:bodyPr>
            <a:norm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buNone/>
            </a:pPr>
            <a:r>
              <a:rPr lang="en-US" sz="2400" dirty="0">
                <a:solidFill>
                  <a:srgbClr val="9AA2AC"/>
                </a:solidFill>
                <a:latin typeface="+mn-lt"/>
              </a:rPr>
              <a:t>Notice that the blue box </a:t>
            </a:r>
            <a:r>
              <a:rPr lang="en-US" sz="2400" i="1" u="sng" dirty="0">
                <a:solidFill>
                  <a:srgbClr val="9AA2AC"/>
                </a:solidFill>
                <a:latin typeface="+mn-lt"/>
              </a:rPr>
              <a:t>is not</a:t>
            </a:r>
            <a:r>
              <a:rPr lang="en-US" sz="2400" i="1" dirty="0">
                <a:solidFill>
                  <a:srgbClr val="9AA2AC"/>
                </a:solidFill>
                <a:latin typeface="+mn-lt"/>
              </a:rPr>
              <a:t> </a:t>
            </a:r>
            <a:r>
              <a:rPr lang="en-US" sz="2400" dirty="0">
                <a:solidFill>
                  <a:srgbClr val="9AA2AC"/>
                </a:solidFill>
                <a:latin typeface="+mn-lt"/>
              </a:rPr>
              <a:t>visible behind the NAYGN logo. Even though this image is saved as a .</a:t>
            </a:r>
            <a:r>
              <a:rPr lang="en-US" sz="2400" dirty="0" err="1">
                <a:solidFill>
                  <a:srgbClr val="9AA2AC"/>
                </a:solidFill>
                <a:latin typeface="+mn-lt"/>
              </a:rPr>
              <a:t>png</a:t>
            </a:r>
            <a:r>
              <a:rPr lang="en-US" sz="2400" dirty="0">
                <a:solidFill>
                  <a:srgbClr val="9AA2AC"/>
                </a:solidFill>
                <a:latin typeface="+mn-lt"/>
              </a:rPr>
              <a:t>, it does not have a transparent background.</a:t>
            </a:r>
          </a:p>
        </p:txBody>
      </p:sp>
      <p:sp>
        <p:nvSpPr>
          <p:cNvPr id="20" name="Text Placeholder 4">
            <a:extLst>
              <a:ext uri="{FF2B5EF4-FFF2-40B4-BE49-F238E27FC236}">
                <a16:creationId xmlns:a16="http://schemas.microsoft.com/office/drawing/2014/main" id="{F7A7C198-9454-9207-CBB6-7E9B5F5B3AF7}"/>
              </a:ext>
            </a:extLst>
          </p:cNvPr>
          <p:cNvSpPr txBox="1">
            <a:spLocks/>
          </p:cNvSpPr>
          <p:nvPr/>
        </p:nvSpPr>
        <p:spPr>
          <a:xfrm>
            <a:off x="13955445" y="9279272"/>
            <a:ext cx="9171255" cy="2984920"/>
          </a:xfrm>
          <a:prstGeom prst="rect">
            <a:avLst/>
          </a:prstGeom>
        </p:spPr>
        <p:txBody>
          <a:bodyPr>
            <a:norm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buNone/>
            </a:pPr>
            <a:r>
              <a:rPr lang="en-US" sz="2400" dirty="0">
                <a:solidFill>
                  <a:srgbClr val="9AA2AC"/>
                </a:solidFill>
                <a:latin typeface="+mn-lt"/>
              </a:rPr>
              <a:t>Notice that the gray box </a:t>
            </a:r>
            <a:r>
              <a:rPr lang="en-US" sz="2400" i="1" u="sng" dirty="0">
                <a:solidFill>
                  <a:srgbClr val="9AA2AC"/>
                </a:solidFill>
                <a:latin typeface="+mn-lt"/>
              </a:rPr>
              <a:t>is now</a:t>
            </a:r>
            <a:r>
              <a:rPr lang="en-US" sz="2400" i="1" dirty="0">
                <a:solidFill>
                  <a:srgbClr val="9AA2AC"/>
                </a:solidFill>
                <a:latin typeface="+mn-lt"/>
              </a:rPr>
              <a:t> </a:t>
            </a:r>
            <a:r>
              <a:rPr lang="en-US" sz="2400" dirty="0">
                <a:solidFill>
                  <a:srgbClr val="9AA2AC"/>
                </a:solidFill>
                <a:latin typeface="+mn-lt"/>
              </a:rPr>
              <a:t>visible behind the NAYGN logo. This image is saved as a .</a:t>
            </a:r>
            <a:r>
              <a:rPr lang="en-US" sz="2400" dirty="0" err="1">
                <a:solidFill>
                  <a:srgbClr val="9AA2AC"/>
                </a:solidFill>
                <a:latin typeface="+mn-lt"/>
              </a:rPr>
              <a:t>png</a:t>
            </a:r>
            <a:r>
              <a:rPr lang="en-US" sz="2400" dirty="0">
                <a:solidFill>
                  <a:srgbClr val="9AA2AC"/>
                </a:solidFill>
                <a:latin typeface="+mn-lt"/>
              </a:rPr>
              <a:t> with a transparent background.</a:t>
            </a:r>
          </a:p>
        </p:txBody>
      </p:sp>
    </p:spTree>
    <p:extLst>
      <p:ext uri="{BB962C8B-B14F-4D97-AF65-F5344CB8AC3E}">
        <p14:creationId xmlns:p14="http://schemas.microsoft.com/office/powerpoint/2010/main" val="8964983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icture Placeholder 32" hidden="1">
            <a:extLst>
              <a:ext uri="{FF2B5EF4-FFF2-40B4-BE49-F238E27FC236}">
                <a16:creationId xmlns:a16="http://schemas.microsoft.com/office/drawing/2014/main" id="{87FF741D-C1B4-FDDB-DED7-8689A492CC94}"/>
              </a:ext>
            </a:extLst>
          </p:cNvPr>
          <p:cNvSpPr>
            <a:spLocks noGrp="1"/>
          </p:cNvSpPr>
          <p:nvPr>
            <p:ph type="pic" sz="quarter" idx="11"/>
          </p:nvPr>
        </p:nvSpPr>
        <p:spPr/>
        <p:txBody>
          <a:bodyPr/>
          <a:lstStyle/>
          <a:p>
            <a:endParaRPr lang="en-US"/>
          </a:p>
        </p:txBody>
      </p:sp>
      <p:sp>
        <p:nvSpPr>
          <p:cNvPr id="2" name="Text Placeholder 1" hidden="1">
            <a:extLst>
              <a:ext uri="{FF2B5EF4-FFF2-40B4-BE49-F238E27FC236}">
                <a16:creationId xmlns:a16="http://schemas.microsoft.com/office/drawing/2014/main" id="{576F93AB-F2F1-D8FE-9578-374F9C8AB87A}"/>
              </a:ext>
            </a:extLst>
          </p:cNvPr>
          <p:cNvSpPr>
            <a:spLocks noGrp="1"/>
          </p:cNvSpPr>
          <p:nvPr>
            <p:ph type="body" sz="quarter" idx="18"/>
          </p:nvPr>
        </p:nvSpPr>
        <p:spPr/>
        <p:txBody>
          <a:bodyPr/>
          <a:lstStyle/>
          <a:p>
            <a:endParaRPr lang="en-US"/>
          </a:p>
        </p:txBody>
      </p:sp>
      <p:sp>
        <p:nvSpPr>
          <p:cNvPr id="3" name="Text Placeholder 2" hidden="1">
            <a:extLst>
              <a:ext uri="{FF2B5EF4-FFF2-40B4-BE49-F238E27FC236}">
                <a16:creationId xmlns:a16="http://schemas.microsoft.com/office/drawing/2014/main" id="{6B0FCFAC-3206-49C8-FBBB-5A302A8CFBCC}"/>
              </a:ext>
            </a:extLst>
          </p:cNvPr>
          <p:cNvSpPr>
            <a:spLocks noGrp="1"/>
          </p:cNvSpPr>
          <p:nvPr>
            <p:ph type="body" sz="quarter" idx="19"/>
          </p:nvPr>
        </p:nvSpPr>
        <p:spPr/>
        <p:txBody>
          <a:bodyPr>
            <a:normAutofit fontScale="40000" lnSpcReduction="20000"/>
          </a:bodyPr>
          <a:lstStyle/>
          <a:p>
            <a:endParaRPr lang="en-US"/>
          </a:p>
        </p:txBody>
      </p:sp>
      <p:sp>
        <p:nvSpPr>
          <p:cNvPr id="4" name="Text Placeholder 3" hidden="1">
            <a:extLst>
              <a:ext uri="{FF2B5EF4-FFF2-40B4-BE49-F238E27FC236}">
                <a16:creationId xmlns:a16="http://schemas.microsoft.com/office/drawing/2014/main" id="{0CBBB82F-8D00-614D-49ED-1D5B6A014FB4}"/>
              </a:ext>
            </a:extLst>
          </p:cNvPr>
          <p:cNvSpPr>
            <a:spLocks noGrp="1"/>
          </p:cNvSpPr>
          <p:nvPr>
            <p:ph type="body" sz="quarter" idx="20"/>
          </p:nvPr>
        </p:nvSpPr>
        <p:spPr/>
        <p:txBody>
          <a:bodyPr/>
          <a:lstStyle/>
          <a:p>
            <a:endParaRPr lang="en-US"/>
          </a:p>
        </p:txBody>
      </p:sp>
      <p:sp>
        <p:nvSpPr>
          <p:cNvPr id="5" name="Text Placeholder 4" hidden="1">
            <a:extLst>
              <a:ext uri="{FF2B5EF4-FFF2-40B4-BE49-F238E27FC236}">
                <a16:creationId xmlns:a16="http://schemas.microsoft.com/office/drawing/2014/main" id="{42772103-7866-422D-BAD4-8484A1F11937}"/>
              </a:ext>
            </a:extLst>
          </p:cNvPr>
          <p:cNvSpPr>
            <a:spLocks noGrp="1"/>
          </p:cNvSpPr>
          <p:nvPr>
            <p:ph type="body" sz="quarter" idx="21"/>
          </p:nvPr>
        </p:nvSpPr>
        <p:spPr/>
        <p:txBody>
          <a:bodyPr/>
          <a:lstStyle/>
          <a:p>
            <a:endParaRPr lang="en-US"/>
          </a:p>
        </p:txBody>
      </p:sp>
      <p:sp>
        <p:nvSpPr>
          <p:cNvPr id="7" name="Slide Number Placeholder 6">
            <a:extLst>
              <a:ext uri="{FF2B5EF4-FFF2-40B4-BE49-F238E27FC236}">
                <a16:creationId xmlns:a16="http://schemas.microsoft.com/office/drawing/2014/main" id="{D6A07744-BAA7-202A-7F8B-BDC0CDDF436D}"/>
              </a:ext>
            </a:extLst>
          </p:cNvPr>
          <p:cNvSpPr>
            <a:spLocks noGrp="1"/>
          </p:cNvSpPr>
          <p:nvPr>
            <p:ph type="sldNum" sz="quarter" idx="2"/>
          </p:nvPr>
        </p:nvSpPr>
        <p:spPr/>
        <p:txBody>
          <a:bodyPr/>
          <a:lstStyle/>
          <a:p>
            <a:fld id="{86CB4B4D-7CA3-9044-876B-883B54F8677D}" type="slidenum">
              <a:rPr lang="en-RS" smtClean="0"/>
              <a:pPr/>
              <a:t>13</a:t>
            </a:fld>
            <a:endParaRPr lang="en-RS" dirty="0"/>
          </a:p>
        </p:txBody>
      </p:sp>
      <p:sp>
        <p:nvSpPr>
          <p:cNvPr id="8" name="Text Placeholder 1">
            <a:extLst>
              <a:ext uri="{FF2B5EF4-FFF2-40B4-BE49-F238E27FC236}">
                <a16:creationId xmlns:a16="http://schemas.microsoft.com/office/drawing/2014/main" id="{779D68E5-97FD-3939-A720-622B5774E48F}"/>
              </a:ext>
            </a:extLst>
          </p:cNvPr>
          <p:cNvSpPr txBox="1">
            <a:spLocks/>
          </p:cNvSpPr>
          <p:nvPr/>
        </p:nvSpPr>
        <p:spPr>
          <a:xfrm>
            <a:off x="7865681" y="2069870"/>
            <a:ext cx="8652638" cy="1229693"/>
          </a:xfrm>
          <a:prstGeom prst="rect">
            <a:avLst/>
          </a:prstGeom>
        </p:spPr>
        <p:txBody>
          <a:bodyPr anchor="t">
            <a:normAutofit fontScale="92500" lnSpcReduction="20000"/>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r>
              <a:rPr lang="en-US" dirty="0"/>
              <a:t>Saving Your Logo</a:t>
            </a:r>
          </a:p>
        </p:txBody>
      </p:sp>
      <p:sp>
        <p:nvSpPr>
          <p:cNvPr id="9" name="Text Placeholder 3">
            <a:extLst>
              <a:ext uri="{FF2B5EF4-FFF2-40B4-BE49-F238E27FC236}">
                <a16:creationId xmlns:a16="http://schemas.microsoft.com/office/drawing/2014/main" id="{11E26610-CE71-4762-6804-0B105F0BE308}"/>
              </a:ext>
            </a:extLst>
          </p:cNvPr>
          <p:cNvSpPr txBox="1">
            <a:spLocks/>
          </p:cNvSpPr>
          <p:nvPr/>
        </p:nvSpPr>
        <p:spPr>
          <a:xfrm>
            <a:off x="4373880" y="3466981"/>
            <a:ext cx="15636240" cy="373907"/>
          </a:xfrm>
          <a:prstGeom prst="rect">
            <a:avLst/>
          </a:prstGeom>
        </p:spPr>
        <p:txBody>
          <a:bodyPr wrap="square" anchor="t">
            <a:noAutofit/>
          </a:bodyPr>
          <a:lstStyle>
            <a:lvl1pPr marL="0" marR="0" indent="0" algn="ctr" defTabSz="825500" rtl="0" fontAlgn="auto" latinLnBrk="0" hangingPunct="0">
              <a:lnSpc>
                <a:spcPct val="100000"/>
              </a:lnSpc>
              <a:spcBef>
                <a:spcPts val="0"/>
              </a:spcBef>
              <a:spcAft>
                <a:spcPts val="0"/>
              </a:spcAft>
              <a:buClrTx/>
              <a:buSzTx/>
              <a:buFontTx/>
              <a:buNone/>
              <a:tabLst/>
              <a:defRPr kumimoji="0" lang="en-US" sz="2800" b="1" i="0" u="none" strike="noStrike" cap="none" spc="0" normalizeH="0" baseline="0" dirty="0">
                <a:ln>
                  <a:noFill/>
                </a:ln>
                <a:solidFill>
                  <a:schemeClr val="tx2"/>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r>
              <a:rPr lang="en-US" dirty="0"/>
              <a:t>Follow these steps to ensure your logo has a transparent background.</a:t>
            </a:r>
          </a:p>
          <a:p>
            <a:endParaRPr lang="en-US" dirty="0">
              <a:solidFill>
                <a:srgbClr val="9AA2AC"/>
              </a:solidFill>
            </a:endParaRPr>
          </a:p>
          <a:p>
            <a:r>
              <a:rPr lang="en-US" dirty="0">
                <a:solidFill>
                  <a:srgbClr val="9AA2AC"/>
                </a:solidFill>
                <a:latin typeface="+mn-lt"/>
              </a:rPr>
              <a:t>Find the logo you need. Select layers by holding shift and clicking the object (image 1). </a:t>
            </a:r>
          </a:p>
          <a:p>
            <a:r>
              <a:rPr lang="en-US" dirty="0">
                <a:solidFill>
                  <a:srgbClr val="9AA2AC"/>
                </a:solidFill>
                <a:latin typeface="+mn-lt"/>
              </a:rPr>
              <a:t>Right click and select “Save as Picture” (image 2). </a:t>
            </a:r>
          </a:p>
          <a:p>
            <a:r>
              <a:rPr lang="en-US" dirty="0">
                <a:solidFill>
                  <a:srgbClr val="9AA2AC"/>
                </a:solidFill>
                <a:latin typeface="+mn-lt"/>
              </a:rPr>
              <a:t>Double check you are saving your logo as .</a:t>
            </a:r>
            <a:r>
              <a:rPr lang="en-US" dirty="0" err="1">
                <a:solidFill>
                  <a:srgbClr val="9AA2AC"/>
                </a:solidFill>
                <a:latin typeface="+mn-lt"/>
              </a:rPr>
              <a:t>png</a:t>
            </a:r>
            <a:r>
              <a:rPr lang="en-US" dirty="0">
                <a:solidFill>
                  <a:srgbClr val="9AA2AC"/>
                </a:solidFill>
                <a:latin typeface="+mn-lt"/>
              </a:rPr>
              <a:t> (image 3).</a:t>
            </a:r>
          </a:p>
          <a:p>
            <a:endParaRPr lang="en-US" dirty="0"/>
          </a:p>
          <a:p>
            <a:endParaRPr lang="en-US" dirty="0"/>
          </a:p>
        </p:txBody>
      </p:sp>
      <p:sp>
        <p:nvSpPr>
          <p:cNvPr id="12" name="Text Placeholder 7">
            <a:extLst>
              <a:ext uri="{FF2B5EF4-FFF2-40B4-BE49-F238E27FC236}">
                <a16:creationId xmlns:a16="http://schemas.microsoft.com/office/drawing/2014/main" id="{637E0AE3-ADD5-158E-DC35-C0B63C183B03}"/>
              </a:ext>
            </a:extLst>
          </p:cNvPr>
          <p:cNvSpPr txBox="1">
            <a:spLocks/>
          </p:cNvSpPr>
          <p:nvPr/>
        </p:nvSpPr>
        <p:spPr>
          <a:xfrm>
            <a:off x="1105597" y="6563111"/>
            <a:ext cx="6939814" cy="365760"/>
          </a:xfrm>
          <a:prstGeom prst="rect">
            <a:avLst/>
          </a:prstGeom>
        </p:spPr>
        <p:txBody>
          <a:bodyPr>
            <a:norm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lgn="ctr" hangingPunct="1">
              <a:buFontTx/>
              <a:buNone/>
            </a:pPr>
            <a:r>
              <a:rPr lang="en-US" sz="1800" dirty="0">
                <a:latin typeface="+mn-lt"/>
              </a:rPr>
              <a:t>Image 1: Select layers</a:t>
            </a:r>
          </a:p>
        </p:txBody>
      </p:sp>
      <p:pic>
        <p:nvPicPr>
          <p:cNvPr id="23" name="Picture 22" descr="A screenshot of a computer&#10;&#10;Description automatically generated">
            <a:extLst>
              <a:ext uri="{FF2B5EF4-FFF2-40B4-BE49-F238E27FC236}">
                <a16:creationId xmlns:a16="http://schemas.microsoft.com/office/drawing/2014/main" id="{030BA2B5-D4D0-F6BF-424F-EE182D204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1251" y="7152888"/>
            <a:ext cx="8597153" cy="1828800"/>
          </a:xfrm>
          <a:prstGeom prst="rect">
            <a:avLst/>
          </a:prstGeom>
          <a:solidFill>
            <a:schemeClr val="accent1"/>
          </a:solidFill>
          <a:ln w="12700">
            <a:solidFill>
              <a:schemeClr val="accent1"/>
            </a:solidFill>
          </a:ln>
        </p:spPr>
      </p:pic>
      <p:pic>
        <p:nvPicPr>
          <p:cNvPr id="25" name="Picture 24">
            <a:extLst>
              <a:ext uri="{FF2B5EF4-FFF2-40B4-BE49-F238E27FC236}">
                <a16:creationId xmlns:a16="http://schemas.microsoft.com/office/drawing/2014/main" id="{C0A2F4BF-6855-27A6-04C0-F14529615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596" y="7152888"/>
            <a:ext cx="6939815" cy="3200400"/>
          </a:xfrm>
          <a:prstGeom prst="rect">
            <a:avLst/>
          </a:prstGeom>
          <a:solidFill>
            <a:schemeClr val="accent1"/>
          </a:solidFill>
          <a:ln w="12700">
            <a:solidFill>
              <a:schemeClr val="accent1"/>
            </a:solidFill>
          </a:ln>
        </p:spPr>
      </p:pic>
      <p:pic>
        <p:nvPicPr>
          <p:cNvPr id="31" name="Picture 30" descr="A screenshot of a computer&#10;&#10;Description automatically generated">
            <a:extLst>
              <a:ext uri="{FF2B5EF4-FFF2-40B4-BE49-F238E27FC236}">
                <a16:creationId xmlns:a16="http://schemas.microsoft.com/office/drawing/2014/main" id="{33D9B400-545C-1A53-C15C-604C8104B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4877" y="7152888"/>
            <a:ext cx="5916908" cy="5943600"/>
          </a:xfrm>
          <a:prstGeom prst="rect">
            <a:avLst/>
          </a:prstGeom>
          <a:solidFill>
            <a:schemeClr val="accent1"/>
          </a:solidFill>
          <a:ln w="12700">
            <a:solidFill>
              <a:schemeClr val="accent1"/>
            </a:solidFill>
          </a:ln>
        </p:spPr>
      </p:pic>
      <p:sp>
        <p:nvSpPr>
          <p:cNvPr id="34" name="Text Placeholder 7">
            <a:extLst>
              <a:ext uri="{FF2B5EF4-FFF2-40B4-BE49-F238E27FC236}">
                <a16:creationId xmlns:a16="http://schemas.microsoft.com/office/drawing/2014/main" id="{BD175D3B-842F-4390-7BE6-FBF4943B20E4}"/>
              </a:ext>
            </a:extLst>
          </p:cNvPr>
          <p:cNvSpPr txBox="1">
            <a:spLocks/>
          </p:cNvSpPr>
          <p:nvPr/>
        </p:nvSpPr>
        <p:spPr>
          <a:xfrm>
            <a:off x="8404878" y="6563111"/>
            <a:ext cx="5916907" cy="365760"/>
          </a:xfrm>
          <a:prstGeom prst="rect">
            <a:avLst/>
          </a:prstGeom>
        </p:spPr>
        <p:txBody>
          <a:bodyPr>
            <a:norm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lgn="ctr" hangingPunct="1">
              <a:buFontTx/>
              <a:buNone/>
            </a:pPr>
            <a:r>
              <a:rPr lang="en-US" sz="1800" dirty="0">
                <a:latin typeface="+mn-lt"/>
              </a:rPr>
              <a:t>Image 2: Save as Picture</a:t>
            </a:r>
          </a:p>
        </p:txBody>
      </p:sp>
      <p:sp>
        <p:nvSpPr>
          <p:cNvPr id="35" name="Text Placeholder 7">
            <a:extLst>
              <a:ext uri="{FF2B5EF4-FFF2-40B4-BE49-F238E27FC236}">
                <a16:creationId xmlns:a16="http://schemas.microsoft.com/office/drawing/2014/main" id="{2C3CD045-32E4-09CA-41D1-1BE722845A52}"/>
              </a:ext>
            </a:extLst>
          </p:cNvPr>
          <p:cNvSpPr txBox="1">
            <a:spLocks/>
          </p:cNvSpPr>
          <p:nvPr/>
        </p:nvSpPr>
        <p:spPr>
          <a:xfrm>
            <a:off x="14681251" y="6563111"/>
            <a:ext cx="8597152" cy="365760"/>
          </a:xfrm>
          <a:prstGeom prst="rect">
            <a:avLst/>
          </a:prstGeom>
        </p:spPr>
        <p:txBody>
          <a:bodyPr>
            <a:norm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lgn="ctr" hangingPunct="1">
              <a:buFontTx/>
              <a:buNone/>
            </a:pPr>
            <a:r>
              <a:rPr lang="en-US" sz="1800" dirty="0">
                <a:latin typeface="+mn-lt"/>
              </a:rPr>
              <a:t>Image 3: Save as PNG</a:t>
            </a:r>
          </a:p>
        </p:txBody>
      </p:sp>
    </p:spTree>
    <p:extLst>
      <p:ext uri="{BB962C8B-B14F-4D97-AF65-F5344CB8AC3E}">
        <p14:creationId xmlns:p14="http://schemas.microsoft.com/office/powerpoint/2010/main" val="302628542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5389D-B2C8-F4B9-C334-93932F0F51E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07B153-7027-EBB6-5AE5-C0CF06E5496B}"/>
              </a:ext>
            </a:extLst>
          </p:cNvPr>
          <p:cNvSpPr>
            <a:spLocks noGrp="1"/>
          </p:cNvSpPr>
          <p:nvPr>
            <p:ph type="sldNum" sz="quarter" idx="2"/>
          </p:nvPr>
        </p:nvSpPr>
        <p:spPr/>
        <p:txBody>
          <a:bodyPr/>
          <a:lstStyle/>
          <a:p>
            <a:fld id="{86CB4B4D-7CA3-9044-876B-883B54F8677D}" type="slidenum">
              <a:rPr lang="en-RS" smtClean="0"/>
              <a:pPr/>
              <a:t>14</a:t>
            </a:fld>
            <a:endParaRPr lang="en-RS" dirty="0"/>
          </a:p>
        </p:txBody>
      </p:sp>
      <p:sp>
        <p:nvSpPr>
          <p:cNvPr id="8" name="Text Placeholder 1">
            <a:extLst>
              <a:ext uri="{FF2B5EF4-FFF2-40B4-BE49-F238E27FC236}">
                <a16:creationId xmlns:a16="http://schemas.microsoft.com/office/drawing/2014/main" id="{1E70AAFF-B9D0-5F70-EE58-1C36B007C749}"/>
              </a:ext>
            </a:extLst>
          </p:cNvPr>
          <p:cNvSpPr txBox="1">
            <a:spLocks/>
          </p:cNvSpPr>
          <p:nvPr/>
        </p:nvSpPr>
        <p:spPr>
          <a:xfrm>
            <a:off x="7865681" y="2069870"/>
            <a:ext cx="8652638" cy="1229693"/>
          </a:xfrm>
          <a:prstGeom prst="rect">
            <a:avLst/>
          </a:prstGeom>
        </p:spPr>
        <p:txBody>
          <a:bodyPr wrap="none" anchor="t">
            <a:normAutofit fontScale="92500" lnSpcReduction="20000"/>
          </a:bodyPr>
          <a:lstStyle>
            <a:lvl1pPr marL="0" marR="0" indent="0" algn="l" defTabSz="825500" rtl="0" fontAlgn="auto" latinLnBrk="0" hangingPunct="0">
              <a:lnSpc>
                <a:spcPct val="120000"/>
              </a:lnSpc>
              <a:spcBef>
                <a:spcPts val="0"/>
              </a:spcBef>
              <a:spcAft>
                <a:spcPts val="0"/>
              </a:spcAft>
              <a:buClrTx/>
              <a:buSzTx/>
              <a:buFontTx/>
              <a:buNone/>
              <a:tabLst/>
              <a:defRPr kumimoji="0" lang="en-US" sz="8000" b="1" i="0" u="none" strike="noStrike" cap="none" spc="0" normalizeH="0" baseline="0" dirty="0">
                <a:ln>
                  <a:noFill/>
                </a:ln>
                <a:solidFill>
                  <a:srgbClr val="2C2E3C"/>
                </a:solidFill>
                <a:effectLst/>
                <a:uFillTx/>
                <a:latin typeface="Inter" panose="02000503000000020004" pitchFamily="2" charset="0"/>
                <a:ea typeface="Inter" panose="02000503000000020004" pitchFamily="2" charset="0"/>
                <a:cs typeface="Inter" panose="02000503000000020004" pitchFamily="2"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algn="ctr"/>
            <a:r>
              <a:rPr lang="en-US" dirty="0"/>
              <a:t>Chapter Logo Examples</a:t>
            </a:r>
          </a:p>
        </p:txBody>
      </p:sp>
      <p:pic>
        <p:nvPicPr>
          <p:cNvPr id="13" name="Picture 12" descr="A logo with text and a plant&#10;&#10;Description automatically generated with medium confidence">
            <a:extLst>
              <a:ext uri="{FF2B5EF4-FFF2-40B4-BE49-F238E27FC236}">
                <a16:creationId xmlns:a16="http://schemas.microsoft.com/office/drawing/2014/main" id="{556FD790-92F5-3237-6804-BAA86A297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292" y="7497759"/>
            <a:ext cx="4572000" cy="1875316"/>
          </a:xfrm>
          <a:prstGeom prst="rect">
            <a:avLst/>
          </a:prstGeom>
        </p:spPr>
      </p:pic>
      <p:pic>
        <p:nvPicPr>
          <p:cNvPr id="15" name="Picture 14">
            <a:extLst>
              <a:ext uri="{FF2B5EF4-FFF2-40B4-BE49-F238E27FC236}">
                <a16:creationId xmlns:a16="http://schemas.microsoft.com/office/drawing/2014/main" id="{499AF41D-3143-771F-2E5F-F627B20E40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0" y="8325570"/>
            <a:ext cx="4572000" cy="1705595"/>
          </a:xfrm>
          <a:prstGeom prst="rect">
            <a:avLst/>
          </a:prstGeom>
        </p:spPr>
      </p:pic>
      <p:pic>
        <p:nvPicPr>
          <p:cNvPr id="10" name="Picture 9" descr="A green and blue text with a map and a symbol&#10;&#10;Description automatically generated with medium confidence">
            <a:extLst>
              <a:ext uri="{FF2B5EF4-FFF2-40B4-BE49-F238E27FC236}">
                <a16:creationId xmlns:a16="http://schemas.microsoft.com/office/drawing/2014/main" id="{F8C889AC-411C-C90E-F3AA-6FB44A969A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2292" y="4034745"/>
            <a:ext cx="4572000" cy="2065110"/>
          </a:xfrm>
          <a:prstGeom prst="rect">
            <a:avLst/>
          </a:prstGeom>
        </p:spPr>
      </p:pic>
      <p:pic>
        <p:nvPicPr>
          <p:cNvPr id="17" name="Picture 16">
            <a:extLst>
              <a:ext uri="{FF2B5EF4-FFF2-40B4-BE49-F238E27FC236}">
                <a16:creationId xmlns:a16="http://schemas.microsoft.com/office/drawing/2014/main" id="{D38B5B0A-EFC4-6856-8CBC-F749C9DC68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79709" y="5400467"/>
            <a:ext cx="4572000" cy="819566"/>
          </a:xfrm>
          <a:prstGeom prst="rect">
            <a:avLst/>
          </a:prstGeom>
        </p:spPr>
      </p:pic>
      <p:pic>
        <p:nvPicPr>
          <p:cNvPr id="24" name="Picture 23" descr="A green and blue logo&#10;&#10;Description automatically generated">
            <a:extLst>
              <a:ext uri="{FF2B5EF4-FFF2-40B4-BE49-F238E27FC236}">
                <a16:creationId xmlns:a16="http://schemas.microsoft.com/office/drawing/2014/main" id="{6FD64712-E92B-C30F-1FC3-DF94A7B37B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6000" y="4799780"/>
            <a:ext cx="4572000" cy="2020941"/>
          </a:xfrm>
          <a:prstGeom prst="rect">
            <a:avLst/>
          </a:prstGeom>
        </p:spPr>
      </p:pic>
    </p:spTree>
    <p:extLst>
      <p:ext uri="{BB962C8B-B14F-4D97-AF65-F5344CB8AC3E}">
        <p14:creationId xmlns:p14="http://schemas.microsoft.com/office/powerpoint/2010/main" val="27621040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xfrm>
            <a:off x="22749468" y="12696825"/>
            <a:ext cx="317600" cy="2794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dirty="0"/>
          </a:p>
        </p:txBody>
      </p:sp>
      <p:pic>
        <p:nvPicPr>
          <p:cNvPr id="10" name="Picture Placeholder 9">
            <a:extLst>
              <a:ext uri="{FF2B5EF4-FFF2-40B4-BE49-F238E27FC236}">
                <a16:creationId xmlns:a16="http://schemas.microsoft.com/office/drawing/2014/main" id="{40BE9534-8958-2F1F-3DFF-70CCC7083A9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4" r="34"/>
          <a:stretch>
            <a:fillRect/>
          </a:stretch>
        </p:blipFill>
        <p:spPr>
          <a:xfrm>
            <a:off x="14127163" y="2783842"/>
            <a:ext cx="8139112" cy="3240087"/>
          </a:xfrm>
          <a:noFill/>
        </p:spPr>
      </p:pic>
      <p:sp>
        <p:nvSpPr>
          <p:cNvPr id="88" name="A Little Bit of History…"/>
          <p:cNvSpPr txBox="1"/>
          <p:nvPr/>
        </p:nvSpPr>
        <p:spPr>
          <a:xfrm>
            <a:off x="1498600" y="2585744"/>
            <a:ext cx="5903860" cy="113114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p>
            <a:pPr algn="l">
              <a:lnSpc>
                <a:spcPts val="4200"/>
              </a:lnSpc>
              <a:defRPr sz="7000" b="0">
                <a:solidFill>
                  <a:srgbClr val="2C2E3C"/>
                </a:solidFill>
                <a:latin typeface="Lato Black"/>
                <a:ea typeface="Lato Black"/>
                <a:cs typeface="Lato Black"/>
                <a:sym typeface="Lato Black"/>
              </a:defRPr>
            </a:pPr>
            <a:r>
              <a:rPr lang="en-US" sz="4800" b="0" dirty="0">
                <a:solidFill>
                  <a:srgbClr val="1A1A1B"/>
                </a:solidFill>
                <a:latin typeface="Inter Medium" panose="02000503000000020004" pitchFamily="2" charset="0"/>
                <a:ea typeface="Inter Medium" panose="02000503000000020004" pitchFamily="2" charset="0"/>
              </a:rPr>
              <a:t>Regions &amp; Chapters</a:t>
            </a:r>
            <a:endParaRPr sz="4800" b="0" dirty="0">
              <a:solidFill>
                <a:srgbClr val="1A1A1B"/>
              </a:solidFill>
              <a:latin typeface="Inter Medium" panose="02000503000000020004" pitchFamily="2" charset="0"/>
              <a:ea typeface="Inter Medium" panose="02000503000000020004" pitchFamily="2" charset="0"/>
            </a:endParaRPr>
          </a:p>
          <a:p>
            <a:pPr algn="l">
              <a:lnSpc>
                <a:spcPts val="4200"/>
              </a:lnSpc>
              <a:defRPr sz="1800" b="0">
                <a:solidFill>
                  <a:srgbClr val="9AA2AC"/>
                </a:solidFill>
                <a:latin typeface="Lato Regular"/>
                <a:ea typeface="Lato Regular"/>
                <a:cs typeface="Lato Regular"/>
                <a:sym typeface="Lato Regular"/>
              </a:defRPr>
            </a:pPr>
            <a:r>
              <a:rPr lang="en-GB" sz="2800" b="0" dirty="0">
                <a:solidFill>
                  <a:srgbClr val="1A1A1B"/>
                </a:solidFill>
                <a:latin typeface="Inter Light" panose="02000503000000020004" pitchFamily="2" charset="0"/>
                <a:ea typeface="Inter Light" panose="02000503000000020004" pitchFamily="2" charset="0"/>
              </a:rPr>
              <a:t>BRANDING INTEGRATION</a:t>
            </a:r>
          </a:p>
        </p:txBody>
      </p:sp>
      <p:sp>
        <p:nvSpPr>
          <p:cNvPr id="91" name="Synergistically restore proactive platforms through quality data. Distinctively leverage existing resource…"/>
          <p:cNvSpPr txBox="1"/>
          <p:nvPr/>
        </p:nvSpPr>
        <p:spPr>
          <a:xfrm>
            <a:off x="1498601" y="4225325"/>
            <a:ext cx="11377612" cy="797891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l">
              <a:lnSpc>
                <a:spcPct val="150000"/>
              </a:lnSpc>
              <a:defRPr sz="1800" b="0">
                <a:solidFill>
                  <a:srgbClr val="9AA2AC"/>
                </a:solidFill>
                <a:latin typeface="Lato Regular"/>
                <a:ea typeface="Lato Regular"/>
                <a:cs typeface="Lato Regular"/>
                <a:sym typeface="Lato Regular"/>
              </a:defRPr>
            </a:pPr>
            <a:r>
              <a:rPr lang="en-GB" sz="2400" dirty="0">
                <a:solidFill>
                  <a:srgbClr val="55565C"/>
                </a:solidFill>
                <a:latin typeface="Inter SemiBold" panose="02000503000000020004" pitchFamily="2" charset="0"/>
                <a:ea typeface="Inter SemiBold" panose="02000503000000020004" pitchFamily="2" charset="0"/>
              </a:rPr>
              <a:t>Usage &amp; Application</a:t>
            </a:r>
          </a:p>
          <a:p>
            <a:pPr algn="l">
              <a:lnSpc>
                <a:spcPct val="150000"/>
              </a:lnSpc>
              <a:defRPr sz="1800" b="0">
                <a:solidFill>
                  <a:srgbClr val="9AA2AC"/>
                </a:solidFill>
                <a:latin typeface="Lato Regular"/>
                <a:ea typeface="Lato Regular"/>
                <a:cs typeface="Lato Regular"/>
                <a:sym typeface="Lato Regular"/>
              </a:defRPr>
            </a:pPr>
            <a:r>
              <a:rPr lang="en-GB" sz="2000" dirty="0">
                <a:solidFill>
                  <a:srgbClr val="55565C"/>
                </a:solidFill>
                <a:latin typeface="Inter" panose="02000503000000020004" pitchFamily="2" charset="0"/>
                <a:ea typeface="Inter" panose="02000503000000020004" pitchFamily="2" charset="0"/>
              </a:rPr>
              <a:t>Incorporating region or chapter names with the NAYGN primary and secondary logotypes strengthens local identity while maintaining affiliation with the overarching brand. These additions should be made in a way that preserves the legibility and integrity of the main logotype.</a:t>
            </a:r>
          </a:p>
          <a:p>
            <a:pPr algn="l">
              <a:lnSpc>
                <a:spcPts val="1800"/>
              </a:lnSpc>
              <a:defRPr sz="1800" b="0">
                <a:solidFill>
                  <a:srgbClr val="9AA2AC"/>
                </a:solidFill>
                <a:latin typeface="Lato Regular"/>
                <a:ea typeface="Lato Regular"/>
                <a:cs typeface="Lato Regular"/>
                <a:sym typeface="Lato Regular"/>
              </a:defRPr>
            </a:pPr>
            <a:endParaRPr lang="en-GB" sz="2000" dirty="0">
              <a:solidFill>
                <a:srgbClr val="55565C"/>
              </a:solidFill>
              <a:latin typeface="Inter" panose="02000503000000020004" pitchFamily="2" charset="0"/>
              <a:ea typeface="Inter" panose="02000503000000020004" pitchFamily="2" charset="0"/>
            </a:endParaRPr>
          </a:p>
          <a:p>
            <a:pPr algn="l">
              <a:lnSpc>
                <a:spcPct val="150000"/>
              </a:lnSpc>
              <a:defRPr sz="1800" b="0">
                <a:solidFill>
                  <a:srgbClr val="9AA2AC"/>
                </a:solidFill>
                <a:latin typeface="Lato Regular"/>
                <a:ea typeface="Lato Regular"/>
                <a:cs typeface="Lato Regular"/>
                <a:sym typeface="Lato Regular"/>
              </a:defRPr>
            </a:pPr>
            <a:r>
              <a:rPr lang="en-GB" sz="2000" dirty="0">
                <a:solidFill>
                  <a:srgbClr val="55565C"/>
                </a:solidFill>
                <a:latin typeface="Inter" panose="02000503000000020004" pitchFamily="2" charset="0"/>
                <a:ea typeface="Inter" panose="02000503000000020004" pitchFamily="2" charset="0"/>
              </a:rPr>
              <a:t>If you require graphic assistance with creating a Region or Chapter specific logo, please reach out to the NAYGN core or </a:t>
            </a:r>
            <a:r>
              <a:rPr lang="en-GB" sz="2000" dirty="0" err="1">
                <a:solidFill>
                  <a:srgbClr val="55565C"/>
                </a:solidFill>
                <a:latin typeface="Inter SemiBold" panose="02000503000000020004" pitchFamily="2" charset="0"/>
                <a:ea typeface="Inter SemiBold" panose="02000503000000020004" pitchFamily="2" charset="0"/>
              </a:rPr>
              <a:t>communications@naygn.org</a:t>
            </a:r>
            <a:r>
              <a:rPr lang="en-GB" sz="2000" dirty="0">
                <a:solidFill>
                  <a:srgbClr val="55565C"/>
                </a:solidFill>
                <a:latin typeface="Inter" panose="02000503000000020004" pitchFamily="2" charset="0"/>
                <a:ea typeface="Inter" panose="02000503000000020004" pitchFamily="2" charset="0"/>
              </a:rPr>
              <a:t>.</a:t>
            </a:r>
          </a:p>
          <a:p>
            <a:pPr algn="l">
              <a:lnSpc>
                <a:spcPts val="1800"/>
              </a:lnSpc>
              <a:defRPr sz="1800" b="0">
                <a:solidFill>
                  <a:srgbClr val="9AA2AC"/>
                </a:solidFill>
                <a:latin typeface="Lato Regular"/>
                <a:ea typeface="Lato Regular"/>
                <a:cs typeface="Lato Regular"/>
                <a:sym typeface="Lato Regular"/>
              </a:defRPr>
            </a:pPr>
            <a:endParaRPr lang="en-GB" sz="2000" dirty="0">
              <a:solidFill>
                <a:srgbClr val="55565C"/>
              </a:solidFill>
              <a:latin typeface="Inter" panose="02000503000000020004" pitchFamily="2" charset="0"/>
              <a:ea typeface="Inter" panose="02000503000000020004" pitchFamily="2" charset="0"/>
            </a:endParaRPr>
          </a:p>
          <a:p>
            <a:pPr algn="l">
              <a:lnSpc>
                <a:spcPct val="150000"/>
              </a:lnSpc>
              <a:defRPr sz="1800" b="0">
                <a:solidFill>
                  <a:srgbClr val="9AA2AC"/>
                </a:solidFill>
                <a:latin typeface="Lato Regular"/>
                <a:ea typeface="Lato Regular"/>
                <a:cs typeface="Lato Regular"/>
                <a:sym typeface="Lato Regular"/>
              </a:defRPr>
            </a:pPr>
            <a:r>
              <a:rPr lang="en-GB" sz="2400" dirty="0">
                <a:solidFill>
                  <a:srgbClr val="55565C"/>
                </a:solidFill>
                <a:latin typeface="Inter SemiBold" panose="02000503000000020004" pitchFamily="2" charset="0"/>
                <a:ea typeface="Inter SemiBold" panose="02000503000000020004" pitchFamily="2" charset="0"/>
              </a:rPr>
              <a:t>Recommended Use Cases</a:t>
            </a:r>
          </a:p>
          <a:p>
            <a:pPr algn="l">
              <a:lnSpc>
                <a:spcPct val="150000"/>
              </a:lnSpc>
              <a:defRPr sz="1800" b="0">
                <a:solidFill>
                  <a:srgbClr val="9AA2AC"/>
                </a:solidFill>
                <a:latin typeface="Lato Regular"/>
                <a:ea typeface="Lato Regular"/>
                <a:cs typeface="Lato Regular"/>
                <a:sym typeface="Lato Regular"/>
              </a:defRPr>
            </a:pPr>
            <a:r>
              <a:rPr lang="en-GB" sz="2000" dirty="0">
                <a:solidFill>
                  <a:srgbClr val="55565C"/>
                </a:solidFill>
                <a:latin typeface="Inter SemiBold" panose="02000503000000020004" pitchFamily="2" charset="0"/>
                <a:ea typeface="Inter SemiBold" panose="02000503000000020004" pitchFamily="2" charset="0"/>
              </a:rPr>
              <a:t>Merchandise</a:t>
            </a:r>
            <a:r>
              <a:rPr lang="en-GB" sz="2000" dirty="0">
                <a:solidFill>
                  <a:srgbClr val="55565C"/>
                </a:solidFill>
                <a:latin typeface="Inter" panose="02000503000000020004" pitchFamily="2" charset="0"/>
                <a:ea typeface="Inter" panose="02000503000000020004" pitchFamily="2" charset="0"/>
              </a:rPr>
              <a:t>: Dedicated for use on internal chapter-specific merchandise to promote local pride within the NAYGN chapter.</a:t>
            </a:r>
          </a:p>
          <a:p>
            <a:pPr algn="l">
              <a:lnSpc>
                <a:spcPts val="1800"/>
              </a:lnSpc>
              <a:defRPr sz="1800" b="0">
                <a:solidFill>
                  <a:srgbClr val="9AA2AC"/>
                </a:solidFill>
                <a:latin typeface="Lato Regular"/>
                <a:ea typeface="Lato Regular"/>
                <a:cs typeface="Lato Regular"/>
                <a:sym typeface="Lato Regular"/>
              </a:defRPr>
            </a:pPr>
            <a:endParaRPr lang="en-GB" sz="2000" dirty="0">
              <a:solidFill>
                <a:srgbClr val="55565C"/>
              </a:solidFill>
              <a:latin typeface="Inter" panose="02000503000000020004" pitchFamily="2" charset="0"/>
              <a:ea typeface="Inter" panose="02000503000000020004" pitchFamily="2" charset="0"/>
            </a:endParaRPr>
          </a:p>
          <a:p>
            <a:pPr algn="l">
              <a:lnSpc>
                <a:spcPct val="150000"/>
              </a:lnSpc>
              <a:defRPr sz="1800" b="0">
                <a:solidFill>
                  <a:srgbClr val="9AA2AC"/>
                </a:solidFill>
                <a:latin typeface="Lato Regular"/>
                <a:ea typeface="Lato Regular"/>
                <a:cs typeface="Lato Regular"/>
                <a:sym typeface="Lato Regular"/>
              </a:defRPr>
            </a:pPr>
            <a:r>
              <a:rPr lang="en-GB" sz="2000" dirty="0">
                <a:solidFill>
                  <a:srgbClr val="55565C"/>
                </a:solidFill>
                <a:latin typeface="Inter" panose="02000503000000020004" pitchFamily="2" charset="0"/>
                <a:ea typeface="Inter" panose="02000503000000020004" pitchFamily="2" charset="0"/>
              </a:rPr>
              <a:t>Do not use the chapter or region logo on externally facing materials. This could obscure or undermine the NAYGN master brand. Instead, consider using company branded materials alongside NAYGN materials. </a:t>
            </a:r>
          </a:p>
          <a:p>
            <a:pPr algn="l">
              <a:lnSpc>
                <a:spcPts val="1800"/>
              </a:lnSpc>
              <a:defRPr sz="1800" b="0">
                <a:solidFill>
                  <a:srgbClr val="9AA2AC"/>
                </a:solidFill>
                <a:latin typeface="Lato Regular"/>
                <a:ea typeface="Lato Regular"/>
                <a:cs typeface="Lato Regular"/>
                <a:sym typeface="Lato Regular"/>
              </a:defRPr>
            </a:pPr>
            <a:endParaRPr lang="en-GB" sz="2000" dirty="0">
              <a:solidFill>
                <a:srgbClr val="55565C"/>
              </a:solidFill>
              <a:latin typeface="Inter" panose="02000503000000020004" pitchFamily="2" charset="0"/>
              <a:ea typeface="Inter" panose="02000503000000020004" pitchFamily="2" charset="0"/>
            </a:endParaRPr>
          </a:p>
          <a:p>
            <a:pPr algn="l">
              <a:lnSpc>
                <a:spcPct val="150000"/>
              </a:lnSpc>
              <a:defRPr sz="1800" b="0">
                <a:solidFill>
                  <a:srgbClr val="9AA2AC"/>
                </a:solidFill>
                <a:latin typeface="Lato Regular"/>
                <a:ea typeface="Lato Regular"/>
                <a:cs typeface="Lato Regular"/>
                <a:sym typeface="Lato Regular"/>
              </a:defRPr>
            </a:pPr>
            <a:r>
              <a:rPr lang="en-GB" sz="2000" dirty="0">
                <a:solidFill>
                  <a:srgbClr val="55565C"/>
                </a:solidFill>
                <a:latin typeface="Inter" panose="02000503000000020004" pitchFamily="2" charset="0"/>
                <a:ea typeface="Inter" panose="02000503000000020004" pitchFamily="2" charset="0"/>
              </a:rPr>
              <a:t>Do not create regional branding that conflicts with the overall NAYGN brand in </a:t>
            </a:r>
            <a:r>
              <a:rPr lang="en-GB" sz="2000" dirty="0" err="1">
                <a:solidFill>
                  <a:srgbClr val="55565C"/>
                </a:solidFill>
                <a:latin typeface="Inter" panose="02000503000000020004" pitchFamily="2" charset="0"/>
                <a:ea typeface="Inter" panose="02000503000000020004" pitchFamily="2" charset="0"/>
              </a:rPr>
              <a:t>color</a:t>
            </a:r>
            <a:r>
              <a:rPr lang="en-GB" sz="2000" dirty="0">
                <a:solidFill>
                  <a:srgbClr val="55565C"/>
                </a:solidFill>
                <a:latin typeface="Inter" panose="02000503000000020004" pitchFamily="2" charset="0"/>
                <a:ea typeface="Inter" panose="02000503000000020004" pitchFamily="2" charset="0"/>
              </a:rPr>
              <a:t>, typography, or style.</a:t>
            </a:r>
          </a:p>
        </p:txBody>
      </p:sp>
      <p:sp>
        <p:nvSpPr>
          <p:cNvPr id="3" name="A Little Bit of History…">
            <a:extLst>
              <a:ext uri="{FF2B5EF4-FFF2-40B4-BE49-F238E27FC236}">
                <a16:creationId xmlns:a16="http://schemas.microsoft.com/office/drawing/2014/main" id="{FDA3DF5F-113F-6C15-AEFD-65535BF1004B}"/>
              </a:ext>
            </a:extLst>
          </p:cNvPr>
          <p:cNvSpPr txBox="1"/>
          <p:nvPr/>
        </p:nvSpPr>
        <p:spPr>
          <a:xfrm>
            <a:off x="1431694" y="1123709"/>
            <a:ext cx="4550926" cy="50866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p>
            <a:pPr algn="l">
              <a:lnSpc>
                <a:spcPct val="120000"/>
              </a:lnSpc>
              <a:defRPr sz="7000" b="0">
                <a:solidFill>
                  <a:srgbClr val="2C2E3C"/>
                </a:solidFill>
                <a:latin typeface="Lato Black"/>
                <a:ea typeface="Lato Black"/>
                <a:cs typeface="Lato Black"/>
                <a:sym typeface="Lato Black"/>
              </a:defRPr>
            </a:pPr>
            <a:r>
              <a:rPr lang="en-US" sz="2400" b="0" dirty="0">
                <a:solidFill>
                  <a:srgbClr val="1A1A1B"/>
                </a:solidFill>
                <a:latin typeface="Inter Light" panose="02000503000000020004" pitchFamily="2" charset="0"/>
                <a:ea typeface="Inter Light" panose="02000503000000020004" pitchFamily="2" charset="0"/>
              </a:rPr>
              <a:t>BRAND ELEMENT GUIDELINES</a:t>
            </a:r>
            <a:endParaRPr lang="en-GB" sz="2400" b="0" dirty="0">
              <a:solidFill>
                <a:srgbClr val="1A1A1B"/>
              </a:solidFill>
              <a:latin typeface="Inter Light" panose="02000503000000020004" pitchFamily="2" charset="0"/>
              <a:ea typeface="Inter Light" panose="02000503000000020004" pitchFamily="2" charset="0"/>
            </a:endParaRPr>
          </a:p>
        </p:txBody>
      </p:sp>
      <p:sp>
        <p:nvSpPr>
          <p:cNvPr id="6" name="A Little Bit of History…">
            <a:extLst>
              <a:ext uri="{FF2B5EF4-FFF2-40B4-BE49-F238E27FC236}">
                <a16:creationId xmlns:a16="http://schemas.microsoft.com/office/drawing/2014/main" id="{72A26091-D3B6-EB9A-980F-2BAB62C400C2}"/>
              </a:ext>
            </a:extLst>
          </p:cNvPr>
          <p:cNvSpPr txBox="1"/>
          <p:nvPr/>
        </p:nvSpPr>
        <p:spPr>
          <a:xfrm>
            <a:off x="14124437" y="2238179"/>
            <a:ext cx="7476406" cy="44095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p>
            <a:pPr algn="l">
              <a:lnSpc>
                <a:spcPct val="120000"/>
              </a:lnSpc>
              <a:defRPr sz="7000" b="0">
                <a:solidFill>
                  <a:srgbClr val="2C2E3C"/>
                </a:solidFill>
                <a:latin typeface="Lato Black"/>
                <a:ea typeface="Lato Black"/>
                <a:cs typeface="Lato Black"/>
                <a:sym typeface="Lato Black"/>
              </a:defRPr>
            </a:pPr>
            <a:r>
              <a:rPr lang="en-GB" sz="2000" dirty="0">
                <a:solidFill>
                  <a:srgbClr val="55565C"/>
                </a:solidFill>
                <a:latin typeface="Inter" panose="02000503000000020004" pitchFamily="2" charset="0"/>
                <a:ea typeface="Inter" panose="02000503000000020004" pitchFamily="2" charset="0"/>
              </a:rPr>
              <a:t>Primary logotype. Inline with incorporated </a:t>
            </a:r>
            <a:r>
              <a:rPr lang="en-GB" sz="2000" dirty="0" err="1">
                <a:solidFill>
                  <a:srgbClr val="55565C"/>
                </a:solidFill>
                <a:latin typeface="Inter" panose="02000503000000020004" pitchFamily="2" charset="0"/>
                <a:ea typeface="Inter" panose="02000503000000020004" pitchFamily="2" charset="0"/>
              </a:rPr>
              <a:t>e.x</a:t>
            </a:r>
            <a:r>
              <a:rPr lang="en-GB" sz="2000" dirty="0">
                <a:solidFill>
                  <a:srgbClr val="55565C"/>
                </a:solidFill>
                <a:latin typeface="Inter" panose="02000503000000020004" pitchFamily="2" charset="0"/>
                <a:ea typeface="Inter" panose="02000503000000020004" pitchFamily="2" charset="0"/>
              </a:rPr>
              <a:t>. chapter name.</a:t>
            </a:r>
            <a:endParaRPr lang="en-GB" sz="2000" b="0" dirty="0">
              <a:solidFill>
                <a:srgbClr val="1A1A1B"/>
              </a:solidFill>
              <a:latin typeface="Inter Light" panose="02000503000000020004" pitchFamily="2" charset="0"/>
              <a:ea typeface="Inter Light" panose="02000503000000020004" pitchFamily="2" charset="0"/>
            </a:endParaRPr>
          </a:p>
        </p:txBody>
      </p:sp>
      <p:sp>
        <p:nvSpPr>
          <p:cNvPr id="7" name="A Little Bit of History…">
            <a:extLst>
              <a:ext uri="{FF2B5EF4-FFF2-40B4-BE49-F238E27FC236}">
                <a16:creationId xmlns:a16="http://schemas.microsoft.com/office/drawing/2014/main" id="{99CC69E7-8105-7C27-47E6-43A0137CD14A}"/>
              </a:ext>
            </a:extLst>
          </p:cNvPr>
          <p:cNvSpPr txBox="1"/>
          <p:nvPr/>
        </p:nvSpPr>
        <p:spPr>
          <a:xfrm>
            <a:off x="14124437" y="6739761"/>
            <a:ext cx="7849906" cy="44095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p>
            <a:pPr algn="l">
              <a:lnSpc>
                <a:spcPct val="120000"/>
              </a:lnSpc>
              <a:defRPr sz="7000" b="0">
                <a:solidFill>
                  <a:srgbClr val="2C2E3C"/>
                </a:solidFill>
                <a:latin typeface="Lato Black"/>
                <a:ea typeface="Lato Black"/>
                <a:cs typeface="Lato Black"/>
                <a:sym typeface="Lato Black"/>
              </a:defRPr>
            </a:pPr>
            <a:r>
              <a:rPr lang="en-GB" sz="2000" dirty="0">
                <a:solidFill>
                  <a:srgbClr val="55565C"/>
                </a:solidFill>
                <a:latin typeface="Inter" panose="02000503000000020004" pitchFamily="2" charset="0"/>
                <a:ea typeface="Inter" panose="02000503000000020004" pitchFamily="2" charset="0"/>
              </a:rPr>
              <a:t>Secondary logotype. Inline with incorporated </a:t>
            </a:r>
            <a:r>
              <a:rPr lang="en-GB" sz="2000" dirty="0" err="1">
                <a:solidFill>
                  <a:srgbClr val="55565C"/>
                </a:solidFill>
                <a:latin typeface="Inter" panose="02000503000000020004" pitchFamily="2" charset="0"/>
                <a:ea typeface="Inter" panose="02000503000000020004" pitchFamily="2" charset="0"/>
              </a:rPr>
              <a:t>e.x</a:t>
            </a:r>
            <a:r>
              <a:rPr lang="en-GB" sz="2000" dirty="0">
                <a:solidFill>
                  <a:srgbClr val="55565C"/>
                </a:solidFill>
                <a:latin typeface="Inter" panose="02000503000000020004" pitchFamily="2" charset="0"/>
                <a:ea typeface="Inter" panose="02000503000000020004" pitchFamily="2" charset="0"/>
              </a:rPr>
              <a:t>. chapter name.</a:t>
            </a:r>
            <a:endParaRPr lang="en-GB" sz="2000" b="0" dirty="0">
              <a:solidFill>
                <a:srgbClr val="1A1A1B"/>
              </a:solidFill>
              <a:latin typeface="Inter Light" panose="02000503000000020004" pitchFamily="2" charset="0"/>
              <a:ea typeface="Inter Light" panose="02000503000000020004" pitchFamily="2" charset="0"/>
            </a:endParaRPr>
          </a:p>
        </p:txBody>
      </p:sp>
      <p:sp>
        <p:nvSpPr>
          <p:cNvPr id="8" name="A Little Bit of History…">
            <a:extLst>
              <a:ext uri="{FF2B5EF4-FFF2-40B4-BE49-F238E27FC236}">
                <a16:creationId xmlns:a16="http://schemas.microsoft.com/office/drawing/2014/main" id="{8EF81CAF-05AA-7D74-0D2C-EA810926E8C3}"/>
              </a:ext>
            </a:extLst>
          </p:cNvPr>
          <p:cNvSpPr txBox="1"/>
          <p:nvPr/>
        </p:nvSpPr>
        <p:spPr>
          <a:xfrm>
            <a:off x="14124437" y="9360383"/>
            <a:ext cx="8200963" cy="44101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p>
            <a:pPr algn="l">
              <a:lnSpc>
                <a:spcPct val="120000"/>
              </a:lnSpc>
              <a:defRPr sz="7000" b="0">
                <a:solidFill>
                  <a:srgbClr val="2C2E3C"/>
                </a:solidFill>
                <a:latin typeface="Lato Black"/>
                <a:ea typeface="Lato Black"/>
                <a:cs typeface="Lato Black"/>
                <a:sym typeface="Lato Black"/>
              </a:defRPr>
            </a:pPr>
            <a:r>
              <a:rPr lang="en-GB" sz="2000" dirty="0">
                <a:solidFill>
                  <a:srgbClr val="55565C"/>
                </a:solidFill>
                <a:latin typeface="Inter" panose="02000503000000020004" pitchFamily="2" charset="0"/>
                <a:ea typeface="Inter" panose="02000503000000020004" pitchFamily="2" charset="0"/>
              </a:rPr>
              <a:t>Secondary logotype. Stacked with incorporated </a:t>
            </a:r>
            <a:r>
              <a:rPr lang="en-GB" sz="2000" dirty="0" err="1">
                <a:solidFill>
                  <a:srgbClr val="55565C"/>
                </a:solidFill>
                <a:latin typeface="Inter" panose="02000503000000020004" pitchFamily="2" charset="0"/>
                <a:ea typeface="Inter" panose="02000503000000020004" pitchFamily="2" charset="0"/>
              </a:rPr>
              <a:t>e.x</a:t>
            </a:r>
            <a:r>
              <a:rPr lang="en-GB" sz="2000" dirty="0">
                <a:solidFill>
                  <a:srgbClr val="55565C"/>
                </a:solidFill>
                <a:latin typeface="Inter" panose="02000503000000020004" pitchFamily="2" charset="0"/>
                <a:ea typeface="Inter" panose="02000503000000020004" pitchFamily="2" charset="0"/>
              </a:rPr>
              <a:t>. chapter name.</a:t>
            </a:r>
          </a:p>
        </p:txBody>
      </p:sp>
      <p:pic>
        <p:nvPicPr>
          <p:cNvPr id="11" name="Picture Placeholder 9">
            <a:extLst>
              <a:ext uri="{FF2B5EF4-FFF2-40B4-BE49-F238E27FC236}">
                <a16:creationId xmlns:a16="http://schemas.microsoft.com/office/drawing/2014/main" id="{BA44A95B-1CCB-9FFA-E5AC-4C4A494B3540}"/>
              </a:ext>
            </a:extLst>
          </p:cNvPr>
          <p:cNvPicPr preferRelativeResize="0">
            <a:picLocks/>
          </p:cNvPicPr>
          <p:nvPr/>
        </p:nvPicPr>
        <p:blipFill>
          <a:blip r:embed="rId4">
            <a:extLst>
              <a:ext uri="{28A0092B-C50C-407E-A947-70E740481C1C}">
                <a14:useLocalDpi xmlns:a14="http://schemas.microsoft.com/office/drawing/2010/main" val="0"/>
              </a:ext>
            </a:extLst>
          </a:blip>
          <a:srcRect l="194" r="194"/>
          <a:stretch/>
        </p:blipFill>
        <p:spPr>
          <a:xfrm>
            <a:off x="14155993" y="7273422"/>
            <a:ext cx="9000000" cy="1440000"/>
          </a:xfrm>
          <a:custGeom>
            <a:avLst/>
            <a:gdLst>
              <a:gd name="connsiteX0" fmla="*/ 0 w 24384001"/>
              <a:gd name="connsiteY0" fmla="*/ 0 h 6350001"/>
              <a:gd name="connsiteX1" fmla="*/ 24384001 w 24384001"/>
              <a:gd name="connsiteY1" fmla="*/ 0 h 6350001"/>
              <a:gd name="connsiteX2" fmla="*/ 24384001 w 24384001"/>
              <a:gd name="connsiteY2" fmla="*/ 6350001 h 6350001"/>
              <a:gd name="connsiteX3" fmla="*/ 0 w 24384001"/>
              <a:gd name="connsiteY3" fmla="*/ 6350001 h 6350001"/>
            </a:gdLst>
            <a:ahLst/>
            <a:cxnLst>
              <a:cxn ang="0">
                <a:pos x="connsiteX0" y="connsiteY0"/>
              </a:cxn>
              <a:cxn ang="0">
                <a:pos x="connsiteX1" y="connsiteY1"/>
              </a:cxn>
              <a:cxn ang="0">
                <a:pos x="connsiteX2" y="connsiteY2"/>
              </a:cxn>
              <a:cxn ang="0">
                <a:pos x="connsiteX3" y="connsiteY3"/>
              </a:cxn>
            </a:cxnLst>
            <a:rect l="l" t="t" r="r" b="b"/>
            <a:pathLst>
              <a:path w="24384001" h="6350001">
                <a:moveTo>
                  <a:pt x="0" y="0"/>
                </a:moveTo>
                <a:lnTo>
                  <a:pt x="24384001" y="0"/>
                </a:lnTo>
                <a:lnTo>
                  <a:pt x="24384001" y="6350001"/>
                </a:lnTo>
                <a:lnTo>
                  <a:pt x="0" y="6350001"/>
                </a:lnTo>
                <a:close/>
              </a:path>
            </a:pathLst>
          </a:custGeom>
          <a:noFill/>
        </p:spPr>
      </p:pic>
      <p:pic>
        <p:nvPicPr>
          <p:cNvPr id="12" name="Picture Placeholder 9">
            <a:extLst>
              <a:ext uri="{FF2B5EF4-FFF2-40B4-BE49-F238E27FC236}">
                <a16:creationId xmlns:a16="http://schemas.microsoft.com/office/drawing/2014/main" id="{093CEF90-CC04-81B2-B157-E183D0E73F4B}"/>
              </a:ext>
            </a:extLst>
          </p:cNvPr>
          <p:cNvPicPr preferRelativeResize="0">
            <a:picLocks/>
          </p:cNvPicPr>
          <p:nvPr/>
        </p:nvPicPr>
        <p:blipFill>
          <a:blip r:embed="rId5">
            <a:extLst>
              <a:ext uri="{28A0092B-C50C-407E-A947-70E740481C1C}">
                <a14:useLocalDpi xmlns:a14="http://schemas.microsoft.com/office/drawing/2010/main" val="0"/>
              </a:ext>
            </a:extLst>
          </a:blip>
          <a:srcRect l="60" r="60"/>
          <a:stretch/>
        </p:blipFill>
        <p:spPr>
          <a:xfrm>
            <a:off x="14155993" y="9885303"/>
            <a:ext cx="5479200" cy="1854000"/>
          </a:xfrm>
          <a:custGeom>
            <a:avLst/>
            <a:gdLst>
              <a:gd name="connsiteX0" fmla="*/ 0 w 24384001"/>
              <a:gd name="connsiteY0" fmla="*/ 0 h 6350001"/>
              <a:gd name="connsiteX1" fmla="*/ 24384001 w 24384001"/>
              <a:gd name="connsiteY1" fmla="*/ 0 h 6350001"/>
              <a:gd name="connsiteX2" fmla="*/ 24384001 w 24384001"/>
              <a:gd name="connsiteY2" fmla="*/ 6350001 h 6350001"/>
              <a:gd name="connsiteX3" fmla="*/ 0 w 24384001"/>
              <a:gd name="connsiteY3" fmla="*/ 6350001 h 6350001"/>
            </a:gdLst>
            <a:ahLst/>
            <a:cxnLst>
              <a:cxn ang="0">
                <a:pos x="connsiteX0" y="connsiteY0"/>
              </a:cxn>
              <a:cxn ang="0">
                <a:pos x="connsiteX1" y="connsiteY1"/>
              </a:cxn>
              <a:cxn ang="0">
                <a:pos x="connsiteX2" y="connsiteY2"/>
              </a:cxn>
              <a:cxn ang="0">
                <a:pos x="connsiteX3" y="connsiteY3"/>
              </a:cxn>
            </a:cxnLst>
            <a:rect l="l" t="t" r="r" b="b"/>
            <a:pathLst>
              <a:path w="24384001" h="6350001">
                <a:moveTo>
                  <a:pt x="0" y="0"/>
                </a:moveTo>
                <a:lnTo>
                  <a:pt x="24384001" y="0"/>
                </a:lnTo>
                <a:lnTo>
                  <a:pt x="24384001" y="6350001"/>
                </a:lnTo>
                <a:lnTo>
                  <a:pt x="0" y="6350001"/>
                </a:lnTo>
                <a:close/>
              </a:path>
            </a:pathLst>
          </a:custGeom>
          <a:noFill/>
        </p:spPr>
      </p:pic>
    </p:spTree>
    <p:extLst>
      <p:ext uri="{BB962C8B-B14F-4D97-AF65-F5344CB8AC3E}">
        <p14:creationId xmlns:p14="http://schemas.microsoft.com/office/powerpoint/2010/main" val="34077709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A867B-BB5B-BC17-5E55-153EC74C40D6}"/>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460938AF-65F3-2566-B584-671E46EC672C}"/>
              </a:ext>
            </a:extLst>
          </p:cNvPr>
          <p:cNvSpPr/>
          <p:nvPr/>
        </p:nvSpPr>
        <p:spPr>
          <a:xfrm>
            <a:off x="5312167" y="7236604"/>
            <a:ext cx="4343839" cy="2743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Rectangle 52">
            <a:extLst>
              <a:ext uri="{FF2B5EF4-FFF2-40B4-BE49-F238E27FC236}">
                <a16:creationId xmlns:a16="http://schemas.microsoft.com/office/drawing/2014/main" id="{2A6D417C-174E-A91B-30E4-A6EB8A1C6DC4}"/>
              </a:ext>
            </a:extLst>
          </p:cNvPr>
          <p:cNvSpPr/>
          <p:nvPr/>
        </p:nvSpPr>
        <p:spPr>
          <a:xfrm>
            <a:off x="10020080" y="7236604"/>
            <a:ext cx="4343839" cy="2743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Rectangle 53">
            <a:extLst>
              <a:ext uri="{FF2B5EF4-FFF2-40B4-BE49-F238E27FC236}">
                <a16:creationId xmlns:a16="http://schemas.microsoft.com/office/drawing/2014/main" id="{8544D41D-C322-2961-D65C-6E20BF68C1E0}"/>
              </a:ext>
            </a:extLst>
          </p:cNvPr>
          <p:cNvSpPr/>
          <p:nvPr/>
        </p:nvSpPr>
        <p:spPr>
          <a:xfrm>
            <a:off x="14762023" y="7236604"/>
            <a:ext cx="4343839" cy="2743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a:extLst>
              <a:ext uri="{FF2B5EF4-FFF2-40B4-BE49-F238E27FC236}">
                <a16:creationId xmlns:a16="http://schemas.microsoft.com/office/drawing/2014/main" id="{913A3335-09C3-8D2B-B47C-F1392434688E}"/>
              </a:ext>
            </a:extLst>
          </p:cNvPr>
          <p:cNvSpPr>
            <a:spLocks noGrp="1"/>
          </p:cNvSpPr>
          <p:nvPr>
            <p:ph type="body" sz="quarter" idx="18"/>
          </p:nvPr>
        </p:nvSpPr>
        <p:spPr/>
        <p:txBody>
          <a:bodyPr/>
          <a:lstStyle/>
          <a:p>
            <a:r>
              <a:rPr lang="en-US"/>
              <a:t>Chapter Logo Template</a:t>
            </a:r>
            <a:endParaRPr lang="en-US" dirty="0"/>
          </a:p>
        </p:txBody>
      </p:sp>
      <p:sp>
        <p:nvSpPr>
          <p:cNvPr id="3" name="Slide Number Placeholder 2">
            <a:extLst>
              <a:ext uri="{FF2B5EF4-FFF2-40B4-BE49-F238E27FC236}">
                <a16:creationId xmlns:a16="http://schemas.microsoft.com/office/drawing/2014/main" id="{C1E90AE9-9690-9E15-59E0-153956C96817}"/>
              </a:ext>
            </a:extLst>
          </p:cNvPr>
          <p:cNvSpPr>
            <a:spLocks noGrp="1"/>
          </p:cNvSpPr>
          <p:nvPr>
            <p:ph type="sldNum" sz="quarter" idx="2"/>
          </p:nvPr>
        </p:nvSpPr>
        <p:spPr/>
        <p:txBody>
          <a:bodyPr/>
          <a:lstStyle/>
          <a:p>
            <a:fld id="{86CB4B4D-7CA3-9044-876B-883B54F8677D}" type="slidenum">
              <a:rPr lang="en-RS" smtClean="0"/>
              <a:pPr/>
              <a:t>3</a:t>
            </a:fld>
            <a:endParaRPr lang="en-RS" dirty="0"/>
          </a:p>
        </p:txBody>
      </p:sp>
      <p:sp>
        <p:nvSpPr>
          <p:cNvPr id="5" name="Text Placeholder 4">
            <a:extLst>
              <a:ext uri="{FF2B5EF4-FFF2-40B4-BE49-F238E27FC236}">
                <a16:creationId xmlns:a16="http://schemas.microsoft.com/office/drawing/2014/main" id="{546F65F3-5FEF-D76D-36DE-EA37332F8C94}"/>
              </a:ext>
            </a:extLst>
          </p:cNvPr>
          <p:cNvSpPr>
            <a:spLocks noGrp="1"/>
          </p:cNvSpPr>
          <p:nvPr>
            <p:ph type="body" sz="quarter" idx="38"/>
          </p:nvPr>
        </p:nvSpPr>
        <p:spPr>
          <a:xfrm>
            <a:off x="5245768" y="10254764"/>
            <a:ext cx="13788189" cy="2442259"/>
          </a:xfrm>
        </p:spPr>
        <p:txBody>
          <a:bodyPr>
            <a:normAutofit fontScale="85000" lnSpcReduction="20000"/>
          </a:bodyPr>
          <a:lstStyle/>
          <a:p>
            <a:r>
              <a:rPr lang="en-US">
                <a:solidFill>
                  <a:srgbClr val="9AA2AC"/>
                </a:solidFill>
              </a:rPr>
              <a:t>All logos must use the NAYGN “Inter” font. It has been saved to this PowerPoint file, so no additional font installation is required. If the Inter font is not loading, </a:t>
            </a:r>
            <a:r>
              <a:rPr lang="en-GB" sz="2800">
                <a:solidFill>
                  <a:srgbClr val="9AA2AC"/>
                </a:solidFill>
                <a:latin typeface="Inter" panose="02000503000000020004" pitchFamily="2" charset="0"/>
                <a:ea typeface="Inter" panose="02000503000000020004" pitchFamily="2" charset="0"/>
              </a:rPr>
              <a:t>please reach out to the NAYGN core or </a:t>
            </a:r>
            <a:r>
              <a:rPr lang="en-GB" sz="2800">
                <a:solidFill>
                  <a:srgbClr val="9AA2AC"/>
                </a:solidFill>
                <a:latin typeface="Inter SemiBold" panose="02000503000000020004" pitchFamily="2" charset="0"/>
                <a:ea typeface="Inter SemiBold" panose="02000503000000020004" pitchFamily="2" charset="0"/>
              </a:rPr>
              <a:t>communications@naygn.org</a:t>
            </a:r>
            <a:r>
              <a:rPr lang="en-GB" sz="2800">
                <a:solidFill>
                  <a:srgbClr val="9AA2AC"/>
                </a:solidFill>
                <a:latin typeface="Inter" panose="02000503000000020004" pitchFamily="2" charset="0"/>
                <a:ea typeface="Inter" panose="02000503000000020004" pitchFamily="2" charset="0"/>
              </a:rPr>
              <a:t>.</a:t>
            </a:r>
            <a:endParaRPr lang="en-US">
              <a:solidFill>
                <a:srgbClr val="9AA2AC"/>
              </a:solidFill>
            </a:endParaRPr>
          </a:p>
          <a:p>
            <a:endParaRPr lang="en-US">
              <a:solidFill>
                <a:srgbClr val="9AA2AC"/>
              </a:solidFill>
            </a:endParaRPr>
          </a:p>
          <a:p>
            <a:r>
              <a:rPr lang="en-US">
                <a:solidFill>
                  <a:srgbClr val="9AA2AC"/>
                </a:solidFill>
              </a:rPr>
              <a:t>Helpful tips are in the notes section for each slide. </a:t>
            </a:r>
            <a:endParaRPr lang="en-US" dirty="0">
              <a:solidFill>
                <a:srgbClr val="9AA2AC"/>
              </a:solidFill>
            </a:endParaRPr>
          </a:p>
        </p:txBody>
      </p:sp>
      <p:sp>
        <p:nvSpPr>
          <p:cNvPr id="4" name="Text Placeholder 3">
            <a:extLst>
              <a:ext uri="{FF2B5EF4-FFF2-40B4-BE49-F238E27FC236}">
                <a16:creationId xmlns:a16="http://schemas.microsoft.com/office/drawing/2014/main" id="{8F854648-85DB-F036-7AB1-5F19043CFACF}"/>
              </a:ext>
            </a:extLst>
          </p:cNvPr>
          <p:cNvSpPr>
            <a:spLocks noGrp="1"/>
          </p:cNvSpPr>
          <p:nvPr>
            <p:ph type="body" sz="quarter" idx="25"/>
          </p:nvPr>
        </p:nvSpPr>
        <p:spPr>
          <a:xfrm>
            <a:off x="5245768" y="3466981"/>
            <a:ext cx="13788189" cy="373907"/>
          </a:xfrm>
        </p:spPr>
        <p:txBody>
          <a:bodyPr wrap="square"/>
          <a:lstStyle/>
          <a:p>
            <a:r>
              <a:rPr lang="en-US"/>
              <a:t>Use the following pages as templates to create your custom chapter logos </a:t>
            </a:r>
            <a:endParaRPr lang="en-US" dirty="0"/>
          </a:p>
        </p:txBody>
      </p:sp>
      <p:pic>
        <p:nvPicPr>
          <p:cNvPr id="30" name="Content Placeholder 29">
            <a:extLst>
              <a:ext uri="{FF2B5EF4-FFF2-40B4-BE49-F238E27FC236}">
                <a16:creationId xmlns:a16="http://schemas.microsoft.com/office/drawing/2014/main" id="{BF86DD9E-20B9-4606-F998-D9408F0E0F7B}"/>
              </a:ext>
            </a:extLst>
          </p:cNvPr>
          <p:cNvPicPr>
            <a:picLocks noGrp="1" noChangeAspect="1"/>
          </p:cNvPicPr>
          <p:nvPr>
            <p:ph sz="quarter" idx="49"/>
          </p:nvPr>
        </p:nvPicPr>
        <p:blipFill>
          <a:blip r:embed="rId3" cstate="print">
            <a:extLst>
              <a:ext uri="{28A0092B-C50C-407E-A947-70E740481C1C}">
                <a14:useLocalDpi xmlns:a14="http://schemas.microsoft.com/office/drawing/2010/main" val="0"/>
              </a:ext>
            </a:extLst>
          </a:blip>
          <a:stretch/>
        </p:blipFill>
        <p:spPr>
          <a:xfrm>
            <a:off x="6254233" y="4815659"/>
            <a:ext cx="2489314" cy="1005840"/>
          </a:xfrm>
          <a:prstGeom prst="rect">
            <a:avLst/>
          </a:prstGeom>
        </p:spPr>
      </p:pic>
      <p:pic>
        <p:nvPicPr>
          <p:cNvPr id="32" name="Content Placeholder 31">
            <a:extLst>
              <a:ext uri="{FF2B5EF4-FFF2-40B4-BE49-F238E27FC236}">
                <a16:creationId xmlns:a16="http://schemas.microsoft.com/office/drawing/2014/main" id="{0216019C-1207-214A-A5D1-17DA4DF3A8DE}"/>
              </a:ext>
            </a:extLst>
          </p:cNvPr>
          <p:cNvPicPr>
            <a:picLocks noGrp="1" noChangeAspect="1"/>
          </p:cNvPicPr>
          <p:nvPr>
            <p:ph sz="quarter" idx="66"/>
          </p:nvPr>
        </p:nvPicPr>
        <p:blipFill rotWithShape="1">
          <a:blip r:embed="rId4" cstate="print">
            <a:extLst>
              <a:ext uri="{28A0092B-C50C-407E-A947-70E740481C1C}">
                <a14:useLocalDpi xmlns:a14="http://schemas.microsoft.com/office/drawing/2010/main" val="0"/>
              </a:ext>
            </a:extLst>
          </a:blip>
          <a:srcRect t="-25906" b="-25906"/>
          <a:stretch/>
        </p:blipFill>
        <p:spPr>
          <a:xfrm>
            <a:off x="10365284" y="4821689"/>
            <a:ext cx="3696122" cy="1005840"/>
          </a:xfrm>
        </p:spPr>
      </p:pic>
      <p:pic>
        <p:nvPicPr>
          <p:cNvPr id="34" name="Content Placeholder 33">
            <a:extLst>
              <a:ext uri="{FF2B5EF4-FFF2-40B4-BE49-F238E27FC236}">
                <a16:creationId xmlns:a16="http://schemas.microsoft.com/office/drawing/2014/main" id="{CC6655A3-A309-3E3A-DBE6-01B993038B05}"/>
              </a:ext>
            </a:extLst>
          </p:cNvPr>
          <p:cNvPicPr>
            <a:picLocks noGrp="1" noChangeAspect="1"/>
          </p:cNvPicPr>
          <p:nvPr>
            <p:ph sz="quarter" idx="67"/>
          </p:nvPr>
        </p:nvPicPr>
        <p:blipFill rotWithShape="1">
          <a:blip r:embed="rId5" cstate="print">
            <a:extLst>
              <a:ext uri="{28A0092B-C50C-407E-A947-70E740481C1C}">
                <a14:useLocalDpi xmlns:a14="http://schemas.microsoft.com/office/drawing/2010/main" val="0"/>
              </a:ext>
            </a:extLst>
          </a:blip>
          <a:srcRect l="-14927" r="-14927"/>
          <a:stretch/>
        </p:blipFill>
        <p:spPr>
          <a:xfrm>
            <a:off x="15077034" y="4821689"/>
            <a:ext cx="3696122" cy="1005840"/>
          </a:xfrm>
        </p:spPr>
      </p:pic>
      <p:sp>
        <p:nvSpPr>
          <p:cNvPr id="42" name="Text Placeholder 3">
            <a:extLst>
              <a:ext uri="{FF2B5EF4-FFF2-40B4-BE49-F238E27FC236}">
                <a16:creationId xmlns:a16="http://schemas.microsoft.com/office/drawing/2014/main" id="{6FEB5606-2825-04FC-71F0-3CB174724295}"/>
              </a:ext>
            </a:extLst>
          </p:cNvPr>
          <p:cNvSpPr>
            <a:spLocks noGrp="1"/>
          </p:cNvSpPr>
          <p:nvPr>
            <p:ph type="body" sz="quarter" idx="62"/>
          </p:nvPr>
        </p:nvSpPr>
        <p:spPr>
          <a:xfrm>
            <a:off x="15210677" y="6032475"/>
            <a:ext cx="3446532" cy="447741"/>
          </a:xfrm>
        </p:spPr>
        <p:txBody>
          <a:bodyPr>
            <a:normAutofit fontScale="62500" lnSpcReduction="20000"/>
          </a:bodyPr>
          <a:lstStyle/>
          <a:p>
            <a:r>
              <a:rPr lang="en-US" dirty="0"/>
              <a:t>Secondary Logo (Stacked)</a:t>
            </a:r>
          </a:p>
        </p:txBody>
      </p:sp>
      <p:sp>
        <p:nvSpPr>
          <p:cNvPr id="43" name="Text Placeholder 4">
            <a:extLst>
              <a:ext uri="{FF2B5EF4-FFF2-40B4-BE49-F238E27FC236}">
                <a16:creationId xmlns:a16="http://schemas.microsoft.com/office/drawing/2014/main" id="{EF8D8A2D-39F4-A9E5-7726-BC8C309F1881}"/>
              </a:ext>
            </a:extLst>
          </p:cNvPr>
          <p:cNvSpPr>
            <a:spLocks noGrp="1"/>
          </p:cNvSpPr>
          <p:nvPr>
            <p:ph type="body" sz="quarter" idx="63"/>
          </p:nvPr>
        </p:nvSpPr>
        <p:spPr>
          <a:xfrm>
            <a:off x="10490079" y="6023817"/>
            <a:ext cx="3446532" cy="447741"/>
          </a:xfrm>
        </p:spPr>
        <p:txBody>
          <a:bodyPr>
            <a:normAutofit fontScale="62500" lnSpcReduction="20000"/>
          </a:bodyPr>
          <a:lstStyle/>
          <a:p>
            <a:r>
              <a:rPr lang="en-US" dirty="0">
                <a:solidFill>
                  <a:schemeClr val="tx2"/>
                </a:solidFill>
              </a:rPr>
              <a:t>Secondary Logo (Inline)</a:t>
            </a:r>
          </a:p>
        </p:txBody>
      </p:sp>
      <p:sp>
        <p:nvSpPr>
          <p:cNvPr id="44" name="Text Placeholder 10">
            <a:extLst>
              <a:ext uri="{FF2B5EF4-FFF2-40B4-BE49-F238E27FC236}">
                <a16:creationId xmlns:a16="http://schemas.microsoft.com/office/drawing/2014/main" id="{2FDFC959-1F0B-523F-906B-44313ABD38D5}"/>
              </a:ext>
            </a:extLst>
          </p:cNvPr>
          <p:cNvSpPr>
            <a:spLocks noGrp="1"/>
          </p:cNvSpPr>
          <p:nvPr>
            <p:ph type="body" sz="quarter" idx="64"/>
          </p:nvPr>
        </p:nvSpPr>
        <p:spPr>
          <a:xfrm>
            <a:off x="5775624" y="6037956"/>
            <a:ext cx="3446532" cy="447741"/>
          </a:xfrm>
        </p:spPr>
        <p:txBody>
          <a:bodyPr>
            <a:normAutofit fontScale="62500" lnSpcReduction="20000"/>
          </a:bodyPr>
          <a:lstStyle/>
          <a:p>
            <a:r>
              <a:rPr lang="en-US" dirty="0"/>
              <a:t>Primary Logo</a:t>
            </a:r>
          </a:p>
        </p:txBody>
      </p:sp>
      <p:sp>
        <p:nvSpPr>
          <p:cNvPr id="45" name="Text Placeholder 11">
            <a:extLst>
              <a:ext uri="{FF2B5EF4-FFF2-40B4-BE49-F238E27FC236}">
                <a16:creationId xmlns:a16="http://schemas.microsoft.com/office/drawing/2014/main" id="{6CC3EC95-11D7-996A-6A29-C6D5AE7AECA2}"/>
              </a:ext>
            </a:extLst>
          </p:cNvPr>
          <p:cNvSpPr>
            <a:spLocks noGrp="1"/>
          </p:cNvSpPr>
          <p:nvPr>
            <p:ph type="body" sz="quarter" idx="68"/>
          </p:nvPr>
        </p:nvSpPr>
        <p:spPr>
          <a:xfrm>
            <a:off x="15210677" y="9143008"/>
            <a:ext cx="3446532" cy="447741"/>
          </a:xfrm>
        </p:spPr>
        <p:txBody>
          <a:bodyPr>
            <a:normAutofit fontScale="62500" lnSpcReduction="20000"/>
          </a:bodyPr>
          <a:lstStyle/>
          <a:p>
            <a:r>
              <a:rPr lang="en-US" dirty="0">
                <a:solidFill>
                  <a:schemeClr val="bg1"/>
                </a:solidFill>
              </a:rPr>
              <a:t>Secondary Logo (Stacked)</a:t>
            </a:r>
          </a:p>
        </p:txBody>
      </p:sp>
      <p:sp>
        <p:nvSpPr>
          <p:cNvPr id="46" name="Text Placeholder 12">
            <a:extLst>
              <a:ext uri="{FF2B5EF4-FFF2-40B4-BE49-F238E27FC236}">
                <a16:creationId xmlns:a16="http://schemas.microsoft.com/office/drawing/2014/main" id="{90FD621B-E8D2-DCF1-A47F-EFC0A76DFECA}"/>
              </a:ext>
            </a:extLst>
          </p:cNvPr>
          <p:cNvSpPr>
            <a:spLocks noGrp="1"/>
          </p:cNvSpPr>
          <p:nvPr>
            <p:ph type="body" sz="quarter" idx="69"/>
          </p:nvPr>
        </p:nvSpPr>
        <p:spPr>
          <a:xfrm>
            <a:off x="10490079" y="9134350"/>
            <a:ext cx="3446532" cy="447741"/>
          </a:xfrm>
        </p:spPr>
        <p:txBody>
          <a:bodyPr>
            <a:normAutofit fontScale="62500" lnSpcReduction="20000"/>
          </a:bodyPr>
          <a:lstStyle/>
          <a:p>
            <a:r>
              <a:rPr lang="en-US" dirty="0">
                <a:solidFill>
                  <a:schemeClr val="bg1"/>
                </a:solidFill>
              </a:rPr>
              <a:t>Secondary Logo (Inline)</a:t>
            </a:r>
          </a:p>
        </p:txBody>
      </p:sp>
      <p:sp>
        <p:nvSpPr>
          <p:cNvPr id="47" name="Text Placeholder 16">
            <a:extLst>
              <a:ext uri="{FF2B5EF4-FFF2-40B4-BE49-F238E27FC236}">
                <a16:creationId xmlns:a16="http://schemas.microsoft.com/office/drawing/2014/main" id="{1F5C4E06-3B32-B938-A51A-4B78CF2F8837}"/>
              </a:ext>
            </a:extLst>
          </p:cNvPr>
          <p:cNvSpPr>
            <a:spLocks noGrp="1"/>
          </p:cNvSpPr>
          <p:nvPr>
            <p:ph type="body" sz="quarter" idx="73"/>
          </p:nvPr>
        </p:nvSpPr>
        <p:spPr>
          <a:xfrm>
            <a:off x="5775624" y="9148489"/>
            <a:ext cx="3446532" cy="447741"/>
          </a:xfrm>
        </p:spPr>
        <p:txBody>
          <a:bodyPr>
            <a:normAutofit fontScale="62500" lnSpcReduction="20000"/>
          </a:bodyPr>
          <a:lstStyle/>
          <a:p>
            <a:r>
              <a:rPr lang="en-US" dirty="0">
                <a:solidFill>
                  <a:schemeClr val="bg1"/>
                </a:solidFill>
              </a:rPr>
              <a:t>Primary Logo</a:t>
            </a:r>
          </a:p>
        </p:txBody>
      </p:sp>
      <p:pic>
        <p:nvPicPr>
          <p:cNvPr id="49" name="Content Placeholder 26">
            <a:extLst>
              <a:ext uri="{FF2B5EF4-FFF2-40B4-BE49-F238E27FC236}">
                <a16:creationId xmlns:a16="http://schemas.microsoft.com/office/drawing/2014/main" id="{4800E27B-F0B7-24D6-E40F-2D518989B827}"/>
              </a:ext>
            </a:extLst>
          </p:cNvPr>
          <p:cNvPicPr>
            <a:picLocks noGrp="1" noChangeAspect="1"/>
          </p:cNvPicPr>
          <p:nvPr>
            <p:ph sz="quarter" idx="70"/>
          </p:nvPr>
        </p:nvPicPr>
        <p:blipFill>
          <a:blip r:embed="rId6" cstate="print">
            <a:extLst>
              <a:ext uri="{28A0092B-C50C-407E-A947-70E740481C1C}">
                <a14:useLocalDpi xmlns:a14="http://schemas.microsoft.com/office/drawing/2010/main" val="0"/>
              </a:ext>
            </a:extLst>
          </a:blip>
          <a:stretch/>
        </p:blipFill>
        <p:spPr>
          <a:xfrm>
            <a:off x="6239710" y="7934256"/>
            <a:ext cx="2488752" cy="1005840"/>
          </a:xfrm>
          <a:prstGeom prst="rect">
            <a:avLst/>
          </a:prstGeom>
        </p:spPr>
      </p:pic>
      <p:pic>
        <p:nvPicPr>
          <p:cNvPr id="50" name="Content Placeholder 28">
            <a:extLst>
              <a:ext uri="{FF2B5EF4-FFF2-40B4-BE49-F238E27FC236}">
                <a16:creationId xmlns:a16="http://schemas.microsoft.com/office/drawing/2014/main" id="{976FA352-178D-6A29-5739-5B4F5EE2E7BC}"/>
              </a:ext>
            </a:extLst>
          </p:cNvPr>
          <p:cNvPicPr>
            <a:picLocks noGrp="1" noChangeAspect="1"/>
          </p:cNvPicPr>
          <p:nvPr>
            <p:ph sz="quarter" idx="71"/>
          </p:nvPr>
        </p:nvPicPr>
        <p:blipFill rotWithShape="1">
          <a:blip r:embed="rId7" cstate="print">
            <a:extLst>
              <a:ext uri="{28A0092B-C50C-407E-A947-70E740481C1C}">
                <a14:useLocalDpi xmlns:a14="http://schemas.microsoft.com/office/drawing/2010/main" val="0"/>
              </a:ext>
            </a:extLst>
          </a:blip>
          <a:srcRect t="-25836" b="-25836"/>
          <a:stretch/>
        </p:blipFill>
        <p:spPr>
          <a:xfrm>
            <a:off x="10365284" y="7934256"/>
            <a:ext cx="3694176" cy="1005840"/>
          </a:xfrm>
        </p:spPr>
      </p:pic>
      <p:pic>
        <p:nvPicPr>
          <p:cNvPr id="51" name="Content Placeholder 30">
            <a:extLst>
              <a:ext uri="{FF2B5EF4-FFF2-40B4-BE49-F238E27FC236}">
                <a16:creationId xmlns:a16="http://schemas.microsoft.com/office/drawing/2014/main" id="{57411B8A-5C0E-5AAA-11FD-E62F4C28E5FB}"/>
              </a:ext>
            </a:extLst>
          </p:cNvPr>
          <p:cNvPicPr>
            <a:picLocks noGrp="1" noChangeAspect="1"/>
          </p:cNvPicPr>
          <p:nvPr>
            <p:ph sz="quarter" idx="72"/>
          </p:nvPr>
        </p:nvPicPr>
        <p:blipFill rotWithShape="1">
          <a:blip r:embed="rId8" cstate="print">
            <a:extLst>
              <a:ext uri="{28A0092B-C50C-407E-A947-70E740481C1C}">
                <a14:useLocalDpi xmlns:a14="http://schemas.microsoft.com/office/drawing/2010/main" val="0"/>
              </a:ext>
            </a:extLst>
          </a:blip>
          <a:srcRect l="-14893" r="-14893"/>
          <a:stretch/>
        </p:blipFill>
        <p:spPr>
          <a:xfrm>
            <a:off x="15077034" y="7934256"/>
            <a:ext cx="3694176" cy="1005840"/>
          </a:xfrm>
        </p:spPr>
      </p:pic>
    </p:spTree>
    <p:extLst>
      <p:ext uri="{BB962C8B-B14F-4D97-AF65-F5344CB8AC3E}">
        <p14:creationId xmlns:p14="http://schemas.microsoft.com/office/powerpoint/2010/main" val="12824879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9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D4672-E721-2E41-91A6-A98B373C406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038194" y="4439668"/>
            <a:ext cx="12091660" cy="4836664"/>
          </a:xfrm>
          <a:prstGeom prst="rect">
            <a:avLst/>
          </a:prstGeom>
        </p:spPr>
      </p:pic>
      <p:sp>
        <p:nvSpPr>
          <p:cNvPr id="4" name="Start Awesome Presentation">
            <a:extLst>
              <a:ext uri="{FF2B5EF4-FFF2-40B4-BE49-F238E27FC236}">
                <a16:creationId xmlns:a16="http://schemas.microsoft.com/office/drawing/2014/main" id="{DEF34B26-89B6-273D-4C40-3625E640569C}"/>
              </a:ext>
            </a:extLst>
          </p:cNvPr>
          <p:cNvSpPr txBox="1"/>
          <p:nvPr/>
        </p:nvSpPr>
        <p:spPr>
          <a:xfrm>
            <a:off x="10442818" y="8604840"/>
            <a:ext cx="7616582" cy="5355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800" b="0">
                <a:solidFill>
                  <a:srgbClr val="F7F9FF"/>
                </a:solidFill>
                <a:latin typeface="Lato Black"/>
                <a:ea typeface="Lato Black"/>
                <a:cs typeface="Lato Black"/>
                <a:sym typeface="Lato Black"/>
              </a:defRPr>
            </a:lvl1pPr>
          </a:lstStyle>
          <a:p>
            <a:r>
              <a:rPr lang="en-GB" sz="3480" dirty="0">
                <a:solidFill>
                  <a:srgbClr val="000000"/>
                </a:solidFill>
                <a:latin typeface="Inter Medium" panose="02000503000000020004" pitchFamily="2" charset="0"/>
                <a:ea typeface="Inter Medium" panose="02000503000000020004" pitchFamily="2" charset="0"/>
              </a:rPr>
              <a:t>NUCLEAR COMPANY INC CHAPTER</a:t>
            </a:r>
          </a:p>
        </p:txBody>
      </p:sp>
    </p:spTree>
    <p:extLst>
      <p:ext uri="{BB962C8B-B14F-4D97-AF65-F5344CB8AC3E}">
        <p14:creationId xmlns:p14="http://schemas.microsoft.com/office/powerpoint/2010/main" val="12488392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69095933-B8F4-293E-278E-9BF92348E1D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C6F07C-C269-24C6-9B5E-026C7F2164A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6041847" y="4439668"/>
            <a:ext cx="12084353" cy="4836664"/>
          </a:xfrm>
          <a:prstGeom prst="rect">
            <a:avLst/>
          </a:prstGeom>
        </p:spPr>
      </p:pic>
      <p:sp>
        <p:nvSpPr>
          <p:cNvPr id="4" name="Start Awesome Presentation">
            <a:extLst>
              <a:ext uri="{FF2B5EF4-FFF2-40B4-BE49-F238E27FC236}">
                <a16:creationId xmlns:a16="http://schemas.microsoft.com/office/drawing/2014/main" id="{D73D352D-997C-322C-D24D-0419207632CC}"/>
              </a:ext>
            </a:extLst>
          </p:cNvPr>
          <p:cNvSpPr txBox="1"/>
          <p:nvPr/>
        </p:nvSpPr>
        <p:spPr>
          <a:xfrm>
            <a:off x="10442818" y="8604840"/>
            <a:ext cx="7616582" cy="53553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800" b="0">
                <a:solidFill>
                  <a:srgbClr val="F7F9FF"/>
                </a:solidFill>
                <a:latin typeface="Lato Black"/>
                <a:ea typeface="Lato Black"/>
                <a:cs typeface="Lato Black"/>
                <a:sym typeface="Lato Black"/>
              </a:defRPr>
            </a:lvl1pPr>
          </a:lstStyle>
          <a:p>
            <a:r>
              <a:rPr lang="en-GB" sz="3480" dirty="0">
                <a:solidFill>
                  <a:schemeClr val="bg1"/>
                </a:solidFill>
                <a:latin typeface="Inter Medium" panose="02000503000000020004" pitchFamily="2" charset="0"/>
                <a:ea typeface="Inter Medium" panose="02000503000000020004" pitchFamily="2" charset="0"/>
              </a:rPr>
              <a:t>NUCLEAR COMPANY INC CHAPTER</a:t>
            </a:r>
          </a:p>
        </p:txBody>
      </p:sp>
    </p:spTree>
    <p:extLst>
      <p:ext uri="{BB962C8B-B14F-4D97-AF65-F5344CB8AC3E}">
        <p14:creationId xmlns:p14="http://schemas.microsoft.com/office/powerpoint/2010/main" val="29312124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t Awesome Presentation">
            <a:extLst>
              <a:ext uri="{FF2B5EF4-FFF2-40B4-BE49-F238E27FC236}">
                <a16:creationId xmlns:a16="http://schemas.microsoft.com/office/drawing/2014/main" id="{DEF34B26-89B6-273D-4C40-3625E640569C}"/>
              </a:ext>
            </a:extLst>
          </p:cNvPr>
          <p:cNvSpPr txBox="1"/>
          <p:nvPr/>
        </p:nvSpPr>
        <p:spPr>
          <a:xfrm>
            <a:off x="14853965" y="4817549"/>
            <a:ext cx="8062793" cy="30469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b="0">
                <a:solidFill>
                  <a:srgbClr val="F7F9FF"/>
                </a:solidFill>
                <a:latin typeface="Lato Black"/>
                <a:ea typeface="Lato Black"/>
                <a:cs typeface="Lato Black"/>
                <a:sym typeface="Lato Black"/>
              </a:defRPr>
            </a:lvl1pPr>
          </a:lstStyle>
          <a:p>
            <a:pPr algn="l"/>
            <a:r>
              <a:rPr lang="en-GB" sz="6600" dirty="0">
                <a:solidFill>
                  <a:srgbClr val="000000"/>
                </a:solidFill>
                <a:latin typeface="Inter Medium" panose="02000503000000020004" pitchFamily="2" charset="0"/>
                <a:ea typeface="Inter Medium" panose="02000503000000020004" pitchFamily="2" charset="0"/>
              </a:rPr>
              <a:t>NUCLEAR COMPANY INC CHAPTER</a:t>
            </a:r>
          </a:p>
        </p:txBody>
      </p:sp>
      <p:pic>
        <p:nvPicPr>
          <p:cNvPr id="6" name="Picture 5">
            <a:extLst>
              <a:ext uri="{FF2B5EF4-FFF2-40B4-BE49-F238E27FC236}">
                <a16:creationId xmlns:a16="http://schemas.microsoft.com/office/drawing/2014/main" id="{8DEE151A-7CB4-A5CC-3149-EA20DA1189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863186" y="4806774"/>
            <a:ext cx="12091660" cy="2987351"/>
          </a:xfrm>
          <a:prstGeom prst="rect">
            <a:avLst/>
          </a:prstGeom>
        </p:spPr>
      </p:pic>
      <p:sp>
        <p:nvSpPr>
          <p:cNvPr id="2" name="Rectangle 1">
            <a:extLst>
              <a:ext uri="{FF2B5EF4-FFF2-40B4-BE49-F238E27FC236}">
                <a16:creationId xmlns:a16="http://schemas.microsoft.com/office/drawing/2014/main" id="{1F89893F-FA4A-6630-2EB7-B10CEED456A2}"/>
              </a:ext>
            </a:extLst>
          </p:cNvPr>
          <p:cNvSpPr>
            <a:spLocks noGrp="1" noRot="1" noMove="1" noResize="1" noEditPoints="1" noAdjustHandles="1" noChangeArrowheads="1" noChangeShapeType="1"/>
          </p:cNvSpPr>
          <p:nvPr/>
        </p:nvSpPr>
        <p:spPr>
          <a:xfrm>
            <a:off x="14332397" y="4878002"/>
            <a:ext cx="144015" cy="292608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1320965"/>
            <a:endParaRPr lang="en-RS" sz="5121" b="0" dirty="0">
              <a:solidFill>
                <a:srgbClr val="FFFFFF"/>
              </a:solidFill>
              <a:latin typeface="+mn-lt"/>
              <a:ea typeface="+mn-ea"/>
              <a:cs typeface="+mn-cs"/>
              <a:sym typeface="Helvetica Neue Medium"/>
            </a:endParaRPr>
          </a:p>
        </p:txBody>
      </p:sp>
    </p:spTree>
    <p:extLst>
      <p:ext uri="{BB962C8B-B14F-4D97-AF65-F5344CB8AC3E}">
        <p14:creationId xmlns:p14="http://schemas.microsoft.com/office/powerpoint/2010/main" val="24412247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41E98ECA-EE00-23FC-DE60-0A4D982E49DC}"/>
            </a:ext>
          </a:extLst>
        </p:cNvPr>
        <p:cNvGrpSpPr/>
        <p:nvPr/>
      </p:nvGrpSpPr>
      <p:grpSpPr>
        <a:xfrm>
          <a:off x="0" y="0"/>
          <a:ext cx="0" cy="0"/>
          <a:chOff x="0" y="0"/>
          <a:chExt cx="0" cy="0"/>
        </a:xfrm>
      </p:grpSpPr>
      <p:sp>
        <p:nvSpPr>
          <p:cNvPr id="4" name="Start Awesome Presentation">
            <a:extLst>
              <a:ext uri="{FF2B5EF4-FFF2-40B4-BE49-F238E27FC236}">
                <a16:creationId xmlns:a16="http://schemas.microsoft.com/office/drawing/2014/main" id="{A40D1355-5FBA-3B29-E8DA-1FE955D039BC}"/>
              </a:ext>
            </a:extLst>
          </p:cNvPr>
          <p:cNvSpPr txBox="1"/>
          <p:nvPr/>
        </p:nvSpPr>
        <p:spPr>
          <a:xfrm>
            <a:off x="14853965" y="4817549"/>
            <a:ext cx="8062793" cy="30469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1800" b="0">
                <a:solidFill>
                  <a:srgbClr val="F7F9FF"/>
                </a:solidFill>
                <a:latin typeface="Lato Black"/>
                <a:ea typeface="Lato Black"/>
                <a:cs typeface="Lato Black"/>
                <a:sym typeface="Lato Black"/>
              </a:defRPr>
            </a:lvl1pPr>
          </a:lstStyle>
          <a:p>
            <a:pPr algn="l"/>
            <a:r>
              <a:rPr lang="en-GB" sz="6600" dirty="0">
                <a:solidFill>
                  <a:schemeClr val="bg1"/>
                </a:solidFill>
                <a:latin typeface="Inter Medium" panose="02000503000000020004" pitchFamily="2" charset="0"/>
                <a:ea typeface="Inter Medium" panose="02000503000000020004" pitchFamily="2" charset="0"/>
              </a:rPr>
              <a:t>NUCLEAR COMPANY INC CHAPTER</a:t>
            </a:r>
          </a:p>
        </p:txBody>
      </p:sp>
      <p:pic>
        <p:nvPicPr>
          <p:cNvPr id="6" name="Picture 5">
            <a:extLst>
              <a:ext uri="{FF2B5EF4-FFF2-40B4-BE49-F238E27FC236}">
                <a16:creationId xmlns:a16="http://schemas.microsoft.com/office/drawing/2014/main" id="{D33ED87C-79EE-28BC-F39F-716B44DF572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893093" y="4806774"/>
            <a:ext cx="12031845" cy="2987351"/>
          </a:xfrm>
          <a:prstGeom prst="rect">
            <a:avLst/>
          </a:prstGeom>
        </p:spPr>
      </p:pic>
      <p:sp>
        <p:nvSpPr>
          <p:cNvPr id="2" name="Rectangle 1">
            <a:extLst>
              <a:ext uri="{FF2B5EF4-FFF2-40B4-BE49-F238E27FC236}">
                <a16:creationId xmlns:a16="http://schemas.microsoft.com/office/drawing/2014/main" id="{BEC46A64-9B46-968F-21F9-239C46165AF0}"/>
              </a:ext>
            </a:extLst>
          </p:cNvPr>
          <p:cNvSpPr>
            <a:spLocks noGrp="1" noRot="1" noMove="1" noResize="1" noEditPoints="1" noAdjustHandles="1" noChangeArrowheads="1" noChangeShapeType="1"/>
          </p:cNvSpPr>
          <p:nvPr/>
        </p:nvSpPr>
        <p:spPr>
          <a:xfrm>
            <a:off x="14332397" y="4878002"/>
            <a:ext cx="144015" cy="292608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1320965"/>
            <a:endParaRPr lang="en-RS" sz="5121" b="0" dirty="0">
              <a:solidFill>
                <a:srgbClr val="FFFFFF"/>
              </a:solidFill>
              <a:latin typeface="+mn-lt"/>
              <a:ea typeface="+mn-ea"/>
              <a:cs typeface="+mn-cs"/>
              <a:sym typeface="Helvetica Neue Medium"/>
            </a:endParaRPr>
          </a:p>
        </p:txBody>
      </p:sp>
    </p:spTree>
    <p:extLst>
      <p:ext uri="{BB962C8B-B14F-4D97-AF65-F5344CB8AC3E}">
        <p14:creationId xmlns:p14="http://schemas.microsoft.com/office/powerpoint/2010/main" val="13659054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E989D282-6AED-97C3-B3A4-32B2AA34B4AD}"/>
            </a:ext>
          </a:extLst>
        </p:cNvPr>
        <p:cNvGrpSpPr/>
        <p:nvPr/>
      </p:nvGrpSpPr>
      <p:grpSpPr>
        <a:xfrm>
          <a:off x="0" y="0"/>
          <a:ext cx="0" cy="0"/>
          <a:chOff x="0" y="0"/>
          <a:chExt cx="0" cy="0"/>
        </a:xfrm>
      </p:grpSpPr>
      <p:sp>
        <p:nvSpPr>
          <p:cNvPr id="4" name="Start Awesome Presentation">
            <a:extLst>
              <a:ext uri="{FF2B5EF4-FFF2-40B4-BE49-F238E27FC236}">
                <a16:creationId xmlns:a16="http://schemas.microsoft.com/office/drawing/2014/main" id="{EBC0555F-5D39-69EA-DBB1-0D8336DE8961}"/>
              </a:ext>
            </a:extLst>
          </p:cNvPr>
          <p:cNvSpPr txBox="1"/>
          <p:nvPr/>
        </p:nvSpPr>
        <p:spPr>
          <a:xfrm>
            <a:off x="14853965" y="4817549"/>
            <a:ext cx="8062793" cy="30469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b="0">
                <a:solidFill>
                  <a:srgbClr val="F7F9FF"/>
                </a:solidFill>
                <a:latin typeface="Lato Black"/>
                <a:ea typeface="Lato Black"/>
                <a:cs typeface="Lato Black"/>
                <a:sym typeface="Lato Black"/>
              </a:defRPr>
            </a:lvl1pPr>
          </a:lstStyle>
          <a:p>
            <a:pPr algn="l"/>
            <a:r>
              <a:rPr lang="en-GB" sz="6600" dirty="0">
                <a:solidFill>
                  <a:schemeClr val="bg1"/>
                </a:solidFill>
                <a:latin typeface="Inter Medium" panose="02000503000000020004" pitchFamily="2" charset="0"/>
                <a:ea typeface="Inter Medium" panose="02000503000000020004" pitchFamily="2" charset="0"/>
              </a:rPr>
              <a:t>NUCLEAR COMPANY INC CHAPTER</a:t>
            </a:r>
          </a:p>
        </p:txBody>
      </p:sp>
      <p:pic>
        <p:nvPicPr>
          <p:cNvPr id="6" name="Picture 5">
            <a:extLst>
              <a:ext uri="{FF2B5EF4-FFF2-40B4-BE49-F238E27FC236}">
                <a16:creationId xmlns:a16="http://schemas.microsoft.com/office/drawing/2014/main" id="{E10A5CF3-50C2-CBFA-82EE-88E295837C7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893093" y="4806774"/>
            <a:ext cx="12031845" cy="2987350"/>
          </a:xfrm>
          <a:prstGeom prst="rect">
            <a:avLst/>
          </a:prstGeom>
        </p:spPr>
      </p:pic>
      <p:sp>
        <p:nvSpPr>
          <p:cNvPr id="2" name="Rectangle 1">
            <a:extLst>
              <a:ext uri="{FF2B5EF4-FFF2-40B4-BE49-F238E27FC236}">
                <a16:creationId xmlns:a16="http://schemas.microsoft.com/office/drawing/2014/main" id="{1DE736F6-00CE-CE90-E524-0E8594F9FD70}"/>
              </a:ext>
            </a:extLst>
          </p:cNvPr>
          <p:cNvSpPr>
            <a:spLocks noGrp="1" noRot="1" noMove="1" noResize="1" noEditPoints="1" noAdjustHandles="1" noChangeArrowheads="1" noChangeShapeType="1"/>
          </p:cNvSpPr>
          <p:nvPr/>
        </p:nvSpPr>
        <p:spPr>
          <a:xfrm>
            <a:off x="14332397" y="4878002"/>
            <a:ext cx="144015" cy="292608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1320965"/>
            <a:endParaRPr lang="en-RS" sz="5121" b="0" dirty="0">
              <a:solidFill>
                <a:srgbClr val="FFFFFF"/>
              </a:solidFill>
              <a:latin typeface="+mn-lt"/>
              <a:ea typeface="+mn-ea"/>
              <a:cs typeface="+mn-cs"/>
              <a:sym typeface="Helvetica Neue Medium"/>
            </a:endParaRPr>
          </a:p>
        </p:txBody>
      </p:sp>
    </p:spTree>
    <p:extLst>
      <p:ext uri="{BB962C8B-B14F-4D97-AF65-F5344CB8AC3E}">
        <p14:creationId xmlns:p14="http://schemas.microsoft.com/office/powerpoint/2010/main" val="18928494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t Awesome Presentation">
            <a:extLst>
              <a:ext uri="{FF2B5EF4-FFF2-40B4-BE49-F238E27FC236}">
                <a16:creationId xmlns:a16="http://schemas.microsoft.com/office/drawing/2014/main" id="{DEF34B26-89B6-273D-4C40-3625E640569C}"/>
              </a:ext>
            </a:extLst>
          </p:cNvPr>
          <p:cNvSpPr txBox="1"/>
          <p:nvPr/>
        </p:nvSpPr>
        <p:spPr>
          <a:xfrm>
            <a:off x="5914358" y="8067063"/>
            <a:ext cx="12091661" cy="84221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800" b="0">
                <a:solidFill>
                  <a:srgbClr val="F7F9FF"/>
                </a:solidFill>
                <a:latin typeface="Lato Black"/>
                <a:ea typeface="Lato Black"/>
                <a:cs typeface="Lato Black"/>
                <a:sym typeface="Lato Black"/>
              </a:defRPr>
            </a:lvl1pPr>
          </a:lstStyle>
          <a:p>
            <a:r>
              <a:rPr lang="en-GB" sz="5473" dirty="0">
                <a:solidFill>
                  <a:srgbClr val="000000"/>
                </a:solidFill>
                <a:latin typeface="Inter Medium" panose="02000503000000020004" pitchFamily="2" charset="0"/>
                <a:ea typeface="Inter Medium" panose="02000503000000020004" pitchFamily="2" charset="0"/>
              </a:rPr>
              <a:t>NUCLEAR COMPANY INC CHAPTER</a:t>
            </a:r>
          </a:p>
        </p:txBody>
      </p:sp>
      <p:pic>
        <p:nvPicPr>
          <p:cNvPr id="6" name="Picture 5">
            <a:extLst>
              <a:ext uri="{FF2B5EF4-FFF2-40B4-BE49-F238E27FC236}">
                <a16:creationId xmlns:a16="http://schemas.microsoft.com/office/drawing/2014/main" id="{8DEE151A-7CB4-A5CC-3149-EA20DA1189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914359" y="4806774"/>
            <a:ext cx="12091660" cy="2987351"/>
          </a:xfrm>
          <a:prstGeom prst="rect">
            <a:avLst/>
          </a:prstGeom>
        </p:spPr>
      </p:pic>
    </p:spTree>
    <p:extLst>
      <p:ext uri="{BB962C8B-B14F-4D97-AF65-F5344CB8AC3E}">
        <p14:creationId xmlns:p14="http://schemas.microsoft.com/office/powerpoint/2010/main" val="1175956971"/>
      </p:ext>
    </p:extLst>
  </p:cSld>
  <p:clrMapOvr>
    <a:masterClrMapping/>
  </p:clrMapOvr>
  <p:transition spd="med"/>
</p:sld>
</file>

<file path=ppt/theme/theme1.xml><?xml version="1.0" encoding="utf-8"?>
<a:theme xmlns:a="http://schemas.openxmlformats.org/drawingml/2006/main" name="Master Slide">
  <a:themeElements>
    <a:clrScheme name="NAYGN Colors">
      <a:dk1>
        <a:srgbClr val="000000"/>
      </a:dk1>
      <a:lt1>
        <a:srgbClr val="FFFFFF"/>
      </a:lt1>
      <a:dk2>
        <a:srgbClr val="55565C"/>
      </a:dk2>
      <a:lt2>
        <a:srgbClr val="D1D1D1"/>
      </a:lt2>
      <a:accent1>
        <a:srgbClr val="32CD32"/>
      </a:accent1>
      <a:accent2>
        <a:srgbClr val="28A828"/>
      </a:accent2>
      <a:accent3>
        <a:srgbClr val="175E17"/>
      </a:accent3>
      <a:accent4>
        <a:srgbClr val="1A1A1B"/>
      </a:accent4>
      <a:accent5>
        <a:srgbClr val="162432"/>
      </a:accent5>
      <a:accent6>
        <a:srgbClr val="187FB7"/>
      </a:accent6>
      <a:hlink>
        <a:srgbClr val="20A9F3"/>
      </a:hlink>
      <a:folHlink>
        <a:srgbClr val="A1E8A1"/>
      </a:folHlink>
    </a:clrScheme>
    <a:fontScheme name="NAYGN - Inter">
      <a:majorFont>
        <a:latin typeface="Inter"/>
        <a:ea typeface="Helvetica Neue Medium"/>
        <a:cs typeface="Helvetica Neue Medium"/>
      </a:majorFont>
      <a:minorFont>
        <a:latin typeface="Inter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1944</TotalTime>
  <Words>2225</Words>
  <Application>Microsoft Office PowerPoint</Application>
  <PresentationFormat>Custom</PresentationFormat>
  <Paragraphs>170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Inter SemiBold</vt:lpstr>
      <vt:lpstr>Inter</vt:lpstr>
      <vt:lpstr>Helvetica Neue</vt:lpstr>
      <vt:lpstr>Inter Light</vt:lpstr>
      <vt:lpstr>Inter Medium</vt:lpstr>
      <vt:lpstr>Arial</vt:lpstr>
      <vt:lpstr>Master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Ruppelius, Jeanne</cp:lastModifiedBy>
  <cp:revision>251</cp:revision>
  <dcterms:modified xsi:type="dcterms:W3CDTF">2024-04-26T18:53:58Z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fe1a8d7-e404-4561-a6ce-09441972395c_Enabled">
    <vt:lpwstr>true</vt:lpwstr>
  </property>
  <property fmtid="{D5CDD505-2E9C-101B-9397-08002B2CF9AE}" pid="3" name="MSIP_Label_dfe1a8d7-e404-4561-a6ce-09441972395c_SetDate">
    <vt:lpwstr>2024-04-03T17:02:54Z</vt:lpwstr>
  </property>
  <property fmtid="{D5CDD505-2E9C-101B-9397-08002B2CF9AE}" pid="4" name="MSIP_Label_dfe1a8d7-e404-4561-a6ce-09441972395c_Method">
    <vt:lpwstr>Standard</vt:lpwstr>
  </property>
  <property fmtid="{D5CDD505-2E9C-101B-9397-08002B2CF9AE}" pid="5" name="MSIP_Label_dfe1a8d7-e404-4561-a6ce-09441972395c_Name">
    <vt:lpwstr>Company Confidential Information</vt:lpwstr>
  </property>
  <property fmtid="{D5CDD505-2E9C-101B-9397-08002B2CF9AE}" pid="6" name="MSIP_Label_dfe1a8d7-e404-4561-a6ce-09441972395c_SiteId">
    <vt:lpwstr>d8fb9c07-c19e-4e8c-a1cb-717cd3cf8ffe</vt:lpwstr>
  </property>
  <property fmtid="{D5CDD505-2E9C-101B-9397-08002B2CF9AE}" pid="7" name="MSIP_Label_dfe1a8d7-e404-4561-a6ce-09441972395c_ActionId">
    <vt:lpwstr>06539601-ce17-4e66-a8d6-06832096fa5c</vt:lpwstr>
  </property>
  <property fmtid="{D5CDD505-2E9C-101B-9397-08002B2CF9AE}" pid="8" name="MSIP_Label_dfe1a8d7-e404-4561-a6ce-09441972395c_ContentBits">
    <vt:lpwstr>0</vt:lpwstr>
  </property>
  <property fmtid="{D5CDD505-2E9C-101B-9397-08002B2CF9AE}" pid="9" name="MSIP_Label_a5df92d3-bc41-4011-84ae-24af45e15272_Enabled">
    <vt:lpwstr>true</vt:lpwstr>
  </property>
  <property fmtid="{D5CDD505-2E9C-101B-9397-08002B2CF9AE}" pid="10" name="MSIP_Label_a5df92d3-bc41-4011-84ae-24af45e15272_SetDate">
    <vt:lpwstr>2024-04-16T19:53:57Z</vt:lpwstr>
  </property>
  <property fmtid="{D5CDD505-2E9C-101B-9397-08002B2CF9AE}" pid="11" name="MSIP_Label_a5df92d3-bc41-4011-84ae-24af45e15272_Method">
    <vt:lpwstr>Standard</vt:lpwstr>
  </property>
  <property fmtid="{D5CDD505-2E9C-101B-9397-08002B2CF9AE}" pid="12" name="MSIP_Label_a5df92d3-bc41-4011-84ae-24af45e15272_Name">
    <vt:lpwstr>a5df92d3-bc41-4011-84ae-24af45e15272</vt:lpwstr>
  </property>
  <property fmtid="{D5CDD505-2E9C-101B-9397-08002B2CF9AE}" pid="13" name="MSIP_Label_a5df92d3-bc41-4011-84ae-24af45e15272_SiteId">
    <vt:lpwstr>079132a0-3864-4413-a77e-c26f1fb47e37</vt:lpwstr>
  </property>
  <property fmtid="{D5CDD505-2E9C-101B-9397-08002B2CF9AE}" pid="14" name="MSIP_Label_a5df92d3-bc41-4011-84ae-24af45e15272_ActionId">
    <vt:lpwstr>780d707f-d273-4f01-9aac-b919b039ec25</vt:lpwstr>
  </property>
  <property fmtid="{D5CDD505-2E9C-101B-9397-08002B2CF9AE}" pid="15" name="MSIP_Label_a5df92d3-bc41-4011-84ae-24af45e15272_ContentBits">
    <vt:lpwstr>0</vt:lpwstr>
  </property>
</Properties>
</file>