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 id="2147483727" r:id="rId2"/>
    <p:sldMasterId id="2147483692" r:id="rId3"/>
    <p:sldMasterId id="2147483670" r:id="rId4"/>
    <p:sldMasterId id="2147483743" r:id="rId5"/>
    <p:sldMasterId id="2147483747" r:id="rId6"/>
  </p:sldMasterIdLst>
  <p:notesMasterIdLst>
    <p:notesMasterId r:id="rId27"/>
  </p:notesMasterIdLst>
  <p:handoutMasterIdLst>
    <p:handoutMasterId r:id="rId28"/>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3">
          <p15:clr>
            <a:srgbClr val="A4A3A4"/>
          </p15:clr>
        </p15:guide>
        <p15:guide id="2" pos="575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A9C"/>
    <a:srgbClr val="022467"/>
    <a:srgbClr val="40B79C"/>
    <a:srgbClr val="333333"/>
    <a:srgbClr val="64E066"/>
    <a:srgbClr val="4EB1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53984-4F45-4DC6-86F2-141EB03437F4}" v="4" dt="2024-10-29T22:45:51.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9" autoAdjust="0"/>
    <p:restoredTop sz="83619" autoAdjust="0"/>
  </p:normalViewPr>
  <p:slideViewPr>
    <p:cSldViewPr snapToGrid="0" snapToObjects="1">
      <p:cViewPr varScale="1">
        <p:scale>
          <a:sx n="62" d="100"/>
          <a:sy n="62" d="100"/>
        </p:scale>
        <p:origin x="84" y="282"/>
      </p:cViewPr>
      <p:guideLst>
        <p:guide orient="horz" pos="3493"/>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6" d="100"/>
          <a:sy n="76" d="100"/>
        </p:scale>
        <p:origin x="-219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C3706E6A-F5FA-094D-99DE-7C7107FB276F}" type="datetime1">
              <a:rPr lang="en-CA" smtClean="0"/>
              <a:pPr/>
              <a:t>2024-10-29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a:t>UNRESTRICTED</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BE5802F-D8A0-FD40-A558-8ED6A18C6F4E}" type="slidenum">
              <a:rPr lang="en-US" smtClean="0"/>
              <a:pPr/>
              <a:t>‹#›</a:t>
            </a:fld>
            <a:endParaRPr lang="en-US"/>
          </a:p>
        </p:txBody>
      </p:sp>
    </p:spTree>
    <p:extLst>
      <p:ext uri="{BB962C8B-B14F-4D97-AF65-F5344CB8AC3E}">
        <p14:creationId xmlns:p14="http://schemas.microsoft.com/office/powerpoint/2010/main" val="22028546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FD6AE2E-5B9D-C74D-8DF3-873D0C53E1CC}" type="datetime1">
              <a:rPr lang="en-CA" smtClean="0"/>
              <a:pPr/>
              <a:t>2024-10-29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r>
              <a:rPr lang="en-US"/>
              <a:t>UNRESTRICTED</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29B2972-47EF-544F-9906-3872D36B8B67}" type="slidenum">
              <a:rPr lang="en-US" smtClean="0"/>
              <a:pPr/>
              <a:t>‹#›</a:t>
            </a:fld>
            <a:endParaRPr lang="en-US" dirty="0"/>
          </a:p>
        </p:txBody>
      </p:sp>
    </p:spTree>
    <p:extLst>
      <p:ext uri="{BB962C8B-B14F-4D97-AF65-F5344CB8AC3E}">
        <p14:creationId xmlns:p14="http://schemas.microsoft.com/office/powerpoint/2010/main" val="170203304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 of CNL, NAYGN</a:t>
            </a:r>
          </a:p>
          <a:p>
            <a:r>
              <a:rPr lang="en-CA" dirty="0"/>
              <a:t>Intro of presenters</a:t>
            </a:r>
          </a:p>
          <a:p>
            <a:r>
              <a:rPr lang="en-CA" dirty="0"/>
              <a:t>Today</a:t>
            </a:r>
            <a:r>
              <a:rPr lang="en-CA" baseline="0" dirty="0"/>
              <a:t> we will talk about… </a:t>
            </a:r>
            <a:endParaRPr lang="en-CA" dirty="0"/>
          </a:p>
        </p:txBody>
      </p:sp>
      <p:sp>
        <p:nvSpPr>
          <p:cNvPr id="4" name="Footer Placeholder 3"/>
          <p:cNvSpPr>
            <a:spLocks noGrp="1"/>
          </p:cNvSpPr>
          <p:nvPr>
            <p:ph type="ftr" sz="quarter" idx="10"/>
          </p:nvPr>
        </p:nvSpPr>
        <p:spPr/>
        <p:txBody>
          <a:bodyPr/>
          <a:lstStyle/>
          <a:p>
            <a:r>
              <a:rPr lang="en-US"/>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a:t>
            </a:fld>
            <a:endParaRPr lang="en-US" dirty="0"/>
          </a:p>
        </p:txBody>
      </p:sp>
    </p:spTree>
    <p:extLst>
      <p:ext uri="{BB962C8B-B14F-4D97-AF65-F5344CB8AC3E}">
        <p14:creationId xmlns:p14="http://schemas.microsoft.com/office/powerpoint/2010/main" val="32884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a:t>
            </a:r>
            <a:r>
              <a:rPr lang="en-CA" baseline="0" dirty="0"/>
              <a:t> How Does Nuclear Energy Work?</a:t>
            </a:r>
            <a:endParaRPr lang="en-CA" dirty="0"/>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10</a:t>
            </a:fld>
            <a:endParaRPr lang="en-US" dirty="0"/>
          </a:p>
        </p:txBody>
      </p:sp>
    </p:spTree>
    <p:extLst>
      <p:ext uri="{BB962C8B-B14F-4D97-AF65-F5344CB8AC3E}">
        <p14:creationId xmlns:p14="http://schemas.microsoft.com/office/powerpoint/2010/main" val="360298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 How Does</a:t>
            </a:r>
            <a:r>
              <a:rPr lang="en-CA" baseline="0" dirty="0"/>
              <a:t> A Nuclear Power Plant Work? </a:t>
            </a:r>
          </a:p>
          <a:p>
            <a:endParaRPr lang="en-CA" baseline="0" dirty="0"/>
          </a:p>
          <a:p>
            <a:r>
              <a:rPr lang="en-CA" baseline="0" dirty="0"/>
              <a:t>Fuel-reactor-heat-steam-turbine-electricity</a:t>
            </a:r>
          </a:p>
          <a:p>
            <a:endParaRPr lang="en-CA" baseline="0" dirty="0"/>
          </a:p>
          <a:p>
            <a:pPr marL="171450" indent="-171450">
              <a:buFont typeface="Arial" panose="020B0604020202020204" pitchFamily="34" charset="0"/>
              <a:buChar char="•"/>
            </a:pPr>
            <a:r>
              <a:rPr lang="en-CA" baseline="0" dirty="0"/>
              <a:t>Does not release pollutants into the air</a:t>
            </a:r>
          </a:p>
          <a:p>
            <a:pPr marL="171450" indent="-171450">
              <a:buFont typeface="Arial" panose="020B0604020202020204" pitchFamily="34" charset="0"/>
              <a:buChar char="•"/>
            </a:pPr>
            <a:r>
              <a:rPr lang="en-CA" baseline="0" dirty="0"/>
              <a:t>Use heat </a:t>
            </a:r>
            <a:r>
              <a:rPr lang="en-CA" baseline="0" dirty="0" err="1"/>
              <a:t>realeased</a:t>
            </a:r>
            <a:r>
              <a:rPr lang="en-CA" baseline="0" dirty="0"/>
              <a:t> </a:t>
            </a:r>
            <a:endParaRPr lang="en-CA" dirty="0"/>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11</a:t>
            </a:fld>
            <a:endParaRPr lang="en-US" dirty="0"/>
          </a:p>
        </p:txBody>
      </p:sp>
    </p:spTree>
    <p:extLst>
      <p:ext uri="{BB962C8B-B14F-4D97-AF65-F5344CB8AC3E}">
        <p14:creationId xmlns:p14="http://schemas.microsoft.com/office/powerpoint/2010/main" val="110189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Ontario</a:t>
            </a:r>
            <a:r>
              <a:rPr lang="en-CA" baseline="0" dirty="0"/>
              <a:t> – one of cleanest grids in the world</a:t>
            </a:r>
          </a:p>
          <a:p>
            <a:r>
              <a:rPr lang="en-CA" baseline="0" dirty="0"/>
              <a:t>Nuclear – large initial cost, low per KW/h </a:t>
            </a:r>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12</a:t>
            </a:fld>
            <a:endParaRPr lang="en-US" dirty="0"/>
          </a:p>
        </p:txBody>
      </p:sp>
    </p:spTree>
    <p:extLst>
      <p:ext uri="{BB962C8B-B14F-4D97-AF65-F5344CB8AC3E}">
        <p14:creationId xmlns:p14="http://schemas.microsoft.com/office/powerpoint/2010/main" val="384613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SMR’s are an exciting</a:t>
            </a:r>
            <a:r>
              <a:rPr lang="en-CA" baseline="0" dirty="0"/>
              <a:t> technology that are quickly being adapted from marine applications and theory to practical sources of domestic energy. </a:t>
            </a:r>
            <a:endParaRPr lang="en-CA" dirty="0"/>
          </a:p>
        </p:txBody>
      </p:sp>
      <p:sp>
        <p:nvSpPr>
          <p:cNvPr id="4" name="Footer Placeholder 3"/>
          <p:cNvSpPr>
            <a:spLocks noGrp="1"/>
          </p:cNvSpPr>
          <p:nvPr>
            <p:ph type="ftr" sz="quarter" idx="10"/>
          </p:nvPr>
        </p:nvSpPr>
        <p:spPr/>
        <p:txBody>
          <a:bodyPr/>
          <a:lstStyle/>
          <a:p>
            <a:r>
              <a:rPr lang="en-US"/>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13</a:t>
            </a:fld>
            <a:endParaRPr lang="en-US" dirty="0"/>
          </a:p>
        </p:txBody>
      </p:sp>
    </p:spTree>
    <p:extLst>
      <p:ext uri="{BB962C8B-B14F-4D97-AF65-F5344CB8AC3E}">
        <p14:creationId xmlns:p14="http://schemas.microsoft.com/office/powerpoint/2010/main" val="2686934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 The Genius</a:t>
            </a:r>
            <a:r>
              <a:rPr lang="en-CA" baseline="0" dirty="0"/>
              <a:t> of Marie Curie (A video on her life and advances in chemistry and physics) </a:t>
            </a:r>
          </a:p>
          <a:p>
            <a:r>
              <a:rPr lang="en-CA" baseline="0" dirty="0"/>
              <a:t>Facts about Marie: </a:t>
            </a:r>
          </a:p>
          <a:p>
            <a:pPr marL="171450" indent="-171450">
              <a:buFontTx/>
              <a:buChar char="-"/>
            </a:pPr>
            <a:r>
              <a:rPr lang="en-CA" baseline="0" dirty="0"/>
              <a:t>She discovered Radium and Polonium </a:t>
            </a:r>
          </a:p>
          <a:p>
            <a:pPr marL="171450" indent="-171450">
              <a:buFontTx/>
              <a:buChar char="-"/>
            </a:pPr>
            <a:r>
              <a:rPr lang="en-CA" baseline="0" dirty="0"/>
              <a:t>1903: First women to be awarded a Nobel prize (Physics) </a:t>
            </a:r>
          </a:p>
          <a:p>
            <a:pPr marL="171450" indent="-171450">
              <a:buFontTx/>
              <a:buChar char="-"/>
            </a:pPr>
            <a:r>
              <a:rPr lang="en-CA" baseline="0" dirty="0"/>
              <a:t>Was awarded the 1911 Nobel Prize in Chemistry for her discoveries and studies of the elements radium and polonium. She is the only woman so far, who has been awarded the Nobel Prize twice.</a:t>
            </a:r>
            <a:endParaRPr lang="en-CA" dirty="0"/>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14</a:t>
            </a:fld>
            <a:endParaRPr lang="en-US" dirty="0"/>
          </a:p>
        </p:txBody>
      </p:sp>
    </p:spTree>
    <p:extLst>
      <p:ext uri="{BB962C8B-B14F-4D97-AF65-F5344CB8AC3E}">
        <p14:creationId xmlns:p14="http://schemas.microsoft.com/office/powerpoint/2010/main" val="3257328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Positive: Ac 225 TAT only</a:t>
            </a:r>
            <a:r>
              <a:rPr lang="en-CA" baseline="0" dirty="0"/>
              <a:t> “attacks” cancer cells … has shown great results</a:t>
            </a:r>
          </a:p>
          <a:p>
            <a:r>
              <a:rPr lang="en-CA" baseline="0" dirty="0"/>
              <a:t>One Problem: it is so rare that there has not been large scale medical trials done </a:t>
            </a:r>
          </a:p>
          <a:p>
            <a:r>
              <a:rPr lang="en-CA" baseline="0" dirty="0"/>
              <a:t>How CNL is involved: </a:t>
            </a:r>
            <a:r>
              <a:rPr lang="en-CA" dirty="0"/>
              <a:t>, TRIUMF’s high energy proton beam will be used to manufacture the isotope, while CNL’s nuclear-licensed handling and production facilities will be used to process the material, which is expected to increase global supplies to levels that could permit hundreds of thousands of treatments every year.</a:t>
            </a:r>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15</a:t>
            </a:fld>
            <a:endParaRPr lang="en-US" dirty="0"/>
          </a:p>
        </p:txBody>
      </p:sp>
    </p:spTree>
    <p:extLst>
      <p:ext uri="{BB962C8B-B14F-4D97-AF65-F5344CB8AC3E}">
        <p14:creationId xmlns:p14="http://schemas.microsoft.com/office/powerpoint/2010/main" val="128197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Water desalination – awesome where salt water is abundant, fresh water</a:t>
            </a:r>
            <a:r>
              <a:rPr lang="en-CA" baseline="0" dirty="0"/>
              <a:t> is rare</a:t>
            </a:r>
            <a:endParaRPr lang="en-CA" dirty="0"/>
          </a:p>
          <a:p>
            <a:r>
              <a:rPr lang="en-CA" dirty="0"/>
              <a:t>Jobs –</a:t>
            </a:r>
            <a:r>
              <a:rPr lang="en-CA" baseline="0" dirty="0"/>
              <a:t> stable, high paying</a:t>
            </a:r>
            <a:endParaRPr lang="en-CA" dirty="0"/>
          </a:p>
          <a:p>
            <a:r>
              <a:rPr lang="en-CA" dirty="0"/>
              <a:t>Food</a:t>
            </a:r>
            <a:r>
              <a:rPr lang="en-CA" baseline="0" dirty="0"/>
              <a:t> Sterilization – good for long travels  … ex rations to poorer countries</a:t>
            </a:r>
          </a:p>
          <a:p>
            <a:r>
              <a:rPr lang="en-CA" baseline="0" dirty="0"/>
              <a:t>Research &amp; Development – Partnered with auto, space, aero, medical etc</a:t>
            </a:r>
            <a:endParaRPr lang="en-CA" dirty="0"/>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16</a:t>
            </a:fld>
            <a:endParaRPr lang="en-US" dirty="0"/>
          </a:p>
        </p:txBody>
      </p:sp>
    </p:spTree>
    <p:extLst>
      <p:ext uri="{BB962C8B-B14F-4D97-AF65-F5344CB8AC3E}">
        <p14:creationId xmlns:p14="http://schemas.microsoft.com/office/powerpoint/2010/main" val="400196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Footer Placeholder 3"/>
          <p:cNvSpPr>
            <a:spLocks noGrp="1"/>
          </p:cNvSpPr>
          <p:nvPr>
            <p:ph type="ftr" sz="quarter" idx="10"/>
          </p:nvPr>
        </p:nvSpPr>
        <p:spPr/>
        <p:txBody>
          <a:bodyPr/>
          <a:lstStyle/>
          <a:p>
            <a:r>
              <a:rPr lang="en-US"/>
              <a:t>UNRESTRICTED</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17</a:t>
            </a:fld>
            <a:endParaRPr lang="en-US" dirty="0"/>
          </a:p>
        </p:txBody>
      </p:sp>
    </p:spTree>
    <p:extLst>
      <p:ext uri="{BB962C8B-B14F-4D97-AF65-F5344CB8AC3E}">
        <p14:creationId xmlns:p14="http://schemas.microsoft.com/office/powerpoint/2010/main" val="57459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Summary</a:t>
            </a:r>
            <a:r>
              <a:rPr lang="en-CA" baseline="0" dirty="0"/>
              <a:t> Video</a:t>
            </a:r>
          </a:p>
          <a:p>
            <a:r>
              <a:rPr lang="en-CA" baseline="0" dirty="0"/>
              <a:t>Q – what did you learn about nuclear today</a:t>
            </a:r>
            <a:endParaRPr lang="en-CA" dirty="0"/>
          </a:p>
        </p:txBody>
      </p:sp>
      <p:sp>
        <p:nvSpPr>
          <p:cNvPr id="4" name="Footer Placeholder 3"/>
          <p:cNvSpPr>
            <a:spLocks noGrp="1"/>
          </p:cNvSpPr>
          <p:nvPr>
            <p:ph type="ftr" sz="quarter" idx="10"/>
          </p:nvPr>
        </p:nvSpPr>
        <p:spPr/>
        <p:txBody>
          <a:bodyPr/>
          <a:lstStyle/>
          <a:p>
            <a:r>
              <a:rPr lang="en-US"/>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18</a:t>
            </a:fld>
            <a:endParaRPr lang="en-US" dirty="0"/>
          </a:p>
        </p:txBody>
      </p:sp>
    </p:spTree>
    <p:extLst>
      <p:ext uri="{BB962C8B-B14F-4D97-AF65-F5344CB8AC3E}">
        <p14:creationId xmlns:p14="http://schemas.microsoft.com/office/powerpoint/2010/main" val="1439729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dirty="0"/>
              <a:t>CNL’s current focus</a:t>
            </a:r>
          </a:p>
        </p:txBody>
      </p:sp>
      <p:sp>
        <p:nvSpPr>
          <p:cNvPr id="4" name="Footer Placeholder 3"/>
          <p:cNvSpPr>
            <a:spLocks noGrp="1"/>
          </p:cNvSpPr>
          <p:nvPr>
            <p:ph type="ftr" sz="quarter" idx="10"/>
          </p:nvPr>
        </p:nvSpPr>
        <p:spPr/>
        <p:txBody>
          <a:bodyPr/>
          <a:lstStyle/>
          <a:p>
            <a:r>
              <a:rPr lang="en-US" dirty="0">
                <a:solidFill>
                  <a:prstClr val="black"/>
                </a:solidFill>
              </a:rPr>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4664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a:solidFill>
                  <a:schemeClr val="tx1"/>
                </a:solidFill>
                <a:effectLst/>
                <a:latin typeface="+mn-lt"/>
                <a:ea typeface="+mn-ea"/>
                <a:cs typeface="+mn-cs"/>
              </a:rPr>
              <a:t>NAYGN provides opportunities for a young generation of nuclear enthusiasts to develop </a:t>
            </a:r>
            <a:r>
              <a:rPr lang="en-CA" sz="1200" b="1" kern="1200" dirty="0">
                <a:solidFill>
                  <a:schemeClr val="tx1"/>
                </a:solidFill>
                <a:effectLst/>
                <a:latin typeface="+mn-lt"/>
                <a:ea typeface="+mn-ea"/>
                <a:cs typeface="+mn-cs"/>
              </a:rPr>
              <a:t>leadership</a:t>
            </a:r>
            <a:r>
              <a:rPr lang="en-CA" sz="1200" b="0" kern="1200" dirty="0">
                <a:solidFill>
                  <a:schemeClr val="tx1"/>
                </a:solidFill>
                <a:effectLst/>
                <a:latin typeface="+mn-lt"/>
                <a:ea typeface="+mn-ea"/>
                <a:cs typeface="+mn-cs"/>
              </a:rPr>
              <a:t> and professional skills, create life-long connections, engage and inform the public, and inspire today's nuclear technology professionals to meet the challenges of the 21st century.</a:t>
            </a:r>
            <a:endParaRPr lang="en-CA" dirty="0"/>
          </a:p>
        </p:txBody>
      </p:sp>
      <p:sp>
        <p:nvSpPr>
          <p:cNvPr id="4" name="Footer Placeholder 3"/>
          <p:cNvSpPr>
            <a:spLocks noGrp="1"/>
          </p:cNvSpPr>
          <p:nvPr>
            <p:ph type="ftr" sz="quarter" idx="10"/>
          </p:nvPr>
        </p:nvSpPr>
        <p:spPr/>
        <p:txBody>
          <a:bodyPr/>
          <a:lstStyle/>
          <a:p>
            <a:r>
              <a:rPr lang="en-US"/>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2</a:t>
            </a:fld>
            <a:endParaRPr lang="en-US" dirty="0"/>
          </a:p>
        </p:txBody>
      </p:sp>
    </p:spTree>
    <p:extLst>
      <p:ext uri="{BB962C8B-B14F-4D97-AF65-F5344CB8AC3E}">
        <p14:creationId xmlns:p14="http://schemas.microsoft.com/office/powerpoint/2010/main" val="2807307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Q’s</a:t>
            </a:r>
          </a:p>
        </p:txBody>
      </p:sp>
      <p:sp>
        <p:nvSpPr>
          <p:cNvPr id="4" name="Footer Placeholder 3"/>
          <p:cNvSpPr>
            <a:spLocks noGrp="1"/>
          </p:cNvSpPr>
          <p:nvPr>
            <p:ph type="ftr" sz="quarter" idx="10"/>
          </p:nvPr>
        </p:nvSpPr>
        <p:spPr/>
        <p:txBody>
          <a:bodyPr/>
          <a:lstStyle/>
          <a:p>
            <a:r>
              <a:rPr lang="en-US"/>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20</a:t>
            </a:fld>
            <a:endParaRPr lang="en-US" dirty="0"/>
          </a:p>
        </p:txBody>
      </p:sp>
    </p:spTree>
    <p:extLst>
      <p:ext uri="{BB962C8B-B14F-4D97-AF65-F5344CB8AC3E}">
        <p14:creationId xmlns:p14="http://schemas.microsoft.com/office/powerpoint/2010/main" val="222989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We stand proud as a global leader advancing nuclear science and technology. The world comes to us to solve the toughest technological challenges. We have the most effective industrial partnerships of any national laboratory. Our campuses are home to a vibrant community of the world’s brightest innovators. Our people know they are making a difference in the lives of people around the world. Our customers in industry and the Canadian government value us.</a:t>
            </a:r>
            <a:endParaRPr lang="en-CA" dirty="0"/>
          </a:p>
        </p:txBody>
      </p:sp>
      <p:sp>
        <p:nvSpPr>
          <p:cNvPr id="4" name="Footer Placeholder 3"/>
          <p:cNvSpPr>
            <a:spLocks noGrp="1"/>
          </p:cNvSpPr>
          <p:nvPr>
            <p:ph type="ftr" sz="quarter" idx="10"/>
          </p:nvPr>
        </p:nvSpPr>
        <p:spPr/>
        <p:txBody>
          <a:bodyPr/>
          <a:lstStyle/>
          <a:p>
            <a:r>
              <a:rPr lang="en-US"/>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3</a:t>
            </a:fld>
            <a:endParaRPr lang="en-US" dirty="0"/>
          </a:p>
        </p:txBody>
      </p:sp>
    </p:spTree>
    <p:extLst>
      <p:ext uri="{BB962C8B-B14F-4D97-AF65-F5344CB8AC3E}">
        <p14:creationId xmlns:p14="http://schemas.microsoft.com/office/powerpoint/2010/main" val="292468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p:spPr>
        <p:txBody>
          <a:bodyPr/>
          <a:lstStyle/>
          <a:p>
            <a:r>
              <a:rPr lang="en-US" dirty="0">
                <a:solidFill>
                  <a:prstClr val="black"/>
                </a:solidFill>
                <a:latin typeface="Arial" pitchFamily="34" charset="0"/>
                <a:ea typeface="ヒラギノ角ゴ Pro W3"/>
                <a:cs typeface="Times New Roman" pitchFamily="18" charset="0"/>
              </a:rPr>
              <a:t>UNRESTRICTED / </a:t>
            </a:r>
            <a:br>
              <a:rPr lang="en-US" dirty="0">
                <a:solidFill>
                  <a:prstClr val="black"/>
                </a:solidFill>
                <a:latin typeface="Arial" pitchFamily="34" charset="0"/>
                <a:ea typeface="ヒラギノ角ゴ Pro W3"/>
                <a:cs typeface="Times New Roman" pitchFamily="18" charset="0"/>
              </a:rPr>
            </a:br>
            <a:r>
              <a:rPr lang="en-US" dirty="0">
                <a:solidFill>
                  <a:prstClr val="black"/>
                </a:solidFill>
                <a:latin typeface="Arial" pitchFamily="34" charset="0"/>
                <a:ea typeface="ヒラギノ角ゴ Pro W3"/>
                <a:cs typeface="Times New Roman" pitchFamily="18" charset="0"/>
              </a:rPr>
              <a:t>ILLIMITÉE</a:t>
            </a:r>
          </a:p>
        </p:txBody>
      </p:sp>
      <p:sp>
        <p:nvSpPr>
          <p:cNvPr id="49155" name="Rectangle 7"/>
          <p:cNvSpPr>
            <a:spLocks noGrp="1" noChangeArrowheads="1"/>
          </p:cNvSpPr>
          <p:nvPr>
            <p:ph type="sldNum" sz="quarter" idx="5"/>
          </p:nvPr>
        </p:nvSpPr>
        <p:spPr>
          <a:noFill/>
        </p:spPr>
        <p:txBody>
          <a:bodyPr/>
          <a:lstStyle/>
          <a:p>
            <a:fld id="{5D683CAE-BBB7-4660-AEFF-7844B1AC94E5}" type="slidenum">
              <a:rPr lang="en-US" smtClean="0">
                <a:solidFill>
                  <a:prstClr val="black"/>
                </a:solidFill>
                <a:latin typeface="Arial" pitchFamily="34" charset="0"/>
                <a:ea typeface="ヒラギノ角ゴ Pro W3"/>
                <a:cs typeface="ヒラギノ角ゴ Pro W3"/>
              </a:rPr>
              <a:pPr/>
              <a:t>4</a:t>
            </a:fld>
            <a:endParaRPr lang="en-US" dirty="0">
              <a:solidFill>
                <a:prstClr val="black"/>
              </a:solidFill>
              <a:latin typeface="Arial" pitchFamily="34" charset="0"/>
              <a:ea typeface="ヒラギノ角ゴ Pro W3"/>
              <a:cs typeface="ヒラギノ角ゴ Pro W3"/>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Birthplace of Canada’s nuclear industry</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First sustained nuclear criticality outside USA</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Supplied Cobalt-60 for first cancer treatment in Canada</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AECL established as a Crown Corporation in 1952</a:t>
            </a:r>
          </a:p>
          <a:p>
            <a:pPr marL="275434" indent="-220348" defTabSz="881390" fontAlgn="base">
              <a:lnSpc>
                <a:spcPct val="150000"/>
              </a:lnSpc>
              <a:spcAft>
                <a:spcPct val="0"/>
              </a:spcAft>
              <a:buFont typeface="Times" pitchFamily="-3" charset="0"/>
              <a:buChar char="•"/>
              <a:defRPr/>
            </a:pPr>
            <a:r>
              <a:rPr lang="en-CA" kern="0" dirty="0">
                <a:latin typeface="Verdana" pitchFamily="34" charset="0"/>
                <a:ea typeface="Verdana" pitchFamily="34" charset="0"/>
                <a:cs typeface="Verdana" pitchFamily="34" charset="0"/>
              </a:rPr>
              <a:t>Developed CANDU power reactor technology</a:t>
            </a:r>
          </a:p>
          <a:p>
            <a:pPr eaLnBrk="1" hangingPunct="1"/>
            <a:endParaRPr lang="en-US" dirty="0">
              <a:latin typeface="Arial" pitchFamily="34" charset="0"/>
              <a:ea typeface="ヒラギノ角ゴ Pro W3"/>
            </a:endParaRPr>
          </a:p>
          <a:p>
            <a:pPr eaLnBrk="1" hangingPunct="1"/>
            <a:r>
              <a:rPr lang="en-US" dirty="0">
                <a:latin typeface="Arial" pitchFamily="34" charset="0"/>
                <a:ea typeface="ヒラギノ角ゴ Pro W3"/>
              </a:rPr>
              <a:t>FYI if there is a question on Indigenous workforce:</a:t>
            </a:r>
          </a:p>
          <a:p>
            <a:pPr eaLnBrk="1" hangingPunct="1"/>
            <a:r>
              <a:rPr lang="en-US" dirty="0">
                <a:latin typeface="Arial" pitchFamily="34" charset="0"/>
                <a:ea typeface="ヒラギノ角ゴ Pro W3"/>
              </a:rPr>
              <a:t> </a:t>
            </a:r>
          </a:p>
          <a:p>
            <a:pPr eaLnBrk="1" hangingPunct="1"/>
            <a:r>
              <a:rPr lang="en-US" dirty="0">
                <a:latin typeface="Arial" pitchFamily="34" charset="0"/>
                <a:ea typeface="ヒラギノ角ゴ Pro W3"/>
              </a:rPr>
              <a:t>From</a:t>
            </a:r>
            <a:r>
              <a:rPr lang="en-US" baseline="0" dirty="0">
                <a:latin typeface="Arial" pitchFamily="34" charset="0"/>
                <a:ea typeface="ヒラギノ角ゴ Pro W3"/>
              </a:rPr>
              <a:t> 2015 Employment Equity Stats:</a:t>
            </a:r>
          </a:p>
          <a:p>
            <a:pPr eaLnBrk="1" hangingPunct="1"/>
            <a:endParaRPr lang="en-US" baseline="0" dirty="0">
              <a:latin typeface="Arial" pitchFamily="34" charset="0"/>
              <a:ea typeface="ヒラギノ角ゴ Pro W3"/>
            </a:endParaRPr>
          </a:p>
          <a:p>
            <a:pPr eaLnBrk="1" hangingPunct="1"/>
            <a:r>
              <a:rPr lang="en-CA" dirty="0"/>
              <a:t>It is self reported there were 224 employees that identified themselves as Aboriginal in 2015, so Indigenous people represented 6.4% of CNL’s total workforce.</a:t>
            </a:r>
            <a:endParaRPr lang="en-US" dirty="0">
              <a:latin typeface="Arial" pitchFamily="34" charset="0"/>
              <a:ea typeface="ヒラギノ角ゴ Pro W3"/>
            </a:endParaRPr>
          </a:p>
          <a:p>
            <a:pPr eaLnBrk="1" hangingPunct="1"/>
            <a:endParaRPr lang="en-US" dirty="0">
              <a:latin typeface="Arial" pitchFamily="34" charset="0"/>
              <a:ea typeface="ヒラギノ角ゴ Pro W3"/>
            </a:endParaRPr>
          </a:p>
        </p:txBody>
      </p:sp>
    </p:spTree>
    <p:extLst>
      <p:ext uri="{BB962C8B-B14F-4D97-AF65-F5344CB8AC3E}">
        <p14:creationId xmlns:p14="http://schemas.microsoft.com/office/powerpoint/2010/main" val="376915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b="1" dirty="0">
                <a:effectLst/>
              </a:rPr>
              <a:t>CORE VALUES</a:t>
            </a:r>
          </a:p>
          <a:p>
            <a:r>
              <a:rPr lang="en-CA" dirty="0">
                <a:effectLst/>
              </a:rPr>
              <a:t>Safety </a:t>
            </a:r>
          </a:p>
          <a:p>
            <a:r>
              <a:rPr lang="en-CA" dirty="0">
                <a:effectLst/>
              </a:rPr>
              <a:t>Respect </a:t>
            </a:r>
          </a:p>
          <a:p>
            <a:r>
              <a:rPr lang="en-CA" dirty="0">
                <a:effectLst/>
              </a:rPr>
              <a:t>Teamwork </a:t>
            </a:r>
          </a:p>
          <a:p>
            <a:r>
              <a:rPr lang="en-CA" dirty="0">
                <a:effectLst/>
              </a:rPr>
              <a:t>Accountability </a:t>
            </a:r>
          </a:p>
          <a:p>
            <a:r>
              <a:rPr lang="en-CA" dirty="0">
                <a:effectLst/>
              </a:rPr>
              <a:t>Integrity </a:t>
            </a:r>
          </a:p>
          <a:p>
            <a:r>
              <a:rPr lang="en-CA" dirty="0">
                <a:effectLst/>
              </a:rPr>
              <a:t>Excellence</a:t>
            </a:r>
          </a:p>
          <a:p>
            <a:pPr eaLnBrk="1" hangingPunct="1">
              <a:spcBef>
                <a:spcPct val="0"/>
              </a:spcBef>
            </a:pPr>
            <a:endParaRPr lang="en-CA" dirty="0"/>
          </a:p>
        </p:txBody>
      </p:sp>
      <p:sp>
        <p:nvSpPr>
          <p:cNvPr id="563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a:solidFill>
                  <a:prstClr val="black"/>
                </a:solidFill>
              </a:rPr>
              <a:t>UNRESTRICTED</a:t>
            </a:r>
          </a:p>
        </p:txBody>
      </p:sp>
      <p:sp>
        <p:nvSpPr>
          <p:cNvPr id="563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A25611-E620-4FC9-9662-BFAF5E2FD71B}"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75732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We</a:t>
            </a:r>
            <a:r>
              <a:rPr lang="en-CA" baseline="0" dirty="0"/>
              <a:t> are all made up of atoms. Atoms are made up of three main components – Proton, Neutron, Electron</a:t>
            </a:r>
          </a:p>
          <a:p>
            <a:endParaRPr lang="en-CA" dirty="0"/>
          </a:p>
          <a:p>
            <a:r>
              <a:rPr lang="en-CA" dirty="0"/>
              <a:t>Q</a:t>
            </a:r>
            <a:r>
              <a:rPr lang="en-CA" baseline="0" dirty="0"/>
              <a:t> – Do you have any examples of radiant energy? </a:t>
            </a:r>
          </a:p>
          <a:p>
            <a:r>
              <a:rPr lang="en-CA" baseline="0" dirty="0"/>
              <a:t>		-Sun, Light, Heat</a:t>
            </a:r>
            <a:endParaRPr lang="en-CA" dirty="0"/>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6</a:t>
            </a:fld>
            <a:endParaRPr lang="en-US" dirty="0"/>
          </a:p>
        </p:txBody>
      </p:sp>
    </p:spTree>
    <p:extLst>
      <p:ext uri="{BB962C8B-B14F-4D97-AF65-F5344CB8AC3E}">
        <p14:creationId xmlns:p14="http://schemas.microsoft.com/office/powerpoint/2010/main" val="4820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a:t>
            </a:r>
            <a:r>
              <a:rPr lang="en-CA" baseline="0" dirty="0"/>
              <a:t> What is Nuclear Fission? </a:t>
            </a:r>
            <a:endParaRPr lang="en-CA" dirty="0"/>
          </a:p>
          <a:p>
            <a:r>
              <a:rPr lang="en-CA" dirty="0"/>
              <a:t>Q – What other ways can we produce electricity? </a:t>
            </a:r>
          </a:p>
          <a:p>
            <a:r>
              <a:rPr lang="en-CA" dirty="0"/>
              <a:t>Q</a:t>
            </a:r>
            <a:r>
              <a:rPr lang="en-CA" baseline="0" dirty="0"/>
              <a:t> – What is green energy?</a:t>
            </a:r>
            <a:endParaRPr lang="en-CA" dirty="0"/>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7</a:t>
            </a:fld>
            <a:endParaRPr lang="en-US" dirty="0"/>
          </a:p>
        </p:txBody>
      </p:sp>
    </p:spTree>
    <p:extLst>
      <p:ext uri="{BB962C8B-B14F-4D97-AF65-F5344CB8AC3E}">
        <p14:creationId xmlns:p14="http://schemas.microsoft.com/office/powerpoint/2010/main" val="1035988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kern="1200" dirty="0">
                <a:solidFill>
                  <a:schemeClr val="tx1"/>
                </a:solidFill>
                <a:effectLst/>
                <a:latin typeface="+mn-lt"/>
                <a:ea typeface="+mn-ea"/>
                <a:cs typeface="+mn-cs"/>
              </a:rPr>
              <a:t>Since a typical </a:t>
            </a:r>
            <a:r>
              <a:rPr lang="en-CA" sz="1200" b="1" kern="1200" dirty="0">
                <a:solidFill>
                  <a:schemeClr val="tx1"/>
                </a:solidFill>
                <a:effectLst/>
                <a:latin typeface="+mn-lt"/>
                <a:ea typeface="+mn-ea"/>
                <a:cs typeface="+mn-cs"/>
              </a:rPr>
              <a:t>banana</a:t>
            </a:r>
            <a:r>
              <a:rPr lang="en-CA" sz="1200" b="0" kern="1200" dirty="0">
                <a:solidFill>
                  <a:schemeClr val="tx1"/>
                </a:solidFill>
                <a:effectLst/>
                <a:latin typeface="+mn-lt"/>
                <a:ea typeface="+mn-ea"/>
                <a:cs typeface="+mn-cs"/>
              </a:rPr>
              <a:t> contains about half a gram of potassium, it will have an </a:t>
            </a:r>
            <a:r>
              <a:rPr lang="en-CA" sz="1200" b="1" kern="1200" dirty="0">
                <a:solidFill>
                  <a:schemeClr val="tx1"/>
                </a:solidFill>
                <a:effectLst/>
                <a:latin typeface="+mn-lt"/>
                <a:ea typeface="+mn-ea"/>
                <a:cs typeface="+mn-cs"/>
              </a:rPr>
              <a:t>activity</a:t>
            </a:r>
            <a:r>
              <a:rPr lang="en-CA" sz="1200" b="0" kern="1200" dirty="0">
                <a:solidFill>
                  <a:schemeClr val="tx1"/>
                </a:solidFill>
                <a:effectLst/>
                <a:latin typeface="+mn-lt"/>
                <a:ea typeface="+mn-ea"/>
                <a:cs typeface="+mn-cs"/>
              </a:rPr>
              <a:t> of roughly 15 </a:t>
            </a:r>
            <a:r>
              <a:rPr lang="en-CA" sz="1200" b="0" kern="1200" dirty="0" err="1">
                <a:solidFill>
                  <a:schemeClr val="tx1"/>
                </a:solidFill>
                <a:effectLst/>
                <a:latin typeface="+mn-lt"/>
                <a:ea typeface="+mn-ea"/>
                <a:cs typeface="+mn-cs"/>
              </a:rPr>
              <a:t>Bq</a:t>
            </a:r>
            <a:r>
              <a:rPr lang="en-CA" sz="1200" b="0" kern="1200" dirty="0">
                <a:solidFill>
                  <a:schemeClr val="tx1"/>
                </a:solidFill>
                <a:effectLst/>
                <a:latin typeface="+mn-lt"/>
                <a:ea typeface="+mn-ea"/>
                <a:cs typeface="+mn-cs"/>
              </a:rPr>
              <a:t>.</a:t>
            </a:r>
          </a:p>
          <a:p>
            <a:endParaRPr lang="en-CA" sz="1200" b="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The sun warms</a:t>
            </a:r>
            <a:r>
              <a:rPr lang="en-CA" sz="1200" b="0" kern="1200" baseline="0" dirty="0">
                <a:solidFill>
                  <a:schemeClr val="tx1"/>
                </a:solidFill>
                <a:effectLst/>
                <a:latin typeface="+mn-lt"/>
                <a:ea typeface="+mn-ea"/>
                <a:cs typeface="+mn-cs"/>
              </a:rPr>
              <a:t> the earth through radiant energy produced by nuclear fusion</a:t>
            </a:r>
            <a:endParaRPr lang="en-CA" dirty="0"/>
          </a:p>
        </p:txBody>
      </p:sp>
      <p:sp>
        <p:nvSpPr>
          <p:cNvPr id="4" name="Footer Placeholder 3"/>
          <p:cNvSpPr>
            <a:spLocks noGrp="1"/>
          </p:cNvSpPr>
          <p:nvPr>
            <p:ph type="ftr" sz="quarter" idx="10"/>
          </p:nvPr>
        </p:nvSpPr>
        <p:spPr/>
        <p:txBody>
          <a:bodyPr/>
          <a:lstStyle/>
          <a:p>
            <a:r>
              <a:rPr lang="en-US"/>
              <a:t>OFFICIAL USE ONLY</a:t>
            </a:r>
            <a:endParaRPr lang="en-US" dirty="0"/>
          </a:p>
        </p:txBody>
      </p:sp>
      <p:sp>
        <p:nvSpPr>
          <p:cNvPr id="5" name="Slide Number Placeholder 4"/>
          <p:cNvSpPr>
            <a:spLocks noGrp="1"/>
          </p:cNvSpPr>
          <p:nvPr>
            <p:ph type="sldNum" sz="quarter" idx="11"/>
          </p:nvPr>
        </p:nvSpPr>
        <p:spPr/>
        <p:txBody>
          <a:bodyPr/>
          <a:lstStyle/>
          <a:p>
            <a:fld id="{329B2972-47EF-544F-9906-3872D36B8B67}" type="slidenum">
              <a:rPr lang="en-US" smtClean="0"/>
              <a:pPr/>
              <a:t>8</a:t>
            </a:fld>
            <a:endParaRPr lang="en-US" dirty="0"/>
          </a:p>
        </p:txBody>
      </p:sp>
    </p:spTree>
    <p:extLst>
      <p:ext uri="{BB962C8B-B14F-4D97-AF65-F5344CB8AC3E}">
        <p14:creationId xmlns:p14="http://schemas.microsoft.com/office/powerpoint/2010/main" val="2638514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Mine-processing (uranium pellet</a:t>
            </a:r>
            <a:r>
              <a:rPr lang="en-CA" baseline="0" dirty="0"/>
              <a:t>) </a:t>
            </a:r>
            <a:r>
              <a:rPr lang="en-CA" dirty="0"/>
              <a:t>-fuel-bundle-reactor-waste</a:t>
            </a:r>
          </a:p>
          <a:p>
            <a:r>
              <a:rPr lang="en-CA" dirty="0"/>
              <a:t>Demo</a:t>
            </a:r>
            <a:r>
              <a:rPr lang="en-CA" baseline="0" dirty="0"/>
              <a:t> – Fuel Bundle</a:t>
            </a:r>
            <a:endParaRPr lang="en-CA" dirty="0"/>
          </a:p>
        </p:txBody>
      </p:sp>
      <p:sp>
        <p:nvSpPr>
          <p:cNvPr id="4" name="Footer Placeholder 3"/>
          <p:cNvSpPr>
            <a:spLocks noGrp="1"/>
          </p:cNvSpPr>
          <p:nvPr>
            <p:ph type="ftr" sz="quarter" idx="10"/>
          </p:nvPr>
        </p:nvSpPr>
        <p:spPr/>
        <p:txBody>
          <a:bodyPr/>
          <a:lstStyle/>
          <a:p>
            <a:r>
              <a:rPr lang="en-US" dirty="0"/>
              <a:t>OFFICIAL USE ONLY</a:t>
            </a:r>
          </a:p>
        </p:txBody>
      </p:sp>
      <p:sp>
        <p:nvSpPr>
          <p:cNvPr id="5" name="Slide Number Placeholder 4"/>
          <p:cNvSpPr>
            <a:spLocks noGrp="1"/>
          </p:cNvSpPr>
          <p:nvPr>
            <p:ph type="sldNum" sz="quarter" idx="11"/>
          </p:nvPr>
        </p:nvSpPr>
        <p:spPr/>
        <p:txBody>
          <a:bodyPr/>
          <a:lstStyle/>
          <a:p>
            <a:fld id="{329B2972-47EF-544F-9906-3872D36B8B67}" type="slidenum">
              <a:rPr lang="en-US" smtClean="0"/>
              <a:pPr/>
              <a:t>9</a:t>
            </a:fld>
            <a:endParaRPr lang="en-US" dirty="0"/>
          </a:p>
        </p:txBody>
      </p:sp>
    </p:spTree>
    <p:extLst>
      <p:ext uri="{BB962C8B-B14F-4D97-AF65-F5344CB8AC3E}">
        <p14:creationId xmlns:p14="http://schemas.microsoft.com/office/powerpoint/2010/main" val="1057033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itle Page">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265113" y="3788475"/>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a:t>Title / Titre</a:t>
            </a:r>
            <a:endParaRPr lang="en-US" dirty="0"/>
          </a:p>
        </p:txBody>
      </p:sp>
      <p:sp>
        <p:nvSpPr>
          <p:cNvPr id="9" name="Text Placeholder 9"/>
          <p:cNvSpPr>
            <a:spLocks noGrp="1"/>
          </p:cNvSpPr>
          <p:nvPr>
            <p:ph type="body" sz="quarter" idx="11" hasCustomPrompt="1"/>
          </p:nvPr>
        </p:nvSpPr>
        <p:spPr>
          <a:xfrm>
            <a:off x="265113" y="4387006"/>
            <a:ext cx="8601073" cy="367874"/>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a:t>Sub-Title / </a:t>
            </a:r>
            <a:r>
              <a:rPr lang="en-CA" dirty="0" err="1"/>
              <a:t>Sous</a:t>
            </a:r>
            <a:r>
              <a:rPr lang="en-CA" dirty="0"/>
              <a:t>-titre</a:t>
            </a:r>
          </a:p>
        </p:txBody>
      </p:sp>
      <p:sp>
        <p:nvSpPr>
          <p:cNvPr id="4" name="Text Placeholder 3"/>
          <p:cNvSpPr>
            <a:spLocks noGrp="1"/>
          </p:cNvSpPr>
          <p:nvPr>
            <p:ph type="body" sz="quarter" idx="12" hasCustomPrompt="1"/>
          </p:nvPr>
        </p:nvSpPr>
        <p:spPr>
          <a:xfrm>
            <a:off x="265113" y="4754563"/>
            <a:ext cx="8601075" cy="558800"/>
          </a:xfrm>
          <a:prstGeom prst="rect">
            <a:avLst/>
          </a:prstGeom>
        </p:spPr>
        <p:txBody>
          <a:bodyPr vert="horz"/>
          <a:lstStyle>
            <a:lvl1pPr>
              <a:defRPr sz="2400" b="1"/>
            </a:lvl1pPr>
          </a:lstStyle>
          <a:p>
            <a:r>
              <a:rPr lang="en-US" sz="1800" b="0" i="0" dirty="0">
                <a:solidFill>
                  <a:schemeClr val="tx1">
                    <a:lumMod val="85000"/>
                    <a:lumOff val="15000"/>
                  </a:schemeClr>
                </a:solidFill>
                <a:latin typeface="Verdana"/>
                <a:cs typeface="Verdana"/>
              </a:rPr>
              <a:t>Date</a:t>
            </a:r>
          </a:p>
        </p:txBody>
      </p:sp>
      <p:sp>
        <p:nvSpPr>
          <p:cNvPr id="10" name="Picture Placeholder 9"/>
          <p:cNvSpPr>
            <a:spLocks noGrp="1"/>
          </p:cNvSpPr>
          <p:nvPr>
            <p:ph type="pic" sz="quarter" idx="13" hasCustomPrompt="1"/>
          </p:nvPr>
        </p:nvSpPr>
        <p:spPr>
          <a:xfrm>
            <a:off x="0" y="0"/>
            <a:ext cx="9144000" cy="3475038"/>
          </a:xfrm>
          <a:prstGeom prst="rect">
            <a:avLst/>
          </a:prstGeom>
        </p:spPr>
        <p:txBody>
          <a:bodyPr vert="horz" anchor="ctr"/>
          <a:lstStyle>
            <a:lvl1pPr algn="ctr">
              <a:defRPr sz="1600" b="0" i="0">
                <a:solidFill>
                  <a:schemeClr val="bg1">
                    <a:lumMod val="50000"/>
                  </a:schemeClr>
                </a:solidFill>
                <a:latin typeface="Verdana"/>
                <a:cs typeface="Verdana"/>
              </a:defRPr>
            </a:lvl1pPr>
          </a:lstStyle>
          <a:p>
            <a:r>
              <a:rPr lang="en-US" dirty="0"/>
              <a:t>Click to insert picture. </a:t>
            </a:r>
          </a:p>
          <a:p>
            <a:r>
              <a:rPr lang="en-CA" dirty="0" err="1"/>
              <a:t>Cliquez</a:t>
            </a:r>
            <a:r>
              <a:rPr lang="en-CA" dirty="0"/>
              <a:t> pour </a:t>
            </a:r>
            <a:r>
              <a:rPr lang="en-CA" dirty="0" err="1"/>
              <a:t>insérer</a:t>
            </a:r>
            <a:r>
              <a:rPr lang="en-CA" dirty="0"/>
              <a:t> </a:t>
            </a:r>
            <a:r>
              <a:rPr lang="en-CA" dirty="0" err="1"/>
              <a:t>l'image</a:t>
            </a:r>
            <a:endParaRPr lang="en-US" dirty="0"/>
          </a:p>
        </p:txBody>
      </p:sp>
      <p:pic>
        <p:nvPicPr>
          <p:cNvPr id="3" name="Picture 2"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3475038"/>
            <a:ext cx="9143391" cy="529167"/>
          </a:xfrm>
          <a:prstGeom prst="rect">
            <a:avLst/>
          </a:prstGeom>
        </p:spPr>
      </p:pic>
    </p:spTree>
    <p:extLst>
      <p:ext uri="{BB962C8B-B14F-4D97-AF65-F5344CB8AC3E}">
        <p14:creationId xmlns:p14="http://schemas.microsoft.com/office/powerpoint/2010/main" val="382301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Ligh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681038" y="200526"/>
            <a:ext cx="7781925" cy="5013158"/>
          </a:xfrm>
          <a:prstGeom prst="rect">
            <a:avLst/>
          </a:prstGeom>
        </p:spPr>
        <p:txBody>
          <a:bodyPr vert="horz" anchor="ctr"/>
          <a:lstStyle>
            <a:lvl1pPr marL="0" indent="0" algn="l">
              <a:buNone/>
              <a:defRPr sz="4800" b="1" i="0">
                <a:solidFill>
                  <a:schemeClr val="tx1">
                    <a:lumMod val="85000"/>
                    <a:lumOff val="15000"/>
                  </a:schemeClr>
                </a:solidFill>
                <a:latin typeface="Trebuchet MS"/>
                <a:cs typeface="Trebuchet MS"/>
              </a:defRPr>
            </a:lvl1pPr>
            <a:lvl2pPr marL="457200" indent="0" algn="l">
              <a:buNone/>
              <a:defRPr sz="4800" b="1" i="0">
                <a:solidFill>
                  <a:schemeClr val="bg1"/>
                </a:solidFill>
                <a:latin typeface="Trebuchet MS"/>
                <a:cs typeface="Trebuchet MS"/>
              </a:defRPr>
            </a:lvl2pPr>
            <a:lvl3pPr marL="914400" indent="0" algn="l">
              <a:buNone/>
              <a:defRPr sz="4800" b="1" i="0">
                <a:solidFill>
                  <a:schemeClr val="bg1"/>
                </a:solidFill>
                <a:latin typeface="Trebuchet MS"/>
                <a:cs typeface="Trebuchet MS"/>
              </a:defRPr>
            </a:lvl3pPr>
            <a:lvl4pPr marL="1371600" indent="0" algn="l">
              <a:buNone/>
              <a:defRPr sz="4800" b="1" i="0">
                <a:solidFill>
                  <a:schemeClr val="bg1"/>
                </a:solidFill>
                <a:latin typeface="Trebuchet MS"/>
                <a:cs typeface="Trebuchet MS"/>
              </a:defRPr>
            </a:lvl4pPr>
            <a:lvl5pPr marL="1828800" indent="0" algn="l">
              <a:buNone/>
              <a:defRPr sz="4800" b="1" i="0">
                <a:solidFill>
                  <a:schemeClr val="bg1"/>
                </a:solidFill>
                <a:latin typeface="Trebuchet MS"/>
                <a:cs typeface="Trebuchet MS"/>
              </a:defRPr>
            </a:lvl5pPr>
          </a:lstStyle>
          <a:p>
            <a:r>
              <a:rPr lang="en-CA" dirty="0"/>
              <a:t>Page à fort impact. High impact page. </a:t>
            </a:r>
            <a:r>
              <a:rPr lang="en-CA" dirty="0">
                <a:solidFill>
                  <a:srgbClr val="64E066"/>
                </a:solidFill>
              </a:rPr>
              <a:t>Less is more.</a:t>
            </a:r>
            <a:r>
              <a:rPr lang="en-CA" dirty="0">
                <a:solidFill>
                  <a:schemeClr val="bg1"/>
                </a:solidFill>
              </a:rPr>
              <a:t> </a:t>
            </a:r>
            <a:endParaRPr lang="en-US" dirty="0">
              <a:solidFill>
                <a:srgbClr val="64E066"/>
              </a:solidFill>
            </a:endParaRPr>
          </a:p>
        </p:txBody>
      </p:sp>
      <p:pic>
        <p:nvPicPr>
          <p:cNvPr id="5" name="Picture 4"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245299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act Dark">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681038" y="187158"/>
            <a:ext cx="7781925" cy="5053263"/>
          </a:xfrm>
          <a:prstGeom prst="rect">
            <a:avLst/>
          </a:prstGeom>
        </p:spPr>
        <p:txBody>
          <a:bodyPr vert="horz" anchor="ctr"/>
          <a:lstStyle>
            <a:lvl1pPr marL="0" indent="0" algn="l">
              <a:buNone/>
              <a:defRPr sz="4800" b="1" i="0" baseline="0">
                <a:solidFill>
                  <a:schemeClr val="bg1"/>
                </a:solidFill>
                <a:latin typeface="Trebuchet MS"/>
                <a:cs typeface="Trebuchet MS"/>
              </a:defRPr>
            </a:lvl1pPr>
            <a:lvl2pPr marL="457200" indent="0" algn="l">
              <a:buNone/>
              <a:defRPr sz="4800" b="1" i="0">
                <a:solidFill>
                  <a:schemeClr val="bg1"/>
                </a:solidFill>
                <a:latin typeface="Trebuchet MS"/>
                <a:cs typeface="Trebuchet MS"/>
              </a:defRPr>
            </a:lvl2pPr>
            <a:lvl3pPr marL="914400" indent="0" algn="l">
              <a:buNone/>
              <a:defRPr sz="4800" b="1" i="0">
                <a:solidFill>
                  <a:schemeClr val="bg1"/>
                </a:solidFill>
                <a:latin typeface="Trebuchet MS"/>
                <a:cs typeface="Trebuchet MS"/>
              </a:defRPr>
            </a:lvl3pPr>
            <a:lvl4pPr marL="1371600" indent="0" algn="l">
              <a:buNone/>
              <a:defRPr sz="4800" b="1" i="0">
                <a:solidFill>
                  <a:schemeClr val="bg1"/>
                </a:solidFill>
                <a:latin typeface="Trebuchet MS"/>
                <a:cs typeface="Trebuchet MS"/>
              </a:defRPr>
            </a:lvl4pPr>
            <a:lvl5pPr marL="1828800" indent="0" algn="l">
              <a:buNone/>
              <a:defRPr sz="4800" b="1" i="0">
                <a:solidFill>
                  <a:schemeClr val="bg1"/>
                </a:solidFill>
                <a:latin typeface="Trebuchet MS"/>
                <a:cs typeface="Trebuchet MS"/>
              </a:defRPr>
            </a:lvl5pPr>
          </a:lstStyle>
          <a:p>
            <a:r>
              <a:rPr lang="en-CA" dirty="0"/>
              <a:t>Page à fort impact. High impact page. </a:t>
            </a:r>
            <a:r>
              <a:rPr lang="en-CA" dirty="0">
                <a:solidFill>
                  <a:srgbClr val="64E066"/>
                </a:solidFill>
              </a:rPr>
              <a:t>Less is more.</a:t>
            </a:r>
            <a:r>
              <a:rPr lang="en-CA" dirty="0">
                <a:solidFill>
                  <a:schemeClr val="bg1"/>
                </a:solidFill>
              </a:rPr>
              <a:t> </a:t>
            </a:r>
            <a:endParaRPr lang="en-US" dirty="0">
              <a:solidFill>
                <a:srgbClr val="64E066"/>
              </a:solidFill>
            </a:endParaRPr>
          </a:p>
        </p:txBody>
      </p:sp>
      <p:pic>
        <p:nvPicPr>
          <p:cNvPr id="5" name="Picture 4"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30128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llery Style">
    <p:spTree>
      <p:nvGrpSpPr>
        <p:cNvPr id="1" name=""/>
        <p:cNvGrpSpPr/>
        <p:nvPr/>
      </p:nvGrpSpPr>
      <p:grpSpPr>
        <a:xfrm>
          <a:off x="0" y="0"/>
          <a:ext cx="0" cy="0"/>
          <a:chOff x="0" y="0"/>
          <a:chExt cx="0" cy="0"/>
        </a:xfrm>
      </p:grpSpPr>
      <p:sp>
        <p:nvSpPr>
          <p:cNvPr id="7" name="Picture Placeholder 8"/>
          <p:cNvSpPr>
            <a:spLocks noGrp="1"/>
          </p:cNvSpPr>
          <p:nvPr>
            <p:ph type="pic" sz="quarter" idx="16" hasCustomPrompt="1"/>
          </p:nvPr>
        </p:nvSpPr>
        <p:spPr>
          <a:xfrm>
            <a:off x="3460751" y="4635501"/>
            <a:ext cx="5683250" cy="1443566"/>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aseline="0">
                <a:solidFill>
                  <a:schemeClr val="bg1">
                    <a:lumMod val="50000"/>
                  </a:schemeClr>
                </a:solidFill>
                <a:latin typeface="Verdana"/>
                <a:cs typeface="Verdana"/>
              </a:defRPr>
            </a:lvl1pPr>
          </a:lstStyle>
          <a:p>
            <a:r>
              <a:rPr lang="en-US" dirty="0"/>
              <a:t>Click to insert picture. </a:t>
            </a:r>
            <a:r>
              <a:rPr lang="en-CA" dirty="0" err="1"/>
              <a:t>Cliquez</a:t>
            </a:r>
            <a:r>
              <a:rPr lang="en-CA" dirty="0"/>
              <a:t> pour </a:t>
            </a:r>
            <a:r>
              <a:rPr lang="en-CA" dirty="0" err="1"/>
              <a:t>insérer</a:t>
            </a:r>
            <a:r>
              <a:rPr lang="en-CA" dirty="0"/>
              <a:t> </a:t>
            </a:r>
            <a:r>
              <a:rPr lang="en-CA" dirty="0" err="1"/>
              <a:t>l'image</a:t>
            </a:r>
            <a:r>
              <a:rPr lang="en-CA" dirty="0"/>
              <a:t>.</a:t>
            </a:r>
            <a:endParaRPr lang="en-US" dirty="0"/>
          </a:p>
          <a:p>
            <a:r>
              <a:rPr lang="en-US" dirty="0"/>
              <a:t>For best results, please send this image to the back layer.  Choose “Arrange” then select “Send to Back”.</a:t>
            </a:r>
          </a:p>
        </p:txBody>
      </p:sp>
      <p:sp>
        <p:nvSpPr>
          <p:cNvPr id="9" name="Picture Placeholder 8"/>
          <p:cNvSpPr>
            <a:spLocks noGrp="1"/>
          </p:cNvSpPr>
          <p:nvPr>
            <p:ph type="pic" sz="quarter" idx="10" hasCustomPrompt="1"/>
          </p:nvPr>
        </p:nvSpPr>
        <p:spPr>
          <a:xfrm>
            <a:off x="3460751" y="0"/>
            <a:ext cx="5683250" cy="4381501"/>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aseline="0">
                <a:solidFill>
                  <a:schemeClr val="bg1">
                    <a:lumMod val="50000"/>
                  </a:schemeClr>
                </a:solidFill>
                <a:latin typeface="Verdana"/>
                <a:cs typeface="Verdana"/>
              </a:defRPr>
            </a:lvl1pPr>
          </a:lstStyle>
          <a:p>
            <a:r>
              <a:rPr lang="en-US" dirty="0"/>
              <a:t>Click to insert picture. </a:t>
            </a:r>
          </a:p>
          <a:p>
            <a:r>
              <a:rPr lang="en-CA" dirty="0" err="1"/>
              <a:t>Cliquez</a:t>
            </a:r>
            <a:r>
              <a:rPr lang="en-CA" dirty="0"/>
              <a:t> pour </a:t>
            </a:r>
            <a:r>
              <a:rPr lang="en-CA" dirty="0" err="1"/>
              <a:t>insérer</a:t>
            </a:r>
            <a:r>
              <a:rPr lang="en-CA" dirty="0"/>
              <a:t> </a:t>
            </a:r>
            <a:r>
              <a:rPr lang="en-CA" dirty="0" err="1"/>
              <a:t>l'image</a:t>
            </a:r>
            <a:endParaRPr lang="en-US" dirty="0"/>
          </a:p>
        </p:txBody>
      </p:sp>
      <p:sp>
        <p:nvSpPr>
          <p:cNvPr id="10" name="Picture Placeholder 8"/>
          <p:cNvSpPr>
            <a:spLocks noGrp="1"/>
          </p:cNvSpPr>
          <p:nvPr>
            <p:ph type="pic" sz="quarter" idx="11" hasCustomPrompt="1"/>
          </p:nvPr>
        </p:nvSpPr>
        <p:spPr>
          <a:xfrm>
            <a:off x="0" y="3387789"/>
            <a:ext cx="3206750" cy="3470211"/>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baseline="0">
                <a:solidFill>
                  <a:srgbClr val="7F7F7F"/>
                </a:solidFill>
                <a:latin typeface="Verdana"/>
                <a:cs typeface="Verdana"/>
              </a:defRPr>
            </a:lvl1pPr>
          </a:lstStyle>
          <a:p>
            <a:r>
              <a:rPr lang="en-US" dirty="0"/>
              <a:t>Click to insert picture. </a:t>
            </a:r>
            <a:r>
              <a:rPr lang="en-CA" dirty="0" err="1"/>
              <a:t>Cliquez</a:t>
            </a:r>
            <a:r>
              <a:rPr lang="en-CA" dirty="0"/>
              <a:t> pour </a:t>
            </a:r>
            <a:r>
              <a:rPr lang="en-CA" dirty="0" err="1"/>
              <a:t>insérer</a:t>
            </a:r>
            <a:r>
              <a:rPr lang="en-CA" dirty="0"/>
              <a:t> </a:t>
            </a:r>
            <a:r>
              <a:rPr lang="en-CA" dirty="0" err="1"/>
              <a:t>l'image</a:t>
            </a:r>
            <a:r>
              <a:rPr lang="en-CA" dirty="0"/>
              <a:t>.</a:t>
            </a:r>
          </a:p>
          <a:p>
            <a:endParaRPr lang="en-US" dirty="0"/>
          </a:p>
          <a:p>
            <a:r>
              <a:rPr lang="en-US" dirty="0"/>
              <a:t>For best results, please send this image to the back layer.  Choose “Arrange” then select “Send to Back”.</a:t>
            </a:r>
          </a:p>
          <a:p>
            <a:endParaRPr lang="en-US" dirty="0"/>
          </a:p>
        </p:txBody>
      </p:sp>
      <p:sp>
        <p:nvSpPr>
          <p:cNvPr id="15" name="Picture Placeholder 8"/>
          <p:cNvSpPr>
            <a:spLocks noGrp="1"/>
          </p:cNvSpPr>
          <p:nvPr>
            <p:ph type="pic" sz="quarter" idx="15" hasCustomPrompt="1"/>
          </p:nvPr>
        </p:nvSpPr>
        <p:spPr>
          <a:xfrm>
            <a:off x="0" y="-28730"/>
            <a:ext cx="3206750" cy="3162519"/>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1">
                    <a:lumMod val="50000"/>
                  </a:schemeClr>
                </a:solidFill>
                <a:latin typeface="Verdana"/>
                <a:cs typeface="Verdana"/>
              </a:defRPr>
            </a:lvl1pPr>
          </a:lstStyle>
          <a:p>
            <a:r>
              <a:rPr lang="en-US" dirty="0"/>
              <a:t>Click to insert picture.</a:t>
            </a:r>
          </a:p>
          <a:p>
            <a:r>
              <a:rPr lang="en-CA" dirty="0" err="1"/>
              <a:t>Cliquez</a:t>
            </a:r>
            <a:r>
              <a:rPr lang="en-CA" dirty="0"/>
              <a:t> pour </a:t>
            </a:r>
            <a:r>
              <a:rPr lang="en-CA" dirty="0" err="1"/>
              <a:t>insérer</a:t>
            </a:r>
            <a:r>
              <a:rPr lang="en-CA" dirty="0"/>
              <a:t> </a:t>
            </a:r>
            <a:r>
              <a:rPr lang="en-CA" dirty="0" err="1"/>
              <a:t>l'image</a:t>
            </a:r>
            <a:r>
              <a:rPr lang="en-US" dirty="0"/>
              <a:t> </a:t>
            </a:r>
          </a:p>
        </p:txBody>
      </p:sp>
    </p:spTree>
    <p:extLst>
      <p:ext uri="{BB962C8B-B14F-4D97-AF65-F5344CB8AC3E}">
        <p14:creationId xmlns:p14="http://schemas.microsoft.com/office/powerpoint/2010/main" val="410173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4" name="Picture Placeholder 8"/>
          <p:cNvSpPr>
            <a:spLocks noGrp="1"/>
          </p:cNvSpPr>
          <p:nvPr>
            <p:ph type="pic" sz="quarter" idx="10" hasCustomPrompt="1"/>
          </p:nvPr>
        </p:nvSpPr>
        <p:spPr>
          <a:xfrm>
            <a:off x="1" y="211169"/>
            <a:ext cx="9144000" cy="5770532"/>
          </a:xfrm>
          <a:prstGeom prst="rect">
            <a:avLst/>
          </a:prstGeom>
        </p:spPr>
        <p:txBody>
          <a:bodyPr vert="horz" anchor="ctr"/>
          <a:lstStyle>
            <a:lvl1pPr algn="ctr">
              <a:defRPr sz="1600" b="0" i="0" baseline="0">
                <a:solidFill>
                  <a:schemeClr val="bg1">
                    <a:lumMod val="50000"/>
                  </a:schemeClr>
                </a:solidFill>
                <a:latin typeface="Verdana"/>
                <a:cs typeface="Verdana"/>
              </a:defRPr>
            </a:lvl1pPr>
          </a:lstStyle>
          <a:p>
            <a:r>
              <a:rPr lang="en-US" dirty="0"/>
              <a:t>Click to insert picture. </a:t>
            </a:r>
          </a:p>
          <a:p>
            <a:r>
              <a:rPr lang="en-US" dirty="0"/>
              <a:t>For best results, please ensure this image is sent to the back layer. </a:t>
            </a:r>
          </a:p>
          <a:p>
            <a:r>
              <a:rPr lang="en-US" dirty="0"/>
              <a:t>Choose “Arrange” then select “Send to Back”.</a:t>
            </a:r>
          </a:p>
          <a:p>
            <a:endParaRPr lang="en-US" dirty="0"/>
          </a:p>
          <a:p>
            <a:r>
              <a:rPr lang="en-US" dirty="0"/>
              <a:t>Click to insert picture. </a:t>
            </a:r>
            <a:r>
              <a:rPr lang="en-CA" dirty="0" err="1"/>
              <a:t>Cliquez</a:t>
            </a:r>
            <a:r>
              <a:rPr lang="en-CA" dirty="0"/>
              <a:t> pour </a:t>
            </a:r>
            <a:r>
              <a:rPr lang="en-CA" dirty="0" err="1"/>
              <a:t>insérer</a:t>
            </a:r>
            <a:r>
              <a:rPr lang="en-CA" dirty="0"/>
              <a:t> </a:t>
            </a:r>
            <a:r>
              <a:rPr lang="en-CA" dirty="0" err="1"/>
              <a:t>l'image</a:t>
            </a:r>
            <a:r>
              <a:rPr lang="en-CA" dirty="0"/>
              <a:t>.</a:t>
            </a:r>
            <a:endParaRPr lang="en-US" dirty="0"/>
          </a:p>
          <a:p>
            <a:r>
              <a:rPr lang="en-US" dirty="0"/>
              <a:t>For best results, please send this image to the back layer.  Choose “Arrange” then select “Send to Back”.</a:t>
            </a:r>
          </a:p>
          <a:p>
            <a:endParaRPr lang="en-US" dirty="0"/>
          </a:p>
        </p:txBody>
      </p:sp>
      <p:pic>
        <p:nvPicPr>
          <p:cNvPr id="5" name="Picture 4"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1207801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Page">
    <p:spTree>
      <p:nvGrpSpPr>
        <p:cNvPr id="1" name=""/>
        <p:cNvGrpSpPr/>
        <p:nvPr/>
      </p:nvGrpSpPr>
      <p:grpSpPr>
        <a:xfrm>
          <a:off x="0" y="0"/>
          <a:ext cx="0" cy="0"/>
          <a:chOff x="0" y="0"/>
          <a:chExt cx="0" cy="0"/>
        </a:xfrm>
      </p:grpSpPr>
      <p:sp>
        <p:nvSpPr>
          <p:cNvPr id="10" name="Text Placeholder 11"/>
          <p:cNvSpPr>
            <a:spLocks noGrp="1"/>
          </p:cNvSpPr>
          <p:nvPr>
            <p:ph type="body" sz="quarter" idx="11" hasCustomPrompt="1"/>
          </p:nvPr>
        </p:nvSpPr>
        <p:spPr>
          <a:xfrm>
            <a:off x="265114" y="1884478"/>
            <a:ext cx="8685740" cy="316218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dirty="0"/>
              <a:t>Click to change text.</a:t>
            </a:r>
          </a:p>
        </p:txBody>
      </p:sp>
      <p:sp>
        <p:nvSpPr>
          <p:cNvPr id="6"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lgn="l">
              <a:defRPr sz="3600" b="1" i="0" baseline="0">
                <a:solidFill>
                  <a:srgbClr val="0C5A9C"/>
                </a:solidFill>
                <a:latin typeface="Trebuchet MS"/>
                <a:cs typeface="Trebuchet MS"/>
              </a:defRPr>
            </a:lvl1pPr>
          </a:lstStyle>
          <a:p>
            <a:r>
              <a:rPr lang="en-CA" dirty="0"/>
              <a:t>Notes</a:t>
            </a:r>
            <a:endParaRPr lang="en-US" dirty="0"/>
          </a:p>
        </p:txBody>
      </p:sp>
      <p:sp>
        <p:nvSpPr>
          <p:cNvPr id="7" name="Text Placeholder 9"/>
          <p:cNvSpPr>
            <a:spLocks noGrp="1"/>
          </p:cNvSpPr>
          <p:nvPr>
            <p:ph type="body" sz="quarter" idx="12" hasCustomPrompt="1"/>
          </p:nvPr>
        </p:nvSpPr>
        <p:spPr>
          <a:xfrm>
            <a:off x="265113" y="1075199"/>
            <a:ext cx="8601073" cy="751922"/>
          </a:xfrm>
          <a:prstGeom prst="rect">
            <a:avLst/>
          </a:prstGeom>
        </p:spPr>
        <p:txBody>
          <a:bodyPr vert="horz"/>
          <a:lstStyle>
            <a:lvl1pPr marL="0" indent="0" algn="l">
              <a:buNone/>
              <a:defRPr sz="2000" b="0" i="0" baseline="0">
                <a:solidFill>
                  <a:srgbClr val="40B79C"/>
                </a:solidFill>
                <a:latin typeface="Trebuchet MS"/>
                <a:cs typeface="Trebuchet MS"/>
              </a:defRPr>
            </a:lvl1pPr>
          </a:lstStyle>
          <a:p>
            <a:pPr lvl="0"/>
            <a:r>
              <a:rPr lang="en-CA" dirty="0"/>
              <a:t>Notes Highlighted </a:t>
            </a:r>
          </a:p>
        </p:txBody>
      </p:sp>
    </p:spTree>
    <p:extLst>
      <p:ext uri="{BB962C8B-B14F-4D97-AF65-F5344CB8AC3E}">
        <p14:creationId xmlns:p14="http://schemas.microsoft.com/office/powerpoint/2010/main" val="2814483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5113" y="4058705"/>
            <a:ext cx="8601072" cy="1190625"/>
          </a:xfrm>
          <a:prstGeom prst="rect">
            <a:avLst/>
          </a:prstGeom>
        </p:spPr>
        <p:txBody>
          <a:bodyPr vert="horz"/>
          <a:lstStyle>
            <a:lvl1pPr algn="l">
              <a:defRPr sz="5400" b="1" i="0">
                <a:solidFill>
                  <a:srgbClr val="0C5A9C"/>
                </a:solidFill>
                <a:latin typeface="Trebuchet MS"/>
                <a:cs typeface="Trebuchet MS"/>
              </a:defRPr>
            </a:lvl1pPr>
          </a:lstStyle>
          <a:p>
            <a:r>
              <a:rPr lang="en-CA" dirty="0"/>
              <a:t>Section </a:t>
            </a:r>
            <a:endParaRPr lang="en-US" dirty="0"/>
          </a:p>
        </p:txBody>
      </p:sp>
      <p:sp>
        <p:nvSpPr>
          <p:cNvPr id="9" name="Text Placeholder 7"/>
          <p:cNvSpPr>
            <a:spLocks noGrp="1"/>
          </p:cNvSpPr>
          <p:nvPr>
            <p:ph type="body" sz="quarter" idx="11" hasCustomPrompt="1"/>
          </p:nvPr>
        </p:nvSpPr>
        <p:spPr>
          <a:xfrm>
            <a:off x="265113" y="4884729"/>
            <a:ext cx="8601072" cy="936625"/>
          </a:xfrm>
          <a:prstGeom prst="rect">
            <a:avLst/>
          </a:prstGeom>
        </p:spPr>
        <p:txBody>
          <a:bodyPr vert="horz"/>
          <a:lstStyle>
            <a:lvl1pPr marL="0" indent="0">
              <a:buNone/>
              <a:defRPr sz="4800" b="1" i="0">
                <a:solidFill>
                  <a:srgbClr val="40B79C"/>
                </a:solidFill>
                <a:latin typeface="Trebuchet MS"/>
                <a:cs typeface="Trebuchet MS"/>
              </a:defRPr>
            </a:lvl1pPr>
          </a:lstStyle>
          <a:p>
            <a:pPr lvl="0"/>
            <a:r>
              <a:rPr lang="en-CA" dirty="0"/>
              <a:t>Divider</a:t>
            </a:r>
            <a:endParaRPr lang="en-US" dirty="0"/>
          </a:p>
        </p:txBody>
      </p:sp>
      <p:sp>
        <p:nvSpPr>
          <p:cNvPr id="14" name="Picture Placeholder 13"/>
          <p:cNvSpPr>
            <a:spLocks noGrp="1"/>
          </p:cNvSpPr>
          <p:nvPr>
            <p:ph type="pic" sz="quarter" idx="12" hasCustomPrompt="1"/>
          </p:nvPr>
        </p:nvSpPr>
        <p:spPr>
          <a:xfrm>
            <a:off x="0" y="0"/>
            <a:ext cx="9144000" cy="4254500"/>
          </a:xfrm>
          <a:prstGeom prst="rect">
            <a:avLst/>
          </a:prstGeom>
        </p:spPr>
        <p:txBody>
          <a:bodyPr vert="horz" anchor="ctr"/>
          <a:lstStyle>
            <a:lvl1pPr marL="0" indent="0" algn="ctr">
              <a:buNone/>
              <a:defRPr sz="1600" b="0" i="0">
                <a:solidFill>
                  <a:schemeClr val="bg1">
                    <a:lumMod val="50000"/>
                  </a:schemeClr>
                </a:solidFill>
                <a:latin typeface="Verdana"/>
                <a:cs typeface="Verdana"/>
              </a:defRPr>
            </a:lvl1pPr>
          </a:lstStyle>
          <a:p>
            <a:r>
              <a:rPr lang="en-US" dirty="0"/>
              <a:t>Click to insert picture. </a:t>
            </a:r>
            <a:r>
              <a:rPr lang="en-CA" dirty="0" err="1"/>
              <a:t>Cliquez</a:t>
            </a:r>
            <a:r>
              <a:rPr lang="en-CA" dirty="0"/>
              <a:t> pour </a:t>
            </a:r>
            <a:r>
              <a:rPr lang="en-CA" dirty="0" err="1"/>
              <a:t>insérer</a:t>
            </a:r>
            <a:r>
              <a:rPr lang="en-CA" dirty="0"/>
              <a:t> </a:t>
            </a:r>
            <a:r>
              <a:rPr lang="en-CA" dirty="0" err="1"/>
              <a:t>l'image</a:t>
            </a:r>
            <a:r>
              <a:rPr lang="en-CA" dirty="0"/>
              <a:t>.</a:t>
            </a:r>
            <a:endParaRPr lang="en-US" dirty="0"/>
          </a:p>
          <a:p>
            <a:r>
              <a:rPr lang="en-US" dirty="0"/>
              <a:t>For best results, please send this image to the back layer.  </a:t>
            </a:r>
          </a:p>
          <a:p>
            <a:r>
              <a:rPr lang="en-US" dirty="0"/>
              <a:t>Choose “Arrange” then select “Send to Back”.</a:t>
            </a:r>
          </a:p>
        </p:txBody>
      </p:sp>
    </p:spTree>
    <p:extLst>
      <p:ext uri="{BB962C8B-B14F-4D97-AF65-F5344CB8AC3E}">
        <p14:creationId xmlns:p14="http://schemas.microsoft.com/office/powerpoint/2010/main" val="1730592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14287" y="-179387"/>
            <a:ext cx="9144000" cy="4150788"/>
          </a:xfrm>
          <a:prstGeom prst="rect">
            <a:avLst/>
          </a:prstGeom>
        </p:spPr>
        <p:txBody>
          <a:bodyPr vert="horz"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1">
                    <a:lumMod val="50000"/>
                  </a:schemeClr>
                </a:solidFill>
                <a:latin typeface="Verdana"/>
                <a:cs typeface="Verdana"/>
              </a:defRPr>
            </a:lvl1pPr>
          </a:lstStyle>
          <a:p>
            <a:r>
              <a:rPr lang="en-US" dirty="0"/>
              <a:t>Click to insert picture. </a:t>
            </a:r>
            <a:r>
              <a:rPr lang="en-CA" dirty="0" err="1"/>
              <a:t>Cliquez</a:t>
            </a:r>
            <a:r>
              <a:rPr lang="en-CA" dirty="0"/>
              <a:t> pour </a:t>
            </a:r>
            <a:r>
              <a:rPr lang="en-CA" dirty="0" err="1"/>
              <a:t>insérer</a:t>
            </a:r>
            <a:r>
              <a:rPr lang="en-CA" dirty="0"/>
              <a:t> </a:t>
            </a:r>
            <a:r>
              <a:rPr lang="en-CA" dirty="0" err="1"/>
              <a:t>l'image</a:t>
            </a:r>
            <a:r>
              <a:rPr lang="en-CA" dirty="0"/>
              <a:t>.</a:t>
            </a:r>
            <a:endParaRPr lang="en-US" dirty="0"/>
          </a:p>
          <a:p>
            <a:r>
              <a:rPr lang="en-US" dirty="0"/>
              <a:t>For best results, please send this image to the back layer.  Choose “Arrange” then select “Send to Back”.</a:t>
            </a:r>
          </a:p>
          <a:p>
            <a:endParaRPr lang="en-US" dirty="0"/>
          </a:p>
        </p:txBody>
      </p:sp>
      <p:sp>
        <p:nvSpPr>
          <p:cNvPr id="7" name="Title 1"/>
          <p:cNvSpPr>
            <a:spLocks noGrp="1"/>
          </p:cNvSpPr>
          <p:nvPr>
            <p:ph type="title" hasCustomPrompt="1"/>
          </p:nvPr>
        </p:nvSpPr>
        <p:spPr>
          <a:xfrm>
            <a:off x="265113" y="2960163"/>
            <a:ext cx="8601072" cy="1190625"/>
          </a:xfrm>
          <a:prstGeom prst="rect">
            <a:avLst/>
          </a:prstGeom>
        </p:spPr>
        <p:txBody>
          <a:bodyPr vert="horz"/>
          <a:lstStyle>
            <a:lvl1pPr algn="l">
              <a:defRPr sz="5400" b="1" i="0">
                <a:solidFill>
                  <a:srgbClr val="0C5A9C"/>
                </a:solidFill>
                <a:latin typeface="Trebuchet MS"/>
                <a:cs typeface="Trebuchet MS"/>
              </a:defRPr>
            </a:lvl1pPr>
          </a:lstStyle>
          <a:p>
            <a:r>
              <a:rPr lang="en-CA" dirty="0"/>
              <a:t>Thank you. </a:t>
            </a:r>
            <a:r>
              <a:rPr lang="en-CA" dirty="0" err="1"/>
              <a:t>Merci</a:t>
            </a:r>
            <a:r>
              <a:rPr lang="en-CA" dirty="0"/>
              <a:t>.</a:t>
            </a:r>
            <a:endParaRPr lang="en-US" dirty="0"/>
          </a:p>
        </p:txBody>
      </p:sp>
      <p:sp>
        <p:nvSpPr>
          <p:cNvPr id="9" name="Text Placeholder 7"/>
          <p:cNvSpPr>
            <a:spLocks noGrp="1"/>
          </p:cNvSpPr>
          <p:nvPr>
            <p:ph type="body" sz="quarter" idx="11" hasCustomPrompt="1"/>
          </p:nvPr>
        </p:nvSpPr>
        <p:spPr>
          <a:xfrm>
            <a:off x="265113" y="3786187"/>
            <a:ext cx="8601072" cy="936625"/>
          </a:xfrm>
          <a:prstGeom prst="rect">
            <a:avLst/>
          </a:prstGeom>
        </p:spPr>
        <p:txBody>
          <a:bodyPr vert="horz"/>
          <a:lstStyle>
            <a:lvl1pPr marL="0" indent="0">
              <a:buNone/>
              <a:defRPr sz="4800" b="1" i="0">
                <a:solidFill>
                  <a:srgbClr val="40B79C"/>
                </a:solidFill>
                <a:latin typeface="Trebuchet MS"/>
                <a:cs typeface="Trebuchet MS"/>
              </a:defRPr>
            </a:lvl1pPr>
          </a:lstStyle>
          <a:p>
            <a:pPr lvl="0"/>
            <a:r>
              <a:rPr lang="en-CA" dirty="0"/>
              <a:t>Questions?</a:t>
            </a:r>
            <a:endParaRPr lang="en-US" dirty="0"/>
          </a:p>
        </p:txBody>
      </p:sp>
      <p:sp>
        <p:nvSpPr>
          <p:cNvPr id="10" name="Text Placeholder 9"/>
          <p:cNvSpPr>
            <a:spLocks noGrp="1"/>
          </p:cNvSpPr>
          <p:nvPr>
            <p:ph type="body" sz="quarter" idx="13" hasCustomPrompt="1"/>
          </p:nvPr>
        </p:nvSpPr>
        <p:spPr>
          <a:xfrm>
            <a:off x="5611813" y="4949825"/>
            <a:ext cx="3254375" cy="1073150"/>
          </a:xfrm>
          <a:prstGeom prst="rect">
            <a:avLst/>
          </a:prstGeom>
        </p:spPr>
        <p:txBody>
          <a:bodyPr/>
          <a:lstStyle>
            <a:lvl1pPr algn="r">
              <a:buNone/>
              <a:defRPr sz="1600" baseline="0">
                <a:solidFill>
                  <a:schemeClr val="bg1">
                    <a:lumMod val="65000"/>
                  </a:schemeClr>
                </a:solidFill>
                <a:latin typeface="Verdana" pitchFamily="34" charset="0"/>
                <a:ea typeface="Verdana" pitchFamily="34" charset="0"/>
                <a:cs typeface="Verdana" pitchFamily="34" charset="0"/>
              </a:defRPr>
            </a:lvl1pPr>
            <a:lvl2pPr>
              <a:defRPr sz="2400">
                <a:solidFill>
                  <a:schemeClr val="bg1">
                    <a:lumMod val="65000"/>
                  </a:schemeClr>
                </a:solidFill>
                <a:latin typeface="Verdana" pitchFamily="34" charset="0"/>
                <a:ea typeface="Verdana" pitchFamily="34" charset="0"/>
                <a:cs typeface="Verdana" pitchFamily="34" charset="0"/>
              </a:defRPr>
            </a:lvl2pPr>
            <a:lvl3pPr>
              <a:defRPr sz="2000">
                <a:solidFill>
                  <a:schemeClr val="bg1">
                    <a:lumMod val="65000"/>
                  </a:schemeClr>
                </a:solidFill>
                <a:latin typeface="Verdana" pitchFamily="34" charset="0"/>
                <a:ea typeface="Verdana" pitchFamily="34" charset="0"/>
                <a:cs typeface="Verdana" pitchFamily="34" charset="0"/>
              </a:defRPr>
            </a:lvl3pPr>
            <a:lvl4pPr>
              <a:defRPr sz="1800">
                <a:solidFill>
                  <a:schemeClr val="bg1">
                    <a:lumMod val="65000"/>
                  </a:schemeClr>
                </a:solidFill>
                <a:latin typeface="Verdana" pitchFamily="34" charset="0"/>
                <a:ea typeface="Verdana" pitchFamily="34" charset="0"/>
                <a:cs typeface="Verdana" pitchFamily="34" charset="0"/>
              </a:defRPr>
            </a:lvl4pPr>
            <a:lvl5pPr>
              <a:defRPr sz="1800">
                <a:solidFill>
                  <a:schemeClr val="bg1">
                    <a:lumMod val="65000"/>
                  </a:schemeClr>
                </a:solidFill>
                <a:latin typeface="Verdana" pitchFamily="34" charset="0"/>
                <a:ea typeface="Verdana" pitchFamily="34" charset="0"/>
                <a:cs typeface="Verdana" pitchFamily="34" charset="0"/>
              </a:defRPr>
            </a:lvl5pPr>
          </a:lstStyle>
          <a:p>
            <a:pPr lvl="0"/>
            <a:r>
              <a:rPr lang="en-US" dirty="0"/>
              <a:t>Contact Information</a:t>
            </a:r>
            <a:endParaRPr lang="en-CA" dirty="0"/>
          </a:p>
        </p:txBody>
      </p:sp>
    </p:spTree>
    <p:extLst>
      <p:ext uri="{BB962C8B-B14F-4D97-AF65-F5344CB8AC3E}">
        <p14:creationId xmlns:p14="http://schemas.microsoft.com/office/powerpoint/2010/main" val="4081769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Screen Layout">
    <p:spTree>
      <p:nvGrpSpPr>
        <p:cNvPr id="1" name=""/>
        <p:cNvGrpSpPr/>
        <p:nvPr/>
      </p:nvGrpSpPr>
      <p:grpSpPr>
        <a:xfrm>
          <a:off x="0" y="0"/>
          <a:ext cx="0" cy="0"/>
          <a:chOff x="0" y="0"/>
          <a:chExt cx="0" cy="0"/>
        </a:xfrm>
      </p:grpSpPr>
      <p:sp>
        <p:nvSpPr>
          <p:cNvPr id="3" name="Title 1"/>
          <p:cNvSpPr txBox="1">
            <a:spLocks/>
          </p:cNvSpPr>
          <p:nvPr userDrawn="1"/>
        </p:nvSpPr>
        <p:spPr>
          <a:xfrm>
            <a:off x="-3811586" y="330200"/>
            <a:ext cx="8601074" cy="642634"/>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C5A9C"/>
              </a:solidFill>
              <a:effectLst/>
              <a:uLnTx/>
              <a:uFillTx/>
              <a:latin typeface="Trebuchet MS"/>
              <a:ea typeface="+mj-ea"/>
              <a:cs typeface="Trebuchet MS"/>
            </a:endParaRPr>
          </a:p>
        </p:txBody>
      </p:sp>
      <p:sp>
        <p:nvSpPr>
          <p:cNvPr id="4" name="Text Placeholder 2"/>
          <p:cNvSpPr txBox="1">
            <a:spLocks/>
          </p:cNvSpPr>
          <p:nvPr userDrawn="1"/>
        </p:nvSpPr>
        <p:spPr>
          <a:xfrm>
            <a:off x="-3367086" y="1358900"/>
            <a:ext cx="8601073" cy="1626340"/>
          </a:xfrm>
          <a:prstGeom prst="rect">
            <a:avLst/>
          </a:prstGeo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chemeClr val="tx1">
                  <a:lumMod val="85000"/>
                  <a:lumOff val="15000"/>
                </a:schemeClr>
              </a:solidFill>
              <a:effectLst/>
              <a:uLnTx/>
              <a:uFillTx/>
              <a:latin typeface="Verdana" pitchFamily="34" charset="0"/>
              <a:ea typeface="Verdana" pitchFamily="34" charset="0"/>
              <a:cs typeface="Verdana" pitchFamily="34" charset="0"/>
            </a:endParaRPr>
          </a:p>
        </p:txBody>
      </p:sp>
      <p:sp>
        <p:nvSpPr>
          <p:cNvPr id="9" name="Text Placeholder 8"/>
          <p:cNvSpPr>
            <a:spLocks noGrp="1"/>
          </p:cNvSpPr>
          <p:nvPr>
            <p:ph type="body" sz="quarter" idx="13" hasCustomPrompt="1"/>
          </p:nvPr>
        </p:nvSpPr>
        <p:spPr>
          <a:xfrm>
            <a:off x="265113" y="4165600"/>
            <a:ext cx="8601072" cy="1651000"/>
          </a:xfrm>
          <a:prstGeom prst="rect">
            <a:avLst/>
          </a:prstGeom>
        </p:spPr>
        <p:txBody>
          <a:bodyPr/>
          <a:lstStyle>
            <a:lvl1pPr algn="l">
              <a:buNone/>
              <a:defRPr sz="2000">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Text Area</a:t>
            </a:r>
            <a:endParaRPr lang="en-CA" dirty="0"/>
          </a:p>
        </p:txBody>
      </p:sp>
      <p:sp>
        <p:nvSpPr>
          <p:cNvPr id="12" name="Text Placeholder 11"/>
          <p:cNvSpPr>
            <a:spLocks noGrp="1"/>
          </p:cNvSpPr>
          <p:nvPr>
            <p:ph type="body" sz="quarter" idx="14" hasCustomPrompt="1"/>
          </p:nvPr>
        </p:nvSpPr>
        <p:spPr>
          <a:xfrm>
            <a:off x="265113" y="3378200"/>
            <a:ext cx="8601075" cy="787400"/>
          </a:xfrm>
          <a:prstGeom prst="rect">
            <a:avLst/>
          </a:prstGeom>
        </p:spPr>
        <p:txBody>
          <a:bodyPr/>
          <a:lstStyle>
            <a:lvl1pPr>
              <a:buNone/>
              <a:defRPr sz="4400" b="1">
                <a:solidFill>
                  <a:srgbClr val="0C5A9C"/>
                </a:solidFill>
                <a:latin typeface="Trebuchet MS" pitchFamily="34" charset="0"/>
              </a:defRPr>
            </a:lvl1pPr>
          </a:lstStyle>
          <a:p>
            <a:pPr lvl="0"/>
            <a:r>
              <a:rPr lang="en-US" dirty="0"/>
              <a:t>Title / </a:t>
            </a:r>
            <a:r>
              <a:rPr lang="en-US" dirty="0" err="1"/>
              <a:t>Sous-titre</a:t>
            </a:r>
            <a:endParaRPr lang="en-CA" dirty="0"/>
          </a:p>
        </p:txBody>
      </p:sp>
      <p:sp>
        <p:nvSpPr>
          <p:cNvPr id="14" name="Picture Placeholder 13"/>
          <p:cNvSpPr>
            <a:spLocks noGrp="1"/>
          </p:cNvSpPr>
          <p:nvPr>
            <p:ph type="pic" sz="quarter" idx="15" hasCustomPrompt="1"/>
          </p:nvPr>
        </p:nvSpPr>
        <p:spPr>
          <a:xfrm>
            <a:off x="0" y="0"/>
            <a:ext cx="9144000" cy="3225800"/>
          </a:xfrm>
          <a:prstGeom prst="rect">
            <a:avLst/>
          </a:prstGeom>
        </p:spPr>
        <p:txBody>
          <a:bodyPr anchor="ctr"/>
          <a:lstStyle>
            <a:lvl1pPr algn="ctr">
              <a:buNone/>
              <a:defRPr sz="2000">
                <a:solidFill>
                  <a:schemeClr val="bg1">
                    <a:lumMod val="65000"/>
                  </a:schemeClr>
                </a:solidFill>
              </a:defRPr>
            </a:lvl1pPr>
          </a:lstStyle>
          <a:p>
            <a:r>
              <a:rPr lang="en-US" dirty="0"/>
              <a:t>Click to insert picture. </a:t>
            </a:r>
            <a:r>
              <a:rPr lang="en-CA" dirty="0" err="1"/>
              <a:t>Cliquez</a:t>
            </a:r>
            <a:r>
              <a:rPr lang="en-CA" dirty="0"/>
              <a:t> pour </a:t>
            </a:r>
            <a:r>
              <a:rPr lang="en-CA" dirty="0" err="1"/>
              <a:t>insérer</a:t>
            </a:r>
            <a:r>
              <a:rPr lang="en-CA" dirty="0"/>
              <a:t> </a:t>
            </a:r>
            <a:r>
              <a:rPr lang="en-CA" dirty="0" err="1"/>
              <a:t>l'image</a:t>
            </a:r>
            <a:r>
              <a:rPr lang="en-CA" dirty="0"/>
              <a:t>.</a:t>
            </a:r>
            <a:endParaRPr lang="en-US" dirty="0"/>
          </a:p>
          <a:p>
            <a:r>
              <a:rPr lang="en-US" dirty="0"/>
              <a:t>For best results, please send this image to the back layer.  </a:t>
            </a:r>
          </a:p>
          <a:p>
            <a:r>
              <a:rPr lang="en-US" dirty="0"/>
              <a:t>Choose “Arrange” then select “Send to Back”.</a:t>
            </a:r>
          </a:p>
          <a:p>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US" dirty="0"/>
              <a:t>Title / </a:t>
            </a:r>
            <a:r>
              <a:rPr lang="en-US" dirty="0" err="1"/>
              <a:t>Titre</a:t>
            </a:r>
            <a:endParaRPr lang="en-US" dirty="0"/>
          </a:p>
        </p:txBody>
      </p:sp>
      <p:sp>
        <p:nvSpPr>
          <p:cNvPr id="9" name="Text Placeholder 8"/>
          <p:cNvSpPr>
            <a:spLocks noGrp="1"/>
          </p:cNvSpPr>
          <p:nvPr>
            <p:ph type="body" sz="quarter" idx="10" hasCustomPrompt="1"/>
          </p:nvPr>
        </p:nvSpPr>
        <p:spPr>
          <a:xfrm>
            <a:off x="265113" y="1884478"/>
            <a:ext cx="8601073" cy="364002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tx1">
                    <a:lumMod val="85000"/>
                    <a:lumOff val="15000"/>
                  </a:schemeClr>
                </a:solidFill>
                <a:latin typeface="Verdana"/>
                <a:cs typeface="Verdana"/>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dirty="0"/>
              <a:t>Keep text clear and concise. </a:t>
            </a:r>
            <a:r>
              <a:rPr lang="fr-FR" dirty="0"/>
              <a:t>Gardez votre texte clair et concis.</a:t>
            </a:r>
            <a:endParaRPr lang="en-CA" dirty="0"/>
          </a:p>
        </p:txBody>
      </p:sp>
      <p:sp>
        <p:nvSpPr>
          <p:cNvPr id="8" name="Title Placeholder 1"/>
          <p:cNvSpPr txBox="1">
            <a:spLocks/>
          </p:cNvSpPr>
          <p:nvPr userDrawn="1"/>
        </p:nvSpPr>
        <p:spPr>
          <a:xfrm>
            <a:off x="265113" y="1119302"/>
            <a:ext cx="8601074" cy="7651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a:lstStyle>
          <a:p>
            <a:pPr marL="0" marR="0" indent="0" algn="l" defTabSz="457200" rtl="0" eaLnBrk="1" fontAlgn="auto" latinLnBrk="0" hangingPunct="1">
              <a:lnSpc>
                <a:spcPct val="100000"/>
              </a:lnSpc>
              <a:spcBef>
                <a:spcPct val="0"/>
              </a:spcBef>
              <a:spcAft>
                <a:spcPts val="0"/>
              </a:spcAft>
              <a:buClrTx/>
              <a:buSzTx/>
              <a:buFontTx/>
              <a:buNone/>
              <a:tabLst/>
              <a:defRPr/>
            </a:pPr>
            <a:endParaRPr lang="en-US" sz="2000" dirty="0">
              <a:solidFill>
                <a:srgbClr val="40B79C"/>
              </a:solidFill>
            </a:endParaRPr>
          </a:p>
        </p:txBody>
      </p:sp>
      <p:sp>
        <p:nvSpPr>
          <p:cNvPr id="12"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a:t>Sub-Title / </a:t>
            </a:r>
            <a:r>
              <a:rPr lang="en-CA" dirty="0" err="1"/>
              <a:t>Sous</a:t>
            </a:r>
            <a:r>
              <a:rPr lang="en-CA" dirty="0"/>
              <a:t>-titre</a:t>
            </a:r>
          </a:p>
        </p:txBody>
      </p:sp>
      <p:pic>
        <p:nvPicPr>
          <p:cNvPr id="7" name="Picture 6"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331531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Content Placeholder 2"/>
          <p:cNvSpPr>
            <a:spLocks noGrp="1"/>
          </p:cNvSpPr>
          <p:nvPr>
            <p:ph idx="10" hasCustomPrompt="1"/>
          </p:nvPr>
        </p:nvSpPr>
        <p:spPr>
          <a:xfrm>
            <a:off x="265113" y="1884478"/>
            <a:ext cx="8601074" cy="3678916"/>
          </a:xfrm>
          <a:prstGeom prst="rect">
            <a:avLst/>
          </a:prstGeom>
        </p:spPr>
        <p:txBody>
          <a:bodyPr/>
          <a:lstStyle>
            <a:lvl1pPr marL="342900" indent="-342900">
              <a:buFont typeface="Arial"/>
              <a:buChar char="•"/>
              <a:defRPr sz="2000" b="0" i="0">
                <a:solidFill>
                  <a:schemeClr val="tx1">
                    <a:lumMod val="85000"/>
                    <a:lumOff val="15000"/>
                  </a:schemeClr>
                </a:solidFill>
                <a:latin typeface="Verdana"/>
                <a:cs typeface="Verdana"/>
              </a:defRPr>
            </a:lvl1pPr>
            <a:lvl2pPr marL="800100" indent="-342900">
              <a:buFont typeface="Arial"/>
              <a:buChar char="•"/>
              <a:defRPr sz="2000" b="0" i="0">
                <a:solidFill>
                  <a:schemeClr val="tx1">
                    <a:lumMod val="85000"/>
                    <a:lumOff val="15000"/>
                  </a:schemeClr>
                </a:solidFill>
                <a:latin typeface="Verdana"/>
                <a:cs typeface="Verdana"/>
              </a:defRPr>
            </a:lvl2pPr>
            <a:lvl3pPr marL="1257300" indent="-342900">
              <a:buFont typeface="Arial"/>
              <a:buChar char="•"/>
              <a:defRPr sz="2000" b="0" i="0">
                <a:solidFill>
                  <a:schemeClr val="tx1">
                    <a:lumMod val="85000"/>
                    <a:lumOff val="15000"/>
                  </a:schemeClr>
                </a:solidFill>
                <a:latin typeface="Verdana"/>
                <a:cs typeface="Verdana"/>
              </a:defRPr>
            </a:lvl3pPr>
            <a:lvl4pPr marL="1714500" indent="-342900">
              <a:buFont typeface="Arial"/>
              <a:buChar char="•"/>
              <a:defRPr sz="2000" b="0" i="0">
                <a:solidFill>
                  <a:schemeClr val="tx1">
                    <a:lumMod val="85000"/>
                    <a:lumOff val="15000"/>
                  </a:schemeClr>
                </a:solidFill>
                <a:latin typeface="Verdana"/>
                <a:cs typeface="Verdana"/>
              </a:defRPr>
            </a:lvl4pPr>
            <a:lvl5pPr marL="2171700" indent="-342900">
              <a:buFont typeface="Arial"/>
              <a:buChar char="•"/>
              <a:defRPr sz="2000" b="0" i="0">
                <a:solidFill>
                  <a:schemeClr val="tx1">
                    <a:lumMod val="85000"/>
                    <a:lumOff val="15000"/>
                  </a:schemeClr>
                </a:solidFill>
                <a:latin typeface="Verdana"/>
                <a:cs typeface="Verdana"/>
              </a:defRPr>
            </a:lvl5pPr>
          </a:lstStyle>
          <a:p>
            <a:pPr lvl="0"/>
            <a:r>
              <a:rPr lang="en-CA" dirty="0"/>
              <a:t>Click to edit body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US" dirty="0"/>
              <a:t>Title / </a:t>
            </a:r>
            <a:r>
              <a:rPr lang="en-US" dirty="0" err="1"/>
              <a:t>Titre</a:t>
            </a:r>
            <a:endParaRPr lang="en-US" dirty="0"/>
          </a:p>
        </p:txBody>
      </p:sp>
      <p:sp>
        <p:nvSpPr>
          <p:cNvPr id="13" name="Title Placeholder 1"/>
          <p:cNvSpPr txBox="1">
            <a:spLocks/>
          </p:cNvSpPr>
          <p:nvPr userDrawn="1"/>
        </p:nvSpPr>
        <p:spPr>
          <a:xfrm>
            <a:off x="265113" y="1119302"/>
            <a:ext cx="8601074" cy="7651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a:lstStyle>
          <a:p>
            <a:pPr marL="0" marR="0" indent="0" algn="l" defTabSz="457200" rtl="0" eaLnBrk="1" fontAlgn="auto" latinLnBrk="0" hangingPunct="1">
              <a:lnSpc>
                <a:spcPct val="100000"/>
              </a:lnSpc>
              <a:spcBef>
                <a:spcPct val="0"/>
              </a:spcBef>
              <a:spcAft>
                <a:spcPts val="0"/>
              </a:spcAft>
              <a:buClrTx/>
              <a:buSzTx/>
              <a:buFontTx/>
              <a:buNone/>
              <a:tabLst/>
              <a:defRPr/>
            </a:pPr>
            <a:endParaRPr lang="en-US" sz="2000" dirty="0">
              <a:solidFill>
                <a:srgbClr val="40B79C"/>
              </a:solidFill>
            </a:endParaRPr>
          </a:p>
        </p:txBody>
      </p:sp>
      <p:sp>
        <p:nvSpPr>
          <p:cNvPr id="14"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a:t>Sub-Title / </a:t>
            </a:r>
            <a:r>
              <a:rPr lang="en-CA" dirty="0" err="1"/>
              <a:t>Sous</a:t>
            </a:r>
            <a:r>
              <a:rPr lang="en-CA" dirty="0"/>
              <a:t>-titre</a:t>
            </a:r>
          </a:p>
        </p:txBody>
      </p:sp>
      <p:pic>
        <p:nvPicPr>
          <p:cNvPr id="7" name="Picture 6"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253465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able Page">
    <p:spTree>
      <p:nvGrpSpPr>
        <p:cNvPr id="1" name=""/>
        <p:cNvGrpSpPr/>
        <p:nvPr/>
      </p:nvGrpSpPr>
      <p:grpSpPr>
        <a:xfrm>
          <a:off x="0" y="0"/>
          <a:ext cx="0" cy="0"/>
          <a:chOff x="0" y="0"/>
          <a:chExt cx="0" cy="0"/>
        </a:xfrm>
      </p:grpSpPr>
      <p:sp>
        <p:nvSpPr>
          <p:cNvPr id="3" name="Table Placeholder 2"/>
          <p:cNvSpPr>
            <a:spLocks noGrp="1"/>
          </p:cNvSpPr>
          <p:nvPr>
            <p:ph type="tbl" sz="quarter" idx="10" hasCustomPrompt="1"/>
          </p:nvPr>
        </p:nvSpPr>
        <p:spPr>
          <a:xfrm>
            <a:off x="265113" y="1884477"/>
            <a:ext cx="8601075" cy="3297123"/>
          </a:xfrm>
          <a:prstGeom prst="rect">
            <a:avLst/>
          </a:prstGeom>
        </p:spPr>
        <p:txBody>
          <a:bodyPr vert="horz" anchor="ctr"/>
          <a:lstStyle>
            <a:lvl1pPr marL="0" indent="0" algn="ctr">
              <a:lnSpc>
                <a:spcPct val="100000"/>
              </a:lnSpc>
              <a:buFont typeface="+mj-lt"/>
              <a:buNone/>
              <a:defRPr sz="1600" b="0" i="0" baseline="0">
                <a:solidFill>
                  <a:schemeClr val="bg1">
                    <a:lumMod val="50000"/>
                  </a:schemeClr>
                </a:solidFill>
                <a:latin typeface="Verdana"/>
                <a:cs typeface="Verdana"/>
              </a:defRPr>
            </a:lvl1pPr>
          </a:lstStyle>
          <a:p>
            <a:r>
              <a:rPr lang="en-CA" dirty="0"/>
              <a:t>Click icon to open table option. Enter amount of columns and rows. Click the black table layout in the table style options.</a:t>
            </a:r>
            <a:endParaRPr lang="en-US" dirty="0"/>
          </a:p>
        </p:txBody>
      </p:sp>
      <p:sp>
        <p:nvSpPr>
          <p:cNvPr id="6"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a:t>Title: Table</a:t>
            </a:r>
            <a:endParaRPr lang="en-US" dirty="0"/>
          </a:p>
        </p:txBody>
      </p:sp>
      <p:sp>
        <p:nvSpPr>
          <p:cNvPr id="7"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a:t>Sub-Title / </a:t>
            </a:r>
            <a:r>
              <a:rPr lang="en-CA" dirty="0" err="1"/>
              <a:t>Sous</a:t>
            </a:r>
            <a:r>
              <a:rPr lang="en-CA" dirty="0"/>
              <a:t>-titre: Table</a:t>
            </a:r>
          </a:p>
        </p:txBody>
      </p:sp>
      <p:pic>
        <p:nvPicPr>
          <p:cNvPr id="9" name="Picture 8"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27857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mage &amp; Text">
    <p:spTree>
      <p:nvGrpSpPr>
        <p:cNvPr id="1" name=""/>
        <p:cNvGrpSpPr/>
        <p:nvPr/>
      </p:nvGrpSpPr>
      <p:grpSpPr>
        <a:xfrm>
          <a:off x="0" y="0"/>
          <a:ext cx="0" cy="0"/>
          <a:chOff x="0" y="0"/>
          <a:chExt cx="0" cy="0"/>
        </a:xfrm>
      </p:grpSpPr>
      <p:sp>
        <p:nvSpPr>
          <p:cNvPr id="8" name="Rectangle 7"/>
          <p:cNvSpPr/>
          <p:nvPr userDrawn="1"/>
        </p:nvSpPr>
        <p:spPr>
          <a:xfrm>
            <a:off x="254360" y="1884476"/>
            <a:ext cx="4222221" cy="284109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p:nvPr>
        </p:nvSpPr>
        <p:spPr>
          <a:xfrm>
            <a:off x="356499" y="1953206"/>
            <a:ext cx="4017946" cy="2703638"/>
          </a:xfrm>
          <a:prstGeom prst="rect">
            <a:avLst/>
          </a:prstGeom>
        </p:spPr>
        <p:txBody>
          <a:bodyPr vert="horz" anchor="ctr"/>
          <a:lstStyle>
            <a:lvl1pPr algn="ctr">
              <a:defRPr sz="1600" b="0" i="0">
                <a:solidFill>
                  <a:schemeClr val="bg1">
                    <a:lumMod val="50000"/>
                  </a:schemeClr>
                </a:solidFill>
                <a:latin typeface="Verdana"/>
                <a:cs typeface="Verdana"/>
              </a:defRPr>
            </a:lvl1pPr>
          </a:lstStyle>
          <a:p>
            <a:r>
              <a:rPr lang="en-US"/>
              <a:t>Click icon to add picture</a:t>
            </a:r>
            <a:endParaRPr lang="en-US" dirty="0"/>
          </a:p>
        </p:txBody>
      </p:sp>
      <p:sp>
        <p:nvSpPr>
          <p:cNvPr id="12" name="Text Placeholder 11"/>
          <p:cNvSpPr>
            <a:spLocks noGrp="1"/>
          </p:cNvSpPr>
          <p:nvPr>
            <p:ph type="body" sz="quarter" idx="11" hasCustomPrompt="1"/>
          </p:nvPr>
        </p:nvSpPr>
        <p:spPr>
          <a:xfrm>
            <a:off x="4630038" y="1884477"/>
            <a:ext cx="4310063" cy="284162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0">
                <a:solidFill>
                  <a:schemeClr val="tx1">
                    <a:lumMod val="85000"/>
                    <a:lumOff val="15000"/>
                  </a:schemeClr>
                </a:solidFill>
                <a:latin typeface="Verdana"/>
                <a:cs typeface="Verdana"/>
              </a:defRPr>
            </a:lvl1pPr>
          </a:lstStyle>
          <a:p>
            <a:pPr lvl="0"/>
            <a:r>
              <a:rPr lang="en-CA" dirty="0"/>
              <a:t>Text Area / Zone de </a:t>
            </a:r>
            <a:r>
              <a:rPr lang="en-CA" dirty="0" err="1"/>
              <a:t>texte</a:t>
            </a:r>
            <a:endParaRPr lang="en-US" dirty="0"/>
          </a:p>
        </p:txBody>
      </p:sp>
      <p:sp>
        <p:nvSpPr>
          <p:cNvPr id="7"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a:t>Title / Titre — Two Column Layout</a:t>
            </a:r>
            <a:endParaRPr lang="en-US" dirty="0"/>
          </a:p>
        </p:txBody>
      </p:sp>
      <p:sp>
        <p:nvSpPr>
          <p:cNvPr id="10" name="Text Placeholder 9"/>
          <p:cNvSpPr>
            <a:spLocks noGrp="1"/>
          </p:cNvSpPr>
          <p:nvPr>
            <p:ph type="body" sz="quarter" idx="12"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a:t>Sub-Title / </a:t>
            </a:r>
            <a:r>
              <a:rPr lang="en-CA" dirty="0" err="1"/>
              <a:t>Sous</a:t>
            </a:r>
            <a:r>
              <a:rPr lang="en-CA" dirty="0"/>
              <a:t>-Titre</a:t>
            </a:r>
          </a:p>
        </p:txBody>
      </p:sp>
      <p:pic>
        <p:nvPicPr>
          <p:cNvPr id="13" name="Picture 12"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90505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hree Column Page">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265113" y="476668"/>
            <a:ext cx="8601074" cy="642634"/>
          </a:xfrm>
          <a:prstGeom prst="rect">
            <a:avLst/>
          </a:prstGeom>
        </p:spPr>
        <p:txBody>
          <a:bodyPr vert="horz" lIns="91440" tIns="45720" rIns="91440" bIns="45720" rtlCol="0" anchor="ctr">
            <a:normAutofit/>
          </a:bodyPr>
          <a:lstStyle>
            <a:lvl1pPr>
              <a:defRPr b="1" i="0" baseline="0">
                <a:latin typeface="Trebuchet MS"/>
                <a:cs typeface="Trebuchet MS"/>
              </a:defRPr>
            </a:lvl1pPr>
          </a:lstStyle>
          <a:p>
            <a:r>
              <a:rPr lang="en-CA" dirty="0"/>
              <a:t>Title / Titre</a:t>
            </a:r>
            <a:endParaRPr lang="en-US" dirty="0"/>
          </a:p>
        </p:txBody>
      </p:sp>
      <p:sp>
        <p:nvSpPr>
          <p:cNvPr id="7" name="Text Placeholder 9"/>
          <p:cNvSpPr>
            <a:spLocks noGrp="1"/>
          </p:cNvSpPr>
          <p:nvPr>
            <p:ph type="body" sz="quarter" idx="11" hasCustomPrompt="1"/>
          </p:nvPr>
        </p:nvSpPr>
        <p:spPr>
          <a:xfrm>
            <a:off x="265113" y="1075199"/>
            <a:ext cx="8601073" cy="751922"/>
          </a:xfrm>
          <a:prstGeom prst="rect">
            <a:avLst/>
          </a:prstGeom>
        </p:spPr>
        <p:txBody>
          <a:bodyPr vert="horz"/>
          <a:lstStyle>
            <a:lvl1pPr>
              <a:defRPr sz="2000" b="0" i="0" baseline="0">
                <a:solidFill>
                  <a:srgbClr val="40B79C"/>
                </a:solidFill>
                <a:latin typeface="Trebuchet MS"/>
                <a:cs typeface="Trebuchet MS"/>
              </a:defRPr>
            </a:lvl1pPr>
          </a:lstStyle>
          <a:p>
            <a:pPr lvl="0"/>
            <a:r>
              <a:rPr lang="en-CA" dirty="0"/>
              <a:t>Sub-Title  / </a:t>
            </a:r>
            <a:r>
              <a:rPr lang="en-CA" dirty="0" err="1"/>
              <a:t>Sous</a:t>
            </a:r>
            <a:r>
              <a:rPr lang="en-CA" dirty="0"/>
              <a:t>-titre</a:t>
            </a:r>
          </a:p>
        </p:txBody>
      </p:sp>
      <p:sp>
        <p:nvSpPr>
          <p:cNvPr id="27" name="Rectangle 26"/>
          <p:cNvSpPr/>
          <p:nvPr userDrawn="1"/>
        </p:nvSpPr>
        <p:spPr>
          <a:xfrm>
            <a:off x="269875" y="1739901"/>
            <a:ext cx="2651126" cy="192087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userDrawn="1"/>
        </p:nvSpPr>
        <p:spPr>
          <a:xfrm>
            <a:off x="3249083" y="1739901"/>
            <a:ext cx="2651126" cy="192087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6215060" y="1739901"/>
            <a:ext cx="2651126" cy="192087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icture Placeholder 41"/>
          <p:cNvSpPr>
            <a:spLocks noGrp="1"/>
          </p:cNvSpPr>
          <p:nvPr>
            <p:ph type="pic" sz="quarter" idx="13"/>
          </p:nvPr>
        </p:nvSpPr>
        <p:spPr>
          <a:xfrm>
            <a:off x="345440" y="1794652"/>
            <a:ext cx="2499994" cy="1811372"/>
          </a:xfrm>
          <a:prstGeom prst="rect">
            <a:avLst/>
          </a:prstGeom>
        </p:spPr>
        <p:txBody>
          <a:bodyPr vert="horz" anchor="ctr"/>
          <a:lstStyle>
            <a:lvl1pPr marL="0" indent="0" algn="ctr">
              <a:buNone/>
              <a:defRPr sz="1600" b="0" i="0">
                <a:solidFill>
                  <a:schemeClr val="bg1">
                    <a:lumMod val="50000"/>
                  </a:schemeClr>
                </a:solidFill>
                <a:latin typeface="Verdana"/>
                <a:cs typeface="Verdana"/>
              </a:defRPr>
            </a:lvl1pPr>
          </a:lstStyle>
          <a:p>
            <a:r>
              <a:rPr lang="en-US"/>
              <a:t>Click icon to add picture</a:t>
            </a:r>
            <a:endParaRPr lang="en-US" dirty="0"/>
          </a:p>
        </p:txBody>
      </p:sp>
      <p:sp>
        <p:nvSpPr>
          <p:cNvPr id="31" name="Text Placeholder 45"/>
          <p:cNvSpPr>
            <a:spLocks noGrp="1"/>
          </p:cNvSpPr>
          <p:nvPr>
            <p:ph type="body" sz="quarter" idx="14" hasCustomPrompt="1"/>
          </p:nvPr>
        </p:nvSpPr>
        <p:spPr>
          <a:xfrm>
            <a:off x="269875" y="3660775"/>
            <a:ext cx="2651125" cy="371475"/>
          </a:xfrm>
          <a:prstGeom prst="rect">
            <a:avLst/>
          </a:prstGeom>
        </p:spPr>
        <p:txBody>
          <a:bodyPr vert="horz"/>
          <a:lstStyle>
            <a:lvl1pPr marL="0" indent="0">
              <a:buNone/>
              <a:defRPr sz="2000" b="1" i="0">
                <a:solidFill>
                  <a:srgbClr val="0E67B8"/>
                </a:solidFill>
                <a:latin typeface="Trebuchet MS"/>
                <a:cs typeface="Trebuchet MS"/>
              </a:defRPr>
            </a:lvl1pPr>
          </a:lstStyle>
          <a:p>
            <a:pPr lvl="0"/>
            <a:r>
              <a:rPr lang="en-CA" dirty="0"/>
              <a:t>Title / Titre</a:t>
            </a:r>
            <a:endParaRPr lang="en-US" dirty="0"/>
          </a:p>
        </p:txBody>
      </p:sp>
      <p:sp>
        <p:nvSpPr>
          <p:cNvPr id="32" name="Text Placeholder 45"/>
          <p:cNvSpPr>
            <a:spLocks noGrp="1"/>
          </p:cNvSpPr>
          <p:nvPr>
            <p:ph type="body" sz="quarter" idx="15" hasCustomPrompt="1"/>
          </p:nvPr>
        </p:nvSpPr>
        <p:spPr>
          <a:xfrm>
            <a:off x="3249085" y="3660775"/>
            <a:ext cx="2651125" cy="371475"/>
          </a:xfrm>
          <a:prstGeom prst="rect">
            <a:avLst/>
          </a:prstGeom>
        </p:spPr>
        <p:txBody>
          <a:bodyPr vert="horz"/>
          <a:lstStyle>
            <a:lvl1pPr marL="0" indent="0">
              <a:buNone/>
              <a:defRPr sz="2000" b="1" i="0">
                <a:solidFill>
                  <a:srgbClr val="0E67B8"/>
                </a:solidFill>
                <a:latin typeface="Trebuchet MS"/>
                <a:cs typeface="Trebuchet MS"/>
              </a:defRPr>
            </a:lvl1pPr>
          </a:lstStyle>
          <a:p>
            <a:pPr lvl="0"/>
            <a:r>
              <a:rPr lang="en-CA" dirty="0"/>
              <a:t>Title / Titre</a:t>
            </a:r>
            <a:endParaRPr lang="en-US" dirty="0"/>
          </a:p>
        </p:txBody>
      </p:sp>
      <p:sp>
        <p:nvSpPr>
          <p:cNvPr id="33" name="Text Placeholder 45"/>
          <p:cNvSpPr>
            <a:spLocks noGrp="1"/>
          </p:cNvSpPr>
          <p:nvPr>
            <p:ph type="body" sz="quarter" idx="16" hasCustomPrompt="1"/>
          </p:nvPr>
        </p:nvSpPr>
        <p:spPr>
          <a:xfrm>
            <a:off x="6215060" y="3660775"/>
            <a:ext cx="2651125" cy="371475"/>
          </a:xfrm>
          <a:prstGeom prst="rect">
            <a:avLst/>
          </a:prstGeom>
        </p:spPr>
        <p:txBody>
          <a:bodyPr vert="horz"/>
          <a:lstStyle>
            <a:lvl1pPr marL="0" indent="0">
              <a:buNone/>
              <a:defRPr sz="2000" b="1" i="0">
                <a:solidFill>
                  <a:srgbClr val="0E67B8"/>
                </a:solidFill>
                <a:latin typeface="Trebuchet MS"/>
                <a:cs typeface="Trebuchet MS"/>
              </a:defRPr>
            </a:lvl1pPr>
          </a:lstStyle>
          <a:p>
            <a:pPr lvl="0"/>
            <a:r>
              <a:rPr lang="en-CA" dirty="0"/>
              <a:t>Title / Titre</a:t>
            </a:r>
            <a:endParaRPr lang="en-US" dirty="0"/>
          </a:p>
        </p:txBody>
      </p:sp>
      <p:sp>
        <p:nvSpPr>
          <p:cNvPr id="34" name="Picture Placeholder 41"/>
          <p:cNvSpPr>
            <a:spLocks noGrp="1"/>
          </p:cNvSpPr>
          <p:nvPr>
            <p:ph type="pic" sz="quarter" idx="18"/>
          </p:nvPr>
        </p:nvSpPr>
        <p:spPr>
          <a:xfrm>
            <a:off x="3320205" y="1794652"/>
            <a:ext cx="2499994" cy="1811372"/>
          </a:xfrm>
          <a:prstGeom prst="rect">
            <a:avLst/>
          </a:prstGeom>
        </p:spPr>
        <p:txBody>
          <a:bodyPr vert="horz" anchor="ctr"/>
          <a:lstStyle>
            <a:lvl1pPr marL="0" indent="0" algn="ctr">
              <a:buNone/>
              <a:defRPr sz="1600" b="0" i="0">
                <a:solidFill>
                  <a:schemeClr val="bg1">
                    <a:lumMod val="50000"/>
                  </a:schemeClr>
                </a:solidFill>
                <a:latin typeface="Verdana"/>
                <a:cs typeface="Verdana"/>
              </a:defRPr>
            </a:lvl1pPr>
          </a:lstStyle>
          <a:p>
            <a:r>
              <a:rPr lang="en-US"/>
              <a:t>Click icon to add picture</a:t>
            </a:r>
            <a:endParaRPr lang="en-US" dirty="0"/>
          </a:p>
        </p:txBody>
      </p:sp>
      <p:sp>
        <p:nvSpPr>
          <p:cNvPr id="35" name="Picture Placeholder 41"/>
          <p:cNvSpPr>
            <a:spLocks noGrp="1"/>
          </p:cNvSpPr>
          <p:nvPr>
            <p:ph type="pic" sz="quarter" idx="19"/>
          </p:nvPr>
        </p:nvSpPr>
        <p:spPr>
          <a:xfrm>
            <a:off x="6286180" y="1794652"/>
            <a:ext cx="2499994" cy="1811372"/>
          </a:xfrm>
          <a:prstGeom prst="rect">
            <a:avLst/>
          </a:prstGeom>
        </p:spPr>
        <p:txBody>
          <a:bodyPr vert="horz" anchor="ctr"/>
          <a:lstStyle>
            <a:lvl1pPr marL="0" indent="0" algn="ctr">
              <a:buNone/>
              <a:defRPr sz="1600" b="0" i="0" strike="noStrike">
                <a:solidFill>
                  <a:schemeClr val="bg1">
                    <a:lumMod val="50000"/>
                  </a:schemeClr>
                </a:solidFill>
                <a:latin typeface="Verdana"/>
                <a:cs typeface="Verdana"/>
              </a:defRPr>
            </a:lvl1pPr>
          </a:lstStyle>
          <a:p>
            <a:r>
              <a:rPr lang="en-US"/>
              <a:t>Click icon to add picture</a:t>
            </a:r>
            <a:endParaRPr lang="en-US" dirty="0"/>
          </a:p>
        </p:txBody>
      </p:sp>
      <p:sp>
        <p:nvSpPr>
          <p:cNvPr id="36" name="Text Placeholder 45"/>
          <p:cNvSpPr>
            <a:spLocks noGrp="1"/>
          </p:cNvSpPr>
          <p:nvPr>
            <p:ph type="body" sz="quarter" idx="20" hasCustomPrompt="1"/>
          </p:nvPr>
        </p:nvSpPr>
        <p:spPr>
          <a:xfrm>
            <a:off x="269875" y="4032250"/>
            <a:ext cx="2651125" cy="1637030"/>
          </a:xfrm>
          <a:prstGeom prst="rect">
            <a:avLst/>
          </a:prstGeom>
        </p:spPr>
        <p:txBody>
          <a:bodyPr vert="horz"/>
          <a:lstStyle>
            <a:lvl1pPr marL="0" indent="0">
              <a:buNone/>
              <a:defRPr sz="2000" b="0" i="0">
                <a:solidFill>
                  <a:schemeClr val="tx1">
                    <a:lumMod val="85000"/>
                    <a:lumOff val="15000"/>
                  </a:schemeClr>
                </a:solidFill>
                <a:latin typeface="Verdana"/>
                <a:cs typeface="Verdana"/>
              </a:defRPr>
            </a:lvl1pPr>
          </a:lstStyle>
          <a:p>
            <a:pPr lvl="0"/>
            <a:r>
              <a:rPr lang="en-CA" dirty="0"/>
              <a:t>Text Area / Zone de </a:t>
            </a:r>
            <a:r>
              <a:rPr lang="en-CA" dirty="0" err="1"/>
              <a:t>texte</a:t>
            </a:r>
            <a:endParaRPr lang="en-US" dirty="0"/>
          </a:p>
        </p:txBody>
      </p:sp>
      <p:sp>
        <p:nvSpPr>
          <p:cNvPr id="37" name="Text Placeholder 45"/>
          <p:cNvSpPr>
            <a:spLocks noGrp="1"/>
          </p:cNvSpPr>
          <p:nvPr>
            <p:ph type="body" sz="quarter" idx="21" hasCustomPrompt="1"/>
          </p:nvPr>
        </p:nvSpPr>
        <p:spPr>
          <a:xfrm>
            <a:off x="3249085" y="4032250"/>
            <a:ext cx="2651125" cy="1637030"/>
          </a:xfrm>
          <a:prstGeom prst="rect">
            <a:avLst/>
          </a:prstGeom>
        </p:spPr>
        <p:txBody>
          <a:bodyPr vert="horz"/>
          <a:lstStyle>
            <a:lvl1pPr marL="0" indent="0">
              <a:buNone/>
              <a:defRPr sz="2000" b="0" i="0">
                <a:solidFill>
                  <a:schemeClr val="tx1">
                    <a:lumMod val="85000"/>
                    <a:lumOff val="15000"/>
                  </a:schemeClr>
                </a:solidFill>
                <a:latin typeface="Verdana"/>
                <a:cs typeface="Verdana"/>
              </a:defRPr>
            </a:lvl1pPr>
          </a:lstStyle>
          <a:p>
            <a:pPr lvl="0"/>
            <a:r>
              <a:rPr lang="en-CA" dirty="0"/>
              <a:t>Text Area / Zone de </a:t>
            </a:r>
            <a:r>
              <a:rPr lang="en-CA" dirty="0" err="1"/>
              <a:t>texte</a:t>
            </a:r>
            <a:endParaRPr lang="en-US" dirty="0"/>
          </a:p>
        </p:txBody>
      </p:sp>
      <p:sp>
        <p:nvSpPr>
          <p:cNvPr id="38" name="Text Placeholder 45"/>
          <p:cNvSpPr>
            <a:spLocks noGrp="1"/>
          </p:cNvSpPr>
          <p:nvPr>
            <p:ph type="body" sz="quarter" idx="22" hasCustomPrompt="1"/>
          </p:nvPr>
        </p:nvSpPr>
        <p:spPr>
          <a:xfrm>
            <a:off x="6215060" y="4032250"/>
            <a:ext cx="2651125" cy="1637030"/>
          </a:xfrm>
          <a:prstGeom prst="rect">
            <a:avLst/>
          </a:prstGeom>
        </p:spPr>
        <p:txBody>
          <a:bodyPr vert="horz"/>
          <a:lstStyle>
            <a:lvl1pPr marL="0" indent="0">
              <a:buNone/>
              <a:defRPr sz="2000" b="0" i="0">
                <a:solidFill>
                  <a:schemeClr val="tx1">
                    <a:lumMod val="85000"/>
                    <a:lumOff val="15000"/>
                  </a:schemeClr>
                </a:solidFill>
                <a:latin typeface="Verdana"/>
                <a:cs typeface="Verdana"/>
              </a:defRPr>
            </a:lvl1pPr>
          </a:lstStyle>
          <a:p>
            <a:pPr lvl="0"/>
            <a:r>
              <a:rPr lang="en-CA" dirty="0"/>
              <a:t>Text Area / Zone de </a:t>
            </a:r>
            <a:r>
              <a:rPr lang="en-CA" dirty="0" err="1"/>
              <a:t>texte</a:t>
            </a:r>
            <a:endParaRPr lang="en-US" dirty="0"/>
          </a:p>
        </p:txBody>
      </p:sp>
      <p:pic>
        <p:nvPicPr>
          <p:cNvPr id="18" name="Picture 17" descr="150dpi-bar.png"/>
          <p:cNvPicPr>
            <a:picLocks noChangeAspect="1"/>
          </p:cNvPicPr>
          <p:nvPr userDrawn="1"/>
        </p:nvPicPr>
        <p:blipFill rotWithShape="1">
          <a:blip r:embed="rId2">
            <a:extLst>
              <a:ext uri="{28A0092B-C50C-407E-A947-70E740481C1C}">
                <a14:useLocalDpi xmlns:a14="http://schemas.microsoft.com/office/drawing/2010/main" val="0"/>
              </a:ext>
            </a:extLst>
          </a:blip>
          <a:srcRect b="92283"/>
          <a:stretch/>
        </p:blipFill>
        <p:spPr>
          <a:xfrm>
            <a:off x="0" y="0"/>
            <a:ext cx="9143391" cy="529167"/>
          </a:xfrm>
          <a:prstGeom prst="rect">
            <a:avLst/>
          </a:prstGeom>
        </p:spPr>
      </p:pic>
    </p:spTree>
    <p:extLst>
      <p:ext uri="{BB962C8B-B14F-4D97-AF65-F5344CB8AC3E}">
        <p14:creationId xmlns:p14="http://schemas.microsoft.com/office/powerpoint/2010/main" val="164685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86600"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62000" y="1371600"/>
            <a:ext cx="7924800" cy="3962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76200" y="6477000"/>
            <a:ext cx="6019800" cy="457200"/>
          </a:xfrm>
          <a:prstGeom prst="rect">
            <a:avLst/>
          </a:prstGeom>
        </p:spPr>
        <p:txBody>
          <a:bodyPr/>
          <a:lstStyle>
            <a:lvl1pPr>
              <a:defRPr/>
            </a:lvl1pPr>
          </a:lstStyle>
          <a:p>
            <a:r>
              <a:rPr lang="en-US" dirty="0">
                <a:solidFill>
                  <a:prstClr val="black"/>
                </a:solidFill>
              </a:rPr>
              <a:t>UNRESTRICTED / ILLIMIT</a:t>
            </a:r>
            <a:r>
              <a:rPr lang="en-US" dirty="0">
                <a:solidFill>
                  <a:prstClr val="black"/>
                </a:solidFill>
                <a:cs typeface="Times New Roman" charset="0"/>
              </a:rPr>
              <a:t>É</a:t>
            </a:r>
          </a:p>
        </p:txBody>
      </p:sp>
      <p:sp>
        <p:nvSpPr>
          <p:cNvPr id="5" name="Slide Number Placeholder 4"/>
          <p:cNvSpPr>
            <a:spLocks noGrp="1"/>
          </p:cNvSpPr>
          <p:nvPr>
            <p:ph type="sldNum" sz="quarter" idx="11"/>
          </p:nvPr>
        </p:nvSpPr>
        <p:spPr>
          <a:xfrm>
            <a:off x="7924800" y="6553200"/>
            <a:ext cx="1219200" cy="304800"/>
          </a:xfrm>
          <a:prstGeom prst="rect">
            <a:avLst/>
          </a:prstGeom>
        </p:spPr>
        <p:txBody>
          <a:bodyPr/>
          <a:lstStyle>
            <a:lvl1pPr>
              <a:defRPr/>
            </a:lvl1pPr>
          </a:lstStyle>
          <a:p>
            <a:fld id="{20DDBD02-103B-4677-A24C-2C7F0ADF944F}" type="slidenum">
              <a:rPr lang="en-US">
                <a:solidFill>
                  <a:prstClr val="black"/>
                </a:solidFill>
              </a:rPr>
              <a:pPr/>
              <a:t>‹#›</a:t>
            </a:fld>
            <a:endParaRPr lang="en-US" sz="1400" dirty="0">
              <a:solidFill>
                <a:prstClr val="black"/>
              </a:solidFill>
            </a:endParaRPr>
          </a:p>
        </p:txBody>
      </p:sp>
    </p:spTree>
    <p:extLst>
      <p:ext uri="{BB962C8B-B14F-4D97-AF65-F5344CB8AC3E}">
        <p14:creationId xmlns:p14="http://schemas.microsoft.com/office/powerpoint/2010/main" val="30865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plit Screen Layout">
    <p:spTree>
      <p:nvGrpSpPr>
        <p:cNvPr id="1" name=""/>
        <p:cNvGrpSpPr/>
        <p:nvPr/>
      </p:nvGrpSpPr>
      <p:grpSpPr>
        <a:xfrm>
          <a:off x="0" y="0"/>
          <a:ext cx="0" cy="0"/>
          <a:chOff x="0" y="0"/>
          <a:chExt cx="0" cy="0"/>
        </a:xfrm>
      </p:grpSpPr>
      <p:sp>
        <p:nvSpPr>
          <p:cNvPr id="5" name="Title 1"/>
          <p:cNvSpPr txBox="1">
            <a:spLocks/>
          </p:cNvSpPr>
          <p:nvPr userDrawn="1"/>
        </p:nvSpPr>
        <p:spPr>
          <a:xfrm>
            <a:off x="-3811588" y="330200"/>
            <a:ext cx="8601076" cy="642938"/>
          </a:xfrm>
          <a:prstGeom prst="rect">
            <a:avLst/>
          </a:prstGeom>
        </p:spPr>
        <p:txBody>
          <a:bodyPr/>
          <a:lstStyle/>
          <a:p>
            <a:pPr defTabSz="457200">
              <a:spcBef>
                <a:spcPct val="0"/>
              </a:spcBef>
              <a:defRPr/>
            </a:pPr>
            <a:endParaRPr lang="en-US" sz="4400" b="1" dirty="0">
              <a:solidFill>
                <a:srgbClr val="0C5A9C"/>
              </a:solidFill>
              <a:latin typeface="Trebuchet MS"/>
              <a:cs typeface="Trebuchet MS"/>
            </a:endParaRPr>
          </a:p>
        </p:txBody>
      </p:sp>
      <p:sp>
        <p:nvSpPr>
          <p:cNvPr id="6" name="Text Placeholder 2"/>
          <p:cNvSpPr txBox="1">
            <a:spLocks/>
          </p:cNvSpPr>
          <p:nvPr userDrawn="1"/>
        </p:nvSpPr>
        <p:spPr>
          <a:xfrm>
            <a:off x="-3367088" y="1358900"/>
            <a:ext cx="8601076" cy="1625600"/>
          </a:xfrm>
          <a:prstGeom prst="rect">
            <a:avLst/>
          </a:prstGeom>
        </p:spPr>
        <p:txBody>
          <a:bodyPr/>
          <a:lstStyle/>
          <a:p>
            <a:pPr defTabSz="457200">
              <a:spcBef>
                <a:spcPct val="20000"/>
              </a:spcBef>
              <a:buFont typeface="Arial"/>
              <a:buNone/>
              <a:defRPr/>
            </a:pPr>
            <a:endParaRPr lang="en-US" sz="2000" dirty="0">
              <a:solidFill>
                <a:prstClr val="black">
                  <a:lumMod val="85000"/>
                  <a:lumOff val="15000"/>
                </a:prstClr>
              </a:solidFill>
              <a:latin typeface="Verdana" pitchFamily="34" charset="0"/>
              <a:ea typeface="Verdana" pitchFamily="34" charset="0"/>
              <a:cs typeface="Verdana" pitchFamily="34" charset="0"/>
            </a:endParaRPr>
          </a:p>
        </p:txBody>
      </p:sp>
      <p:sp>
        <p:nvSpPr>
          <p:cNvPr id="9" name="Text Placeholder 8"/>
          <p:cNvSpPr>
            <a:spLocks noGrp="1"/>
          </p:cNvSpPr>
          <p:nvPr>
            <p:ph type="body" sz="quarter" idx="13"/>
          </p:nvPr>
        </p:nvSpPr>
        <p:spPr>
          <a:xfrm>
            <a:off x="265113" y="4165600"/>
            <a:ext cx="8601072" cy="1651000"/>
          </a:xfrm>
          <a:prstGeom prst="rect">
            <a:avLst/>
          </a:prstGeom>
        </p:spPr>
        <p:txBody>
          <a:bodyPr/>
          <a:lstStyle>
            <a:lvl1pPr algn="l">
              <a:buNone/>
              <a:defRPr sz="2000">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a:t>Click to edit Master text styles</a:t>
            </a:r>
          </a:p>
        </p:txBody>
      </p:sp>
      <p:sp>
        <p:nvSpPr>
          <p:cNvPr id="12" name="Text Placeholder 11"/>
          <p:cNvSpPr>
            <a:spLocks noGrp="1"/>
          </p:cNvSpPr>
          <p:nvPr>
            <p:ph type="body" sz="quarter" idx="14"/>
          </p:nvPr>
        </p:nvSpPr>
        <p:spPr>
          <a:xfrm>
            <a:off x="265113" y="3378200"/>
            <a:ext cx="8601075" cy="787400"/>
          </a:xfrm>
          <a:prstGeom prst="rect">
            <a:avLst/>
          </a:prstGeom>
        </p:spPr>
        <p:txBody>
          <a:bodyPr/>
          <a:lstStyle>
            <a:lvl1pPr>
              <a:buNone/>
              <a:defRPr sz="4400" b="1">
                <a:solidFill>
                  <a:srgbClr val="0C5A9C"/>
                </a:solidFill>
                <a:latin typeface="Trebuchet MS" pitchFamily="34" charset="0"/>
              </a:defRPr>
            </a:lvl1pPr>
          </a:lstStyle>
          <a:p>
            <a:pPr lvl="0"/>
            <a:r>
              <a:rPr lang="en-US"/>
              <a:t>Click to edit Master text styles</a:t>
            </a:r>
          </a:p>
        </p:txBody>
      </p:sp>
      <p:sp>
        <p:nvSpPr>
          <p:cNvPr id="14" name="Picture Placeholder 13"/>
          <p:cNvSpPr>
            <a:spLocks noGrp="1"/>
          </p:cNvSpPr>
          <p:nvPr>
            <p:ph type="pic" sz="quarter" idx="15"/>
          </p:nvPr>
        </p:nvSpPr>
        <p:spPr>
          <a:xfrm>
            <a:off x="0" y="0"/>
            <a:ext cx="9144000" cy="3225800"/>
          </a:xfrm>
          <a:prstGeom prst="rect">
            <a:avLst/>
          </a:prstGeom>
        </p:spPr>
        <p:txBody>
          <a:bodyPr anchor="ctr"/>
          <a:lstStyle>
            <a:lvl1pPr algn="ctr">
              <a:buNone/>
              <a:defRPr sz="2000">
                <a:solidFill>
                  <a:schemeClr val="bg1">
                    <a:lumMod val="65000"/>
                  </a:schemeClr>
                </a:solidFill>
              </a:defRPr>
            </a:lvl1pPr>
          </a:lstStyle>
          <a:p>
            <a:pPr lvl="0"/>
            <a:r>
              <a:rPr lang="en-US" noProof="0"/>
              <a:t>Click icon to add picture</a:t>
            </a:r>
            <a:endParaRPr lang="en-CA" noProof="0" dirty="0"/>
          </a:p>
        </p:txBody>
      </p:sp>
    </p:spTree>
    <p:extLst>
      <p:ext uri="{BB962C8B-B14F-4D97-AF65-F5344CB8AC3E}">
        <p14:creationId xmlns:p14="http://schemas.microsoft.com/office/powerpoint/2010/main" val="458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pact Ligh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681038" y="200526"/>
            <a:ext cx="7781925" cy="5013158"/>
          </a:xfrm>
          <a:prstGeom prst="rect">
            <a:avLst/>
          </a:prstGeom>
        </p:spPr>
        <p:txBody>
          <a:bodyPr vert="horz" anchor="ctr"/>
          <a:lstStyle>
            <a:lvl1pPr marL="0" indent="0" algn="l">
              <a:buNone/>
              <a:defRPr sz="4800" b="1" i="0">
                <a:solidFill>
                  <a:schemeClr val="tx1">
                    <a:lumMod val="85000"/>
                    <a:lumOff val="15000"/>
                  </a:schemeClr>
                </a:solidFill>
                <a:latin typeface="Trebuchet MS"/>
                <a:cs typeface="Trebuchet MS"/>
              </a:defRPr>
            </a:lvl1pPr>
            <a:lvl2pPr marL="457200" indent="0" algn="l">
              <a:buNone/>
              <a:defRPr sz="4800" b="1" i="0">
                <a:solidFill>
                  <a:schemeClr val="bg1"/>
                </a:solidFill>
                <a:latin typeface="Trebuchet MS"/>
                <a:cs typeface="Trebuchet MS"/>
              </a:defRPr>
            </a:lvl2pPr>
            <a:lvl3pPr marL="914400" indent="0" algn="l">
              <a:buNone/>
              <a:defRPr sz="4800" b="1" i="0">
                <a:solidFill>
                  <a:schemeClr val="bg1"/>
                </a:solidFill>
                <a:latin typeface="Trebuchet MS"/>
                <a:cs typeface="Trebuchet MS"/>
              </a:defRPr>
            </a:lvl3pPr>
            <a:lvl4pPr marL="1371600" indent="0" algn="l">
              <a:buNone/>
              <a:defRPr sz="4800" b="1" i="0">
                <a:solidFill>
                  <a:schemeClr val="bg1"/>
                </a:solidFill>
                <a:latin typeface="Trebuchet MS"/>
                <a:cs typeface="Trebuchet MS"/>
              </a:defRPr>
            </a:lvl4pPr>
            <a:lvl5pPr marL="1828800" indent="0" algn="l">
              <a:buNone/>
              <a:defRPr sz="4800" b="1" i="0">
                <a:solidFill>
                  <a:schemeClr val="bg1"/>
                </a:solidFill>
                <a:latin typeface="Trebuchet MS"/>
                <a:cs typeface="Trebuchet MS"/>
              </a:defRPr>
            </a:lvl5pPr>
          </a:lstStyle>
          <a:p>
            <a:r>
              <a:rPr lang="en-CA" dirty="0"/>
              <a:t>Page à fort impact. High impact page. </a:t>
            </a:r>
            <a:r>
              <a:rPr lang="en-CA" dirty="0">
                <a:solidFill>
                  <a:srgbClr val="64E066"/>
                </a:solidFill>
              </a:rPr>
              <a:t>Less is more.</a:t>
            </a:r>
            <a:r>
              <a:rPr lang="en-CA" dirty="0">
                <a:solidFill>
                  <a:schemeClr val="bg1"/>
                </a:solidFill>
              </a:rPr>
              <a:t> </a:t>
            </a:r>
            <a:endParaRPr lang="en-US" dirty="0">
              <a:solidFill>
                <a:srgbClr val="64E066"/>
              </a:solidFill>
            </a:endParaRPr>
          </a:p>
        </p:txBody>
      </p:sp>
      <p:pic>
        <p:nvPicPr>
          <p:cNvPr id="5" name="Picture 4" descr="150dpi-ba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3391" cy="529167"/>
          </a:xfrm>
          <a:prstGeom prst="rect">
            <a:avLst/>
          </a:prstGeom>
        </p:spPr>
      </p:pic>
    </p:spTree>
    <p:extLst>
      <p:ext uri="{BB962C8B-B14F-4D97-AF65-F5344CB8AC3E}">
        <p14:creationId xmlns:p14="http://schemas.microsoft.com/office/powerpoint/2010/main" val="70473775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50dpi-swoosh-thi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19" name="TextBox 18"/>
          <p:cNvSpPr txBox="1"/>
          <p:nvPr/>
        </p:nvSpPr>
        <p:spPr>
          <a:xfrm>
            <a:off x="8330090" y="6305877"/>
            <a:ext cx="623574" cy="246221"/>
          </a:xfrm>
          <a:prstGeom prst="rect">
            <a:avLst/>
          </a:prstGeom>
          <a:noFill/>
        </p:spPr>
        <p:txBody>
          <a:bodyPr wrap="square" rtlCol="0">
            <a:spAutoFit/>
          </a:bodyPr>
          <a:lstStyle/>
          <a:p>
            <a:pPr algn="r"/>
            <a:r>
              <a:rPr lang="en-US" sz="1000" b="0" i="0" dirty="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a:solidFill>
                  <a:schemeClr val="tx1">
                    <a:lumMod val="65000"/>
                    <a:lumOff val="35000"/>
                  </a:schemeClr>
                </a:solidFill>
                <a:latin typeface="Trebuchet MS"/>
                <a:cs typeface="Trebuchet MS"/>
              </a:rPr>
              <a:t>-</a:t>
            </a:r>
          </a:p>
        </p:txBody>
      </p:sp>
      <p:sp>
        <p:nvSpPr>
          <p:cNvPr id="4"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3109108903"/>
      </p:ext>
    </p:extLst>
  </p:cSld>
  <p:clrMap bg1="lt1" tx1="dk1" bg2="lt2" tx2="dk2" accent1="accent1" accent2="accent2" accent3="accent3" accent4="accent4" accent5="accent5" accent6="accent6" hlink="hlink" folHlink="folHlink"/>
  <p:sldLayoutIdLst>
    <p:sldLayoutId id="2147483731" r:id="rId1"/>
    <p:sldLayoutId id="2147483696" r:id="rId2"/>
    <p:sldLayoutId id="2147483730" r:id="rId3"/>
    <p:sldLayoutId id="2147483735" r:id="rId4"/>
    <p:sldLayoutId id="2147483734" r:id="rId5"/>
    <p:sldLayoutId id="2147483732" r:id="rId6"/>
    <p:sldLayoutId id="2147483751" r:id="rId7"/>
    <p:sldLayoutId id="2147483752" r:id="rId8"/>
    <p:sldLayoutId id="2147483753" r:id="rId9"/>
  </p:sldLayoutIdLst>
  <p:hf sldNum="0" hdr="0" dt="0"/>
  <p:txStyles>
    <p:title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p:titleStyle>
    <p:bodyStyle>
      <a:lvl1pPr marL="0" indent="0" algn="l" defTabSz="457200" rtl="0" eaLnBrk="1" latinLnBrk="0" hangingPunct="1">
        <a:spcBef>
          <a:spcPct val="20000"/>
        </a:spcBef>
        <a:buFont typeface="Arial"/>
        <a:buNone/>
        <a:defRPr sz="2400" kern="1200" baseline="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io_Lab_12.tif"/>
          <p:cNvPicPr>
            <a:picLocks noChangeAspect="1"/>
          </p:cNvPicPr>
          <p:nvPr/>
        </p:nvPicPr>
        <p:blipFill rotWithShape="1">
          <a:blip r:embed="rId3" cstate="email">
            <a:alphaModFix amt="13000"/>
            <a:extLst>
              <a:ext uri="{28A0092B-C50C-407E-A947-70E740481C1C}">
                <a14:useLocalDpi xmlns:a14="http://schemas.microsoft.com/office/drawing/2010/main"/>
              </a:ext>
            </a:extLst>
          </a:blip>
          <a:srcRect l="7027" t="4500" r="1972"/>
          <a:stretch/>
        </p:blipFill>
        <p:spPr>
          <a:xfrm>
            <a:off x="0" y="0"/>
            <a:ext cx="9144000" cy="6254750"/>
          </a:xfrm>
          <a:prstGeom prst="rect">
            <a:avLst/>
          </a:prstGeom>
        </p:spPr>
      </p:pic>
      <p:pic>
        <p:nvPicPr>
          <p:cNvPr id="3" name="Picture 2" descr="150dpi-swoosh-th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0" name="TextBox 19"/>
          <p:cNvSpPr txBox="1"/>
          <p:nvPr/>
        </p:nvSpPr>
        <p:spPr>
          <a:xfrm>
            <a:off x="8330090" y="6305877"/>
            <a:ext cx="623574" cy="246221"/>
          </a:xfrm>
          <a:prstGeom prst="rect">
            <a:avLst/>
          </a:prstGeom>
          <a:noFill/>
        </p:spPr>
        <p:txBody>
          <a:bodyPr wrap="square" rtlCol="0">
            <a:spAutoFit/>
          </a:bodyPr>
          <a:lstStyle/>
          <a:p>
            <a:pPr algn="r"/>
            <a:r>
              <a:rPr lang="en-US" sz="1000" b="0" i="0" dirty="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a:solidFill>
                  <a:schemeClr val="tx1">
                    <a:lumMod val="65000"/>
                    <a:lumOff val="35000"/>
                  </a:schemeClr>
                </a:solidFill>
                <a:latin typeface="Trebuchet MS"/>
                <a:cs typeface="Trebuchet MS"/>
              </a:rPr>
              <a:t>-</a:t>
            </a:r>
          </a:p>
        </p:txBody>
      </p:sp>
      <p:sp>
        <p:nvSpPr>
          <p:cNvPr id="6"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3424924963"/>
      </p:ext>
    </p:extLst>
  </p:cSld>
  <p:clrMap bg1="lt1" tx1="dk1" bg2="lt2" tx2="dk2" accent1="accent1" accent2="accent2" accent3="accent3" accent4="accent4" accent5="accent5" accent6="accent6" hlink="hlink" folHlink="folHlink"/>
  <p:sldLayoutIdLst>
    <p:sldLayoutId id="2147483728" r:id="rId1"/>
  </p:sldLayoutIdLst>
  <p:hf sldNum="0" hdr="0" dt="0"/>
  <p:txStyles>
    <p:titleStyle>
      <a:lvl1pPr algn="l" defTabSz="457200" rtl="0" eaLnBrk="1" latinLnBrk="0" hangingPunct="1">
        <a:spcBef>
          <a:spcPct val="0"/>
        </a:spcBef>
        <a:buNone/>
        <a:defRPr sz="6000" b="1" i="0" kern="1200" baseline="0">
          <a:solidFill>
            <a:schemeClr val="bg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25475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io_Lab_12.tif"/>
          <p:cNvPicPr>
            <a:picLocks noChangeAspect="1"/>
          </p:cNvPicPr>
          <p:nvPr/>
        </p:nvPicPr>
        <p:blipFill rotWithShape="1">
          <a:blip r:embed="rId3" cstate="email">
            <a:alphaModFix amt="4000"/>
            <a:extLst>
              <a:ext uri="{28A0092B-C50C-407E-A947-70E740481C1C}">
                <a14:useLocalDpi xmlns:a14="http://schemas.microsoft.com/office/drawing/2010/main"/>
              </a:ext>
            </a:extLst>
          </a:blip>
          <a:srcRect l="5055" t="4500" r="1972"/>
          <a:stretch/>
        </p:blipFill>
        <p:spPr>
          <a:xfrm>
            <a:off x="-198154" y="0"/>
            <a:ext cx="9342154" cy="6254750"/>
          </a:xfrm>
          <a:prstGeom prst="rect">
            <a:avLst/>
          </a:prstGeom>
        </p:spPr>
      </p:pic>
      <p:pic>
        <p:nvPicPr>
          <p:cNvPr id="3" name="Picture 2" descr="150dpi-swoosh-thi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0" name="TextBox 19"/>
          <p:cNvSpPr txBox="1"/>
          <p:nvPr/>
        </p:nvSpPr>
        <p:spPr>
          <a:xfrm>
            <a:off x="8330090" y="6305877"/>
            <a:ext cx="623574" cy="246221"/>
          </a:xfrm>
          <a:prstGeom prst="rect">
            <a:avLst/>
          </a:prstGeom>
          <a:noFill/>
        </p:spPr>
        <p:txBody>
          <a:bodyPr wrap="square" rtlCol="0">
            <a:spAutoFit/>
          </a:bodyPr>
          <a:lstStyle/>
          <a:p>
            <a:pPr algn="r"/>
            <a:r>
              <a:rPr lang="en-US" sz="1000" b="0" i="0" dirty="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a:solidFill>
                  <a:schemeClr val="tx1">
                    <a:lumMod val="65000"/>
                    <a:lumOff val="35000"/>
                  </a:schemeClr>
                </a:solidFill>
                <a:latin typeface="Trebuchet MS"/>
                <a:cs typeface="Trebuchet MS"/>
              </a:rPr>
              <a:t>-</a:t>
            </a:r>
          </a:p>
        </p:txBody>
      </p:sp>
      <p:sp>
        <p:nvSpPr>
          <p:cNvPr id="8"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1092544624"/>
      </p:ext>
    </p:extLst>
  </p:cSld>
  <p:clrMap bg1="lt1" tx1="dk1" bg2="lt2" tx2="dk2" accent1="accent1" accent2="accent2" accent3="accent3" accent4="accent4" accent5="accent5" accent6="accent6" hlink="hlink" folHlink="folHlink"/>
  <p:sldLayoutIdLst>
    <p:sldLayoutId id="2147483693" r:id="rId1"/>
  </p:sldLayoutIdLst>
  <p:hf sldNum="0" hdr="0" dt="0"/>
  <p:txStyles>
    <p:titleStyle>
      <a:lvl1pPr algn="l" defTabSz="457200" rtl="0" eaLnBrk="1" latinLnBrk="0" hangingPunct="1">
        <a:spcBef>
          <a:spcPct val="0"/>
        </a:spcBef>
        <a:buNone/>
        <a:defRPr sz="6000" b="1" i="0" kern="1200" baseline="0">
          <a:solidFill>
            <a:schemeClr val="bg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
        <p:nvSpPr>
          <p:cNvPr id="3" name="TextBox 2"/>
          <p:cNvSpPr txBox="1"/>
          <p:nvPr/>
        </p:nvSpPr>
        <p:spPr>
          <a:xfrm>
            <a:off x="8330090" y="6305877"/>
            <a:ext cx="623574" cy="246221"/>
          </a:xfrm>
          <a:prstGeom prst="rect">
            <a:avLst/>
          </a:prstGeom>
          <a:noFill/>
        </p:spPr>
        <p:txBody>
          <a:bodyPr wrap="square" rtlCol="0">
            <a:spAutoFit/>
          </a:bodyPr>
          <a:lstStyle/>
          <a:p>
            <a:pPr algn="r"/>
            <a:r>
              <a:rPr lang="en-US" sz="1000" b="0" i="0" dirty="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a:solidFill>
                  <a:schemeClr val="tx1">
                    <a:lumMod val="65000"/>
                    <a:lumOff val="35000"/>
                  </a:schemeClr>
                </a:solidFill>
                <a:latin typeface="Trebuchet MS"/>
                <a:cs typeface="Trebuchet MS"/>
              </a:rPr>
              <a:t>-</a:t>
            </a:r>
          </a:p>
        </p:txBody>
      </p:sp>
    </p:spTree>
    <p:extLst>
      <p:ext uri="{BB962C8B-B14F-4D97-AF65-F5344CB8AC3E}">
        <p14:creationId xmlns:p14="http://schemas.microsoft.com/office/powerpoint/2010/main" val="739454468"/>
      </p:ext>
    </p:extLst>
  </p:cSld>
  <p:clrMap bg1="lt1" tx1="dk1" bg2="lt2" tx2="dk2" accent1="accent1" accent2="accent2" accent3="accent3" accent4="accent4" accent5="accent5" accent6="accent6" hlink="hlink" folHlink="folHlink"/>
  <p:sldLayoutIdLst>
    <p:sldLayoutId id="2147483729" r:id="rId1"/>
    <p:sldLayoutId id="2147483733" r:id="rId2"/>
  </p:sldLayoutIdLst>
  <p:hf sldNum="0" hdr="0" dt="0"/>
  <p:txStyles>
    <p:titleStyle>
      <a:lvl1pPr algn="l" defTabSz="457200" rtl="0" eaLnBrk="1" latinLnBrk="0" hangingPunct="1">
        <a:spcBef>
          <a:spcPct val="0"/>
        </a:spcBef>
        <a:buNone/>
        <a:defRPr sz="4400" b="1" i="0" kern="1200" baseline="0">
          <a:solidFill>
            <a:srgbClr val="0C5A9C"/>
          </a:solidFill>
          <a:latin typeface="Trebuchet MS"/>
          <a:ea typeface="+mj-ea"/>
          <a:cs typeface="Trebuchet MS"/>
        </a:defRPr>
      </a:lvl1pPr>
    </p:titleStyle>
    <p:bodyStyle>
      <a:lvl1pPr marL="0" indent="0" algn="l" defTabSz="457200" rtl="0" eaLnBrk="1" latinLnBrk="0" hangingPunct="1">
        <a:spcBef>
          <a:spcPct val="20000"/>
        </a:spcBef>
        <a:buFont typeface="Arial"/>
        <a:buNone/>
        <a:defRPr sz="2800" b="0" i="0" kern="1200">
          <a:solidFill>
            <a:srgbClr val="40B79C"/>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Box 11"/>
          <p:cNvSpPr txBox="1"/>
          <p:nvPr/>
        </p:nvSpPr>
        <p:spPr>
          <a:xfrm>
            <a:off x="8330090" y="6305877"/>
            <a:ext cx="623574" cy="246221"/>
          </a:xfrm>
          <a:prstGeom prst="rect">
            <a:avLst/>
          </a:prstGeom>
          <a:noFill/>
        </p:spPr>
        <p:txBody>
          <a:bodyPr wrap="square" rtlCol="0">
            <a:spAutoFit/>
          </a:bodyPr>
          <a:lstStyle/>
          <a:p>
            <a:pPr algn="r"/>
            <a:r>
              <a:rPr lang="en-US" sz="1000" b="0" i="0" dirty="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a:solidFill>
                  <a:schemeClr val="tx1">
                    <a:lumMod val="65000"/>
                    <a:lumOff val="35000"/>
                  </a:schemeClr>
                </a:solidFill>
                <a:latin typeface="Trebuchet MS"/>
                <a:cs typeface="Trebuchet MS"/>
              </a:rPr>
              <a:t>-</a:t>
            </a:r>
          </a:p>
        </p:txBody>
      </p:sp>
      <p:pic>
        <p:nvPicPr>
          <p:cNvPr id="6" name="Picture 5" descr="logo-whtbar.png"/>
          <p:cNvPicPr>
            <a:picLocks noChangeAspect="1"/>
          </p:cNvPicPr>
          <p:nvPr/>
        </p:nvPicPr>
        <p:blipFill>
          <a:blip r:embed="rId3" cstate="email">
            <a:extLst>
              <a:ext uri="{28A0092B-C50C-407E-A947-70E740481C1C}">
                <a14:useLocalDpi xmlns:a14="http://schemas.microsoft.com/office/drawing/2010/main"/>
              </a:ext>
            </a:extLst>
          </a:blip>
          <a:srcRect b="92284"/>
          <a:stretch>
            <a:fillRect/>
          </a:stretch>
        </p:blipFill>
        <p:spPr>
          <a:xfrm>
            <a:off x="0" y="0"/>
            <a:ext cx="9144000" cy="529167"/>
          </a:xfrm>
          <a:prstGeom prst="rect">
            <a:avLst/>
          </a:prstGeom>
        </p:spPr>
      </p:pic>
      <p:sp>
        <p:nvSpPr>
          <p:cNvPr id="5"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pic>
        <p:nvPicPr>
          <p:cNvPr id="7" name="Picture 6" descr="150dpi-bar.png"/>
          <p:cNvPicPr>
            <a:picLocks noChangeAspect="1"/>
          </p:cNvPicPr>
          <p:nvPr/>
        </p:nvPicPr>
        <p:blipFill rotWithShape="1">
          <a:blip r:embed="rId4">
            <a:extLst>
              <a:ext uri="{28A0092B-C50C-407E-A947-70E740481C1C}">
                <a14:useLocalDpi xmlns:a14="http://schemas.microsoft.com/office/drawing/2010/main" val="0"/>
              </a:ext>
            </a:extLst>
          </a:blip>
          <a:srcRect b="92283"/>
          <a:stretch/>
        </p:blipFill>
        <p:spPr>
          <a:xfrm>
            <a:off x="0" y="0"/>
            <a:ext cx="9143391" cy="529167"/>
          </a:xfrm>
          <a:prstGeom prst="rect">
            <a:avLst/>
          </a:prstGeom>
        </p:spPr>
      </p:pic>
      <p:pic>
        <p:nvPicPr>
          <p:cNvPr id="8" name="Picture 7" descr="logo-whtbar.png"/>
          <p:cNvPicPr>
            <a:picLocks noChangeAspect="1"/>
          </p:cNvPicPr>
          <p:nvPr/>
        </p:nvPicPr>
        <p:blipFill>
          <a:blip r:embed="rId3" cstate="email">
            <a:extLst>
              <a:ext uri="{28A0092B-C50C-407E-A947-70E740481C1C}">
                <a14:useLocalDpi xmlns:a14="http://schemas.microsoft.com/office/drawing/2010/main"/>
              </a:ext>
            </a:extLst>
          </a:blip>
          <a:srcRect t="85747"/>
          <a:stretch>
            <a:fillRect/>
          </a:stretch>
        </p:blipFill>
        <p:spPr>
          <a:xfrm>
            <a:off x="0" y="5880538"/>
            <a:ext cx="9144000" cy="977462"/>
          </a:xfrm>
          <a:prstGeom prst="rect">
            <a:avLst/>
          </a:prstGeom>
        </p:spPr>
      </p:pic>
      <p:sp>
        <p:nvSpPr>
          <p:cNvPr id="11" name="TextBox 10"/>
          <p:cNvSpPr txBox="1"/>
          <p:nvPr userDrawn="1"/>
        </p:nvSpPr>
        <p:spPr>
          <a:xfrm>
            <a:off x="8482490" y="6458277"/>
            <a:ext cx="623574" cy="246221"/>
          </a:xfrm>
          <a:prstGeom prst="rect">
            <a:avLst/>
          </a:prstGeom>
          <a:noFill/>
        </p:spPr>
        <p:txBody>
          <a:bodyPr wrap="square" rtlCol="0">
            <a:spAutoFit/>
          </a:bodyPr>
          <a:lstStyle/>
          <a:p>
            <a:pPr algn="r"/>
            <a:r>
              <a:rPr lang="en-US" sz="1000" b="0" i="0" dirty="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a:solidFill>
                  <a:schemeClr val="tx1">
                    <a:lumMod val="65000"/>
                    <a:lumOff val="35000"/>
                  </a:schemeClr>
                </a:solidFill>
                <a:latin typeface="Trebuchet MS"/>
                <a:cs typeface="Trebuchet MS"/>
              </a:rPr>
              <a:t>-</a:t>
            </a:r>
          </a:p>
        </p:txBody>
      </p:sp>
      <p:sp>
        <p:nvSpPr>
          <p:cNvPr id="13" name="Footer Placeholder 4"/>
          <p:cNvSpPr txBox="1">
            <a:spLocks/>
          </p:cNvSpPr>
          <p:nvPr userDrawn="1"/>
        </p:nvSpPr>
        <p:spPr>
          <a:xfrm>
            <a:off x="4115981" y="64582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220188376"/>
      </p:ext>
    </p:extLst>
  </p:cSld>
  <p:clrMap bg1="lt1" tx1="dk1" bg2="lt2" tx2="dk2" accent1="accent1" accent2="accent2" accent3="accent3" accent4="accent4" accent5="accent5" accent6="accent6" hlink="hlink" folHlink="folHlink"/>
  <p:sldLayoutIdLst>
    <p:sldLayoutId id="214748374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5960533"/>
            <a:ext cx="9144000" cy="897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30090" y="6305877"/>
            <a:ext cx="623574" cy="246221"/>
          </a:xfrm>
          <a:prstGeom prst="rect">
            <a:avLst/>
          </a:prstGeom>
          <a:noFill/>
        </p:spPr>
        <p:txBody>
          <a:bodyPr wrap="square" rtlCol="0">
            <a:spAutoFit/>
          </a:bodyPr>
          <a:lstStyle/>
          <a:p>
            <a:pPr algn="r"/>
            <a:r>
              <a:rPr lang="en-US" sz="1000" b="0" i="0" dirty="0">
                <a:solidFill>
                  <a:schemeClr val="tx1">
                    <a:lumMod val="65000"/>
                    <a:lumOff val="35000"/>
                  </a:schemeClr>
                </a:solidFill>
                <a:latin typeface="Trebuchet MS"/>
                <a:cs typeface="Trebuchet MS"/>
              </a:rPr>
              <a:t>-</a:t>
            </a:r>
            <a:fld id="{FBF43F0D-FCAF-CC46-B0C4-FA03E8BF2391}" type="slidenum">
              <a:rPr lang="en-US" sz="1000" b="0" i="0" smtClean="0">
                <a:solidFill>
                  <a:schemeClr val="tx1">
                    <a:lumMod val="65000"/>
                    <a:lumOff val="35000"/>
                  </a:schemeClr>
                </a:solidFill>
                <a:latin typeface="Trebuchet MS"/>
                <a:cs typeface="Trebuchet MS"/>
              </a:rPr>
              <a:pPr algn="r"/>
              <a:t>‹#›</a:t>
            </a:fld>
            <a:r>
              <a:rPr lang="en-US" sz="1000" b="0" i="0" dirty="0">
                <a:solidFill>
                  <a:schemeClr val="tx1">
                    <a:lumMod val="65000"/>
                    <a:lumOff val="35000"/>
                  </a:schemeClr>
                </a:solidFill>
                <a:latin typeface="Trebuchet MS"/>
                <a:cs typeface="Trebuchet MS"/>
              </a:rPr>
              <a:t>-</a:t>
            </a:r>
          </a:p>
        </p:txBody>
      </p:sp>
      <p:sp>
        <p:nvSpPr>
          <p:cNvPr id="4" name="Footer Placeholder 4"/>
          <p:cNvSpPr txBox="1">
            <a:spLocks/>
          </p:cNvSpPr>
          <p:nvPr/>
        </p:nvSpPr>
        <p:spPr>
          <a:xfrm>
            <a:off x="3963581" y="6305877"/>
            <a:ext cx="4531242" cy="260835"/>
          </a:xfrm>
          <a:prstGeom prst="rect">
            <a:avLst/>
          </a:prstGeom>
        </p:spPr>
        <p:txBody>
          <a:bodyPr/>
          <a:lstStyle>
            <a:defPPr>
              <a:defRPr lang="en-US"/>
            </a:defPPr>
            <a:lvl1pPr marL="0" algn="r" defTabSz="457200" rtl="0" eaLnBrk="1" latinLnBrk="0" hangingPunct="1">
              <a:defRPr sz="1000" b="0" i="0" kern="1200">
                <a:solidFill>
                  <a:schemeClr val="tx1">
                    <a:lumMod val="65000"/>
                    <a:lumOff val="35000"/>
                  </a:schemeClr>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UNRESTRICTED / ILLIMITÉ</a:t>
            </a:r>
            <a:endParaRPr lang="en-US" dirty="0">
              <a:solidFill>
                <a:schemeClr val="tx1">
                  <a:lumMod val="85000"/>
                  <a:lumOff val="15000"/>
                </a:schemeClr>
              </a:solidFill>
            </a:endParaRPr>
          </a:p>
        </p:txBody>
      </p:sp>
    </p:spTree>
    <p:extLst>
      <p:ext uri="{BB962C8B-B14F-4D97-AF65-F5344CB8AC3E}">
        <p14:creationId xmlns:p14="http://schemas.microsoft.com/office/powerpoint/2010/main" val="32269137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FfBpRvek1Qw&amp;index=2&amp;list=PLxMi0WAtqUlKDlbPkAbr_YG7RJOr4Cif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GVKywOZr0k"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6JFRi0Qm_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21&amp;v=B6Rt2gxLhY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Ld1L0TObQ&amp;list=PLxMi0WAtqUlKDlbPkAbr_YG7RJOr4Cifs&amp;index=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http://www.cameco.com/uranium_10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 to Nuclear Technology</a:t>
            </a:r>
          </a:p>
        </p:txBody>
      </p:sp>
      <p:sp>
        <p:nvSpPr>
          <p:cNvPr id="3" name="Text Placeholder 2"/>
          <p:cNvSpPr>
            <a:spLocks noGrp="1"/>
          </p:cNvSpPr>
          <p:nvPr>
            <p:ph type="body" sz="quarter" idx="11"/>
          </p:nvPr>
        </p:nvSpPr>
        <p:spPr/>
        <p:txBody>
          <a:bodyPr/>
          <a:lstStyle/>
          <a:p>
            <a:r>
              <a:rPr lang="en-CA" dirty="0"/>
              <a:t>Presented with support by NAYGN &amp; CNL</a:t>
            </a:r>
          </a:p>
        </p:txBody>
      </p:sp>
      <p:pic>
        <p:nvPicPr>
          <p:cNvPr id="6" name="Picture 5" descr="A logo with green and blue letters&#10;&#10;Description automatically generated">
            <a:extLst>
              <a:ext uri="{FF2B5EF4-FFF2-40B4-BE49-F238E27FC236}">
                <a16:creationId xmlns:a16="http://schemas.microsoft.com/office/drawing/2014/main" id="{7516F227-30AF-A1BF-1F13-D1A955D686F6}"/>
              </a:ext>
            </a:extLst>
          </p:cNvPr>
          <p:cNvPicPr>
            <a:picLocks noChangeAspect="1"/>
          </p:cNvPicPr>
          <p:nvPr/>
        </p:nvPicPr>
        <p:blipFill>
          <a:blip r:embed="rId3"/>
          <a:stretch>
            <a:fillRect/>
          </a:stretch>
        </p:blipFill>
        <p:spPr>
          <a:xfrm>
            <a:off x="605418" y="114272"/>
            <a:ext cx="7562103" cy="3026670"/>
          </a:xfrm>
          <a:prstGeom prst="rect">
            <a:avLst/>
          </a:prstGeom>
        </p:spPr>
      </p:pic>
    </p:spTree>
    <p:extLst>
      <p:ext uri="{BB962C8B-B14F-4D97-AF65-F5344CB8AC3E}">
        <p14:creationId xmlns:p14="http://schemas.microsoft.com/office/powerpoint/2010/main" val="421334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76250"/>
            <a:ext cx="8601075" cy="642938"/>
          </a:xfrm>
          <a:prstGeom prst="rect">
            <a:avLst/>
          </a:prstGeom>
        </p:spPr>
        <p:txBody>
          <a:bodyPr/>
          <a:lstStyle/>
          <a:p>
            <a:r>
              <a:rPr lang="en-CA" sz="3200" dirty="0"/>
              <a:t>What Does Nuclear Do? </a:t>
            </a:r>
          </a:p>
        </p:txBody>
      </p:sp>
      <p:sp>
        <p:nvSpPr>
          <p:cNvPr id="6" name="Explosion 2 5"/>
          <p:cNvSpPr/>
          <p:nvPr/>
        </p:nvSpPr>
        <p:spPr>
          <a:xfrm>
            <a:off x="526779" y="4844234"/>
            <a:ext cx="2743200" cy="1924334"/>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4294967295"/>
          </p:nvPr>
        </p:nvSpPr>
        <p:spPr>
          <a:xfrm>
            <a:off x="0" y="1074738"/>
            <a:ext cx="8601075" cy="752475"/>
          </a:xfrm>
          <a:prstGeom prst="rect">
            <a:avLst/>
          </a:prstGeom>
        </p:spPr>
        <p:txBody>
          <a:bodyPr/>
          <a:lstStyle/>
          <a:p>
            <a:r>
              <a:rPr lang="en-CA" sz="2000" dirty="0"/>
              <a:t>Nuclear Energy</a:t>
            </a:r>
          </a:p>
        </p:txBody>
      </p:sp>
      <p:sp>
        <p:nvSpPr>
          <p:cNvPr id="7" name="TextBox 6"/>
          <p:cNvSpPr txBox="1"/>
          <p:nvPr/>
        </p:nvSpPr>
        <p:spPr>
          <a:xfrm rot="19865479">
            <a:off x="1040018" y="5483235"/>
            <a:ext cx="1525654" cy="646331"/>
          </a:xfrm>
          <a:prstGeom prst="rect">
            <a:avLst/>
          </a:prstGeom>
          <a:noFill/>
        </p:spPr>
        <p:txBody>
          <a:bodyPr wrap="square" rtlCol="0">
            <a:spAutoFit/>
          </a:bodyPr>
          <a:lstStyle/>
          <a:p>
            <a:r>
              <a:rPr lang="en-US" sz="1200" dirty="0">
                <a:solidFill>
                  <a:schemeClr val="bg1"/>
                </a:solidFill>
                <a:latin typeface="Trebuchet MS" panose="020B0603020202020204" pitchFamily="34" charset="0"/>
              </a:rPr>
              <a:t>Do you have any examples of energy or energy sources? </a:t>
            </a: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74" y="1484214"/>
            <a:ext cx="6486525" cy="3360020"/>
          </a:xfrm>
          <a:prstGeom prst="rect">
            <a:avLst/>
          </a:prstGeom>
        </p:spPr>
      </p:pic>
    </p:spTree>
    <p:extLst>
      <p:ext uri="{BB962C8B-B14F-4D97-AF65-F5344CB8AC3E}">
        <p14:creationId xmlns:p14="http://schemas.microsoft.com/office/powerpoint/2010/main" val="27118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a:t>What Does Nuclear Do?</a:t>
            </a:r>
          </a:p>
        </p:txBody>
      </p:sp>
      <p:sp>
        <p:nvSpPr>
          <p:cNvPr id="4" name="Text Placeholder 3"/>
          <p:cNvSpPr>
            <a:spLocks noGrp="1"/>
          </p:cNvSpPr>
          <p:nvPr>
            <p:ph type="body" sz="quarter" idx="11"/>
          </p:nvPr>
        </p:nvSpPr>
        <p:spPr/>
        <p:txBody>
          <a:bodyPr/>
          <a:lstStyle/>
          <a:p>
            <a:r>
              <a:rPr lang="en-CA" dirty="0"/>
              <a:t>Nuclear Power Plant</a:t>
            </a:r>
          </a:p>
        </p:txBody>
      </p:sp>
      <p:pic>
        <p:nvPicPr>
          <p:cNvPr id="6" name="Picture 5">
            <a:hlinkClick r:id="rId3"/>
          </p:cNvPr>
          <p:cNvPicPr>
            <a:picLocks noChangeAspect="1"/>
          </p:cNvPicPr>
          <p:nvPr/>
        </p:nvPicPr>
        <p:blipFill>
          <a:blip r:embed="rId4"/>
          <a:stretch>
            <a:fillRect/>
          </a:stretch>
        </p:blipFill>
        <p:spPr>
          <a:xfrm>
            <a:off x="462765" y="1827121"/>
            <a:ext cx="8048848" cy="3083255"/>
          </a:xfrm>
          <a:prstGeom prst="rect">
            <a:avLst/>
          </a:prstGeom>
        </p:spPr>
      </p:pic>
    </p:spTree>
    <p:extLst>
      <p:ext uri="{BB962C8B-B14F-4D97-AF65-F5344CB8AC3E}">
        <p14:creationId xmlns:p14="http://schemas.microsoft.com/office/powerpoint/2010/main" val="355880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376634"/>
            <a:ext cx="8601075" cy="642938"/>
          </a:xfrm>
          <a:prstGeom prst="rect">
            <a:avLst/>
          </a:prstGeom>
        </p:spPr>
        <p:txBody>
          <a:bodyPr/>
          <a:lstStyle/>
          <a:p>
            <a:r>
              <a:rPr lang="en-CA" sz="3200" dirty="0"/>
              <a:t>What Does Nuclear Do? </a:t>
            </a:r>
          </a:p>
        </p:txBody>
      </p:sp>
      <p:sp>
        <p:nvSpPr>
          <p:cNvPr id="4" name="Text Placeholder 3"/>
          <p:cNvSpPr>
            <a:spLocks noGrp="1"/>
          </p:cNvSpPr>
          <p:nvPr>
            <p:ph type="body" sz="quarter" idx="4294967295"/>
          </p:nvPr>
        </p:nvSpPr>
        <p:spPr>
          <a:xfrm>
            <a:off x="-11483" y="970006"/>
            <a:ext cx="8601075" cy="752475"/>
          </a:xfrm>
          <a:prstGeom prst="rect">
            <a:avLst/>
          </a:prstGeom>
        </p:spPr>
        <p:txBody>
          <a:bodyPr/>
          <a:lstStyle/>
          <a:p>
            <a:r>
              <a:rPr lang="en-CA" sz="2000" dirty="0"/>
              <a:t>Low Carbon Energy Production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8" y="1749124"/>
            <a:ext cx="3976469" cy="40573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469" y="1722481"/>
            <a:ext cx="5088735" cy="18551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469" y="3848545"/>
            <a:ext cx="5088735" cy="1875523"/>
          </a:xfrm>
          <a:prstGeom prst="rect">
            <a:avLst/>
          </a:prstGeom>
        </p:spPr>
      </p:pic>
    </p:spTree>
    <p:extLst>
      <p:ext uri="{BB962C8B-B14F-4D97-AF65-F5344CB8AC3E}">
        <p14:creationId xmlns:p14="http://schemas.microsoft.com/office/powerpoint/2010/main" val="299491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a:t>What Does Nuclear Do?</a:t>
            </a:r>
          </a:p>
        </p:txBody>
      </p:sp>
      <p:sp>
        <p:nvSpPr>
          <p:cNvPr id="4" name="Text Placeholder 3"/>
          <p:cNvSpPr>
            <a:spLocks noGrp="1"/>
          </p:cNvSpPr>
          <p:nvPr>
            <p:ph type="body" sz="quarter" idx="11"/>
          </p:nvPr>
        </p:nvSpPr>
        <p:spPr/>
        <p:txBody>
          <a:bodyPr/>
          <a:lstStyle/>
          <a:p>
            <a:r>
              <a:rPr lang="en-CA" dirty="0"/>
              <a:t>Small Modular Reactors (SMR)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902" y="1375492"/>
            <a:ext cx="5995215" cy="4065505"/>
          </a:xfrm>
          <a:prstGeom prst="rect">
            <a:avLst/>
          </a:prstGeom>
        </p:spPr>
      </p:pic>
    </p:spTree>
    <p:extLst>
      <p:ext uri="{BB962C8B-B14F-4D97-AF65-F5344CB8AC3E}">
        <p14:creationId xmlns:p14="http://schemas.microsoft.com/office/powerpoint/2010/main" val="93313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a:latin typeface="Source Sans Pro Light" panose="020B0403030403020204" pitchFamily="34" charset="0"/>
              </a:rPr>
              <a:t>Nuclear Medicine </a:t>
            </a:r>
          </a:p>
          <a:p>
            <a:pPr marL="0" marR="0" lvl="1" indent="0" defTabSz="914400" eaLnBrk="1" fontAlgn="auto" latinLnBrk="0" hangingPunct="1">
              <a:lnSpc>
                <a:spcPct val="100000"/>
              </a:lnSpc>
              <a:spcBef>
                <a:spcPts val="0"/>
              </a:spcBef>
              <a:spcAft>
                <a:spcPts val="0"/>
              </a:spcAft>
              <a:buClrTx/>
              <a:buSzTx/>
              <a:buFontTx/>
              <a:buNone/>
              <a:tabLst/>
              <a:defRPr/>
            </a:pPr>
            <a:r>
              <a:rPr lang="en-US" dirty="0">
                <a:latin typeface="Source Sans Pro Light" panose="020B0403030403020204" pitchFamily="34" charset="0"/>
              </a:rPr>
              <a:t>Diagnosis:</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latin typeface="Trebuchet MS" panose="020B0603020202020204" pitchFamily="34" charset="0"/>
            </a:endParaRPr>
          </a:p>
          <a:p>
            <a:pPr marL="342900" lvl="1" defTabSz="914400">
              <a:spcBef>
                <a:spcPts val="0"/>
              </a:spcBef>
            </a:pPr>
            <a:r>
              <a:rPr lang="en-US" dirty="0">
                <a:latin typeface="Trebuchet MS" panose="020B0603020202020204" pitchFamily="34" charset="0"/>
              </a:rPr>
              <a:t>After diagnosis, Nuclear Radiation Therapy can be used to treat patients. </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algn="ctr" defTabSz="914400" eaLnBrk="1" fontAlgn="auto" latinLnBrk="0" hangingPunct="1">
              <a:lnSpc>
                <a:spcPct val="100000"/>
              </a:lnSpc>
              <a:spcBef>
                <a:spcPts val="0"/>
              </a:spcBef>
              <a:spcAft>
                <a:spcPts val="0"/>
              </a:spcAft>
              <a:buClrTx/>
              <a:buSzTx/>
              <a:buFontTx/>
              <a:buNone/>
              <a:tabLst/>
              <a:defRPr/>
            </a:pPr>
            <a:r>
              <a:rPr lang="en-US" dirty="0">
                <a:latin typeface="Trebuchet MS" panose="020B0603020202020204" pitchFamily="34" charset="0"/>
                <a:hlinkClick r:id="rId3"/>
              </a:rPr>
              <a:t>Marie Curie</a:t>
            </a:r>
            <a:endParaRPr lang="en-US" dirty="0">
              <a:latin typeface="Trebuchet MS" panose="020B0603020202020204" pitchFamily="34" charset="0"/>
            </a:endParaRPr>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normAutofit/>
          </a:bodyPr>
          <a:lstStyle/>
          <a:p>
            <a:r>
              <a:rPr lang="en-CA" sz="3200" dirty="0"/>
              <a:t>What Does Nuclear Do? </a:t>
            </a:r>
          </a:p>
        </p:txBody>
      </p:sp>
      <p:sp>
        <p:nvSpPr>
          <p:cNvPr id="4" name="Text Placeholder 3"/>
          <p:cNvSpPr>
            <a:spLocks noGrp="1"/>
          </p:cNvSpPr>
          <p:nvPr>
            <p:ph type="body" sz="quarter" idx="11"/>
          </p:nvPr>
        </p:nvSpPr>
        <p:spPr/>
        <p:txBody>
          <a:bodyPr/>
          <a:lstStyle/>
          <a:p>
            <a:r>
              <a:rPr lang="en-CA" dirty="0"/>
              <a:t>Nuclear Medicine</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485" y="1721549"/>
            <a:ext cx="6605516" cy="1741496"/>
          </a:xfrm>
          <a:prstGeom prst="rect">
            <a:avLst/>
          </a:prstGeom>
        </p:spPr>
      </p:pic>
    </p:spTree>
    <p:extLst>
      <p:ext uri="{BB962C8B-B14F-4D97-AF65-F5344CB8AC3E}">
        <p14:creationId xmlns:p14="http://schemas.microsoft.com/office/powerpoint/2010/main" val="410881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65112" y="1717833"/>
            <a:ext cx="8601074" cy="3678916"/>
          </a:xfr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lang="en-US" dirty="0">
                <a:latin typeface="Trebuchet MS" panose="020B0603020202020204" pitchFamily="34" charset="0"/>
              </a:rPr>
              <a:t>Actinium 225 Targeted Alpha Therapy: </a:t>
            </a:r>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normAutofit/>
          </a:bodyPr>
          <a:lstStyle/>
          <a:p>
            <a:r>
              <a:rPr lang="en-CA" sz="3200" dirty="0"/>
              <a:t>What Does Nuclear Do? </a:t>
            </a:r>
          </a:p>
        </p:txBody>
      </p:sp>
      <p:sp>
        <p:nvSpPr>
          <p:cNvPr id="4" name="Text Placeholder 3"/>
          <p:cNvSpPr>
            <a:spLocks noGrp="1"/>
          </p:cNvSpPr>
          <p:nvPr>
            <p:ph type="body" sz="quarter" idx="11"/>
          </p:nvPr>
        </p:nvSpPr>
        <p:spPr/>
        <p:txBody>
          <a:bodyPr/>
          <a:lstStyle/>
          <a:p>
            <a:r>
              <a:rPr lang="en-CA" dirty="0"/>
              <a:t>Nuclear Medicine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922" y="2074320"/>
            <a:ext cx="5131164" cy="3322429"/>
          </a:xfrm>
          <a:prstGeom prst="rect">
            <a:avLst/>
          </a:prstGeom>
        </p:spPr>
      </p:pic>
    </p:spTree>
    <p:extLst>
      <p:ext uri="{BB962C8B-B14F-4D97-AF65-F5344CB8AC3E}">
        <p14:creationId xmlns:p14="http://schemas.microsoft.com/office/powerpoint/2010/main" val="335633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a:t>What Does Nuclear Do? </a:t>
            </a:r>
          </a:p>
        </p:txBody>
      </p:sp>
      <p:sp>
        <p:nvSpPr>
          <p:cNvPr id="4" name="Text Placeholder 3"/>
          <p:cNvSpPr>
            <a:spLocks noGrp="1"/>
          </p:cNvSpPr>
          <p:nvPr>
            <p:ph type="body" sz="quarter" idx="11"/>
          </p:nvPr>
        </p:nvSpPr>
        <p:spPr/>
        <p:txBody>
          <a:bodyPr/>
          <a:lstStyle/>
          <a:p>
            <a:r>
              <a:rPr lang="en-CA" dirty="0"/>
              <a:t>Clean Water, Sterilize Food, Produce Hydrogen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11" y="1827120"/>
            <a:ext cx="3949701" cy="22118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528" y="2425652"/>
            <a:ext cx="2726631" cy="25962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875" y="3543300"/>
            <a:ext cx="2143125" cy="21431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50" y="4167640"/>
            <a:ext cx="4676775" cy="133304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500" y="1943100"/>
            <a:ext cx="2857500" cy="1600200"/>
          </a:xfrm>
          <a:prstGeom prst="rect">
            <a:avLst/>
          </a:prstGeom>
        </p:spPr>
      </p:pic>
    </p:spTree>
    <p:extLst>
      <p:ext uri="{BB962C8B-B14F-4D97-AF65-F5344CB8AC3E}">
        <p14:creationId xmlns:p14="http://schemas.microsoft.com/office/powerpoint/2010/main" val="85143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a:xfrm>
            <a:off x="0" y="348806"/>
            <a:ext cx="8601074" cy="642634"/>
          </a:xfrm>
          <a:prstGeom prst="rect">
            <a:avLst/>
          </a:prstGeom>
        </p:spPr>
        <p:txBody>
          <a:bodyPr/>
          <a:lstStyle>
            <a:lvl1pPr algn="l" defTabSz="457200" rtl="0" eaLnBrk="1" latinLnBrk="0" hangingPunct="1">
              <a:spcBef>
                <a:spcPct val="0"/>
              </a:spcBef>
              <a:buNone/>
              <a:defRPr sz="4400" b="1" i="0" kern="1200" baseline="0">
                <a:solidFill>
                  <a:srgbClr val="0C5A9C"/>
                </a:solidFill>
                <a:latin typeface="Trebuchet MS"/>
                <a:ea typeface="+mj-ea"/>
                <a:cs typeface="Trebuchet MS"/>
              </a:defRPr>
            </a:lvl1pPr>
          </a:lstStyle>
          <a:p>
            <a:r>
              <a:rPr lang="en-CA" sz="3200" dirty="0"/>
              <a:t>Nuclear Waste Management </a:t>
            </a:r>
          </a:p>
        </p:txBody>
      </p:sp>
      <p:sp>
        <p:nvSpPr>
          <p:cNvPr id="11" name="Text Placeholder 3"/>
          <p:cNvSpPr txBox="1">
            <a:spLocks/>
          </p:cNvSpPr>
          <p:nvPr/>
        </p:nvSpPr>
        <p:spPr>
          <a:xfrm>
            <a:off x="0" y="991440"/>
            <a:ext cx="8601073" cy="751922"/>
          </a:xfrm>
          <a:prstGeom prst="rect">
            <a:avLst/>
          </a:prstGeom>
        </p:spPr>
        <p:txBody>
          <a:bodyPr/>
          <a:lstStyle>
            <a:lvl1pPr marL="0" indent="0" algn="l" defTabSz="457200" rtl="0" eaLnBrk="1" latinLnBrk="0" hangingPunct="1">
              <a:spcBef>
                <a:spcPct val="20000"/>
              </a:spcBef>
              <a:buFont typeface="Arial"/>
              <a:buNone/>
              <a:defRPr sz="2800" b="0" i="0" kern="1200">
                <a:solidFill>
                  <a:srgbClr val="40B79C"/>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 </a:t>
            </a:r>
            <a:r>
              <a:rPr lang="en-CA" sz="2000" dirty="0"/>
              <a:t>Waste Management Lifecycle @ CNL</a:t>
            </a:r>
          </a:p>
        </p:txBody>
      </p:sp>
      <p:pic>
        <p:nvPicPr>
          <p:cNvPr id="12"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331" y="1522979"/>
            <a:ext cx="4147275" cy="5607115"/>
          </a:xfrm>
          <a:prstGeom prst="rect">
            <a:avLst/>
          </a:prstGeom>
        </p:spPr>
      </p:pic>
    </p:spTree>
    <p:extLst>
      <p:ext uri="{BB962C8B-B14F-4D97-AF65-F5344CB8AC3E}">
        <p14:creationId xmlns:p14="http://schemas.microsoft.com/office/powerpoint/2010/main" val="371690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3"/>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618403" y="1507656"/>
            <a:ext cx="5008995" cy="2817560"/>
          </a:xfrm>
        </p:spPr>
      </p:pic>
      <p:sp>
        <p:nvSpPr>
          <p:cNvPr id="3" name="Title 2"/>
          <p:cNvSpPr>
            <a:spLocks noGrp="1"/>
          </p:cNvSpPr>
          <p:nvPr>
            <p:ph type="title"/>
          </p:nvPr>
        </p:nvSpPr>
        <p:spPr/>
        <p:txBody>
          <a:bodyPr>
            <a:normAutofit/>
          </a:bodyPr>
          <a:lstStyle/>
          <a:p>
            <a:r>
              <a:rPr lang="en-US" sz="3200" dirty="0"/>
              <a:t>Why We Should Chose Nuclear!</a:t>
            </a:r>
          </a:p>
        </p:txBody>
      </p:sp>
      <p:sp>
        <p:nvSpPr>
          <p:cNvPr id="6" name="Oval Callout 5"/>
          <p:cNvSpPr/>
          <p:nvPr/>
        </p:nvSpPr>
        <p:spPr>
          <a:xfrm>
            <a:off x="5943601" y="3165764"/>
            <a:ext cx="2750126" cy="21266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000" dirty="0"/>
              <a:t>What is something you learned about nuclear today? </a:t>
            </a:r>
          </a:p>
        </p:txBody>
      </p:sp>
    </p:spTree>
    <p:extLst>
      <p:ext uri="{BB962C8B-B14F-4D97-AF65-F5344CB8AC3E}">
        <p14:creationId xmlns:p14="http://schemas.microsoft.com/office/powerpoint/2010/main" val="236491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265113" y="476668"/>
            <a:ext cx="7781925" cy="4200558"/>
          </a:xfrm>
        </p:spPr>
        <p:txBody>
          <a:bodyPr/>
          <a:lstStyle/>
          <a:p>
            <a:r>
              <a:rPr lang="en-CA" sz="3600" dirty="0"/>
              <a:t> </a:t>
            </a:r>
            <a:endParaRPr lang="en-CA" sz="3600" dirty="0">
              <a:solidFill>
                <a:srgbClr val="40B79C"/>
              </a:solidFill>
            </a:endParaRPr>
          </a:p>
          <a:p>
            <a:r>
              <a:rPr lang="en-CA" sz="2000" dirty="0">
                <a:solidFill>
                  <a:srgbClr val="40B79C"/>
                </a:solidFill>
              </a:rPr>
              <a:t>Strategic Science &amp;Technology Initiatives</a:t>
            </a:r>
            <a:endParaRPr lang="en-CA" sz="2000" dirty="0"/>
          </a:p>
          <a:p>
            <a:pPr marL="457200" indent="-457200">
              <a:buFont typeface="Arial" panose="020B0604020202020204" pitchFamily="34" charset="0"/>
              <a:buChar char="•"/>
            </a:pPr>
            <a:r>
              <a:rPr lang="en-CA" sz="2000" dirty="0" err="1"/>
              <a:t>vSMR</a:t>
            </a:r>
            <a:r>
              <a:rPr lang="en-CA" sz="2000" dirty="0"/>
              <a:t> / Advanced Reactors</a:t>
            </a:r>
          </a:p>
          <a:p>
            <a:pPr marL="457200" indent="-457200">
              <a:buFont typeface="Arial" panose="020B0604020202020204" pitchFamily="34" charset="0"/>
              <a:buChar char="•"/>
            </a:pPr>
            <a:r>
              <a:rPr lang="en-CA" sz="2000" dirty="0"/>
              <a:t>Alpha Therapies </a:t>
            </a:r>
          </a:p>
          <a:p>
            <a:pPr marL="457200" indent="-457200">
              <a:buFont typeface="Arial" panose="020B0604020202020204" pitchFamily="34" charset="0"/>
              <a:buChar char="•"/>
            </a:pPr>
            <a:r>
              <a:rPr lang="en-CA" sz="2000" dirty="0"/>
              <a:t>Hydrogen </a:t>
            </a:r>
          </a:p>
          <a:p>
            <a:pPr marL="457200" indent="-457200">
              <a:buFont typeface="Arial" panose="020B0604020202020204" pitchFamily="34" charset="0"/>
              <a:buChar char="•"/>
            </a:pPr>
            <a:r>
              <a:rPr lang="en-CA" sz="2000" dirty="0"/>
              <a:t>Advanced Fuels </a:t>
            </a:r>
          </a:p>
          <a:p>
            <a:pPr marL="457200" indent="-457200">
              <a:buFont typeface="Arial" panose="020B0604020202020204" pitchFamily="34" charset="0"/>
              <a:buChar char="•"/>
            </a:pPr>
            <a:r>
              <a:rPr lang="en-CA" sz="2000" dirty="0"/>
              <a:t>Life Extension</a:t>
            </a:r>
          </a:p>
          <a:p>
            <a:pPr marL="457200" indent="-457200">
              <a:buFont typeface="Arial" panose="020B0604020202020204" pitchFamily="34" charset="0"/>
              <a:buChar char="•"/>
            </a:pPr>
            <a:r>
              <a:rPr lang="en-CA" sz="2000" dirty="0"/>
              <a:t>Nuclear Forensics</a:t>
            </a:r>
          </a:p>
          <a:p>
            <a:pPr marL="457200" indent="-457200">
              <a:buFont typeface="Arial" panose="020B0604020202020204" pitchFamily="34" charset="0"/>
              <a:buChar char="•"/>
            </a:pPr>
            <a:r>
              <a:rPr lang="en-CA" sz="2000" dirty="0"/>
              <a:t>Cyber Security</a:t>
            </a:r>
          </a:p>
        </p:txBody>
      </p:sp>
      <p:sp>
        <p:nvSpPr>
          <p:cNvPr id="3" name="Title 2"/>
          <p:cNvSpPr txBox="1">
            <a:spLocks/>
          </p:cNvSpPr>
          <p:nvPr/>
        </p:nvSpPr>
        <p:spPr>
          <a:xfrm>
            <a:off x="265113" y="476668"/>
            <a:ext cx="8601074" cy="642634"/>
          </a:xfrm>
          <a:prstGeom prst="rect">
            <a:avLst/>
          </a:prstGeom>
        </p:spPr>
        <p:txBody>
          <a:bodyPr/>
          <a:lstStyle>
            <a:lvl1pPr algn="l" defTabSz="457200" rtl="0" eaLnBrk="1" latinLnBrk="0" hangingPunct="1">
              <a:spcBef>
                <a:spcPct val="0"/>
              </a:spcBef>
              <a:buNone/>
              <a:defRPr sz="3600" b="1" i="0" kern="1200" baseline="0">
                <a:solidFill>
                  <a:srgbClr val="0C5A9C"/>
                </a:solidFill>
                <a:latin typeface="Trebuchet MS"/>
                <a:ea typeface="+mj-ea"/>
                <a:cs typeface="Trebuchet MS"/>
              </a:defRPr>
            </a:lvl1pPr>
          </a:lstStyle>
          <a:p>
            <a:r>
              <a:rPr lang="en-CA" sz="3200" dirty="0"/>
              <a:t>What is Next? </a:t>
            </a:r>
          </a:p>
        </p:txBody>
      </p:sp>
    </p:spTree>
    <p:extLst>
      <p:ext uri="{BB962C8B-B14F-4D97-AF65-F5344CB8AC3E}">
        <p14:creationId xmlns:p14="http://schemas.microsoft.com/office/powerpoint/2010/main" val="1111337779"/>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NAYGN</a:t>
            </a:r>
          </a:p>
        </p:txBody>
      </p:sp>
      <p:sp>
        <p:nvSpPr>
          <p:cNvPr id="3" name="Text Placeholder 2"/>
          <p:cNvSpPr>
            <a:spLocks noGrp="1"/>
          </p:cNvSpPr>
          <p:nvPr>
            <p:ph type="body" sz="quarter" idx="10"/>
          </p:nvPr>
        </p:nvSpPr>
        <p:spPr>
          <a:xfrm>
            <a:off x="265113" y="1562100"/>
            <a:ext cx="8601073" cy="3924302"/>
          </a:xfrm>
        </p:spPr>
        <p:txBody>
          <a:bodyPr/>
          <a:lstStyle/>
          <a:p>
            <a:pPr marL="342900" indent="-342900">
              <a:buFont typeface="Arial" panose="020B0604020202020204" pitchFamily="34" charset="0"/>
              <a:buChar char="•"/>
            </a:pPr>
            <a:r>
              <a:rPr lang="en-CA" dirty="0">
                <a:latin typeface="Trebuchet MS" panose="020B0603020202020204" pitchFamily="34" charset="0"/>
              </a:rPr>
              <a:t>Professional Development</a:t>
            </a:r>
          </a:p>
          <a:p>
            <a:pPr marL="342900" indent="-342900">
              <a:buFont typeface="Arial" panose="020B0604020202020204" pitchFamily="34" charset="0"/>
              <a:buChar char="•"/>
            </a:pPr>
            <a:r>
              <a:rPr lang="en-CA" dirty="0">
                <a:latin typeface="Trebuchet MS" panose="020B0603020202020204" pitchFamily="34" charset="0"/>
              </a:rPr>
              <a:t>Public Information</a:t>
            </a:r>
          </a:p>
          <a:p>
            <a:pPr marL="342900" indent="-342900">
              <a:buFont typeface="Arial" panose="020B0604020202020204" pitchFamily="34" charset="0"/>
              <a:buChar char="•"/>
            </a:pPr>
            <a:r>
              <a:rPr lang="en-CA" dirty="0">
                <a:latin typeface="Trebuchet MS" panose="020B0603020202020204" pitchFamily="34" charset="0"/>
              </a:rPr>
              <a:t>Knowledge Transfer</a:t>
            </a:r>
          </a:p>
          <a:p>
            <a:pPr marL="342900" indent="-342900">
              <a:buFont typeface="Arial" panose="020B0604020202020204" pitchFamily="34" charset="0"/>
              <a:buChar char="•"/>
            </a:pPr>
            <a:r>
              <a:rPr lang="en-CA" dirty="0">
                <a:latin typeface="Trebuchet MS" panose="020B0603020202020204" pitchFamily="34" charset="0"/>
              </a:rPr>
              <a:t>Networking</a:t>
            </a:r>
          </a:p>
          <a:p>
            <a:endParaRPr lang="en-CA" dirty="0">
              <a:latin typeface="Trebuchet MS" panose="020B0603020202020204" pitchFamily="34" charset="0"/>
            </a:endParaRPr>
          </a:p>
          <a:p>
            <a:r>
              <a:rPr lang="en-CA" sz="2800" b="1" dirty="0">
                <a:latin typeface="Trebuchet MS" panose="020B0603020202020204" pitchFamily="34" charset="0"/>
              </a:rPr>
              <a:t>Chalk River Chapter</a:t>
            </a:r>
          </a:p>
          <a:p>
            <a:pPr marL="342900" indent="-342900">
              <a:buFont typeface="Arial" panose="020B0604020202020204" pitchFamily="34" charset="0"/>
              <a:buChar char="•"/>
            </a:pPr>
            <a:r>
              <a:rPr lang="en-CA" b="1" dirty="0">
                <a:latin typeface="Trebuchet MS" panose="020B0603020202020204" pitchFamily="34" charset="0"/>
              </a:rPr>
              <a:t>Hosted 11 events in 8 months since conception</a:t>
            </a:r>
          </a:p>
          <a:p>
            <a:pPr marL="342900" indent="-342900">
              <a:buFont typeface="Arial" panose="020B0604020202020204" pitchFamily="34" charset="0"/>
              <a:buChar char="•"/>
            </a:pPr>
            <a:r>
              <a:rPr lang="en-CA" b="1" dirty="0">
                <a:latin typeface="Trebuchet MS" panose="020B0603020202020204" pitchFamily="34" charset="0"/>
              </a:rPr>
              <a:t>Adopted Petawawa Blvd. </a:t>
            </a:r>
          </a:p>
          <a:p>
            <a:pPr marL="342900" indent="-342900">
              <a:buFont typeface="Arial" panose="020B0604020202020204" pitchFamily="34" charset="0"/>
              <a:buChar char="•"/>
            </a:pPr>
            <a:r>
              <a:rPr lang="en-CA" b="1" dirty="0">
                <a:latin typeface="Trebuchet MS" panose="020B0603020202020204" pitchFamily="34" charset="0"/>
              </a:rPr>
              <a:t>Met with federal &amp; provincial politicians</a:t>
            </a:r>
          </a:p>
          <a:p>
            <a:pPr marL="342900" indent="-342900">
              <a:buFont typeface="Arial" panose="020B0604020202020204" pitchFamily="34" charset="0"/>
              <a:buChar char="•"/>
            </a:pPr>
            <a:r>
              <a:rPr lang="en-CA" b="1" dirty="0">
                <a:latin typeface="Trebuchet MS" panose="020B0603020202020204" pitchFamily="34" charset="0"/>
              </a:rPr>
              <a:t>Supports local charities</a:t>
            </a:r>
          </a:p>
          <a:p>
            <a:pPr marL="342900" indent="-342900">
              <a:buFont typeface="Arial" panose="020B0604020202020204" pitchFamily="34" charset="0"/>
              <a:buChar char="•"/>
            </a:pPr>
            <a:endParaRPr lang="en-CA" b="1" dirty="0"/>
          </a:p>
          <a:p>
            <a:pPr marL="457200" indent="-457200">
              <a:buFont typeface="Arial" panose="020B0604020202020204" pitchFamily="34" charset="0"/>
              <a:buChar char="•"/>
            </a:pPr>
            <a:endParaRPr lang="en-CA" sz="2800" b="1" dirty="0"/>
          </a:p>
        </p:txBody>
      </p:sp>
      <p:sp>
        <p:nvSpPr>
          <p:cNvPr id="4" name="Text Placeholder 3"/>
          <p:cNvSpPr>
            <a:spLocks noGrp="1"/>
          </p:cNvSpPr>
          <p:nvPr>
            <p:ph type="body" sz="quarter" idx="11"/>
          </p:nvPr>
        </p:nvSpPr>
        <p:spPr/>
        <p:txBody>
          <a:bodyPr/>
          <a:lstStyle/>
          <a:p>
            <a:r>
              <a:rPr lang="en-CA" dirty="0"/>
              <a:t>North American Young Generation in Nuclear</a:t>
            </a:r>
          </a:p>
        </p:txBody>
      </p:sp>
      <p:pic>
        <p:nvPicPr>
          <p:cNvPr id="9" name="Picture 8" descr="A logo with green and blue letters&#10;&#10;Description automatically generated">
            <a:extLst>
              <a:ext uri="{FF2B5EF4-FFF2-40B4-BE49-F238E27FC236}">
                <a16:creationId xmlns:a16="http://schemas.microsoft.com/office/drawing/2014/main" id="{6F9AABEF-8B90-A65D-B354-A306582C4A9F}"/>
              </a:ext>
            </a:extLst>
          </p:cNvPr>
          <p:cNvPicPr>
            <a:picLocks noChangeAspect="1"/>
          </p:cNvPicPr>
          <p:nvPr/>
        </p:nvPicPr>
        <p:blipFill>
          <a:blip r:embed="rId3"/>
          <a:stretch>
            <a:fillRect/>
          </a:stretch>
        </p:blipFill>
        <p:spPr>
          <a:xfrm>
            <a:off x="4020206" y="1827121"/>
            <a:ext cx="4332845" cy="1734186"/>
          </a:xfrm>
          <a:prstGeom prst="rect">
            <a:avLst/>
          </a:prstGeom>
        </p:spPr>
      </p:pic>
    </p:spTree>
    <p:extLst>
      <p:ext uri="{BB962C8B-B14F-4D97-AF65-F5344CB8AC3E}">
        <p14:creationId xmlns:p14="http://schemas.microsoft.com/office/powerpoint/2010/main" val="298687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2900"/>
            <a:ext cx="7086600" cy="914400"/>
          </a:xfrm>
        </p:spPr>
        <p:txBody>
          <a:bodyPr/>
          <a:lstStyle/>
          <a:p>
            <a:r>
              <a:rPr lang="en-CA" sz="3200" dirty="0"/>
              <a:t>Thank You!</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3174" y="1371600"/>
            <a:ext cx="7042451" cy="3962400"/>
          </a:xfrm>
        </p:spPr>
      </p:pic>
    </p:spTree>
    <p:extLst>
      <p:ext uri="{BB962C8B-B14F-4D97-AF65-F5344CB8AC3E}">
        <p14:creationId xmlns:p14="http://schemas.microsoft.com/office/powerpoint/2010/main" val="38125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5154"/>
            <a:ext cx="9144000" cy="2677216"/>
          </a:xfrm>
          <a:prstGeom prst="rect">
            <a:avLst/>
          </a:prstGeom>
        </p:spPr>
      </p:pic>
      <p:pic>
        <p:nvPicPr>
          <p:cNvPr id="6" name="Picture 5" descr="PP-swoosh-split-page.png"/>
          <p:cNvPicPr>
            <a:picLocks noChangeAspect="1"/>
          </p:cNvPicPr>
          <p:nvPr/>
        </p:nvPicPr>
        <p:blipFill>
          <a:blip r:embed="rId4" cstate="screen"/>
          <a:stretch>
            <a:fillRect/>
          </a:stretch>
        </p:blipFill>
        <p:spPr>
          <a:xfrm>
            <a:off x="0" y="2145248"/>
            <a:ext cx="9144000" cy="4705003"/>
          </a:xfrm>
          <a:prstGeom prst="rect">
            <a:avLst/>
          </a:prstGeom>
        </p:spPr>
      </p:pic>
      <p:sp>
        <p:nvSpPr>
          <p:cNvPr id="3" name="Text Placeholder 2"/>
          <p:cNvSpPr>
            <a:spLocks noGrp="1"/>
          </p:cNvSpPr>
          <p:nvPr>
            <p:ph type="body" sz="quarter" idx="10"/>
          </p:nvPr>
        </p:nvSpPr>
        <p:spPr>
          <a:xfrm>
            <a:off x="265113" y="3527334"/>
            <a:ext cx="8601073" cy="2505913"/>
          </a:xfrm>
        </p:spPr>
        <p:txBody>
          <a:bodyPr>
            <a:normAutofit fontScale="70000" lnSpcReduction="20000"/>
          </a:bodyPr>
          <a:lstStyle/>
          <a:p>
            <a:pPr marL="285750" lvl="0" indent="-228600" defTabSz="914400" fontAlgn="base">
              <a:lnSpc>
                <a:spcPct val="150000"/>
              </a:lnSpc>
              <a:spcAft>
                <a:spcPct val="0"/>
              </a:spcAft>
              <a:buFont typeface="Times" pitchFamily="-3" charset="0"/>
              <a:buChar char="•"/>
              <a:defRPr/>
            </a:pPr>
            <a:r>
              <a:rPr lang="en-CA" sz="2900" kern="0" dirty="0">
                <a:solidFill>
                  <a:schemeClr val="tx1"/>
                </a:solidFill>
                <a:latin typeface="Trebuchet MS" panose="020B0603020202020204" pitchFamily="34" charset="0"/>
                <a:ea typeface="Verdana" pitchFamily="34" charset="0"/>
                <a:cs typeface="Verdana" pitchFamily="34" charset="0"/>
              </a:rPr>
              <a:t>Birthplace of Canada’s nuclear industry</a:t>
            </a:r>
          </a:p>
          <a:p>
            <a:pPr marL="285750" lvl="0" indent="-228600" defTabSz="914400" fontAlgn="base">
              <a:lnSpc>
                <a:spcPct val="150000"/>
              </a:lnSpc>
              <a:spcAft>
                <a:spcPct val="0"/>
              </a:spcAft>
              <a:buFont typeface="Times" pitchFamily="-3" charset="0"/>
              <a:buChar char="•"/>
              <a:defRPr/>
            </a:pPr>
            <a:r>
              <a:rPr lang="en-CA" sz="2900" kern="0" dirty="0">
                <a:solidFill>
                  <a:schemeClr val="tx1"/>
                </a:solidFill>
                <a:latin typeface="Trebuchet MS" panose="020B0603020202020204" pitchFamily="34" charset="0"/>
                <a:ea typeface="Verdana" pitchFamily="34" charset="0"/>
                <a:cs typeface="Verdana" pitchFamily="34" charset="0"/>
              </a:rPr>
              <a:t>First sustained nuclear criticality outside USA</a:t>
            </a:r>
          </a:p>
          <a:p>
            <a:pPr marL="285750" lvl="0" indent="-228600" defTabSz="914400" fontAlgn="base">
              <a:lnSpc>
                <a:spcPct val="150000"/>
              </a:lnSpc>
              <a:spcAft>
                <a:spcPct val="0"/>
              </a:spcAft>
              <a:buFont typeface="Times" pitchFamily="-3" charset="0"/>
              <a:buChar char="•"/>
              <a:defRPr/>
            </a:pPr>
            <a:r>
              <a:rPr lang="en-CA" sz="2900" kern="0" dirty="0">
                <a:solidFill>
                  <a:schemeClr val="tx1"/>
                </a:solidFill>
                <a:latin typeface="Trebuchet MS" panose="020B0603020202020204" pitchFamily="34" charset="0"/>
                <a:ea typeface="Verdana" pitchFamily="34" charset="0"/>
                <a:cs typeface="Verdana" pitchFamily="34" charset="0"/>
              </a:rPr>
              <a:t>Supplied Cobalt-60 for first cancer treatment in Canada</a:t>
            </a:r>
          </a:p>
          <a:p>
            <a:pPr marL="285750" lvl="0" indent="-228600" defTabSz="914400" fontAlgn="base">
              <a:lnSpc>
                <a:spcPct val="150000"/>
              </a:lnSpc>
              <a:spcAft>
                <a:spcPct val="0"/>
              </a:spcAft>
              <a:buFont typeface="Times" pitchFamily="-3" charset="0"/>
              <a:buChar char="•"/>
              <a:defRPr/>
            </a:pPr>
            <a:r>
              <a:rPr lang="en-CA" sz="2900" kern="0" dirty="0">
                <a:solidFill>
                  <a:schemeClr val="tx1"/>
                </a:solidFill>
                <a:latin typeface="Trebuchet MS" panose="020B0603020202020204" pitchFamily="34" charset="0"/>
                <a:ea typeface="Verdana" pitchFamily="34" charset="0"/>
                <a:cs typeface="Verdana" pitchFamily="34" charset="0"/>
              </a:rPr>
              <a:t>Developed CANDU power reactor technology</a:t>
            </a:r>
          </a:p>
          <a:p>
            <a:pPr marL="285750" lvl="0" indent="-228600" defTabSz="914400" fontAlgn="base">
              <a:lnSpc>
                <a:spcPct val="150000"/>
              </a:lnSpc>
              <a:spcAft>
                <a:spcPct val="0"/>
              </a:spcAft>
              <a:buFont typeface="Times" pitchFamily="-3" charset="0"/>
              <a:buChar char="•"/>
              <a:defRPr/>
            </a:pPr>
            <a:r>
              <a:rPr lang="en-CA" sz="2900" kern="0" dirty="0">
                <a:solidFill>
                  <a:schemeClr val="tx1"/>
                </a:solidFill>
                <a:latin typeface="Trebuchet MS" panose="020B0603020202020204" pitchFamily="34" charset="0"/>
                <a:ea typeface="Verdana" pitchFamily="34" charset="0"/>
                <a:cs typeface="Verdana" pitchFamily="34" charset="0"/>
              </a:rPr>
              <a:t>Supported numerous Nobel Prize winning research activities</a:t>
            </a:r>
          </a:p>
          <a:p>
            <a:endParaRPr lang="en-CA" dirty="0"/>
          </a:p>
        </p:txBody>
      </p:sp>
      <p:sp>
        <p:nvSpPr>
          <p:cNvPr id="4" name="Text Placeholder 3"/>
          <p:cNvSpPr>
            <a:spLocks noGrp="1"/>
          </p:cNvSpPr>
          <p:nvPr>
            <p:ph type="body" sz="quarter" idx="11"/>
          </p:nvPr>
        </p:nvSpPr>
        <p:spPr>
          <a:xfrm>
            <a:off x="265113" y="2892369"/>
            <a:ext cx="8601073" cy="751922"/>
          </a:xfrm>
        </p:spPr>
        <p:txBody>
          <a:bodyPr/>
          <a:lstStyle/>
          <a:p>
            <a:pPr marL="0" indent="0">
              <a:buNone/>
            </a:pPr>
            <a:r>
              <a:rPr lang="en-CA" sz="3200" b="1" dirty="0">
                <a:solidFill>
                  <a:srgbClr val="0C5A9C"/>
                </a:solidFill>
                <a:ea typeface="+mj-ea"/>
              </a:rPr>
              <a:t>CRL History</a:t>
            </a:r>
            <a:r>
              <a:rPr lang="en-CA" sz="3600" b="1" dirty="0">
                <a:solidFill>
                  <a:srgbClr val="0C5A9C"/>
                </a:solidFill>
                <a:ea typeface="+mj-ea"/>
              </a:rPr>
              <a:t>	</a:t>
            </a:r>
            <a:r>
              <a:rPr lang="en-CA" dirty="0"/>
              <a:t>	</a:t>
            </a:r>
          </a:p>
        </p:txBody>
      </p:sp>
    </p:spTree>
    <p:extLst>
      <p:ext uri="{BB962C8B-B14F-4D97-AF65-F5344CB8AC3E}">
        <p14:creationId xmlns:p14="http://schemas.microsoft.com/office/powerpoint/2010/main" val="365272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H:\Public Affairs\Neutron Summer School\NRX construction started.jpg"/>
          <p:cNvPicPr>
            <a:picLocks noChangeAspect="1" noChangeArrowheads="1"/>
          </p:cNvPicPr>
          <p:nvPr/>
        </p:nvPicPr>
        <p:blipFill>
          <a:blip r:embed="rId3" cstate="email"/>
          <a:srcRect/>
          <a:stretch>
            <a:fillRect/>
          </a:stretch>
        </p:blipFill>
        <p:spPr bwMode="auto">
          <a:xfrm>
            <a:off x="0" y="188008"/>
            <a:ext cx="9143999" cy="59436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TextBox 19"/>
          <p:cNvSpPr txBox="1"/>
          <p:nvPr/>
        </p:nvSpPr>
        <p:spPr>
          <a:xfrm>
            <a:off x="1167280" y="5452223"/>
            <a:ext cx="2904128" cy="369332"/>
          </a:xfrm>
          <a:prstGeom prst="rect">
            <a:avLst/>
          </a:prstGeom>
          <a:noFill/>
          <a:effectLst>
            <a:outerShdw blurRad="50800" dist="38100" dir="2700000" algn="tl" rotWithShape="0">
              <a:prstClr val="black">
                <a:alpha val="40000"/>
              </a:prstClr>
            </a:outerShdw>
          </a:effectLst>
        </p:spPr>
        <p:txBody>
          <a:bodyPr wrap="none">
            <a:spAutoFit/>
          </a:bodyPr>
          <a:lstStyle/>
          <a:p>
            <a:pPr eaLnBrk="0" hangingPunct="0">
              <a:defRPr/>
            </a:pPr>
            <a:r>
              <a:rPr lang="en-US" b="1" dirty="0">
                <a:solidFill>
                  <a:prstClr val="white"/>
                </a:solidFill>
                <a:latin typeface="Trebuchet MS" panose="020B0603020202020204" pitchFamily="34" charset="0"/>
                <a:ea typeface="ヒラギノ角ゴ Pro W3" pitchFamily="-3" charset="-128"/>
              </a:rPr>
              <a:t>Chalk River Laboratories </a:t>
            </a:r>
          </a:p>
        </p:txBody>
      </p:sp>
      <p:sp>
        <p:nvSpPr>
          <p:cNvPr id="8" name="TextBox 7"/>
          <p:cNvSpPr txBox="1"/>
          <p:nvPr/>
        </p:nvSpPr>
        <p:spPr>
          <a:xfrm>
            <a:off x="5391806" y="188008"/>
            <a:ext cx="3752193" cy="5943600"/>
          </a:xfrm>
          <a:prstGeom prst="rect">
            <a:avLst/>
          </a:prstGeom>
          <a:solidFill>
            <a:schemeClr val="tx1">
              <a:lumMod val="65000"/>
              <a:lumOff val="35000"/>
              <a:alpha val="70000"/>
            </a:schemeClr>
          </a:solidFill>
        </p:spPr>
        <p:txBody>
          <a:bodyPr wrap="square" rtlCol="0" anchor="ctr" anchorCtr="0">
            <a:noAutofit/>
          </a:bodyPr>
          <a:lstStyle/>
          <a:p>
            <a:pPr marL="330521" indent="-330521" defTabSz="881390">
              <a:spcBef>
                <a:spcPct val="20000"/>
              </a:spcBef>
              <a:buFont typeface="Arial" pitchFamily="34" charset="0"/>
              <a:buChar char="•"/>
              <a:defRPr/>
            </a:pPr>
            <a:r>
              <a:rPr lang="en-CA" dirty="0">
                <a:solidFill>
                  <a:prstClr val="white"/>
                </a:solidFill>
                <a:latin typeface="Trebuchet MS" panose="020B0603020202020204" pitchFamily="34" charset="0"/>
                <a:ea typeface="Verdana" pitchFamily="34" charset="0"/>
                <a:cs typeface="Verdana" pitchFamily="34" charset="0"/>
              </a:rPr>
              <a:t>~</a:t>
            </a:r>
            <a:r>
              <a:rPr lang="en-CA" sz="2000" dirty="0">
                <a:solidFill>
                  <a:prstClr val="white"/>
                </a:solidFill>
                <a:latin typeface="Trebuchet MS" panose="020B0603020202020204" pitchFamily="34" charset="0"/>
                <a:ea typeface="Verdana" pitchFamily="34" charset="0"/>
                <a:cs typeface="Verdana" pitchFamily="34" charset="0"/>
              </a:rPr>
              <a:t>10,000 acres in size </a:t>
            </a:r>
          </a:p>
          <a:p>
            <a:pPr marL="330521" indent="-330521" defTabSz="881390">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~200 acre lab complex</a:t>
            </a:r>
          </a:p>
          <a:p>
            <a:pPr marL="330521" indent="-330521" defTabSz="881390">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17 nuclear facilities</a:t>
            </a:r>
          </a:p>
          <a:p>
            <a:pPr marL="330521" indent="-330521" defTabSz="881390">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70 major buildings   </a:t>
            </a:r>
          </a:p>
          <a:p>
            <a:pPr marL="330521" indent="-330521">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2,800 employees</a:t>
            </a:r>
          </a:p>
          <a:p>
            <a:pPr marL="330521" indent="-330521">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~1,600 engineering, scientific, and technical staff</a:t>
            </a:r>
          </a:p>
          <a:p>
            <a:pPr marL="330521" indent="-330521">
              <a:spcBef>
                <a:spcPct val="20000"/>
              </a:spcBef>
              <a:buFont typeface="Arial" pitchFamily="34" charset="0"/>
              <a:buChar char="•"/>
              <a:defRPr/>
            </a:pPr>
            <a:r>
              <a:rPr lang="en-CA" sz="2000" dirty="0">
                <a:solidFill>
                  <a:prstClr val="white"/>
                </a:solidFill>
                <a:latin typeface="Trebuchet MS" panose="020B0603020202020204" pitchFamily="34" charset="0"/>
                <a:ea typeface="Verdana" pitchFamily="34" charset="0"/>
                <a:cs typeface="Verdana" pitchFamily="34" charset="0"/>
              </a:rPr>
              <a:t>~500 PhDs and Masters</a:t>
            </a:r>
          </a:p>
          <a:p>
            <a:pPr marL="330521" indent="-330521">
              <a:spcBef>
                <a:spcPct val="20000"/>
              </a:spcBef>
              <a:buFont typeface="Arial" pitchFamily="34" charset="0"/>
              <a:buChar char="•"/>
              <a:defRPr/>
            </a:pPr>
            <a:r>
              <a:rPr lang="en-US" sz="2000" dirty="0">
                <a:solidFill>
                  <a:prstClr val="white"/>
                </a:solidFill>
                <a:latin typeface="Trebuchet MS" panose="020B0603020202020204" pitchFamily="34" charset="0"/>
                <a:ea typeface="Verdana" pitchFamily="34" charset="0"/>
                <a:cs typeface="Verdana" pitchFamily="34" charset="0"/>
              </a:rPr>
              <a:t>~300 licensed skilled trades</a:t>
            </a:r>
          </a:p>
          <a:p>
            <a:pPr marL="330521" indent="-330521">
              <a:spcBef>
                <a:spcPct val="20000"/>
              </a:spcBef>
              <a:buFont typeface="Arial" pitchFamily="34" charset="0"/>
              <a:buChar char="•"/>
              <a:defRPr/>
            </a:pPr>
            <a:r>
              <a:rPr lang="en-US" sz="2000" dirty="0">
                <a:solidFill>
                  <a:prstClr val="white"/>
                </a:solidFill>
                <a:latin typeface="Trebuchet MS" panose="020B0603020202020204" pitchFamily="34" charset="0"/>
                <a:ea typeface="Verdana" pitchFamily="34" charset="0"/>
                <a:cs typeface="Verdana" pitchFamily="34" charset="0"/>
              </a:rPr>
              <a:t>Administrative and Business professionals</a:t>
            </a:r>
            <a:endParaRPr lang="en-CA" sz="2000" dirty="0">
              <a:solidFill>
                <a:prstClr val="white"/>
              </a:solidFill>
              <a:latin typeface="Trebuchet MS" panose="020B0603020202020204" pitchFamily="34" charset="0"/>
              <a:ea typeface="Verdana" pitchFamily="34" charset="0"/>
              <a:cs typeface="Verdana" pitchFamily="34" charset="0"/>
            </a:endParaRPr>
          </a:p>
          <a:p>
            <a:endParaRPr lang="en-CA" dirty="0">
              <a:solidFill>
                <a:prstClr val="white"/>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6571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3108960"/>
          </a:xfrm>
          <a:prstGeom prst="rect">
            <a:avLst/>
          </a:prstGeom>
        </p:spPr>
      </p:pic>
      <p:pic>
        <p:nvPicPr>
          <p:cNvPr id="46086" name="Picture Placeholder 4" descr="PP-swoosh-split-page.png"/>
          <p:cNvPicPr>
            <a:picLocks noChangeAspect="1"/>
          </p:cNvPicPr>
          <p:nvPr/>
        </p:nvPicPr>
        <p:blipFill>
          <a:blip r:embed="rId4" cstate="email"/>
          <a:srcRect/>
          <a:stretch>
            <a:fillRect/>
          </a:stretch>
        </p:blipFill>
        <p:spPr bwMode="auto">
          <a:xfrm>
            <a:off x="0" y="2152650"/>
            <a:ext cx="9144000" cy="4705350"/>
          </a:xfrm>
          <a:prstGeom prst="rect">
            <a:avLst/>
          </a:prstGeom>
          <a:noFill/>
          <a:ln w="9525">
            <a:noFill/>
            <a:miter lim="800000"/>
            <a:headEnd/>
            <a:tailEnd/>
          </a:ln>
        </p:spPr>
      </p:pic>
      <p:sp>
        <p:nvSpPr>
          <p:cNvPr id="46087" name="Text Placeholder 1"/>
          <p:cNvSpPr>
            <a:spLocks noGrp="1"/>
          </p:cNvSpPr>
          <p:nvPr>
            <p:ph type="body" sz="quarter" idx="13"/>
          </p:nvPr>
        </p:nvSpPr>
        <p:spPr bwMode="auto">
          <a:xfrm>
            <a:off x="265113" y="3610610"/>
            <a:ext cx="8601075" cy="1651000"/>
          </a:xfrm>
          <a:noFill/>
          <a:ln>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Clean energy</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More than one billion people benefited from life-saving medical procedures worldwide</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Major international facility for physics and health research</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Resulted in ground-breaking innovations spanning multiple industries</a:t>
            </a:r>
          </a:p>
          <a:p>
            <a:pPr marL="342900" indent="-342900" defTabSz="914400">
              <a:lnSpc>
                <a:spcPts val="3000"/>
              </a:lnSpc>
              <a:spcBef>
                <a:spcPts val="0"/>
              </a:spcBef>
              <a:buFont typeface="Arial" pitchFamily="34" charset="0"/>
              <a:buChar char="•"/>
              <a:defRPr/>
            </a:pPr>
            <a:r>
              <a:rPr lang="en-CA" dirty="0">
                <a:solidFill>
                  <a:schemeClr val="tx1"/>
                </a:solidFill>
                <a:latin typeface="Trebuchet MS" panose="020B0603020202020204" pitchFamily="34" charset="0"/>
              </a:rPr>
              <a:t>Supported numerous Nobel Prize winning research activities</a:t>
            </a:r>
          </a:p>
          <a:p>
            <a:pPr marL="342900" indent="-342900" defTabSz="914400">
              <a:lnSpc>
                <a:spcPts val="3000"/>
              </a:lnSpc>
              <a:buFont typeface="Arial" pitchFamily="34" charset="0"/>
              <a:buChar char="•"/>
              <a:defRPr/>
            </a:pPr>
            <a:endParaRPr lang="en-CA" dirty="0">
              <a:solidFill>
                <a:schemeClr val="tx1"/>
              </a:solidFill>
              <a:latin typeface="+mn-lt"/>
            </a:endParaRPr>
          </a:p>
        </p:txBody>
      </p:sp>
      <p:sp>
        <p:nvSpPr>
          <p:cNvPr id="46088" name="Text Placeholder 2"/>
          <p:cNvSpPr>
            <a:spLocks noGrp="1"/>
          </p:cNvSpPr>
          <p:nvPr>
            <p:ph type="body" sz="quarter" idx="14"/>
          </p:nvPr>
        </p:nvSpPr>
        <p:spPr bwMode="auto">
          <a:xfrm>
            <a:off x="265113" y="2966086"/>
            <a:ext cx="8601075" cy="787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3200" dirty="0"/>
              <a:t>Legacy of Research at Chalk River</a:t>
            </a:r>
          </a:p>
        </p:txBody>
      </p:sp>
    </p:spTree>
    <p:extLst>
      <p:ext uri="{BB962C8B-B14F-4D97-AF65-F5344CB8AC3E}">
        <p14:creationId xmlns:p14="http://schemas.microsoft.com/office/powerpoint/2010/main" val="277732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What is Nuclear? </a:t>
            </a:r>
          </a:p>
        </p:txBody>
      </p:sp>
      <p:sp>
        <p:nvSpPr>
          <p:cNvPr id="4" name="Text Placeholder 3"/>
          <p:cNvSpPr>
            <a:spLocks noGrp="1"/>
          </p:cNvSpPr>
          <p:nvPr>
            <p:ph type="body" sz="quarter" idx="11"/>
          </p:nvPr>
        </p:nvSpPr>
        <p:spPr/>
        <p:txBody>
          <a:bodyPr/>
          <a:lstStyle/>
          <a:p>
            <a:r>
              <a:rPr lang="en-CA" dirty="0"/>
              <a:t>Nuclear relates to a naturally occurring radiant energy that is housed in the nucleus of an atom.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195" y="1827121"/>
            <a:ext cx="6194908" cy="3320192"/>
          </a:xfrm>
          <a:prstGeom prst="rect">
            <a:avLst/>
          </a:prstGeom>
        </p:spPr>
      </p:pic>
    </p:spTree>
    <p:extLst>
      <p:ext uri="{BB962C8B-B14F-4D97-AF65-F5344CB8AC3E}">
        <p14:creationId xmlns:p14="http://schemas.microsoft.com/office/powerpoint/2010/main" val="1077186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hlinkClick r:id="rId3"/>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265112" y="1827121"/>
            <a:ext cx="5087282" cy="3115582"/>
          </a:xfrm>
        </p:spPr>
      </p:pic>
      <p:sp>
        <p:nvSpPr>
          <p:cNvPr id="2" name="Title 1"/>
          <p:cNvSpPr>
            <a:spLocks noGrp="1"/>
          </p:cNvSpPr>
          <p:nvPr>
            <p:ph type="title"/>
          </p:nvPr>
        </p:nvSpPr>
        <p:spPr/>
        <p:txBody>
          <a:bodyPr>
            <a:normAutofit/>
          </a:bodyPr>
          <a:lstStyle/>
          <a:p>
            <a:r>
              <a:rPr lang="en-US" sz="3200" dirty="0"/>
              <a:t>What is Nuclear? </a:t>
            </a:r>
          </a:p>
        </p:txBody>
      </p:sp>
      <p:sp>
        <p:nvSpPr>
          <p:cNvPr id="4" name="Text Placeholder 3"/>
          <p:cNvSpPr>
            <a:spLocks noGrp="1"/>
          </p:cNvSpPr>
          <p:nvPr>
            <p:ph type="body" sz="quarter" idx="11"/>
          </p:nvPr>
        </p:nvSpPr>
        <p:spPr/>
        <p:txBody>
          <a:bodyPr/>
          <a:lstStyle/>
          <a:p>
            <a:r>
              <a:rPr lang="en-US" dirty="0"/>
              <a:t>Nuclear Fission </a:t>
            </a:r>
          </a:p>
        </p:txBody>
      </p:sp>
      <p:sp>
        <p:nvSpPr>
          <p:cNvPr id="16" name="TextBox 15"/>
          <p:cNvSpPr txBox="1"/>
          <p:nvPr/>
        </p:nvSpPr>
        <p:spPr>
          <a:xfrm>
            <a:off x="5352394" y="2125362"/>
            <a:ext cx="3513792" cy="3416320"/>
          </a:xfrm>
          <a:prstGeom prst="rect">
            <a:avLst/>
          </a:prstGeom>
          <a:noFill/>
        </p:spPr>
        <p:txBody>
          <a:bodyPr wrap="square" rtlCol="0">
            <a:spAutoFit/>
          </a:bodyPr>
          <a:lstStyle/>
          <a:p>
            <a:pPr marL="285750" indent="-285750">
              <a:buFont typeface="Arial" charset="0"/>
              <a:buChar char="•"/>
            </a:pPr>
            <a:r>
              <a:rPr lang="en-US" dirty="0">
                <a:latin typeface="Trebuchet MS" panose="020B0603020202020204" pitchFamily="34" charset="0"/>
              </a:rPr>
              <a:t>A neutron beam is used to break apart the uranium atom.</a:t>
            </a:r>
          </a:p>
          <a:p>
            <a:pPr marL="285750" indent="-285750">
              <a:buFont typeface="Arial" charset="0"/>
              <a:buChar char="•"/>
            </a:pPr>
            <a:r>
              <a:rPr lang="en-US" dirty="0">
                <a:latin typeface="Trebuchet MS" panose="020B0603020202020204" pitchFamily="34" charset="0"/>
              </a:rPr>
              <a:t>When the atom splits and forms two smaller atoms, energy is released in the form of heat. </a:t>
            </a:r>
          </a:p>
          <a:p>
            <a:pPr marL="285750" indent="-285750">
              <a:buFont typeface="Arial" charset="0"/>
              <a:buChar char="•"/>
            </a:pPr>
            <a:r>
              <a:rPr lang="en-US" dirty="0">
                <a:latin typeface="Trebuchet MS" panose="020B0603020202020204" pitchFamily="34" charset="0"/>
              </a:rPr>
              <a:t>The heat energy is then captured and utilized to produce electricity.   </a:t>
            </a:r>
          </a:p>
          <a:p>
            <a:pPr marL="285750" indent="-285750">
              <a:buFont typeface="Arial" charset="0"/>
              <a:buChar char="•"/>
            </a:pP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293120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a:t>What is Nuclear?</a:t>
            </a:r>
          </a:p>
        </p:txBody>
      </p:sp>
      <p:sp>
        <p:nvSpPr>
          <p:cNvPr id="4" name="Text Placeholder 3"/>
          <p:cNvSpPr>
            <a:spLocks noGrp="1"/>
          </p:cNvSpPr>
          <p:nvPr>
            <p:ph type="body" sz="quarter" idx="11"/>
          </p:nvPr>
        </p:nvSpPr>
        <p:spPr/>
        <p:txBody>
          <a:bodyPr/>
          <a:lstStyle/>
          <a:p>
            <a:r>
              <a:rPr lang="en-CA" dirty="0"/>
              <a:t>It is Everywhere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38" y="1451160"/>
            <a:ext cx="4035267" cy="40352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1505" y="1579748"/>
            <a:ext cx="4711258" cy="3135128"/>
          </a:xfrm>
          <a:prstGeom prst="rect">
            <a:avLst/>
          </a:prstGeom>
        </p:spPr>
      </p:pic>
    </p:spTree>
    <p:extLst>
      <p:ext uri="{BB962C8B-B14F-4D97-AF65-F5344CB8AC3E}">
        <p14:creationId xmlns:p14="http://schemas.microsoft.com/office/powerpoint/2010/main" val="291100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6240" y="5646164"/>
            <a:ext cx="2842260" cy="200055"/>
          </a:xfrm>
          <a:prstGeom prst="rect">
            <a:avLst/>
          </a:prstGeom>
          <a:noFill/>
        </p:spPr>
        <p:txBody>
          <a:bodyPr wrap="square" rtlCol="0">
            <a:spAutoFit/>
          </a:bodyPr>
          <a:lstStyle/>
          <a:p>
            <a:r>
              <a:rPr lang="en-US" sz="700" dirty="0"/>
              <a:t>Source: Cameco Corporation </a:t>
            </a:r>
            <a:r>
              <a:rPr lang="en-US" sz="700" dirty="0">
                <a:hlinkClick r:id="rId3"/>
              </a:rPr>
              <a:t>www.cameco.com/uranium_101/</a:t>
            </a:r>
            <a:endParaRPr lang="en-US" sz="700" dirty="0"/>
          </a:p>
        </p:txBody>
      </p:sp>
      <p:sp>
        <p:nvSpPr>
          <p:cNvPr id="10" name="Text Placeholder 2"/>
          <p:cNvSpPr>
            <a:spLocks noGrp="1"/>
          </p:cNvSpPr>
          <p:nvPr>
            <p:ph type="body" sz="quarter" idx="11"/>
          </p:nvPr>
        </p:nvSpPr>
        <p:spPr>
          <a:xfrm>
            <a:off x="4458936" y="1827121"/>
            <a:ext cx="4513962" cy="1694536"/>
          </a:xfrm>
        </p:spPr>
        <p:txBody>
          <a:bodyPr/>
          <a:lstStyle/>
          <a:p>
            <a:pPr marL="342900" indent="-342900">
              <a:buFont typeface="Arial" charset="0"/>
              <a:buChar char="•"/>
            </a:pPr>
            <a:r>
              <a:rPr lang="en-US" dirty="0">
                <a:latin typeface="Trebuchet MS" panose="020B0603020202020204" pitchFamily="34" charset="0"/>
              </a:rPr>
              <a:t>Uranium ore is mined from the ground</a:t>
            </a:r>
          </a:p>
          <a:p>
            <a:pPr marL="342900" indent="-342900">
              <a:buFont typeface="Arial" charset="0"/>
              <a:buChar char="•"/>
            </a:pPr>
            <a:r>
              <a:rPr lang="en-US" dirty="0">
                <a:latin typeface="Trebuchet MS" panose="020B0603020202020204" pitchFamily="34" charset="0"/>
              </a:rPr>
              <a:t>The Uranium is then processed into nuclear fuel </a:t>
            </a:r>
          </a:p>
          <a:p>
            <a:pPr marL="342900" indent="-342900">
              <a:buFont typeface="Arial" charset="0"/>
              <a:buChar char="•"/>
            </a:pPr>
            <a:r>
              <a:rPr lang="en-US" dirty="0">
                <a:latin typeface="Trebuchet MS" panose="020B0603020202020204" pitchFamily="34" charset="0"/>
              </a:rPr>
              <a:t>The fuel is then placed in a reactor</a:t>
            </a:r>
          </a:p>
          <a:p>
            <a:pPr marL="342900" indent="-342900">
              <a:buFont typeface="Arial" charset="0"/>
              <a:buChar char="•"/>
            </a:pPr>
            <a:r>
              <a:rPr lang="en-US" dirty="0">
                <a:latin typeface="Trebuchet MS" panose="020B0603020202020204" pitchFamily="34" charset="0"/>
              </a:rPr>
              <a:t>The reactor produces heat which is used to make steam</a:t>
            </a:r>
          </a:p>
          <a:p>
            <a:pPr marL="342900" indent="-342900">
              <a:buFont typeface="Arial" charset="0"/>
              <a:buChar char="•"/>
            </a:pPr>
            <a:r>
              <a:rPr lang="en-US" dirty="0">
                <a:latin typeface="Trebuchet MS" panose="020B0603020202020204" pitchFamily="34" charset="0"/>
              </a:rPr>
              <a:t>The steam spins a turbine which makes electricity</a:t>
            </a:r>
          </a:p>
        </p:txBody>
      </p:sp>
      <p:sp>
        <p:nvSpPr>
          <p:cNvPr id="13" name="Title 3"/>
          <p:cNvSpPr>
            <a:spLocks noGrp="1"/>
          </p:cNvSpPr>
          <p:nvPr>
            <p:ph type="title"/>
          </p:nvPr>
        </p:nvSpPr>
        <p:spPr>
          <a:xfrm>
            <a:off x="265113" y="476668"/>
            <a:ext cx="8601074" cy="642634"/>
          </a:xfrm>
        </p:spPr>
        <p:txBody>
          <a:bodyPr>
            <a:normAutofit/>
          </a:bodyPr>
          <a:lstStyle/>
          <a:p>
            <a:r>
              <a:rPr lang="en-US" sz="3200" dirty="0"/>
              <a:t>What Does Nuclear Do?</a:t>
            </a:r>
          </a:p>
        </p:txBody>
      </p:sp>
      <p:sp>
        <p:nvSpPr>
          <p:cNvPr id="14" name="Text Placeholder 4"/>
          <p:cNvSpPr>
            <a:spLocks noGrp="1"/>
          </p:cNvSpPr>
          <p:nvPr>
            <p:ph type="body" sz="quarter" idx="12"/>
          </p:nvPr>
        </p:nvSpPr>
        <p:spPr>
          <a:xfrm>
            <a:off x="265113" y="1075199"/>
            <a:ext cx="8601073" cy="751922"/>
          </a:xfrm>
        </p:spPr>
        <p:txBody>
          <a:bodyPr/>
          <a:lstStyle/>
          <a:p>
            <a:r>
              <a:rPr lang="en-US" dirty="0"/>
              <a:t>Nuclear Fuel Cycle </a:t>
            </a:r>
          </a:p>
        </p:txBody>
      </p:sp>
      <p:pic>
        <p:nvPicPr>
          <p:cNvPr id="15" name="Picture 14"/>
          <p:cNvPicPr>
            <a:picLocks noChangeAspect="1"/>
          </p:cNvPicPr>
          <p:nvPr/>
        </p:nvPicPr>
        <p:blipFill rotWithShape="1">
          <a:blip r:embed="rId4"/>
          <a:srcRect b="8262"/>
          <a:stretch/>
        </p:blipFill>
        <p:spPr>
          <a:xfrm>
            <a:off x="-12700" y="1419369"/>
            <a:ext cx="4578348" cy="4010626"/>
          </a:xfrm>
          <a:prstGeom prst="rect">
            <a:avLst/>
          </a:prstGeom>
        </p:spPr>
      </p:pic>
    </p:spTree>
    <p:extLst>
      <p:ext uri="{BB962C8B-B14F-4D97-AF65-F5344CB8AC3E}">
        <p14:creationId xmlns:p14="http://schemas.microsoft.com/office/powerpoint/2010/main" val="4069271643"/>
      </p:ext>
    </p:extLst>
  </p:cSld>
  <p:clrMapOvr>
    <a:masterClrMapping/>
  </p:clrMapOvr>
</p:sld>
</file>

<file path=ppt/theme/theme1.xml><?xml version="1.0" encoding="utf-8"?>
<a:theme xmlns:a="http://schemas.openxmlformats.org/drawingml/2006/main" name="PP-UNRESTRIC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0371E3A5-D797-4FA4-8CD4-59A0BFA3A2F7}"/>
    </a:ext>
  </a:extLst>
</a:theme>
</file>

<file path=ppt/theme/theme2.xml><?xml version="1.0" encoding="utf-8"?>
<a:theme xmlns:a="http://schemas.openxmlformats.org/drawingml/2006/main" name="Impact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FEE14CBC-1D07-457C-9523-28772B5CC470}"/>
    </a:ext>
  </a:extLst>
</a:theme>
</file>

<file path=ppt/theme/theme3.xml><?xml version="1.0" encoding="utf-8"?>
<a:theme xmlns:a="http://schemas.openxmlformats.org/drawingml/2006/main" name="Impact Page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4995E394-B07F-4FD6-BBE6-BB844B62C3CD}"/>
    </a:ext>
  </a:extLst>
</a:theme>
</file>

<file path=ppt/theme/theme4.xml><?xml version="1.0" encoding="utf-8"?>
<a:theme xmlns:a="http://schemas.openxmlformats.org/drawingml/2006/main" name="Gallery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F3736982-25BF-4614-8523-42A6DCADB914}"/>
    </a:ext>
  </a:extLst>
</a:theme>
</file>

<file path=ppt/theme/theme5.xml><?xml version="1.0" encoding="utf-8"?>
<a:theme xmlns:a="http://schemas.openxmlformats.org/drawingml/2006/main" name="Notes Pages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RESTRICTED.potx [Read-Only]" id="{27E5F764-CAF9-4029-A8EA-2A4C195A2BF6}" vid="{8B6A5D4F-5542-4A6E-89A5-805721FA501A}"/>
    </a:ext>
  </a:extLst>
</a:theme>
</file>

<file path=ppt/theme/theme6.xml><?xml version="1.0" encoding="utf-8"?>
<a:theme xmlns:a="http://schemas.openxmlformats.org/drawingml/2006/main" name="Section Brea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spcBef>
            <a:spcPct val="20000"/>
          </a:spcBef>
          <a:defRPr kumimoji="0" sz="20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UNRESTRICTED.potx [Read-Only]" id="{27E5F764-CAF9-4029-A8EA-2A4C195A2BF6}" vid="{1A4FC586-7ED0-48DA-90F3-2943FB517C8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UNRESTRICTED</Template>
  <TotalTime>618</TotalTime>
  <Words>1166</Words>
  <Application>Microsoft Office PowerPoint</Application>
  <PresentationFormat>On-screen Show (4:3)</PresentationFormat>
  <Paragraphs>200</Paragraphs>
  <Slides>20</Slides>
  <Notes>20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20</vt:i4>
      </vt:variant>
    </vt:vector>
  </HeadingPairs>
  <TitlesOfParts>
    <vt:vector size="33" baseType="lpstr">
      <vt:lpstr>Arial</vt:lpstr>
      <vt:lpstr>Calibri</vt:lpstr>
      <vt:lpstr>Source Sans Pro Light</vt:lpstr>
      <vt:lpstr>Times</vt:lpstr>
      <vt:lpstr>Times New Roman</vt:lpstr>
      <vt:lpstr>Trebuchet MS</vt:lpstr>
      <vt:lpstr>Verdana</vt:lpstr>
      <vt:lpstr>PP-UNRESTRICTED</vt:lpstr>
      <vt:lpstr>Impact Light</vt:lpstr>
      <vt:lpstr>Impact Page dark</vt:lpstr>
      <vt:lpstr>Gallery Style</vt:lpstr>
      <vt:lpstr>Notes Pages Master</vt:lpstr>
      <vt:lpstr>Section Break</vt:lpstr>
      <vt:lpstr>Intro to Nuclear Technology</vt:lpstr>
      <vt:lpstr>NAYGN</vt:lpstr>
      <vt:lpstr>PowerPoint Presentation</vt:lpstr>
      <vt:lpstr>PowerPoint Presentation</vt:lpstr>
      <vt:lpstr>PowerPoint Presentation</vt:lpstr>
      <vt:lpstr>What is Nuclear? </vt:lpstr>
      <vt:lpstr>What is Nuclear? </vt:lpstr>
      <vt:lpstr>What is Nuclear?</vt:lpstr>
      <vt:lpstr>What Does Nuclear Do?</vt:lpstr>
      <vt:lpstr>What Does Nuclear Do? </vt:lpstr>
      <vt:lpstr>What Does Nuclear Do?</vt:lpstr>
      <vt:lpstr>What Does Nuclear Do? </vt:lpstr>
      <vt:lpstr>What Does Nuclear Do?</vt:lpstr>
      <vt:lpstr>What Does Nuclear Do? </vt:lpstr>
      <vt:lpstr>What Does Nuclear Do? </vt:lpstr>
      <vt:lpstr>What Does Nuclear Do? </vt:lpstr>
      <vt:lpstr>PowerPoint Presentation</vt:lpstr>
      <vt:lpstr>Why We Should Chose Nuclear!</vt:lpstr>
      <vt:lpstr>PowerPoint Presentation</vt:lpstr>
      <vt:lpstr>Thank You!</vt:lpstr>
    </vt:vector>
  </TitlesOfParts>
  <Company>AECL_EACL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Nuclear Technology</dc:title>
  <dc:creator>Kinghorn, Lauren</dc:creator>
  <dc:description>Date Created:  2014/11/03
Date Modified:  2014/12/03
Approved for use by:  Pat Quinn</dc:description>
  <cp:lastModifiedBy>Lubbers, Megan</cp:lastModifiedBy>
  <cp:revision>23</cp:revision>
  <dcterms:created xsi:type="dcterms:W3CDTF">2018-12-03T14:48:27Z</dcterms:created>
  <dcterms:modified xsi:type="dcterms:W3CDTF">2024-10-29T22:46:26Z</dcterms:modified>
</cp:coreProperties>
</file>