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9" r:id="rId1"/>
  </p:sldMasterIdLst>
  <p:notesMasterIdLst>
    <p:notesMasterId r:id="rId18"/>
  </p:notesMasterIdLst>
  <p:sldIdLst>
    <p:sldId id="256" r:id="rId2"/>
    <p:sldId id="259" r:id="rId3"/>
    <p:sldId id="357" r:id="rId4"/>
    <p:sldId id="358" r:id="rId5"/>
    <p:sldId id="359" r:id="rId6"/>
    <p:sldId id="360" r:id="rId7"/>
    <p:sldId id="361" r:id="rId8"/>
    <p:sldId id="363" r:id="rId9"/>
    <p:sldId id="362" r:id="rId10"/>
    <p:sldId id="364" r:id="rId11"/>
    <p:sldId id="366" r:id="rId12"/>
    <p:sldId id="274" r:id="rId13"/>
    <p:sldId id="367" r:id="rId14"/>
    <p:sldId id="353" r:id="rId15"/>
    <p:sldId id="355" r:id="rId16"/>
    <p:sldId id="342" r:id="rId17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70804B4-9EB3-472F-98B1-43D7B82B39D9}" v="182" dt="2025-01-13T08:41:04.0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64" autoAdjust="0"/>
    <p:restoredTop sz="94660"/>
  </p:normalViewPr>
  <p:slideViewPr>
    <p:cSldViewPr snapToGrid="0">
      <p:cViewPr>
        <p:scale>
          <a:sx n="66" d="100"/>
          <a:sy n="66" d="100"/>
        </p:scale>
        <p:origin x="436" y="-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bbers, Megan" userId="01bcd563-53a1-4ec8-a09d-b7894dc623d7" providerId="ADAL" clId="{C70804B4-9EB3-472F-98B1-43D7B82B39D9}"/>
    <pc:docChg chg="undo custSel addSld delSld modSld sldOrd modMainMaster">
      <pc:chgData name="Lubbers, Megan" userId="01bcd563-53a1-4ec8-a09d-b7894dc623d7" providerId="ADAL" clId="{C70804B4-9EB3-472F-98B1-43D7B82B39D9}" dt="2025-01-13T08:41:04.030" v="1654" actId="1076"/>
      <pc:docMkLst>
        <pc:docMk/>
      </pc:docMkLst>
      <pc:sldChg chg="modSp">
        <pc:chgData name="Lubbers, Megan" userId="01bcd563-53a1-4ec8-a09d-b7894dc623d7" providerId="ADAL" clId="{C70804B4-9EB3-472F-98B1-43D7B82B39D9}" dt="2025-01-13T05:06:11.908" v="694"/>
        <pc:sldMkLst>
          <pc:docMk/>
          <pc:sldMk cId="2004212045" sldId="256"/>
        </pc:sldMkLst>
        <pc:spChg chg="mod">
          <ac:chgData name="Lubbers, Megan" userId="01bcd563-53a1-4ec8-a09d-b7894dc623d7" providerId="ADAL" clId="{C70804B4-9EB3-472F-98B1-43D7B82B39D9}" dt="2025-01-13T05:06:11.908" v="694"/>
          <ac:spMkLst>
            <pc:docMk/>
            <pc:sldMk cId="2004212045" sldId="256"/>
            <ac:spMk id="2" creationId="{4ACA10BB-1923-4CC6-6347-A40D8CD2B633}"/>
          </ac:spMkLst>
        </pc:spChg>
        <pc:spChg chg="mod">
          <ac:chgData name="Lubbers, Megan" userId="01bcd563-53a1-4ec8-a09d-b7894dc623d7" providerId="ADAL" clId="{C70804B4-9EB3-472F-98B1-43D7B82B39D9}" dt="2025-01-13T05:06:11.908" v="694"/>
          <ac:spMkLst>
            <pc:docMk/>
            <pc:sldMk cId="2004212045" sldId="256"/>
            <ac:spMk id="3" creationId="{751FB38C-B554-B99C-2B12-7B4AAABD4660}"/>
          </ac:spMkLst>
        </pc:spChg>
        <pc:spChg chg="mod">
          <ac:chgData name="Lubbers, Megan" userId="01bcd563-53a1-4ec8-a09d-b7894dc623d7" providerId="ADAL" clId="{C70804B4-9EB3-472F-98B1-43D7B82B39D9}" dt="2025-01-13T05:06:11.908" v="694"/>
          <ac:spMkLst>
            <pc:docMk/>
            <pc:sldMk cId="2004212045" sldId="256"/>
            <ac:spMk id="4" creationId="{9E0ED355-C027-1564-998E-73D18B150F7D}"/>
          </ac:spMkLst>
        </pc:spChg>
      </pc:sldChg>
      <pc:sldChg chg="modSp mod modShow">
        <pc:chgData name="Lubbers, Megan" userId="01bcd563-53a1-4ec8-a09d-b7894dc623d7" providerId="ADAL" clId="{C70804B4-9EB3-472F-98B1-43D7B82B39D9}" dt="2025-01-13T06:08:15.446" v="919" actId="729"/>
        <pc:sldMkLst>
          <pc:docMk/>
          <pc:sldMk cId="2848494650" sldId="259"/>
        </pc:sldMkLst>
        <pc:spChg chg="mod">
          <ac:chgData name="Lubbers, Megan" userId="01bcd563-53a1-4ec8-a09d-b7894dc623d7" providerId="ADAL" clId="{C70804B4-9EB3-472F-98B1-43D7B82B39D9}" dt="2025-01-13T04:46:01.173" v="389" actId="20577"/>
          <ac:spMkLst>
            <pc:docMk/>
            <pc:sldMk cId="2848494650" sldId="259"/>
            <ac:spMk id="7" creationId="{06B72F5E-F9B8-A0B1-B05C-511A62383E88}"/>
          </ac:spMkLst>
        </pc:spChg>
        <pc:spChg chg="mod">
          <ac:chgData name="Lubbers, Megan" userId="01bcd563-53a1-4ec8-a09d-b7894dc623d7" providerId="ADAL" clId="{C70804B4-9EB3-472F-98B1-43D7B82B39D9}" dt="2025-01-13T01:00:25.529" v="2" actId="207"/>
          <ac:spMkLst>
            <pc:docMk/>
            <pc:sldMk cId="2848494650" sldId="259"/>
            <ac:spMk id="8" creationId="{FC10B9A9-A54C-EF4E-D693-8C127D758A38}"/>
          </ac:spMkLst>
        </pc:spChg>
        <pc:spChg chg="mod">
          <ac:chgData name="Lubbers, Megan" userId="01bcd563-53a1-4ec8-a09d-b7894dc623d7" providerId="ADAL" clId="{C70804B4-9EB3-472F-98B1-43D7B82B39D9}" dt="2025-01-13T05:06:11.908" v="694"/>
          <ac:spMkLst>
            <pc:docMk/>
            <pc:sldMk cId="2848494650" sldId="259"/>
            <ac:spMk id="9" creationId="{DBF67D14-6B4C-11F4-65E5-310206BDD514}"/>
          </ac:spMkLst>
        </pc:spChg>
      </pc:sldChg>
      <pc:sldChg chg="del">
        <pc:chgData name="Lubbers, Megan" userId="01bcd563-53a1-4ec8-a09d-b7894dc623d7" providerId="ADAL" clId="{C70804B4-9EB3-472F-98B1-43D7B82B39D9}" dt="2025-01-13T06:07:23.670" v="911" actId="47"/>
        <pc:sldMkLst>
          <pc:docMk/>
          <pc:sldMk cId="249550670" sldId="263"/>
        </pc:sldMkLst>
      </pc:sldChg>
      <pc:sldChg chg="addSp delSp modSp add del mod modClrScheme chgLayout">
        <pc:chgData name="Lubbers, Megan" userId="01bcd563-53a1-4ec8-a09d-b7894dc623d7" providerId="ADAL" clId="{C70804B4-9EB3-472F-98B1-43D7B82B39D9}" dt="2025-01-13T08:39:03.148" v="1634" actId="478"/>
        <pc:sldMkLst>
          <pc:docMk/>
          <pc:sldMk cId="3112813991" sldId="274"/>
        </pc:sldMkLst>
        <pc:spChg chg="del mod ord">
          <ac:chgData name="Lubbers, Megan" userId="01bcd563-53a1-4ec8-a09d-b7894dc623d7" providerId="ADAL" clId="{C70804B4-9EB3-472F-98B1-43D7B82B39D9}" dt="2025-01-13T05:00:38.404" v="600" actId="700"/>
          <ac:spMkLst>
            <pc:docMk/>
            <pc:sldMk cId="3112813991" sldId="274"/>
            <ac:spMk id="2" creationId="{1CC20883-AB6B-BAA8-FBB9-7A2EFB82EC7A}"/>
          </ac:spMkLst>
        </pc:spChg>
        <pc:spChg chg="add mod ord">
          <ac:chgData name="Lubbers, Megan" userId="01bcd563-53a1-4ec8-a09d-b7894dc623d7" providerId="ADAL" clId="{C70804B4-9EB3-472F-98B1-43D7B82B39D9}" dt="2025-01-13T05:01:08.496" v="630" actId="1076"/>
          <ac:spMkLst>
            <pc:docMk/>
            <pc:sldMk cId="3112813991" sldId="274"/>
            <ac:spMk id="3" creationId="{339FBDEC-E811-6414-1815-403D65473B0A}"/>
          </ac:spMkLst>
        </pc:spChg>
        <pc:spChg chg="del mod">
          <ac:chgData name="Lubbers, Megan" userId="01bcd563-53a1-4ec8-a09d-b7894dc623d7" providerId="ADAL" clId="{C70804B4-9EB3-472F-98B1-43D7B82B39D9}" dt="2025-01-13T08:39:03.148" v="1634" actId="478"/>
          <ac:spMkLst>
            <pc:docMk/>
            <pc:sldMk cId="3112813991" sldId="274"/>
            <ac:spMk id="5" creationId="{336F9336-5B35-9095-D225-4F74464C4D8A}"/>
          </ac:spMkLst>
        </pc:spChg>
        <pc:picChg chg="mod">
          <ac:chgData name="Lubbers, Megan" userId="01bcd563-53a1-4ec8-a09d-b7894dc623d7" providerId="ADAL" clId="{C70804B4-9EB3-472F-98B1-43D7B82B39D9}" dt="2025-01-13T05:01:13.268" v="632" actId="14100"/>
          <ac:picMkLst>
            <pc:docMk/>
            <pc:sldMk cId="3112813991" sldId="274"/>
            <ac:picMk id="9218" creationId="{F9D5E5EE-40CF-F3AD-55B5-907D12584787}"/>
          </ac:picMkLst>
        </pc:picChg>
      </pc:sldChg>
      <pc:sldChg chg="modSp">
        <pc:chgData name="Lubbers, Megan" userId="01bcd563-53a1-4ec8-a09d-b7894dc623d7" providerId="ADAL" clId="{C70804B4-9EB3-472F-98B1-43D7B82B39D9}" dt="2025-01-13T05:06:11.908" v="694"/>
        <pc:sldMkLst>
          <pc:docMk/>
          <pc:sldMk cId="0" sldId="342"/>
        </pc:sldMkLst>
        <pc:spChg chg="mod">
          <ac:chgData name="Lubbers, Megan" userId="01bcd563-53a1-4ec8-a09d-b7894dc623d7" providerId="ADAL" clId="{C70804B4-9EB3-472F-98B1-43D7B82B39D9}" dt="2025-01-13T05:06:11.908" v="694"/>
          <ac:spMkLst>
            <pc:docMk/>
            <pc:sldMk cId="0" sldId="342"/>
            <ac:spMk id="4664" creationId="{00000000-0000-0000-0000-000000000000}"/>
          </ac:spMkLst>
        </pc:spChg>
      </pc:sldChg>
      <pc:sldChg chg="del">
        <pc:chgData name="Lubbers, Megan" userId="01bcd563-53a1-4ec8-a09d-b7894dc623d7" providerId="ADAL" clId="{C70804B4-9EB3-472F-98B1-43D7B82B39D9}" dt="2025-01-13T06:07:25.478" v="912" actId="47"/>
        <pc:sldMkLst>
          <pc:docMk/>
          <pc:sldMk cId="3261652838" sldId="344"/>
        </pc:sldMkLst>
      </pc:sldChg>
      <pc:sldChg chg="del">
        <pc:chgData name="Lubbers, Megan" userId="01bcd563-53a1-4ec8-a09d-b7894dc623d7" providerId="ADAL" clId="{C70804B4-9EB3-472F-98B1-43D7B82B39D9}" dt="2025-01-13T04:40:24.224" v="366" actId="47"/>
        <pc:sldMkLst>
          <pc:docMk/>
          <pc:sldMk cId="1534073654" sldId="345"/>
        </pc:sldMkLst>
      </pc:sldChg>
      <pc:sldChg chg="del">
        <pc:chgData name="Lubbers, Megan" userId="01bcd563-53a1-4ec8-a09d-b7894dc623d7" providerId="ADAL" clId="{C70804B4-9EB3-472F-98B1-43D7B82B39D9}" dt="2025-01-13T06:07:26.607" v="913" actId="47"/>
        <pc:sldMkLst>
          <pc:docMk/>
          <pc:sldMk cId="3200268832" sldId="348"/>
        </pc:sldMkLst>
      </pc:sldChg>
      <pc:sldChg chg="del">
        <pc:chgData name="Lubbers, Megan" userId="01bcd563-53a1-4ec8-a09d-b7894dc623d7" providerId="ADAL" clId="{C70804B4-9EB3-472F-98B1-43D7B82B39D9}" dt="2025-01-13T01:33:28.677" v="360" actId="47"/>
        <pc:sldMkLst>
          <pc:docMk/>
          <pc:sldMk cId="495612842" sldId="349"/>
        </pc:sldMkLst>
      </pc:sldChg>
      <pc:sldChg chg="del">
        <pc:chgData name="Lubbers, Megan" userId="01bcd563-53a1-4ec8-a09d-b7894dc623d7" providerId="ADAL" clId="{C70804B4-9EB3-472F-98B1-43D7B82B39D9}" dt="2025-01-13T01:33:27.232" v="358" actId="47"/>
        <pc:sldMkLst>
          <pc:docMk/>
          <pc:sldMk cId="1893789104" sldId="350"/>
        </pc:sldMkLst>
      </pc:sldChg>
      <pc:sldChg chg="addSp delSp modSp mod modShow">
        <pc:chgData name="Lubbers, Megan" userId="01bcd563-53a1-4ec8-a09d-b7894dc623d7" providerId="ADAL" clId="{C70804B4-9EB3-472F-98B1-43D7B82B39D9}" dt="2025-01-13T08:38:45.884" v="1633" actId="1076"/>
        <pc:sldMkLst>
          <pc:docMk/>
          <pc:sldMk cId="4061916833" sldId="353"/>
        </pc:sldMkLst>
        <pc:spChg chg="add mod">
          <ac:chgData name="Lubbers, Megan" userId="01bcd563-53a1-4ec8-a09d-b7894dc623d7" providerId="ADAL" clId="{C70804B4-9EB3-472F-98B1-43D7B82B39D9}" dt="2025-01-13T08:36:39.321" v="1622" actId="1076"/>
          <ac:spMkLst>
            <pc:docMk/>
            <pc:sldMk cId="4061916833" sldId="353"/>
            <ac:spMk id="2" creationId="{330B9FEB-2F0D-C6F9-960F-509051750CFB}"/>
          </ac:spMkLst>
        </pc:spChg>
        <pc:spChg chg="add mod">
          <ac:chgData name="Lubbers, Megan" userId="01bcd563-53a1-4ec8-a09d-b7894dc623d7" providerId="ADAL" clId="{C70804B4-9EB3-472F-98B1-43D7B82B39D9}" dt="2025-01-13T05:05:51.602" v="691"/>
          <ac:spMkLst>
            <pc:docMk/>
            <pc:sldMk cId="4061916833" sldId="353"/>
            <ac:spMk id="3" creationId="{78755ACD-150A-9D7F-710F-9F542ED41D30}"/>
          </ac:spMkLst>
        </pc:spChg>
        <pc:spChg chg="add mod">
          <ac:chgData name="Lubbers, Megan" userId="01bcd563-53a1-4ec8-a09d-b7894dc623d7" providerId="ADAL" clId="{C70804B4-9EB3-472F-98B1-43D7B82B39D9}" dt="2025-01-13T08:36:45.166" v="1623" actId="1076"/>
          <ac:spMkLst>
            <pc:docMk/>
            <pc:sldMk cId="4061916833" sldId="353"/>
            <ac:spMk id="4" creationId="{AFEA4DBE-1A24-2B1A-FEC9-DDF9DA9E8AC6}"/>
          </ac:spMkLst>
        </pc:spChg>
        <pc:spChg chg="del">
          <ac:chgData name="Lubbers, Megan" userId="01bcd563-53a1-4ec8-a09d-b7894dc623d7" providerId="ADAL" clId="{C70804B4-9EB3-472F-98B1-43D7B82B39D9}" dt="2025-01-13T05:01:35.109" v="633" actId="478"/>
          <ac:spMkLst>
            <pc:docMk/>
            <pc:sldMk cId="4061916833" sldId="353"/>
            <ac:spMk id="5" creationId="{A406B057-1230-86C8-EE28-4173FC6222C0}"/>
          </ac:spMkLst>
        </pc:spChg>
        <pc:spChg chg="add mod">
          <ac:chgData name="Lubbers, Megan" userId="01bcd563-53a1-4ec8-a09d-b7894dc623d7" providerId="ADAL" clId="{C70804B4-9EB3-472F-98B1-43D7B82B39D9}" dt="2025-01-13T08:38:23.521" v="1632"/>
          <ac:spMkLst>
            <pc:docMk/>
            <pc:sldMk cId="4061916833" sldId="353"/>
            <ac:spMk id="7" creationId="{5A1971EC-767E-BAAD-82C1-AD3A9C580CC1}"/>
          </ac:spMkLst>
        </pc:spChg>
        <pc:spChg chg="add del">
          <ac:chgData name="Lubbers, Megan" userId="01bcd563-53a1-4ec8-a09d-b7894dc623d7" providerId="ADAL" clId="{C70804B4-9EB3-472F-98B1-43D7B82B39D9}" dt="2025-01-13T08:36:00.557" v="1602" actId="22"/>
          <ac:spMkLst>
            <pc:docMk/>
            <pc:sldMk cId="4061916833" sldId="353"/>
            <ac:spMk id="8" creationId="{783B0E03-E3D7-ADB0-CED1-93853255912C}"/>
          </ac:spMkLst>
        </pc:spChg>
        <pc:picChg chg="add mod">
          <ac:chgData name="Lubbers, Megan" userId="01bcd563-53a1-4ec8-a09d-b7894dc623d7" providerId="ADAL" clId="{C70804B4-9EB3-472F-98B1-43D7B82B39D9}" dt="2025-01-13T08:38:45.884" v="1633" actId="1076"/>
          <ac:picMkLst>
            <pc:docMk/>
            <pc:sldMk cId="4061916833" sldId="353"/>
            <ac:picMk id="3" creationId="{DC384679-3C6B-53C7-BB85-6BF5CE3CD709}"/>
          </ac:picMkLst>
        </pc:picChg>
      </pc:sldChg>
      <pc:sldChg chg="addSp delSp modSp del mod">
        <pc:chgData name="Lubbers, Megan" userId="01bcd563-53a1-4ec8-a09d-b7894dc623d7" providerId="ADAL" clId="{C70804B4-9EB3-472F-98B1-43D7B82B39D9}" dt="2025-01-13T06:08:01.574" v="917" actId="47"/>
        <pc:sldMkLst>
          <pc:docMk/>
          <pc:sldMk cId="1508469886" sldId="354"/>
        </pc:sldMkLst>
        <pc:spChg chg="add del mod">
          <ac:chgData name="Lubbers, Megan" userId="01bcd563-53a1-4ec8-a09d-b7894dc623d7" providerId="ADAL" clId="{C70804B4-9EB3-472F-98B1-43D7B82B39D9}" dt="2025-01-13T05:01:51.479" v="634" actId="21"/>
          <ac:spMkLst>
            <pc:docMk/>
            <pc:sldMk cId="1508469886" sldId="354"/>
            <ac:spMk id="2" creationId="{330B9FEB-2F0D-C6F9-960F-509051750CFB}"/>
          </ac:spMkLst>
        </pc:spChg>
        <pc:spChg chg="del">
          <ac:chgData name="Lubbers, Megan" userId="01bcd563-53a1-4ec8-a09d-b7894dc623d7" providerId="ADAL" clId="{C70804B4-9EB3-472F-98B1-43D7B82B39D9}" dt="2025-01-13T01:31:18.787" v="335" actId="478"/>
          <ac:spMkLst>
            <pc:docMk/>
            <pc:sldMk cId="1508469886" sldId="354"/>
            <ac:spMk id="3" creationId="{3708FFC1-F59D-F30A-796E-81A3D0A252D5}"/>
          </ac:spMkLst>
        </pc:spChg>
        <pc:spChg chg="del">
          <ac:chgData name="Lubbers, Megan" userId="01bcd563-53a1-4ec8-a09d-b7894dc623d7" providerId="ADAL" clId="{C70804B4-9EB3-472F-98B1-43D7B82B39D9}" dt="2025-01-13T01:31:23.261" v="337" actId="478"/>
          <ac:spMkLst>
            <pc:docMk/>
            <pc:sldMk cId="1508469886" sldId="354"/>
            <ac:spMk id="4" creationId="{9409E8F8-5F30-3961-2406-8BB632483661}"/>
          </ac:spMkLst>
        </pc:spChg>
        <pc:spChg chg="del">
          <ac:chgData name="Lubbers, Megan" userId="01bcd563-53a1-4ec8-a09d-b7894dc623d7" providerId="ADAL" clId="{C70804B4-9EB3-472F-98B1-43D7B82B39D9}" dt="2025-01-13T01:31:21.194" v="336" actId="478"/>
          <ac:spMkLst>
            <pc:docMk/>
            <pc:sldMk cId="1508469886" sldId="354"/>
            <ac:spMk id="5" creationId="{7DD1D1FD-BD4C-1A0F-5957-1E08AE2CA014}"/>
          </ac:spMkLst>
        </pc:spChg>
        <pc:spChg chg="add del mod">
          <ac:chgData name="Lubbers, Megan" userId="01bcd563-53a1-4ec8-a09d-b7894dc623d7" providerId="ADAL" clId="{C70804B4-9EB3-472F-98B1-43D7B82B39D9}" dt="2025-01-13T05:01:51.479" v="634" actId="21"/>
          <ac:spMkLst>
            <pc:docMk/>
            <pc:sldMk cId="1508469886" sldId="354"/>
            <ac:spMk id="7" creationId="{5A1971EC-767E-BAAD-82C1-AD3A9C580CC1}"/>
          </ac:spMkLst>
        </pc:spChg>
        <pc:picChg chg="add mod">
          <ac:chgData name="Lubbers, Megan" userId="01bcd563-53a1-4ec8-a09d-b7894dc623d7" providerId="ADAL" clId="{C70804B4-9EB3-472F-98B1-43D7B82B39D9}" dt="2025-01-13T01:31:34.145" v="343" actId="1076"/>
          <ac:picMkLst>
            <pc:docMk/>
            <pc:sldMk cId="1508469886" sldId="354"/>
            <ac:picMk id="8" creationId="{574E1D89-68F1-6939-9F1B-FAF0043D2BAA}"/>
          </ac:picMkLst>
        </pc:picChg>
        <pc:picChg chg="add mod">
          <ac:chgData name="Lubbers, Megan" userId="01bcd563-53a1-4ec8-a09d-b7894dc623d7" providerId="ADAL" clId="{C70804B4-9EB3-472F-98B1-43D7B82B39D9}" dt="2025-01-13T01:31:38.323" v="344" actId="1076"/>
          <ac:picMkLst>
            <pc:docMk/>
            <pc:sldMk cId="1508469886" sldId="354"/>
            <ac:picMk id="9" creationId="{879CF2BD-D8E2-CEF4-7455-B86EE56C3152}"/>
          </ac:picMkLst>
        </pc:picChg>
        <pc:picChg chg="add del mod">
          <ac:chgData name="Lubbers, Megan" userId="01bcd563-53a1-4ec8-a09d-b7894dc623d7" providerId="ADAL" clId="{C70804B4-9EB3-472F-98B1-43D7B82B39D9}" dt="2025-01-13T01:31:44.683" v="347" actId="478"/>
          <ac:picMkLst>
            <pc:docMk/>
            <pc:sldMk cId="1508469886" sldId="354"/>
            <ac:picMk id="10" creationId="{37E42993-D91A-59B9-EC96-DA7B6D48FE12}"/>
          </ac:picMkLst>
        </pc:picChg>
      </pc:sldChg>
      <pc:sldChg chg="addSp delSp modSp mod modShow">
        <pc:chgData name="Lubbers, Megan" userId="01bcd563-53a1-4ec8-a09d-b7894dc623d7" providerId="ADAL" clId="{C70804B4-9EB3-472F-98B1-43D7B82B39D9}" dt="2025-01-13T06:28:13.023" v="1459" actId="1076"/>
        <pc:sldMkLst>
          <pc:docMk/>
          <pc:sldMk cId="1063355340" sldId="355"/>
        </pc:sldMkLst>
        <pc:spChg chg="add mod">
          <ac:chgData name="Lubbers, Megan" userId="01bcd563-53a1-4ec8-a09d-b7894dc623d7" providerId="ADAL" clId="{C70804B4-9EB3-472F-98B1-43D7B82B39D9}" dt="2025-01-13T06:18:21.557" v="958" actId="1076"/>
          <ac:spMkLst>
            <pc:docMk/>
            <pc:sldMk cId="1063355340" sldId="355"/>
            <ac:spMk id="2" creationId="{3DFBBDCF-FE0D-222B-4C21-9B4040BD63A5}"/>
          </ac:spMkLst>
        </pc:spChg>
        <pc:spChg chg="add mod">
          <ac:chgData name="Lubbers, Megan" userId="01bcd563-53a1-4ec8-a09d-b7894dc623d7" providerId="ADAL" clId="{C70804B4-9EB3-472F-98B1-43D7B82B39D9}" dt="2025-01-13T06:17:53.117" v="952" actId="1076"/>
          <ac:spMkLst>
            <pc:docMk/>
            <pc:sldMk cId="1063355340" sldId="355"/>
            <ac:spMk id="3" creationId="{4669FF4C-27E8-BB86-9BB2-88F4C4F8535D}"/>
          </ac:spMkLst>
        </pc:spChg>
        <pc:spChg chg="add mod">
          <ac:chgData name="Lubbers, Megan" userId="01bcd563-53a1-4ec8-a09d-b7894dc623d7" providerId="ADAL" clId="{C70804B4-9EB3-472F-98B1-43D7B82B39D9}" dt="2025-01-13T06:18:59.732" v="975" actId="1076"/>
          <ac:spMkLst>
            <pc:docMk/>
            <pc:sldMk cId="1063355340" sldId="355"/>
            <ac:spMk id="4" creationId="{EA0A7113-922A-E34A-4EF0-38F7BA21FCDD}"/>
          </ac:spMkLst>
        </pc:spChg>
        <pc:spChg chg="mod">
          <ac:chgData name="Lubbers, Megan" userId="01bcd563-53a1-4ec8-a09d-b7894dc623d7" providerId="ADAL" clId="{C70804B4-9EB3-472F-98B1-43D7B82B39D9}" dt="2025-01-13T06:26:59.393" v="1398" actId="14100"/>
          <ac:spMkLst>
            <pc:docMk/>
            <pc:sldMk cId="1063355340" sldId="355"/>
            <ac:spMk id="5" creationId="{6F03BB78-D1D9-88F5-5750-BE0CC5497882}"/>
          </ac:spMkLst>
        </pc:spChg>
        <pc:spChg chg="add mod">
          <ac:chgData name="Lubbers, Megan" userId="01bcd563-53a1-4ec8-a09d-b7894dc623d7" providerId="ADAL" clId="{C70804B4-9EB3-472F-98B1-43D7B82B39D9}" dt="2025-01-13T06:28:13.023" v="1459" actId="1076"/>
          <ac:spMkLst>
            <pc:docMk/>
            <pc:sldMk cId="1063355340" sldId="355"/>
            <ac:spMk id="7" creationId="{F64B1CDB-8548-734A-AEB3-21A3E196E283}"/>
          </ac:spMkLst>
        </pc:spChg>
        <pc:picChg chg="add mod">
          <ac:chgData name="Lubbers, Megan" userId="01bcd563-53a1-4ec8-a09d-b7894dc623d7" providerId="ADAL" clId="{C70804B4-9EB3-472F-98B1-43D7B82B39D9}" dt="2025-01-13T06:18:56.527" v="974" actId="1076"/>
          <ac:picMkLst>
            <pc:docMk/>
            <pc:sldMk cId="1063355340" sldId="355"/>
            <ac:picMk id="1026" creationId="{FB45AD24-4107-3F86-4283-A1373B85156E}"/>
          </ac:picMkLst>
        </pc:picChg>
        <pc:picChg chg="add del">
          <ac:chgData name="Lubbers, Megan" userId="01bcd563-53a1-4ec8-a09d-b7894dc623d7" providerId="ADAL" clId="{C70804B4-9EB3-472F-98B1-43D7B82B39D9}" dt="2025-01-13T05:43:34.524" v="736" actId="478"/>
          <ac:picMkLst>
            <pc:docMk/>
            <pc:sldMk cId="1063355340" sldId="355"/>
            <ac:picMk id="1028" creationId="{6529E798-3491-27DE-558F-2BD229878E43}"/>
          </ac:picMkLst>
        </pc:picChg>
        <pc:picChg chg="add del">
          <ac:chgData name="Lubbers, Megan" userId="01bcd563-53a1-4ec8-a09d-b7894dc623d7" providerId="ADAL" clId="{C70804B4-9EB3-472F-98B1-43D7B82B39D9}" dt="2025-01-13T05:43:49.432" v="738" actId="478"/>
          <ac:picMkLst>
            <pc:docMk/>
            <pc:sldMk cId="1063355340" sldId="355"/>
            <ac:picMk id="1030" creationId="{FA1709FB-CF75-3C73-F99E-3AA8E6DCE15A}"/>
          </ac:picMkLst>
        </pc:picChg>
        <pc:picChg chg="add mod">
          <ac:chgData name="Lubbers, Megan" userId="01bcd563-53a1-4ec8-a09d-b7894dc623d7" providerId="ADAL" clId="{C70804B4-9EB3-472F-98B1-43D7B82B39D9}" dt="2025-01-13T06:18:16.407" v="957" actId="1076"/>
          <ac:picMkLst>
            <pc:docMk/>
            <pc:sldMk cId="1063355340" sldId="355"/>
            <ac:picMk id="1032" creationId="{1A6E7466-EF87-24B1-9F0B-599FD65FDE31}"/>
          </ac:picMkLst>
        </pc:picChg>
        <pc:picChg chg="add del mod">
          <ac:chgData name="Lubbers, Megan" userId="01bcd563-53a1-4ec8-a09d-b7894dc623d7" providerId="ADAL" clId="{C70804B4-9EB3-472F-98B1-43D7B82B39D9}" dt="2025-01-13T05:48:20.808" v="748" actId="478"/>
          <ac:picMkLst>
            <pc:docMk/>
            <pc:sldMk cId="1063355340" sldId="355"/>
            <ac:picMk id="1034" creationId="{52D8377E-FFCD-3401-3062-9482D3D6052D}"/>
          </ac:picMkLst>
        </pc:picChg>
        <pc:picChg chg="add mod">
          <ac:chgData name="Lubbers, Megan" userId="01bcd563-53a1-4ec8-a09d-b7894dc623d7" providerId="ADAL" clId="{C70804B4-9EB3-472F-98B1-43D7B82B39D9}" dt="2025-01-13T06:03:20.571" v="761" actId="14100"/>
          <ac:picMkLst>
            <pc:docMk/>
            <pc:sldMk cId="1063355340" sldId="355"/>
            <ac:picMk id="1036" creationId="{620080AA-A1B6-7092-F159-73AD2B2B0470}"/>
          </ac:picMkLst>
        </pc:picChg>
      </pc:sldChg>
      <pc:sldChg chg="del">
        <pc:chgData name="Lubbers, Megan" userId="01bcd563-53a1-4ec8-a09d-b7894dc623d7" providerId="ADAL" clId="{C70804B4-9EB3-472F-98B1-43D7B82B39D9}" dt="2025-01-13T01:33:28.029" v="359" actId="47"/>
        <pc:sldMkLst>
          <pc:docMk/>
          <pc:sldMk cId="2814926488" sldId="356"/>
        </pc:sldMkLst>
      </pc:sldChg>
      <pc:sldChg chg="addSp delSp modSp new mod modClrScheme chgLayout modNotesTx">
        <pc:chgData name="Lubbers, Megan" userId="01bcd563-53a1-4ec8-a09d-b7894dc623d7" providerId="ADAL" clId="{C70804B4-9EB3-472F-98B1-43D7B82B39D9}" dt="2025-01-13T01:02:06.746" v="27"/>
        <pc:sldMkLst>
          <pc:docMk/>
          <pc:sldMk cId="760455231" sldId="357"/>
        </pc:sldMkLst>
        <pc:spChg chg="del mod ord">
          <ac:chgData name="Lubbers, Megan" userId="01bcd563-53a1-4ec8-a09d-b7894dc623d7" providerId="ADAL" clId="{C70804B4-9EB3-472F-98B1-43D7B82B39D9}" dt="2025-01-13T01:00:54.611" v="4" actId="700"/>
          <ac:spMkLst>
            <pc:docMk/>
            <pc:sldMk cId="760455231" sldId="357"/>
            <ac:spMk id="2" creationId="{CD2DB10D-4BA6-FDD1-15E2-530B74DD1AB1}"/>
          </ac:spMkLst>
        </pc:spChg>
        <pc:spChg chg="del">
          <ac:chgData name="Lubbers, Megan" userId="01bcd563-53a1-4ec8-a09d-b7894dc623d7" providerId="ADAL" clId="{C70804B4-9EB3-472F-98B1-43D7B82B39D9}" dt="2025-01-13T01:00:54.611" v="4" actId="700"/>
          <ac:spMkLst>
            <pc:docMk/>
            <pc:sldMk cId="760455231" sldId="357"/>
            <ac:spMk id="3" creationId="{B2AC5F67-0769-F6CD-11D6-A39C25B4917C}"/>
          </ac:spMkLst>
        </pc:spChg>
        <pc:spChg chg="del">
          <ac:chgData name="Lubbers, Megan" userId="01bcd563-53a1-4ec8-a09d-b7894dc623d7" providerId="ADAL" clId="{C70804B4-9EB3-472F-98B1-43D7B82B39D9}" dt="2025-01-13T01:00:54.611" v="4" actId="700"/>
          <ac:spMkLst>
            <pc:docMk/>
            <pc:sldMk cId="760455231" sldId="357"/>
            <ac:spMk id="4" creationId="{B2926EA7-5382-AF0B-9A68-BC3BB1F2B4C8}"/>
          </ac:spMkLst>
        </pc:spChg>
        <pc:spChg chg="add mod ord">
          <ac:chgData name="Lubbers, Megan" userId="01bcd563-53a1-4ec8-a09d-b7894dc623d7" providerId="ADAL" clId="{C70804B4-9EB3-472F-98B1-43D7B82B39D9}" dt="2025-01-13T01:01:46.095" v="25" actId="1076"/>
          <ac:spMkLst>
            <pc:docMk/>
            <pc:sldMk cId="760455231" sldId="357"/>
            <ac:spMk id="5" creationId="{2692B9D5-E6D7-601F-1128-E49F6F317C10}"/>
          </ac:spMkLst>
        </pc:spChg>
        <pc:spChg chg="add del mod ord">
          <ac:chgData name="Lubbers, Megan" userId="01bcd563-53a1-4ec8-a09d-b7894dc623d7" providerId="ADAL" clId="{C70804B4-9EB3-472F-98B1-43D7B82B39D9}" dt="2025-01-13T01:01:04.108" v="6" actId="478"/>
          <ac:spMkLst>
            <pc:docMk/>
            <pc:sldMk cId="760455231" sldId="357"/>
            <ac:spMk id="6" creationId="{53D04579-D383-852D-1693-CBA275445431}"/>
          </ac:spMkLst>
        </pc:spChg>
        <pc:spChg chg="add mod">
          <ac:chgData name="Lubbers, Megan" userId="01bcd563-53a1-4ec8-a09d-b7894dc623d7" providerId="ADAL" clId="{C70804B4-9EB3-472F-98B1-43D7B82B39D9}" dt="2025-01-13T01:01:53.634" v="26" actId="14100"/>
          <ac:spMkLst>
            <pc:docMk/>
            <pc:sldMk cId="760455231" sldId="357"/>
            <ac:spMk id="7" creationId="{410A7296-CF20-C3CB-5759-082DAF3D52AD}"/>
          </ac:spMkLst>
        </pc:spChg>
        <pc:spChg chg="add mod">
          <ac:chgData name="Lubbers, Megan" userId="01bcd563-53a1-4ec8-a09d-b7894dc623d7" providerId="ADAL" clId="{C70804B4-9EB3-472F-98B1-43D7B82B39D9}" dt="2025-01-13T01:01:00.933" v="5"/>
          <ac:spMkLst>
            <pc:docMk/>
            <pc:sldMk cId="760455231" sldId="357"/>
            <ac:spMk id="8" creationId="{91EC58DD-14C4-B8A6-638A-A4C06B592487}"/>
          </ac:spMkLst>
        </pc:spChg>
        <pc:spChg chg="add mod">
          <ac:chgData name="Lubbers, Megan" userId="01bcd563-53a1-4ec8-a09d-b7894dc623d7" providerId="ADAL" clId="{C70804B4-9EB3-472F-98B1-43D7B82B39D9}" dt="2025-01-13T01:01:00.933" v="5"/>
          <ac:spMkLst>
            <pc:docMk/>
            <pc:sldMk cId="760455231" sldId="357"/>
            <ac:spMk id="9" creationId="{1767914B-2343-9898-6537-2A47F5CD9077}"/>
          </ac:spMkLst>
        </pc:spChg>
        <pc:picChg chg="add mod">
          <ac:chgData name="Lubbers, Megan" userId="01bcd563-53a1-4ec8-a09d-b7894dc623d7" providerId="ADAL" clId="{C70804B4-9EB3-472F-98B1-43D7B82B39D9}" dt="2025-01-13T01:01:00.933" v="5"/>
          <ac:picMkLst>
            <pc:docMk/>
            <pc:sldMk cId="760455231" sldId="357"/>
            <ac:picMk id="10" creationId="{A9B2A112-7141-F056-14CB-D211FF25163E}"/>
          </ac:picMkLst>
        </pc:picChg>
      </pc:sldChg>
      <pc:sldChg chg="addSp delSp modSp new mod modClrScheme chgLayout">
        <pc:chgData name="Lubbers, Megan" userId="01bcd563-53a1-4ec8-a09d-b7894dc623d7" providerId="ADAL" clId="{C70804B4-9EB3-472F-98B1-43D7B82B39D9}" dt="2025-01-13T08:40:46.194" v="1650" actId="478"/>
        <pc:sldMkLst>
          <pc:docMk/>
          <pc:sldMk cId="145625725" sldId="358"/>
        </pc:sldMkLst>
        <pc:spChg chg="del">
          <ac:chgData name="Lubbers, Megan" userId="01bcd563-53a1-4ec8-a09d-b7894dc623d7" providerId="ADAL" clId="{C70804B4-9EB3-472F-98B1-43D7B82B39D9}" dt="2025-01-13T01:02:17.668" v="29" actId="700"/>
          <ac:spMkLst>
            <pc:docMk/>
            <pc:sldMk cId="145625725" sldId="358"/>
            <ac:spMk id="2" creationId="{C94D62A4-6992-5638-DECF-895FCBBAA101}"/>
          </ac:spMkLst>
        </pc:spChg>
        <pc:spChg chg="del mod ord">
          <ac:chgData name="Lubbers, Megan" userId="01bcd563-53a1-4ec8-a09d-b7894dc623d7" providerId="ADAL" clId="{C70804B4-9EB3-472F-98B1-43D7B82B39D9}" dt="2025-01-13T01:02:17.668" v="29" actId="700"/>
          <ac:spMkLst>
            <pc:docMk/>
            <pc:sldMk cId="145625725" sldId="358"/>
            <ac:spMk id="3" creationId="{050E1DA4-8C09-8EED-2F8E-4C0ED836753F}"/>
          </ac:spMkLst>
        </pc:spChg>
        <pc:spChg chg="add mod ord">
          <ac:chgData name="Lubbers, Megan" userId="01bcd563-53a1-4ec8-a09d-b7894dc623d7" providerId="ADAL" clId="{C70804B4-9EB3-472F-98B1-43D7B82B39D9}" dt="2025-01-13T08:39:44.816" v="1636" actId="14100"/>
          <ac:spMkLst>
            <pc:docMk/>
            <pc:sldMk cId="145625725" sldId="358"/>
            <ac:spMk id="4" creationId="{66C6ABF5-E0A7-FC83-048C-DF3D6E99AD4C}"/>
          </ac:spMkLst>
        </pc:spChg>
        <pc:spChg chg="add del mod">
          <ac:chgData name="Lubbers, Megan" userId="01bcd563-53a1-4ec8-a09d-b7894dc623d7" providerId="ADAL" clId="{C70804B4-9EB3-472F-98B1-43D7B82B39D9}" dt="2025-01-13T01:03:05.779" v="46" actId="478"/>
          <ac:spMkLst>
            <pc:docMk/>
            <pc:sldMk cId="145625725" sldId="358"/>
            <ac:spMk id="5" creationId="{CE668FE9-EF90-7E96-DFED-E6A82EC2F3F0}"/>
          </ac:spMkLst>
        </pc:spChg>
        <pc:spChg chg="add mod">
          <ac:chgData name="Lubbers, Megan" userId="01bcd563-53a1-4ec8-a09d-b7894dc623d7" providerId="ADAL" clId="{C70804B4-9EB3-472F-98B1-43D7B82B39D9}" dt="2025-01-13T08:40:41.626" v="1648" actId="1076"/>
          <ac:spMkLst>
            <pc:docMk/>
            <pc:sldMk cId="145625725" sldId="358"/>
            <ac:spMk id="6" creationId="{AD110012-3DB3-8F17-9778-A8D5A28C0921}"/>
          </ac:spMkLst>
        </pc:spChg>
        <pc:picChg chg="add del mod">
          <ac:chgData name="Lubbers, Megan" userId="01bcd563-53a1-4ec8-a09d-b7894dc623d7" providerId="ADAL" clId="{C70804B4-9EB3-472F-98B1-43D7B82B39D9}" dt="2025-01-13T08:40:46.194" v="1650" actId="478"/>
          <ac:picMkLst>
            <pc:docMk/>
            <pc:sldMk cId="145625725" sldId="358"/>
            <ac:picMk id="7" creationId="{C30B5F7B-8A86-A345-3815-5FB5D3EE689E}"/>
          </ac:picMkLst>
        </pc:picChg>
        <pc:picChg chg="add mod">
          <ac:chgData name="Lubbers, Megan" userId="01bcd563-53a1-4ec8-a09d-b7894dc623d7" providerId="ADAL" clId="{C70804B4-9EB3-472F-98B1-43D7B82B39D9}" dt="2025-01-13T08:40:45.080" v="1649" actId="1076"/>
          <ac:picMkLst>
            <pc:docMk/>
            <pc:sldMk cId="145625725" sldId="358"/>
            <ac:picMk id="8" creationId="{6A14981A-9C73-BF8F-FC31-30DE6BE36718}"/>
          </ac:picMkLst>
        </pc:picChg>
      </pc:sldChg>
      <pc:sldChg chg="addSp delSp modSp new mod modClrScheme chgLayout modNotesTx">
        <pc:chgData name="Lubbers, Megan" userId="01bcd563-53a1-4ec8-a09d-b7894dc623d7" providerId="ADAL" clId="{C70804B4-9EB3-472F-98B1-43D7B82B39D9}" dt="2025-01-13T08:41:04.030" v="1654" actId="1076"/>
        <pc:sldMkLst>
          <pc:docMk/>
          <pc:sldMk cId="3139549299" sldId="359"/>
        </pc:sldMkLst>
        <pc:spChg chg="del mod ord">
          <ac:chgData name="Lubbers, Megan" userId="01bcd563-53a1-4ec8-a09d-b7894dc623d7" providerId="ADAL" clId="{C70804B4-9EB3-472F-98B1-43D7B82B39D9}" dt="2025-01-13T01:04:36.230" v="49" actId="700"/>
          <ac:spMkLst>
            <pc:docMk/>
            <pc:sldMk cId="3139549299" sldId="359"/>
            <ac:spMk id="2" creationId="{6CEF4288-66AC-E978-3610-4C06A647DAA8}"/>
          </ac:spMkLst>
        </pc:spChg>
        <pc:spChg chg="mod ord">
          <ac:chgData name="Lubbers, Megan" userId="01bcd563-53a1-4ec8-a09d-b7894dc623d7" providerId="ADAL" clId="{C70804B4-9EB3-472F-98B1-43D7B82B39D9}" dt="2025-01-13T01:05:53.777" v="63" actId="700"/>
          <ac:spMkLst>
            <pc:docMk/>
            <pc:sldMk cId="3139549299" sldId="359"/>
            <ac:spMk id="3" creationId="{8AF2DF78-160F-73C6-6EFB-9C315D8F8EAE}"/>
          </ac:spMkLst>
        </pc:spChg>
        <pc:spChg chg="add del mod ord">
          <ac:chgData name="Lubbers, Megan" userId="01bcd563-53a1-4ec8-a09d-b7894dc623d7" providerId="ADAL" clId="{C70804B4-9EB3-472F-98B1-43D7B82B39D9}" dt="2025-01-13T01:04:40.424" v="50" actId="478"/>
          <ac:spMkLst>
            <pc:docMk/>
            <pc:sldMk cId="3139549299" sldId="359"/>
            <ac:spMk id="4" creationId="{060844C9-E412-9800-C094-F9A52EC6CE90}"/>
          </ac:spMkLst>
        </pc:spChg>
        <pc:spChg chg="add del mod ord">
          <ac:chgData name="Lubbers, Megan" userId="01bcd563-53a1-4ec8-a09d-b7894dc623d7" providerId="ADAL" clId="{C70804B4-9EB3-472F-98B1-43D7B82B39D9}" dt="2025-01-13T01:05:53.777" v="63" actId="700"/>
          <ac:spMkLst>
            <pc:docMk/>
            <pc:sldMk cId="3139549299" sldId="359"/>
            <ac:spMk id="5" creationId="{4BC6BA5D-B54D-268C-5085-68F7D78BEEDE}"/>
          </ac:spMkLst>
        </pc:spChg>
        <pc:spChg chg="add del mod ord">
          <ac:chgData name="Lubbers, Megan" userId="01bcd563-53a1-4ec8-a09d-b7894dc623d7" providerId="ADAL" clId="{C70804B4-9EB3-472F-98B1-43D7B82B39D9}" dt="2025-01-13T01:05:53.777" v="63" actId="700"/>
          <ac:spMkLst>
            <pc:docMk/>
            <pc:sldMk cId="3139549299" sldId="359"/>
            <ac:spMk id="6" creationId="{3C906487-CCE0-CBB0-4229-D3212CF4B6DC}"/>
          </ac:spMkLst>
        </pc:spChg>
        <pc:spChg chg="add mod">
          <ac:chgData name="Lubbers, Megan" userId="01bcd563-53a1-4ec8-a09d-b7894dc623d7" providerId="ADAL" clId="{C70804B4-9EB3-472F-98B1-43D7B82B39D9}" dt="2025-01-13T01:05:02.393" v="54" actId="1076"/>
          <ac:spMkLst>
            <pc:docMk/>
            <pc:sldMk cId="3139549299" sldId="359"/>
            <ac:spMk id="7" creationId="{7BB09C98-5BF3-5403-B45E-87D51D5FB9F0}"/>
          </ac:spMkLst>
        </pc:spChg>
        <pc:spChg chg="add mod">
          <ac:chgData name="Lubbers, Megan" userId="01bcd563-53a1-4ec8-a09d-b7894dc623d7" providerId="ADAL" clId="{C70804B4-9EB3-472F-98B1-43D7B82B39D9}" dt="2025-01-13T01:05:33.751" v="61"/>
          <ac:spMkLst>
            <pc:docMk/>
            <pc:sldMk cId="3139549299" sldId="359"/>
            <ac:spMk id="11" creationId="{C8B4FBA9-9687-8BB7-1790-500DE9C7750E}"/>
          </ac:spMkLst>
        </pc:spChg>
        <pc:spChg chg="add mod ord">
          <ac:chgData name="Lubbers, Megan" userId="01bcd563-53a1-4ec8-a09d-b7894dc623d7" providerId="ADAL" clId="{C70804B4-9EB3-472F-98B1-43D7B82B39D9}" dt="2025-01-13T05:06:11.908" v="694"/>
          <ac:spMkLst>
            <pc:docMk/>
            <pc:sldMk cId="3139549299" sldId="359"/>
            <ac:spMk id="15" creationId="{A9561119-F110-F0FB-6FA1-C20EA5123D63}"/>
          </ac:spMkLst>
        </pc:spChg>
        <pc:spChg chg="add del mod ord">
          <ac:chgData name="Lubbers, Megan" userId="01bcd563-53a1-4ec8-a09d-b7894dc623d7" providerId="ADAL" clId="{C70804B4-9EB3-472F-98B1-43D7B82B39D9}" dt="2025-01-13T01:20:11.325" v="285" actId="478"/>
          <ac:spMkLst>
            <pc:docMk/>
            <pc:sldMk cId="3139549299" sldId="359"/>
            <ac:spMk id="16" creationId="{E52F51F9-43ED-213E-23E3-3AAED7AC2C5A}"/>
          </ac:spMkLst>
        </pc:spChg>
        <pc:picChg chg="add mod">
          <ac:chgData name="Lubbers, Megan" userId="01bcd563-53a1-4ec8-a09d-b7894dc623d7" providerId="ADAL" clId="{C70804B4-9EB3-472F-98B1-43D7B82B39D9}" dt="2025-01-13T08:41:01.624" v="1653" actId="1076"/>
          <ac:picMkLst>
            <pc:docMk/>
            <pc:sldMk cId="3139549299" sldId="359"/>
            <ac:picMk id="8" creationId="{3910889F-3895-DD18-9DBC-FC76CCAA6032}"/>
          </ac:picMkLst>
        </pc:picChg>
        <pc:picChg chg="add mod">
          <ac:chgData name="Lubbers, Megan" userId="01bcd563-53a1-4ec8-a09d-b7894dc623d7" providerId="ADAL" clId="{C70804B4-9EB3-472F-98B1-43D7B82B39D9}" dt="2025-01-13T08:40:57.143" v="1651" actId="1076"/>
          <ac:picMkLst>
            <pc:docMk/>
            <pc:sldMk cId="3139549299" sldId="359"/>
            <ac:picMk id="9" creationId="{FAFC820F-AA1D-2C97-7DEF-EBF03F160973}"/>
          </ac:picMkLst>
        </pc:picChg>
        <pc:picChg chg="add mod">
          <ac:chgData name="Lubbers, Megan" userId="01bcd563-53a1-4ec8-a09d-b7894dc623d7" providerId="ADAL" clId="{C70804B4-9EB3-472F-98B1-43D7B82B39D9}" dt="2025-01-13T08:41:04.030" v="1654" actId="1076"/>
          <ac:picMkLst>
            <pc:docMk/>
            <pc:sldMk cId="3139549299" sldId="359"/>
            <ac:picMk id="10" creationId="{8F54E6B3-8D0D-BD4D-428C-422F4F812E8E}"/>
          </ac:picMkLst>
        </pc:picChg>
        <pc:picChg chg="add mod">
          <ac:chgData name="Lubbers, Megan" userId="01bcd563-53a1-4ec8-a09d-b7894dc623d7" providerId="ADAL" clId="{C70804B4-9EB3-472F-98B1-43D7B82B39D9}" dt="2025-01-13T01:05:33.751" v="61"/>
          <ac:picMkLst>
            <pc:docMk/>
            <pc:sldMk cId="3139549299" sldId="359"/>
            <ac:picMk id="12" creationId="{910E4DD4-585E-3020-EAA7-DE3B31E2B61D}"/>
          </ac:picMkLst>
        </pc:picChg>
        <pc:picChg chg="add mod">
          <ac:chgData name="Lubbers, Megan" userId="01bcd563-53a1-4ec8-a09d-b7894dc623d7" providerId="ADAL" clId="{C70804B4-9EB3-472F-98B1-43D7B82B39D9}" dt="2025-01-13T01:05:33.751" v="61"/>
          <ac:picMkLst>
            <pc:docMk/>
            <pc:sldMk cId="3139549299" sldId="359"/>
            <ac:picMk id="13" creationId="{16E4A0BB-F5AF-FA8D-EF5F-35553E6EF629}"/>
          </ac:picMkLst>
        </pc:picChg>
        <pc:picChg chg="add mod">
          <ac:chgData name="Lubbers, Megan" userId="01bcd563-53a1-4ec8-a09d-b7894dc623d7" providerId="ADAL" clId="{C70804B4-9EB3-472F-98B1-43D7B82B39D9}" dt="2025-01-13T01:05:33.751" v="61"/>
          <ac:picMkLst>
            <pc:docMk/>
            <pc:sldMk cId="3139549299" sldId="359"/>
            <ac:picMk id="14" creationId="{257F69A1-6787-A751-1BEF-441BF694EF76}"/>
          </ac:picMkLst>
        </pc:picChg>
      </pc:sldChg>
      <pc:sldChg chg="addSp delSp modSp new mod modClrScheme chgLayout modNotesTx">
        <pc:chgData name="Lubbers, Megan" userId="01bcd563-53a1-4ec8-a09d-b7894dc623d7" providerId="ADAL" clId="{C70804B4-9EB3-472F-98B1-43D7B82B39D9}" dt="2025-01-13T05:06:11.908" v="694"/>
        <pc:sldMkLst>
          <pc:docMk/>
          <pc:sldMk cId="9956125" sldId="360"/>
        </pc:sldMkLst>
        <pc:spChg chg="del">
          <ac:chgData name="Lubbers, Megan" userId="01bcd563-53a1-4ec8-a09d-b7894dc623d7" providerId="ADAL" clId="{C70804B4-9EB3-472F-98B1-43D7B82B39D9}" dt="2025-01-13T01:06:55.396" v="67" actId="700"/>
          <ac:spMkLst>
            <pc:docMk/>
            <pc:sldMk cId="9956125" sldId="360"/>
            <ac:spMk id="2" creationId="{E2CB4473-679C-46A3-8C11-BCFE07E77880}"/>
          </ac:spMkLst>
        </pc:spChg>
        <pc:spChg chg="del mod ord">
          <ac:chgData name="Lubbers, Megan" userId="01bcd563-53a1-4ec8-a09d-b7894dc623d7" providerId="ADAL" clId="{C70804B4-9EB3-472F-98B1-43D7B82B39D9}" dt="2025-01-13T01:06:55.396" v="67" actId="700"/>
          <ac:spMkLst>
            <pc:docMk/>
            <pc:sldMk cId="9956125" sldId="360"/>
            <ac:spMk id="3" creationId="{458A77CF-803A-8B2A-6CAA-C0746424209F}"/>
          </ac:spMkLst>
        </pc:spChg>
        <pc:spChg chg="add mod ord">
          <ac:chgData name="Lubbers, Megan" userId="01bcd563-53a1-4ec8-a09d-b7894dc623d7" providerId="ADAL" clId="{C70804B4-9EB3-472F-98B1-43D7B82B39D9}" dt="2025-01-13T05:06:11.908" v="694"/>
          <ac:spMkLst>
            <pc:docMk/>
            <pc:sldMk cId="9956125" sldId="360"/>
            <ac:spMk id="4" creationId="{3ACF0D43-2404-7568-CAC2-1DF042FF0A79}"/>
          </ac:spMkLst>
        </pc:spChg>
        <pc:spChg chg="add mod">
          <ac:chgData name="Lubbers, Megan" userId="01bcd563-53a1-4ec8-a09d-b7894dc623d7" providerId="ADAL" clId="{C70804B4-9EB3-472F-98B1-43D7B82B39D9}" dt="2025-01-13T01:07:29.549" v="76" actId="1076"/>
          <ac:spMkLst>
            <pc:docMk/>
            <pc:sldMk cId="9956125" sldId="360"/>
            <ac:spMk id="6" creationId="{06CAA688-A6C4-EB50-DD0F-D40677AB4E86}"/>
          </ac:spMkLst>
        </pc:spChg>
        <pc:picChg chg="add mod">
          <ac:chgData name="Lubbers, Megan" userId="01bcd563-53a1-4ec8-a09d-b7894dc623d7" providerId="ADAL" clId="{C70804B4-9EB3-472F-98B1-43D7B82B39D9}" dt="2025-01-13T01:07:21.791" v="75" actId="1076"/>
          <ac:picMkLst>
            <pc:docMk/>
            <pc:sldMk cId="9956125" sldId="360"/>
            <ac:picMk id="5" creationId="{C1A24C95-04A7-A547-00CD-39A69BBC104A}"/>
          </ac:picMkLst>
        </pc:picChg>
      </pc:sldChg>
      <pc:sldChg chg="addSp delSp modSp new mod">
        <pc:chgData name="Lubbers, Megan" userId="01bcd563-53a1-4ec8-a09d-b7894dc623d7" providerId="ADAL" clId="{C70804B4-9EB3-472F-98B1-43D7B82B39D9}" dt="2025-01-13T04:47:24.938" v="394" actId="1076"/>
        <pc:sldMkLst>
          <pc:docMk/>
          <pc:sldMk cId="308085958" sldId="361"/>
        </pc:sldMkLst>
        <pc:spChg chg="del mod">
          <ac:chgData name="Lubbers, Megan" userId="01bcd563-53a1-4ec8-a09d-b7894dc623d7" providerId="ADAL" clId="{C70804B4-9EB3-472F-98B1-43D7B82B39D9}" dt="2025-01-13T01:20:53.195" v="287" actId="478"/>
          <ac:spMkLst>
            <pc:docMk/>
            <pc:sldMk cId="308085958" sldId="361"/>
            <ac:spMk id="2" creationId="{91BC2E73-1F6C-3CC6-4158-4FE3F10633BD}"/>
          </ac:spMkLst>
        </pc:spChg>
        <pc:spChg chg="del">
          <ac:chgData name="Lubbers, Megan" userId="01bcd563-53a1-4ec8-a09d-b7894dc623d7" providerId="ADAL" clId="{C70804B4-9EB3-472F-98B1-43D7B82B39D9}" dt="2025-01-13T01:20:55.262" v="288" actId="478"/>
          <ac:spMkLst>
            <pc:docMk/>
            <pc:sldMk cId="308085958" sldId="361"/>
            <ac:spMk id="3" creationId="{F0B81394-1E9E-257A-969F-E8E28608E93E}"/>
          </ac:spMkLst>
        </pc:spChg>
        <pc:spChg chg="add mod">
          <ac:chgData name="Lubbers, Megan" userId="01bcd563-53a1-4ec8-a09d-b7894dc623d7" providerId="ADAL" clId="{C70804B4-9EB3-472F-98B1-43D7B82B39D9}" dt="2025-01-13T01:20:56.248" v="289"/>
          <ac:spMkLst>
            <pc:docMk/>
            <pc:sldMk cId="308085958" sldId="361"/>
            <ac:spMk id="4" creationId="{89BBA123-249C-D74D-831B-EDA3DCFA578C}"/>
          </ac:spMkLst>
        </pc:spChg>
        <pc:spChg chg="add mod">
          <ac:chgData name="Lubbers, Megan" userId="01bcd563-53a1-4ec8-a09d-b7894dc623d7" providerId="ADAL" clId="{C70804B4-9EB3-472F-98B1-43D7B82B39D9}" dt="2025-01-13T01:20:56.248" v="289"/>
          <ac:spMkLst>
            <pc:docMk/>
            <pc:sldMk cId="308085958" sldId="361"/>
            <ac:spMk id="5" creationId="{8A8EC7E5-1EAD-FAEC-D4A7-ACC0D8A654ED}"/>
          </ac:spMkLst>
        </pc:spChg>
        <pc:spChg chg="add mod">
          <ac:chgData name="Lubbers, Megan" userId="01bcd563-53a1-4ec8-a09d-b7894dc623d7" providerId="ADAL" clId="{C70804B4-9EB3-472F-98B1-43D7B82B39D9}" dt="2025-01-13T04:47:19.598" v="393" actId="1076"/>
          <ac:spMkLst>
            <pc:docMk/>
            <pc:sldMk cId="308085958" sldId="361"/>
            <ac:spMk id="7" creationId="{F8C968FA-080D-D471-395B-AF97A2EBF349}"/>
          </ac:spMkLst>
        </pc:spChg>
        <pc:picChg chg="add mod">
          <ac:chgData name="Lubbers, Megan" userId="01bcd563-53a1-4ec8-a09d-b7894dc623d7" providerId="ADAL" clId="{C70804B4-9EB3-472F-98B1-43D7B82B39D9}" dt="2025-01-13T01:20:56.248" v="289"/>
          <ac:picMkLst>
            <pc:docMk/>
            <pc:sldMk cId="308085958" sldId="361"/>
            <ac:picMk id="6" creationId="{B14F4874-7EB0-0C5D-26FE-CA210CCE3FD3}"/>
          </ac:picMkLst>
        </pc:picChg>
        <pc:picChg chg="add mod">
          <ac:chgData name="Lubbers, Megan" userId="01bcd563-53a1-4ec8-a09d-b7894dc623d7" providerId="ADAL" clId="{C70804B4-9EB3-472F-98B1-43D7B82B39D9}" dt="2025-01-13T04:47:24.938" v="394" actId="1076"/>
          <ac:picMkLst>
            <pc:docMk/>
            <pc:sldMk cId="308085958" sldId="361"/>
            <ac:picMk id="8" creationId="{7409515E-2471-5DAF-15D9-38CDF469BA09}"/>
          </ac:picMkLst>
        </pc:picChg>
      </pc:sldChg>
      <pc:sldChg chg="addSp delSp modSp new mod modClrScheme chgLayout">
        <pc:chgData name="Lubbers, Megan" userId="01bcd563-53a1-4ec8-a09d-b7894dc623d7" providerId="ADAL" clId="{C70804B4-9EB3-472F-98B1-43D7B82B39D9}" dt="2025-01-13T01:23:04.104" v="300"/>
        <pc:sldMkLst>
          <pc:docMk/>
          <pc:sldMk cId="1157233721" sldId="362"/>
        </pc:sldMkLst>
        <pc:spChg chg="del">
          <ac:chgData name="Lubbers, Megan" userId="01bcd563-53a1-4ec8-a09d-b7894dc623d7" providerId="ADAL" clId="{C70804B4-9EB3-472F-98B1-43D7B82B39D9}" dt="2025-01-13T01:11:05.553" v="78" actId="700"/>
          <ac:spMkLst>
            <pc:docMk/>
            <pc:sldMk cId="1157233721" sldId="362"/>
            <ac:spMk id="2" creationId="{0B42AEA9-18D7-A994-E724-3B6EF0A6601C}"/>
          </ac:spMkLst>
        </pc:spChg>
        <pc:spChg chg="del mod ord">
          <ac:chgData name="Lubbers, Megan" userId="01bcd563-53a1-4ec8-a09d-b7894dc623d7" providerId="ADAL" clId="{C70804B4-9EB3-472F-98B1-43D7B82B39D9}" dt="2025-01-13T01:11:05.553" v="78" actId="700"/>
          <ac:spMkLst>
            <pc:docMk/>
            <pc:sldMk cId="1157233721" sldId="362"/>
            <ac:spMk id="3" creationId="{FEC66EE9-143B-0978-A2B0-317C464A0CFE}"/>
          </ac:spMkLst>
        </pc:spChg>
        <pc:spChg chg="add del mod ord">
          <ac:chgData name="Lubbers, Megan" userId="01bcd563-53a1-4ec8-a09d-b7894dc623d7" providerId="ADAL" clId="{C70804B4-9EB3-472F-98B1-43D7B82B39D9}" dt="2025-01-13T01:11:38.736" v="81" actId="700"/>
          <ac:spMkLst>
            <pc:docMk/>
            <pc:sldMk cId="1157233721" sldId="362"/>
            <ac:spMk id="4" creationId="{114C7E63-4E46-158B-36FE-6A0B4EB33D22}"/>
          </ac:spMkLst>
        </pc:spChg>
        <pc:spChg chg="add del mod ord">
          <ac:chgData name="Lubbers, Megan" userId="01bcd563-53a1-4ec8-a09d-b7894dc623d7" providerId="ADAL" clId="{C70804B4-9EB3-472F-98B1-43D7B82B39D9}" dt="2025-01-13T01:22:59.665" v="297" actId="478"/>
          <ac:spMkLst>
            <pc:docMk/>
            <pc:sldMk cId="1157233721" sldId="362"/>
            <ac:spMk id="5" creationId="{D3784C18-3D56-DD55-1503-C42EE0657BD9}"/>
          </ac:spMkLst>
        </pc:spChg>
        <pc:spChg chg="add del mod ord">
          <ac:chgData name="Lubbers, Megan" userId="01bcd563-53a1-4ec8-a09d-b7894dc623d7" providerId="ADAL" clId="{C70804B4-9EB3-472F-98B1-43D7B82B39D9}" dt="2025-01-13T01:22:42.327" v="295" actId="478"/>
          <ac:spMkLst>
            <pc:docMk/>
            <pc:sldMk cId="1157233721" sldId="362"/>
            <ac:spMk id="6" creationId="{F024465C-BCE6-A474-838C-00522128455C}"/>
          </ac:spMkLst>
        </pc:spChg>
        <pc:spChg chg="add del mod ord">
          <ac:chgData name="Lubbers, Megan" userId="01bcd563-53a1-4ec8-a09d-b7894dc623d7" providerId="ADAL" clId="{C70804B4-9EB3-472F-98B1-43D7B82B39D9}" dt="2025-01-13T01:22:59.665" v="297" actId="478"/>
          <ac:spMkLst>
            <pc:docMk/>
            <pc:sldMk cId="1157233721" sldId="362"/>
            <ac:spMk id="7" creationId="{67B02B8F-10AC-4A51-E248-12682A028058}"/>
          </ac:spMkLst>
        </pc:spChg>
        <pc:spChg chg="add del mod ord">
          <ac:chgData name="Lubbers, Megan" userId="01bcd563-53a1-4ec8-a09d-b7894dc623d7" providerId="ADAL" clId="{C70804B4-9EB3-472F-98B1-43D7B82B39D9}" dt="2025-01-13T01:22:59.665" v="297" actId="478"/>
          <ac:spMkLst>
            <pc:docMk/>
            <pc:sldMk cId="1157233721" sldId="362"/>
            <ac:spMk id="8" creationId="{5A3C689F-7378-4359-3D2C-0C103BEF34C3}"/>
          </ac:spMkLst>
        </pc:spChg>
        <pc:spChg chg="add del mod ord">
          <ac:chgData name="Lubbers, Megan" userId="01bcd563-53a1-4ec8-a09d-b7894dc623d7" providerId="ADAL" clId="{C70804B4-9EB3-472F-98B1-43D7B82B39D9}" dt="2025-01-13T01:22:59.665" v="297" actId="478"/>
          <ac:spMkLst>
            <pc:docMk/>
            <pc:sldMk cId="1157233721" sldId="362"/>
            <ac:spMk id="9" creationId="{2B5818C6-2F2D-E7FF-4A15-C9E7950B9BB3}"/>
          </ac:spMkLst>
        </pc:spChg>
        <pc:spChg chg="add del mod ord">
          <ac:chgData name="Lubbers, Megan" userId="01bcd563-53a1-4ec8-a09d-b7894dc623d7" providerId="ADAL" clId="{C70804B4-9EB3-472F-98B1-43D7B82B39D9}" dt="2025-01-13T01:22:59.665" v="297" actId="478"/>
          <ac:spMkLst>
            <pc:docMk/>
            <pc:sldMk cId="1157233721" sldId="362"/>
            <ac:spMk id="10" creationId="{FE8CEC80-27FB-221B-C6B8-F1B2CC5B7E14}"/>
          </ac:spMkLst>
        </pc:spChg>
        <pc:spChg chg="add del mod ord">
          <ac:chgData name="Lubbers, Megan" userId="01bcd563-53a1-4ec8-a09d-b7894dc623d7" providerId="ADAL" clId="{C70804B4-9EB3-472F-98B1-43D7B82B39D9}" dt="2025-01-13T01:22:59.665" v="297" actId="478"/>
          <ac:spMkLst>
            <pc:docMk/>
            <pc:sldMk cId="1157233721" sldId="362"/>
            <ac:spMk id="11" creationId="{EC786DEC-8ED0-ACDB-9E4D-F86C52118CB7}"/>
          </ac:spMkLst>
        </pc:spChg>
        <pc:spChg chg="add del mod ord">
          <ac:chgData name="Lubbers, Megan" userId="01bcd563-53a1-4ec8-a09d-b7894dc623d7" providerId="ADAL" clId="{C70804B4-9EB3-472F-98B1-43D7B82B39D9}" dt="2025-01-13T01:22:59.665" v="297" actId="478"/>
          <ac:spMkLst>
            <pc:docMk/>
            <pc:sldMk cId="1157233721" sldId="362"/>
            <ac:spMk id="12" creationId="{BBD017E8-A7BE-F368-29AB-A8493A656E23}"/>
          </ac:spMkLst>
        </pc:spChg>
        <pc:spChg chg="add del mod">
          <ac:chgData name="Lubbers, Megan" userId="01bcd563-53a1-4ec8-a09d-b7894dc623d7" providerId="ADAL" clId="{C70804B4-9EB3-472F-98B1-43D7B82B39D9}" dt="2025-01-13T01:23:02.965" v="299" actId="478"/>
          <ac:spMkLst>
            <pc:docMk/>
            <pc:sldMk cId="1157233721" sldId="362"/>
            <ac:spMk id="14" creationId="{FBAB6795-A6A2-6DE7-BCDE-3A5A0F4F15F1}"/>
          </ac:spMkLst>
        </pc:spChg>
        <pc:spChg chg="add mod">
          <ac:chgData name="Lubbers, Megan" userId="01bcd563-53a1-4ec8-a09d-b7894dc623d7" providerId="ADAL" clId="{C70804B4-9EB3-472F-98B1-43D7B82B39D9}" dt="2025-01-13T01:23:04.104" v="300"/>
          <ac:spMkLst>
            <pc:docMk/>
            <pc:sldMk cId="1157233721" sldId="362"/>
            <ac:spMk id="15" creationId="{8C982F28-B188-BF96-A0F4-40E5DD9A6FCB}"/>
          </ac:spMkLst>
        </pc:spChg>
        <pc:spChg chg="add mod">
          <ac:chgData name="Lubbers, Megan" userId="01bcd563-53a1-4ec8-a09d-b7894dc623d7" providerId="ADAL" clId="{C70804B4-9EB3-472F-98B1-43D7B82B39D9}" dt="2025-01-13T01:23:04.104" v="300"/>
          <ac:spMkLst>
            <pc:docMk/>
            <pc:sldMk cId="1157233721" sldId="362"/>
            <ac:spMk id="17" creationId="{3CE91123-904F-3DC1-ECC4-C0DFD881E192}"/>
          </ac:spMkLst>
        </pc:spChg>
        <pc:spChg chg="add mod">
          <ac:chgData name="Lubbers, Megan" userId="01bcd563-53a1-4ec8-a09d-b7894dc623d7" providerId="ADAL" clId="{C70804B4-9EB3-472F-98B1-43D7B82B39D9}" dt="2025-01-13T01:23:04.104" v="300"/>
          <ac:spMkLst>
            <pc:docMk/>
            <pc:sldMk cId="1157233721" sldId="362"/>
            <ac:spMk id="18" creationId="{4E1EE0EC-B1C4-5288-559A-BB0B392FC54F}"/>
          </ac:spMkLst>
        </pc:spChg>
        <pc:picChg chg="add mod">
          <ac:chgData name="Lubbers, Megan" userId="01bcd563-53a1-4ec8-a09d-b7894dc623d7" providerId="ADAL" clId="{C70804B4-9EB3-472F-98B1-43D7B82B39D9}" dt="2025-01-13T01:23:04.104" v="300"/>
          <ac:picMkLst>
            <pc:docMk/>
            <pc:sldMk cId="1157233721" sldId="362"/>
            <ac:picMk id="16" creationId="{C5794514-F2B7-2684-C1AA-675078A90C5F}"/>
          </ac:picMkLst>
        </pc:picChg>
        <pc:picChg chg="add del mod">
          <ac:chgData name="Lubbers, Megan" userId="01bcd563-53a1-4ec8-a09d-b7894dc623d7" providerId="ADAL" clId="{C70804B4-9EB3-472F-98B1-43D7B82B39D9}" dt="2025-01-13T01:13:38.161" v="156" actId="21"/>
          <ac:picMkLst>
            <pc:docMk/>
            <pc:sldMk cId="1157233721" sldId="362"/>
            <ac:picMk id="1026" creationId="{92134398-D916-D41E-BC92-C72FB588A1E9}"/>
          </ac:picMkLst>
        </pc:picChg>
      </pc:sldChg>
      <pc:sldChg chg="addSp delSp modSp new mod chgLayout modNotesTx">
        <pc:chgData name="Lubbers, Megan" userId="01bcd563-53a1-4ec8-a09d-b7894dc623d7" providerId="ADAL" clId="{C70804B4-9EB3-472F-98B1-43D7B82B39D9}" dt="2025-01-13T04:53:41.770" v="566" actId="313"/>
        <pc:sldMkLst>
          <pc:docMk/>
          <pc:sldMk cId="1273248364" sldId="363"/>
        </pc:sldMkLst>
        <pc:spChg chg="del">
          <ac:chgData name="Lubbers, Megan" userId="01bcd563-53a1-4ec8-a09d-b7894dc623d7" providerId="ADAL" clId="{C70804B4-9EB3-472F-98B1-43D7B82B39D9}" dt="2025-01-13T01:21:46.298" v="291" actId="478"/>
          <ac:spMkLst>
            <pc:docMk/>
            <pc:sldMk cId="1273248364" sldId="363"/>
            <ac:spMk id="2" creationId="{78252499-B04C-0BB2-FF25-C20CF57C6696}"/>
          </ac:spMkLst>
        </pc:spChg>
        <pc:spChg chg="add del mod ord">
          <ac:chgData name="Lubbers, Megan" userId="01bcd563-53a1-4ec8-a09d-b7894dc623d7" providerId="ADAL" clId="{C70804B4-9EB3-472F-98B1-43D7B82B39D9}" dt="2025-01-13T04:47:46.895" v="396" actId="478"/>
          <ac:spMkLst>
            <pc:docMk/>
            <pc:sldMk cId="1273248364" sldId="363"/>
            <ac:spMk id="2" creationId="{D7F18C39-4545-6DAA-1CB9-A22298BF8231}"/>
          </ac:spMkLst>
        </pc:spChg>
        <pc:spChg chg="del mod">
          <ac:chgData name="Lubbers, Megan" userId="01bcd563-53a1-4ec8-a09d-b7894dc623d7" providerId="ADAL" clId="{C70804B4-9EB3-472F-98B1-43D7B82B39D9}" dt="2025-01-13T01:21:48.767" v="292" actId="478"/>
          <ac:spMkLst>
            <pc:docMk/>
            <pc:sldMk cId="1273248364" sldId="363"/>
            <ac:spMk id="3" creationId="{7D1FA766-98CE-2B6A-316B-747A1BE3313E}"/>
          </ac:spMkLst>
        </pc:spChg>
        <pc:spChg chg="add del mod ord">
          <ac:chgData name="Lubbers, Megan" userId="01bcd563-53a1-4ec8-a09d-b7894dc623d7" providerId="ADAL" clId="{C70804B4-9EB3-472F-98B1-43D7B82B39D9}" dt="2025-01-13T04:47:51.166" v="397" actId="478"/>
          <ac:spMkLst>
            <pc:docMk/>
            <pc:sldMk cId="1273248364" sldId="363"/>
            <ac:spMk id="3" creationId="{E6F1D5F5-7F0C-1FD7-9FB6-E98DD8DB43EE}"/>
          </ac:spMkLst>
        </pc:spChg>
        <pc:spChg chg="add del mod">
          <ac:chgData name="Lubbers, Megan" userId="01bcd563-53a1-4ec8-a09d-b7894dc623d7" providerId="ADAL" clId="{C70804B4-9EB3-472F-98B1-43D7B82B39D9}" dt="2025-01-13T01:21:50.301" v="293" actId="478"/>
          <ac:spMkLst>
            <pc:docMk/>
            <pc:sldMk cId="1273248364" sldId="363"/>
            <ac:spMk id="5" creationId="{2A9E100B-5E07-9F36-35D7-636E2DAFB358}"/>
          </ac:spMkLst>
        </pc:spChg>
        <pc:spChg chg="add mod">
          <ac:chgData name="Lubbers, Megan" userId="01bcd563-53a1-4ec8-a09d-b7894dc623d7" providerId="ADAL" clId="{C70804B4-9EB3-472F-98B1-43D7B82B39D9}" dt="2025-01-13T01:21:51.161" v="294"/>
          <ac:spMkLst>
            <pc:docMk/>
            <pc:sldMk cId="1273248364" sldId="363"/>
            <ac:spMk id="6" creationId="{6E9170E7-BF6E-C299-3710-16A090F1DB14}"/>
          </ac:spMkLst>
        </pc:spChg>
        <pc:spChg chg="add mod">
          <ac:chgData name="Lubbers, Megan" userId="01bcd563-53a1-4ec8-a09d-b7894dc623d7" providerId="ADAL" clId="{C70804B4-9EB3-472F-98B1-43D7B82B39D9}" dt="2025-01-13T01:21:51.161" v="294"/>
          <ac:spMkLst>
            <pc:docMk/>
            <pc:sldMk cId="1273248364" sldId="363"/>
            <ac:spMk id="7" creationId="{29764C4D-FBBA-0B97-7E4C-EA12D5700F4F}"/>
          </ac:spMkLst>
        </pc:spChg>
        <pc:picChg chg="add mod">
          <ac:chgData name="Lubbers, Megan" userId="01bcd563-53a1-4ec8-a09d-b7894dc623d7" providerId="ADAL" clId="{C70804B4-9EB3-472F-98B1-43D7B82B39D9}" dt="2025-01-13T01:21:51.161" v="294"/>
          <ac:picMkLst>
            <pc:docMk/>
            <pc:sldMk cId="1273248364" sldId="363"/>
            <ac:picMk id="8" creationId="{C2A10408-30FD-DA18-B877-3BF78B2E9190}"/>
          </ac:picMkLst>
        </pc:picChg>
        <pc:picChg chg="add mod">
          <ac:chgData name="Lubbers, Megan" userId="01bcd563-53a1-4ec8-a09d-b7894dc623d7" providerId="ADAL" clId="{C70804B4-9EB3-472F-98B1-43D7B82B39D9}" dt="2025-01-13T01:21:51.161" v="294"/>
          <ac:picMkLst>
            <pc:docMk/>
            <pc:sldMk cId="1273248364" sldId="363"/>
            <ac:picMk id="9" creationId="{28791C63-BBE9-731F-1C27-5A89BCF5AFD8}"/>
          </ac:picMkLst>
        </pc:picChg>
        <pc:picChg chg="add mod">
          <ac:chgData name="Lubbers, Megan" userId="01bcd563-53a1-4ec8-a09d-b7894dc623d7" providerId="ADAL" clId="{C70804B4-9EB3-472F-98B1-43D7B82B39D9}" dt="2025-01-13T01:21:51.161" v="294"/>
          <ac:picMkLst>
            <pc:docMk/>
            <pc:sldMk cId="1273248364" sldId="363"/>
            <ac:picMk id="10" creationId="{360C7374-56B2-57D7-A19E-89466133FFDD}"/>
          </ac:picMkLst>
        </pc:picChg>
        <pc:picChg chg="add mod">
          <ac:chgData name="Lubbers, Megan" userId="01bcd563-53a1-4ec8-a09d-b7894dc623d7" providerId="ADAL" clId="{C70804B4-9EB3-472F-98B1-43D7B82B39D9}" dt="2025-01-13T04:48:00.879" v="399" actId="1076"/>
          <ac:picMkLst>
            <pc:docMk/>
            <pc:sldMk cId="1273248364" sldId="363"/>
            <ac:picMk id="11" creationId="{4F401A4D-6A15-C50B-CCB4-C2A3E8E2D973}"/>
          </ac:picMkLst>
        </pc:picChg>
        <pc:picChg chg="add mod">
          <ac:chgData name="Lubbers, Megan" userId="01bcd563-53a1-4ec8-a09d-b7894dc623d7" providerId="ADAL" clId="{C70804B4-9EB3-472F-98B1-43D7B82B39D9}" dt="2025-01-13T01:21:51.161" v="294"/>
          <ac:picMkLst>
            <pc:docMk/>
            <pc:sldMk cId="1273248364" sldId="363"/>
            <ac:picMk id="12" creationId="{0D4E06D1-FD96-53E2-568B-BC55B6D1F1FF}"/>
          </ac:picMkLst>
        </pc:picChg>
        <pc:picChg chg="add del mod">
          <ac:chgData name="Lubbers, Megan" userId="01bcd563-53a1-4ec8-a09d-b7894dc623d7" providerId="ADAL" clId="{C70804B4-9EB3-472F-98B1-43D7B82B39D9}" dt="2025-01-13T01:15:44.004" v="187" actId="478"/>
          <ac:picMkLst>
            <pc:docMk/>
            <pc:sldMk cId="1273248364" sldId="363"/>
            <ac:picMk id="2050" creationId="{BBCAB47B-2C1B-58DC-5C07-919ABCE3AB4D}"/>
          </ac:picMkLst>
        </pc:picChg>
      </pc:sldChg>
      <pc:sldChg chg="addSp delSp modSp new mod ord modClrScheme chgLayout">
        <pc:chgData name="Lubbers, Megan" userId="01bcd563-53a1-4ec8-a09d-b7894dc623d7" providerId="ADAL" clId="{C70804B4-9EB3-472F-98B1-43D7B82B39D9}" dt="2025-01-13T06:09:24.928" v="928" actId="403"/>
        <pc:sldMkLst>
          <pc:docMk/>
          <pc:sldMk cId="628222152" sldId="364"/>
        </pc:sldMkLst>
        <pc:spChg chg="add del mod ord">
          <ac:chgData name="Lubbers, Megan" userId="01bcd563-53a1-4ec8-a09d-b7894dc623d7" providerId="ADAL" clId="{C70804B4-9EB3-472F-98B1-43D7B82B39D9}" dt="2025-01-13T06:09:13.268" v="924" actId="478"/>
          <ac:spMkLst>
            <pc:docMk/>
            <pc:sldMk cId="628222152" sldId="364"/>
            <ac:spMk id="2" creationId="{34FD5EBC-BD19-BCE1-6751-15DCB935AADC}"/>
          </ac:spMkLst>
        </pc:spChg>
        <pc:spChg chg="del mod ord">
          <ac:chgData name="Lubbers, Megan" userId="01bcd563-53a1-4ec8-a09d-b7894dc623d7" providerId="ADAL" clId="{C70804B4-9EB3-472F-98B1-43D7B82B39D9}" dt="2025-01-13T01:12:45.538" v="113" actId="700"/>
          <ac:spMkLst>
            <pc:docMk/>
            <pc:sldMk cId="628222152" sldId="364"/>
            <ac:spMk id="2" creationId="{8C8C8717-33CE-F37D-D2BF-94166B0D6A1B}"/>
          </ac:spMkLst>
        </pc:spChg>
        <pc:spChg chg="del mod ord">
          <ac:chgData name="Lubbers, Megan" userId="01bcd563-53a1-4ec8-a09d-b7894dc623d7" providerId="ADAL" clId="{C70804B4-9EB3-472F-98B1-43D7B82B39D9}" dt="2025-01-13T01:12:45.538" v="113" actId="700"/>
          <ac:spMkLst>
            <pc:docMk/>
            <pc:sldMk cId="628222152" sldId="364"/>
            <ac:spMk id="3" creationId="{5F376477-2019-D1FC-5611-FB87AAFF4A4B}"/>
          </ac:spMkLst>
        </pc:spChg>
        <pc:spChg chg="add del mod ord">
          <ac:chgData name="Lubbers, Megan" userId="01bcd563-53a1-4ec8-a09d-b7894dc623d7" providerId="ADAL" clId="{C70804B4-9EB3-472F-98B1-43D7B82B39D9}" dt="2025-01-13T01:12:49.556" v="114" actId="478"/>
          <ac:spMkLst>
            <pc:docMk/>
            <pc:sldMk cId="628222152" sldId="364"/>
            <ac:spMk id="4" creationId="{CBF7730F-5430-B9BA-39DA-1CAE7B43E680}"/>
          </ac:spMkLst>
        </pc:spChg>
        <pc:spChg chg="add del mod ord">
          <ac:chgData name="Lubbers, Megan" userId="01bcd563-53a1-4ec8-a09d-b7894dc623d7" providerId="ADAL" clId="{C70804B4-9EB3-472F-98B1-43D7B82B39D9}" dt="2025-01-13T01:12:53.609" v="116" actId="478"/>
          <ac:spMkLst>
            <pc:docMk/>
            <pc:sldMk cId="628222152" sldId="364"/>
            <ac:spMk id="5" creationId="{B4017F3B-B734-F33D-A92D-4B0BBFC24BDF}"/>
          </ac:spMkLst>
        </pc:spChg>
        <pc:spChg chg="add del mod ord">
          <ac:chgData name="Lubbers, Megan" userId="01bcd563-53a1-4ec8-a09d-b7894dc623d7" providerId="ADAL" clId="{C70804B4-9EB3-472F-98B1-43D7B82B39D9}" dt="2025-01-13T01:12:51.807" v="115" actId="478"/>
          <ac:spMkLst>
            <pc:docMk/>
            <pc:sldMk cId="628222152" sldId="364"/>
            <ac:spMk id="6" creationId="{DE63CFFE-6DFC-73EC-FAAC-E024904CAEA8}"/>
          </ac:spMkLst>
        </pc:spChg>
        <pc:spChg chg="add mod">
          <ac:chgData name="Lubbers, Megan" userId="01bcd563-53a1-4ec8-a09d-b7894dc623d7" providerId="ADAL" clId="{C70804B4-9EB3-472F-98B1-43D7B82B39D9}" dt="2025-01-13T05:04:41.848" v="684" actId="1076"/>
          <ac:spMkLst>
            <pc:docMk/>
            <pc:sldMk cId="628222152" sldId="364"/>
            <ac:spMk id="7" creationId="{ABEC515A-3419-0652-4DA2-15CB6C1CA773}"/>
          </ac:spMkLst>
        </pc:spChg>
        <pc:spChg chg="add mod">
          <ac:chgData name="Lubbers, Megan" userId="01bcd563-53a1-4ec8-a09d-b7894dc623d7" providerId="ADAL" clId="{C70804B4-9EB3-472F-98B1-43D7B82B39D9}" dt="2025-01-13T05:04:44.773" v="685" actId="1076"/>
          <ac:spMkLst>
            <pc:docMk/>
            <pc:sldMk cId="628222152" sldId="364"/>
            <ac:spMk id="8" creationId="{F5F397FE-EA46-49F3-6F0A-AC29D6281172}"/>
          </ac:spMkLst>
        </pc:spChg>
        <pc:spChg chg="add mod">
          <ac:chgData name="Lubbers, Megan" userId="01bcd563-53a1-4ec8-a09d-b7894dc623d7" providerId="ADAL" clId="{C70804B4-9EB3-472F-98B1-43D7B82B39D9}" dt="2025-01-13T05:04:51.176" v="687" actId="1076"/>
          <ac:spMkLst>
            <pc:docMk/>
            <pc:sldMk cId="628222152" sldId="364"/>
            <ac:spMk id="9" creationId="{7BB4D2B2-6F7C-6E8D-320C-9A57F3917B18}"/>
          </ac:spMkLst>
        </pc:spChg>
        <pc:spChg chg="add mod">
          <ac:chgData name="Lubbers, Megan" userId="01bcd563-53a1-4ec8-a09d-b7894dc623d7" providerId="ADAL" clId="{C70804B4-9EB3-472F-98B1-43D7B82B39D9}" dt="2025-01-13T05:05:06.312" v="689" actId="14100"/>
          <ac:spMkLst>
            <pc:docMk/>
            <pc:sldMk cId="628222152" sldId="364"/>
            <ac:spMk id="10" creationId="{F51EE453-2621-6607-5679-606EC84FC181}"/>
          </ac:spMkLst>
        </pc:spChg>
        <pc:spChg chg="add mod">
          <ac:chgData name="Lubbers, Megan" userId="01bcd563-53a1-4ec8-a09d-b7894dc623d7" providerId="ADAL" clId="{C70804B4-9EB3-472F-98B1-43D7B82B39D9}" dt="2025-01-13T01:17:58.947" v="215"/>
          <ac:spMkLst>
            <pc:docMk/>
            <pc:sldMk cId="628222152" sldId="364"/>
            <ac:spMk id="12" creationId="{1CFB2465-0399-E0F7-0C28-A399BC89053C}"/>
          </ac:spMkLst>
        </pc:spChg>
        <pc:spChg chg="add mod">
          <ac:chgData name="Lubbers, Megan" userId="01bcd563-53a1-4ec8-a09d-b7894dc623d7" providerId="ADAL" clId="{C70804B4-9EB3-472F-98B1-43D7B82B39D9}" dt="2025-01-13T05:04:19.311" v="680" actId="122"/>
          <ac:spMkLst>
            <pc:docMk/>
            <pc:sldMk cId="628222152" sldId="364"/>
            <ac:spMk id="12" creationId="{4DC33E17-B657-CDBE-EF69-5954CAC2E84C}"/>
          </ac:spMkLst>
        </pc:spChg>
        <pc:spChg chg="add mod">
          <ac:chgData name="Lubbers, Megan" userId="01bcd563-53a1-4ec8-a09d-b7894dc623d7" providerId="ADAL" clId="{C70804B4-9EB3-472F-98B1-43D7B82B39D9}" dt="2025-01-13T06:09:24.928" v="928" actId="403"/>
          <ac:spMkLst>
            <pc:docMk/>
            <pc:sldMk cId="628222152" sldId="364"/>
            <ac:spMk id="14" creationId="{9A52742E-BE20-B015-78DB-AFBB5CF94F0F}"/>
          </ac:spMkLst>
        </pc:spChg>
        <pc:picChg chg="add del mod">
          <ac:chgData name="Lubbers, Megan" userId="01bcd563-53a1-4ec8-a09d-b7894dc623d7" providerId="ADAL" clId="{C70804B4-9EB3-472F-98B1-43D7B82B39D9}" dt="2025-01-13T06:09:10.697" v="923" actId="478"/>
          <ac:picMkLst>
            <pc:docMk/>
            <pc:sldMk cId="628222152" sldId="364"/>
            <ac:picMk id="11" creationId="{34D97C3D-A045-99D2-F54D-78DA1BA248CC}"/>
          </ac:picMkLst>
        </pc:picChg>
        <pc:picChg chg="add del mod">
          <ac:chgData name="Lubbers, Megan" userId="01bcd563-53a1-4ec8-a09d-b7894dc623d7" providerId="ADAL" clId="{C70804B4-9EB3-472F-98B1-43D7B82B39D9}" dt="2025-01-13T01:18:14.848" v="219" actId="478"/>
          <ac:picMkLst>
            <pc:docMk/>
            <pc:sldMk cId="628222152" sldId="364"/>
            <ac:picMk id="13" creationId="{C17E9FEB-4B2F-9575-8CBD-851CF8020916}"/>
          </ac:picMkLst>
        </pc:picChg>
        <pc:picChg chg="add mod">
          <ac:chgData name="Lubbers, Megan" userId="01bcd563-53a1-4ec8-a09d-b7894dc623d7" providerId="ADAL" clId="{C70804B4-9EB3-472F-98B1-43D7B82B39D9}" dt="2025-01-13T01:19:02.580" v="277" actId="14100"/>
          <ac:picMkLst>
            <pc:docMk/>
            <pc:sldMk cId="628222152" sldId="364"/>
            <ac:picMk id="1026" creationId="{92134398-D916-D41E-BC92-C72FB588A1E9}"/>
          </ac:picMkLst>
        </pc:picChg>
        <pc:picChg chg="add mod">
          <ac:chgData name="Lubbers, Megan" userId="01bcd563-53a1-4ec8-a09d-b7894dc623d7" providerId="ADAL" clId="{C70804B4-9EB3-472F-98B1-43D7B82B39D9}" dt="2025-01-13T05:04:24.937" v="682" actId="1076"/>
          <ac:picMkLst>
            <pc:docMk/>
            <pc:sldMk cId="628222152" sldId="364"/>
            <ac:picMk id="3074" creationId="{A150A258-DF50-5F63-1276-18846ECA933B}"/>
          </ac:picMkLst>
        </pc:picChg>
        <pc:picChg chg="add mod">
          <ac:chgData name="Lubbers, Megan" userId="01bcd563-53a1-4ec8-a09d-b7894dc623d7" providerId="ADAL" clId="{C70804B4-9EB3-472F-98B1-43D7B82B39D9}" dt="2025-01-13T01:17:28.099" v="213" actId="1076"/>
          <ac:picMkLst>
            <pc:docMk/>
            <pc:sldMk cId="628222152" sldId="364"/>
            <ac:picMk id="3076" creationId="{CF79A1BE-1D71-2D08-349C-7BAE06B8C101}"/>
          </ac:picMkLst>
        </pc:picChg>
      </pc:sldChg>
      <pc:sldChg chg="addSp delSp modSp new del mod modClrScheme chgLayout modNotesTx">
        <pc:chgData name="Lubbers, Megan" userId="01bcd563-53a1-4ec8-a09d-b7894dc623d7" providerId="ADAL" clId="{C70804B4-9EB3-472F-98B1-43D7B82B39D9}" dt="2025-01-13T06:08:28.873" v="920" actId="47"/>
        <pc:sldMkLst>
          <pc:docMk/>
          <pc:sldMk cId="3067051842" sldId="365"/>
        </pc:sldMkLst>
        <pc:spChg chg="del mod ord">
          <ac:chgData name="Lubbers, Megan" userId="01bcd563-53a1-4ec8-a09d-b7894dc623d7" providerId="ADAL" clId="{C70804B4-9EB3-472F-98B1-43D7B82B39D9}" dt="2025-01-13T01:23:51.698" v="302" actId="700"/>
          <ac:spMkLst>
            <pc:docMk/>
            <pc:sldMk cId="3067051842" sldId="365"/>
            <ac:spMk id="2" creationId="{29B7307A-505B-6AE7-97A0-939DBA2A78AC}"/>
          </ac:spMkLst>
        </pc:spChg>
        <pc:spChg chg="del">
          <ac:chgData name="Lubbers, Megan" userId="01bcd563-53a1-4ec8-a09d-b7894dc623d7" providerId="ADAL" clId="{C70804B4-9EB3-472F-98B1-43D7B82B39D9}" dt="2025-01-13T01:23:51.698" v="302" actId="700"/>
          <ac:spMkLst>
            <pc:docMk/>
            <pc:sldMk cId="3067051842" sldId="365"/>
            <ac:spMk id="3" creationId="{6786FA34-0644-0A58-A8C8-6396F51C47D7}"/>
          </ac:spMkLst>
        </pc:spChg>
        <pc:spChg chg="del">
          <ac:chgData name="Lubbers, Megan" userId="01bcd563-53a1-4ec8-a09d-b7894dc623d7" providerId="ADAL" clId="{C70804B4-9EB3-472F-98B1-43D7B82B39D9}" dt="2025-01-13T01:23:51.698" v="302" actId="700"/>
          <ac:spMkLst>
            <pc:docMk/>
            <pc:sldMk cId="3067051842" sldId="365"/>
            <ac:spMk id="4" creationId="{01646325-D350-607F-91C2-E02C747C2E11}"/>
          </ac:spMkLst>
        </pc:spChg>
        <pc:spChg chg="del">
          <ac:chgData name="Lubbers, Megan" userId="01bcd563-53a1-4ec8-a09d-b7894dc623d7" providerId="ADAL" clId="{C70804B4-9EB3-472F-98B1-43D7B82B39D9}" dt="2025-01-13T01:23:51.698" v="302" actId="700"/>
          <ac:spMkLst>
            <pc:docMk/>
            <pc:sldMk cId="3067051842" sldId="365"/>
            <ac:spMk id="5" creationId="{B496AE45-9935-DB8B-BFD2-6B36761873D7}"/>
          </ac:spMkLst>
        </pc:spChg>
        <pc:spChg chg="del">
          <ac:chgData name="Lubbers, Megan" userId="01bcd563-53a1-4ec8-a09d-b7894dc623d7" providerId="ADAL" clId="{C70804B4-9EB3-472F-98B1-43D7B82B39D9}" dt="2025-01-13T01:23:51.698" v="302" actId="700"/>
          <ac:spMkLst>
            <pc:docMk/>
            <pc:sldMk cId="3067051842" sldId="365"/>
            <ac:spMk id="6" creationId="{0F6D970A-5A74-5DB3-E033-9CE251C6C22D}"/>
          </ac:spMkLst>
        </pc:spChg>
        <pc:spChg chg="del">
          <ac:chgData name="Lubbers, Megan" userId="01bcd563-53a1-4ec8-a09d-b7894dc623d7" providerId="ADAL" clId="{C70804B4-9EB3-472F-98B1-43D7B82B39D9}" dt="2025-01-13T01:23:51.698" v="302" actId="700"/>
          <ac:spMkLst>
            <pc:docMk/>
            <pc:sldMk cId="3067051842" sldId="365"/>
            <ac:spMk id="7" creationId="{51208530-C38F-8A91-37B0-E7CECAD94FEF}"/>
          </ac:spMkLst>
        </pc:spChg>
        <pc:spChg chg="del">
          <ac:chgData name="Lubbers, Megan" userId="01bcd563-53a1-4ec8-a09d-b7894dc623d7" providerId="ADAL" clId="{C70804B4-9EB3-472F-98B1-43D7B82B39D9}" dt="2025-01-13T01:23:51.698" v="302" actId="700"/>
          <ac:spMkLst>
            <pc:docMk/>
            <pc:sldMk cId="3067051842" sldId="365"/>
            <ac:spMk id="8" creationId="{F4160463-000A-4F8E-CBF2-9F397FE84D73}"/>
          </ac:spMkLst>
        </pc:spChg>
        <pc:spChg chg="add del mod ord">
          <ac:chgData name="Lubbers, Megan" userId="01bcd563-53a1-4ec8-a09d-b7894dc623d7" providerId="ADAL" clId="{C70804B4-9EB3-472F-98B1-43D7B82B39D9}" dt="2025-01-13T05:03:11.707" v="657" actId="21"/>
          <ac:spMkLst>
            <pc:docMk/>
            <pc:sldMk cId="3067051842" sldId="365"/>
            <ac:spMk id="9" creationId="{6A7E9BDC-5FBD-FC7C-3D6F-2C2DCC6C7302}"/>
          </ac:spMkLst>
        </pc:spChg>
        <pc:spChg chg="add mod">
          <ac:chgData name="Lubbers, Megan" userId="01bcd563-53a1-4ec8-a09d-b7894dc623d7" providerId="ADAL" clId="{C70804B4-9EB3-472F-98B1-43D7B82B39D9}" dt="2025-01-13T01:23:53.414" v="303"/>
          <ac:spMkLst>
            <pc:docMk/>
            <pc:sldMk cId="3067051842" sldId="365"/>
            <ac:spMk id="11" creationId="{9ACEAD57-5B9A-7DD0-110D-14E92251D02E}"/>
          </ac:spMkLst>
        </pc:spChg>
        <pc:spChg chg="add del mod">
          <ac:chgData name="Lubbers, Megan" userId="01bcd563-53a1-4ec8-a09d-b7894dc623d7" providerId="ADAL" clId="{C70804B4-9EB3-472F-98B1-43D7B82B39D9}" dt="2025-01-13T05:03:14.960" v="658" actId="21"/>
          <ac:spMkLst>
            <pc:docMk/>
            <pc:sldMk cId="3067051842" sldId="365"/>
            <ac:spMk id="12" creationId="{4DC33E17-B657-CDBE-EF69-5954CAC2E84C}"/>
          </ac:spMkLst>
        </pc:spChg>
        <pc:spChg chg="add mod">
          <ac:chgData name="Lubbers, Megan" userId="01bcd563-53a1-4ec8-a09d-b7894dc623d7" providerId="ADAL" clId="{C70804B4-9EB3-472F-98B1-43D7B82B39D9}" dt="2025-01-13T01:23:53.414" v="303"/>
          <ac:spMkLst>
            <pc:docMk/>
            <pc:sldMk cId="3067051842" sldId="365"/>
            <ac:spMk id="13" creationId="{F5AC6F64-FA4B-CF05-39F6-49DADC6A8D8B}"/>
          </ac:spMkLst>
        </pc:spChg>
        <pc:spChg chg="add mod">
          <ac:chgData name="Lubbers, Megan" userId="01bcd563-53a1-4ec8-a09d-b7894dc623d7" providerId="ADAL" clId="{C70804B4-9EB3-472F-98B1-43D7B82B39D9}" dt="2025-01-13T01:23:53.414" v="303"/>
          <ac:spMkLst>
            <pc:docMk/>
            <pc:sldMk cId="3067051842" sldId="365"/>
            <ac:spMk id="14" creationId="{2052D915-0564-87A6-1F42-654B3F27B6D6}"/>
          </ac:spMkLst>
        </pc:spChg>
        <pc:spChg chg="add mod">
          <ac:chgData name="Lubbers, Megan" userId="01bcd563-53a1-4ec8-a09d-b7894dc623d7" providerId="ADAL" clId="{C70804B4-9EB3-472F-98B1-43D7B82B39D9}" dt="2025-01-13T01:23:53.414" v="303"/>
          <ac:spMkLst>
            <pc:docMk/>
            <pc:sldMk cId="3067051842" sldId="365"/>
            <ac:spMk id="15" creationId="{40E83894-8B16-46D4-1ECF-DAF736A8992E}"/>
          </ac:spMkLst>
        </pc:spChg>
        <pc:picChg chg="add mod">
          <ac:chgData name="Lubbers, Megan" userId="01bcd563-53a1-4ec8-a09d-b7894dc623d7" providerId="ADAL" clId="{C70804B4-9EB3-472F-98B1-43D7B82B39D9}" dt="2025-01-13T01:23:53.414" v="303"/>
          <ac:picMkLst>
            <pc:docMk/>
            <pc:sldMk cId="3067051842" sldId="365"/>
            <ac:picMk id="10" creationId="{C443335C-2204-E5A2-4B8E-91AF00F62CB4}"/>
          </ac:picMkLst>
        </pc:picChg>
      </pc:sldChg>
      <pc:sldChg chg="addSp delSp modSp new mod modClrScheme chgLayout modNotesTx">
        <pc:chgData name="Lubbers, Megan" userId="01bcd563-53a1-4ec8-a09d-b7894dc623d7" providerId="ADAL" clId="{C70804B4-9EB3-472F-98B1-43D7B82B39D9}" dt="2025-01-13T04:59:22.424" v="593"/>
        <pc:sldMkLst>
          <pc:docMk/>
          <pc:sldMk cId="2317023388" sldId="366"/>
        </pc:sldMkLst>
        <pc:spChg chg="del mod ord">
          <ac:chgData name="Lubbers, Megan" userId="01bcd563-53a1-4ec8-a09d-b7894dc623d7" providerId="ADAL" clId="{C70804B4-9EB3-472F-98B1-43D7B82B39D9}" dt="2025-01-13T01:25:20.509" v="308" actId="700"/>
          <ac:spMkLst>
            <pc:docMk/>
            <pc:sldMk cId="2317023388" sldId="366"/>
            <ac:spMk id="2" creationId="{D5E90F81-2FBD-EE39-A176-EC63DE2C42EF}"/>
          </ac:spMkLst>
        </pc:spChg>
        <pc:spChg chg="del">
          <ac:chgData name="Lubbers, Megan" userId="01bcd563-53a1-4ec8-a09d-b7894dc623d7" providerId="ADAL" clId="{C70804B4-9EB3-472F-98B1-43D7B82B39D9}" dt="2025-01-13T01:25:20.509" v="308" actId="700"/>
          <ac:spMkLst>
            <pc:docMk/>
            <pc:sldMk cId="2317023388" sldId="366"/>
            <ac:spMk id="3" creationId="{27E573FE-DDEA-022E-07CF-34E52C2687C0}"/>
          </ac:spMkLst>
        </pc:spChg>
        <pc:spChg chg="del">
          <ac:chgData name="Lubbers, Megan" userId="01bcd563-53a1-4ec8-a09d-b7894dc623d7" providerId="ADAL" clId="{C70804B4-9EB3-472F-98B1-43D7B82B39D9}" dt="2025-01-13T01:25:20.509" v="308" actId="700"/>
          <ac:spMkLst>
            <pc:docMk/>
            <pc:sldMk cId="2317023388" sldId="366"/>
            <ac:spMk id="4" creationId="{EE4CE968-A2A7-13CF-150E-C90DDA7C6C63}"/>
          </ac:spMkLst>
        </pc:spChg>
        <pc:spChg chg="add del mod ord">
          <ac:chgData name="Lubbers, Megan" userId="01bcd563-53a1-4ec8-a09d-b7894dc623d7" providerId="ADAL" clId="{C70804B4-9EB3-472F-98B1-43D7B82B39D9}" dt="2025-01-13T01:25:22.572" v="309" actId="478"/>
          <ac:spMkLst>
            <pc:docMk/>
            <pc:sldMk cId="2317023388" sldId="366"/>
            <ac:spMk id="5" creationId="{348A3F76-297A-5490-BE86-211394FC26D4}"/>
          </ac:spMkLst>
        </pc:spChg>
        <pc:spChg chg="add del mod">
          <ac:chgData name="Lubbers, Megan" userId="01bcd563-53a1-4ec8-a09d-b7894dc623d7" providerId="ADAL" clId="{C70804B4-9EB3-472F-98B1-43D7B82B39D9}" dt="2025-01-13T01:25:34.917" v="311" actId="478"/>
          <ac:spMkLst>
            <pc:docMk/>
            <pc:sldMk cId="2317023388" sldId="366"/>
            <ac:spMk id="6" creationId="{D89C1CF5-568F-E0E0-01C8-418434449694}"/>
          </ac:spMkLst>
        </pc:spChg>
        <pc:spChg chg="add del mod">
          <ac:chgData name="Lubbers, Megan" userId="01bcd563-53a1-4ec8-a09d-b7894dc623d7" providerId="ADAL" clId="{C70804B4-9EB3-472F-98B1-43D7B82B39D9}" dt="2025-01-13T01:25:50.249" v="314" actId="478"/>
          <ac:spMkLst>
            <pc:docMk/>
            <pc:sldMk cId="2317023388" sldId="366"/>
            <ac:spMk id="7" creationId="{865ACA1B-1E4C-F080-DBAA-3614FF26C5E3}"/>
          </ac:spMkLst>
        </pc:spChg>
        <pc:spChg chg="add del mod">
          <ac:chgData name="Lubbers, Megan" userId="01bcd563-53a1-4ec8-a09d-b7894dc623d7" providerId="ADAL" clId="{C70804B4-9EB3-472F-98B1-43D7B82B39D9}" dt="2025-01-13T01:25:50.249" v="314" actId="478"/>
          <ac:spMkLst>
            <pc:docMk/>
            <pc:sldMk cId="2317023388" sldId="366"/>
            <ac:spMk id="8" creationId="{0482BABA-D7FF-71BC-1806-FA1F76E8CD29}"/>
          </ac:spMkLst>
        </pc:spChg>
        <pc:spChg chg="add del mod">
          <ac:chgData name="Lubbers, Megan" userId="01bcd563-53a1-4ec8-a09d-b7894dc623d7" providerId="ADAL" clId="{C70804B4-9EB3-472F-98B1-43D7B82B39D9}" dt="2025-01-13T01:25:50.249" v="314" actId="478"/>
          <ac:spMkLst>
            <pc:docMk/>
            <pc:sldMk cId="2317023388" sldId="366"/>
            <ac:spMk id="9" creationId="{6035BA74-FCDF-5F12-31B9-011EA9F74CA3}"/>
          </ac:spMkLst>
        </pc:spChg>
        <pc:spChg chg="add del mod">
          <ac:chgData name="Lubbers, Megan" userId="01bcd563-53a1-4ec8-a09d-b7894dc623d7" providerId="ADAL" clId="{C70804B4-9EB3-472F-98B1-43D7B82B39D9}" dt="2025-01-13T01:25:50.249" v="314" actId="478"/>
          <ac:spMkLst>
            <pc:docMk/>
            <pc:sldMk cId="2317023388" sldId="366"/>
            <ac:spMk id="10" creationId="{8A511AC6-3CDF-8F31-D939-19039985B0F8}"/>
          </ac:spMkLst>
        </pc:spChg>
        <pc:spChg chg="add del mod">
          <ac:chgData name="Lubbers, Megan" userId="01bcd563-53a1-4ec8-a09d-b7894dc623d7" providerId="ADAL" clId="{C70804B4-9EB3-472F-98B1-43D7B82B39D9}" dt="2025-01-13T01:25:50.249" v="314" actId="478"/>
          <ac:spMkLst>
            <pc:docMk/>
            <pc:sldMk cId="2317023388" sldId="366"/>
            <ac:spMk id="11" creationId="{89B7BC95-54F0-B733-682C-873A5BA5DE8B}"/>
          </ac:spMkLst>
        </pc:spChg>
        <pc:spChg chg="add del mod">
          <ac:chgData name="Lubbers, Megan" userId="01bcd563-53a1-4ec8-a09d-b7894dc623d7" providerId="ADAL" clId="{C70804B4-9EB3-472F-98B1-43D7B82B39D9}" dt="2025-01-13T01:25:50.249" v="314" actId="478"/>
          <ac:spMkLst>
            <pc:docMk/>
            <pc:sldMk cId="2317023388" sldId="366"/>
            <ac:spMk id="12" creationId="{4449923D-50BB-B04E-8778-7BB2FE3C06CB}"/>
          </ac:spMkLst>
        </pc:spChg>
        <pc:spChg chg="add del mod">
          <ac:chgData name="Lubbers, Megan" userId="01bcd563-53a1-4ec8-a09d-b7894dc623d7" providerId="ADAL" clId="{C70804B4-9EB3-472F-98B1-43D7B82B39D9}" dt="2025-01-13T01:25:50.249" v="314" actId="478"/>
          <ac:spMkLst>
            <pc:docMk/>
            <pc:sldMk cId="2317023388" sldId="366"/>
            <ac:spMk id="13" creationId="{6E1BF48F-9170-1E9F-1FC0-A0A46C3DCBC4}"/>
          </ac:spMkLst>
        </pc:spChg>
        <pc:spChg chg="add mod">
          <ac:chgData name="Lubbers, Megan" userId="01bcd563-53a1-4ec8-a09d-b7894dc623d7" providerId="ADAL" clId="{C70804B4-9EB3-472F-98B1-43D7B82B39D9}" dt="2025-01-13T01:26:14.978" v="320" actId="403"/>
          <ac:spMkLst>
            <pc:docMk/>
            <pc:sldMk cId="2317023388" sldId="366"/>
            <ac:spMk id="14" creationId="{DB7A79FF-F118-635F-1CCA-2FC5671C961A}"/>
          </ac:spMkLst>
        </pc:spChg>
        <pc:spChg chg="add mod">
          <ac:chgData name="Lubbers, Megan" userId="01bcd563-53a1-4ec8-a09d-b7894dc623d7" providerId="ADAL" clId="{C70804B4-9EB3-472F-98B1-43D7B82B39D9}" dt="2025-01-13T01:25:52.302" v="315"/>
          <ac:spMkLst>
            <pc:docMk/>
            <pc:sldMk cId="2317023388" sldId="366"/>
            <ac:spMk id="15" creationId="{D363C12F-DDCD-C642-5D42-B775A96BC669}"/>
          </ac:spMkLst>
        </pc:spChg>
        <pc:spChg chg="add mod">
          <ac:chgData name="Lubbers, Megan" userId="01bcd563-53a1-4ec8-a09d-b7894dc623d7" providerId="ADAL" clId="{C70804B4-9EB3-472F-98B1-43D7B82B39D9}" dt="2025-01-13T01:26:05.054" v="316" actId="207"/>
          <ac:spMkLst>
            <pc:docMk/>
            <pc:sldMk cId="2317023388" sldId="366"/>
            <ac:spMk id="17" creationId="{5168A86D-86B7-53BD-8B0D-79823E9E4E40}"/>
          </ac:spMkLst>
        </pc:spChg>
        <pc:spChg chg="add mod">
          <ac:chgData name="Lubbers, Megan" userId="01bcd563-53a1-4ec8-a09d-b7894dc623d7" providerId="ADAL" clId="{C70804B4-9EB3-472F-98B1-43D7B82B39D9}" dt="2025-01-13T01:25:52.302" v="315"/>
          <ac:spMkLst>
            <pc:docMk/>
            <pc:sldMk cId="2317023388" sldId="366"/>
            <ac:spMk id="18" creationId="{331BACF8-9042-F1A1-2352-EE95CA31A2A6}"/>
          </ac:spMkLst>
        </pc:spChg>
        <pc:spChg chg="add mod ord">
          <ac:chgData name="Lubbers, Megan" userId="01bcd563-53a1-4ec8-a09d-b7894dc623d7" providerId="ADAL" clId="{C70804B4-9EB3-472F-98B1-43D7B82B39D9}" dt="2025-01-13T01:27:17.315" v="333" actId="166"/>
          <ac:spMkLst>
            <pc:docMk/>
            <pc:sldMk cId="2317023388" sldId="366"/>
            <ac:spMk id="19" creationId="{8FD1AFFB-9233-93B0-39A4-F6BDEF974100}"/>
          </ac:spMkLst>
        </pc:spChg>
        <pc:spChg chg="add mod">
          <ac:chgData name="Lubbers, Megan" userId="01bcd563-53a1-4ec8-a09d-b7894dc623d7" providerId="ADAL" clId="{C70804B4-9EB3-472F-98B1-43D7B82B39D9}" dt="2025-01-13T01:27:06.749" v="332" actId="403"/>
          <ac:spMkLst>
            <pc:docMk/>
            <pc:sldMk cId="2317023388" sldId="366"/>
            <ac:spMk id="21" creationId="{87173343-97C2-6C9E-35FD-031BA5D74C8D}"/>
          </ac:spMkLst>
        </pc:spChg>
        <pc:picChg chg="add mod">
          <ac:chgData name="Lubbers, Megan" userId="01bcd563-53a1-4ec8-a09d-b7894dc623d7" providerId="ADAL" clId="{C70804B4-9EB3-472F-98B1-43D7B82B39D9}" dt="2025-01-13T04:59:22.424" v="593"/>
          <ac:picMkLst>
            <pc:docMk/>
            <pc:sldMk cId="2317023388" sldId="366"/>
            <ac:picMk id="2" creationId="{E9667231-4A65-8E31-670B-4ADCD26E8335}"/>
          </ac:picMkLst>
        </pc:picChg>
        <pc:picChg chg="add mod">
          <ac:chgData name="Lubbers, Megan" userId="01bcd563-53a1-4ec8-a09d-b7894dc623d7" providerId="ADAL" clId="{C70804B4-9EB3-472F-98B1-43D7B82B39D9}" dt="2025-01-13T01:26:41.165" v="326" actId="1076"/>
          <ac:picMkLst>
            <pc:docMk/>
            <pc:sldMk cId="2317023388" sldId="366"/>
            <ac:picMk id="16" creationId="{A1837A8B-B8C0-C313-2459-A231B0DAC5C7}"/>
          </ac:picMkLst>
        </pc:picChg>
      </pc:sldChg>
      <pc:sldChg chg="addSp modSp new mod">
        <pc:chgData name="Lubbers, Megan" userId="01bcd563-53a1-4ec8-a09d-b7894dc623d7" providerId="ADAL" clId="{C70804B4-9EB3-472F-98B1-43D7B82B39D9}" dt="2025-01-13T04:56:35.708" v="592" actId="1076"/>
        <pc:sldMkLst>
          <pc:docMk/>
          <pc:sldMk cId="2274549369" sldId="367"/>
        </pc:sldMkLst>
        <pc:spChg chg="mod">
          <ac:chgData name="Lubbers, Megan" userId="01bcd563-53a1-4ec8-a09d-b7894dc623d7" providerId="ADAL" clId="{C70804B4-9EB3-472F-98B1-43D7B82B39D9}" dt="2025-01-13T04:56:25.513" v="589" actId="20577"/>
          <ac:spMkLst>
            <pc:docMk/>
            <pc:sldMk cId="2274549369" sldId="367"/>
            <ac:spMk id="2" creationId="{0E30ADA8-8C42-6411-402F-093F11C71AF7}"/>
          </ac:spMkLst>
        </pc:spChg>
        <pc:picChg chg="add mod">
          <ac:chgData name="Lubbers, Megan" userId="01bcd563-53a1-4ec8-a09d-b7894dc623d7" providerId="ADAL" clId="{C70804B4-9EB3-472F-98B1-43D7B82B39D9}" dt="2025-01-13T04:56:35.708" v="592" actId="1076"/>
          <ac:picMkLst>
            <pc:docMk/>
            <pc:sldMk cId="2274549369" sldId="367"/>
            <ac:picMk id="3" creationId="{CF223942-2184-A9B5-F85E-FEFB21EA0E60}"/>
          </ac:picMkLst>
        </pc:picChg>
      </pc:sldChg>
      <pc:sldMasterChg chg="modSldLayout">
        <pc:chgData name="Lubbers, Megan" userId="01bcd563-53a1-4ec8-a09d-b7894dc623d7" providerId="ADAL" clId="{C70804B4-9EB3-472F-98B1-43D7B82B39D9}" dt="2025-01-13T04:39:15.488" v="365"/>
        <pc:sldMasterMkLst>
          <pc:docMk/>
          <pc:sldMasterMk cId="3850293654" sldId="2147483889"/>
        </pc:sldMasterMkLst>
        <pc:sldLayoutChg chg="addSp delSp modSp mod">
          <pc:chgData name="Lubbers, Megan" userId="01bcd563-53a1-4ec8-a09d-b7894dc623d7" providerId="ADAL" clId="{C70804B4-9EB3-472F-98B1-43D7B82B39D9}" dt="2025-01-13T04:39:15.488" v="365"/>
          <pc:sldLayoutMkLst>
            <pc:docMk/>
            <pc:sldMasterMk cId="3850293654" sldId="2147483889"/>
            <pc:sldLayoutMk cId="1464310823" sldId="2147483881"/>
          </pc:sldLayoutMkLst>
          <pc:spChg chg="del">
            <ac:chgData name="Lubbers, Megan" userId="01bcd563-53a1-4ec8-a09d-b7894dc623d7" providerId="ADAL" clId="{C70804B4-9EB3-472F-98B1-43D7B82B39D9}" dt="2025-01-13T04:39:03.499" v="362" actId="478"/>
            <ac:spMkLst>
              <pc:docMk/>
              <pc:sldMasterMk cId="3850293654" sldId="2147483889"/>
              <pc:sldLayoutMk cId="1464310823" sldId="2147483881"/>
              <ac:spMk id="2" creationId="{5446B840-7A8D-8FF0-DBEB-1BCB0128D00A}"/>
            </ac:spMkLst>
          </pc:spChg>
          <pc:spChg chg="add del mod">
            <ac:chgData name="Lubbers, Megan" userId="01bcd563-53a1-4ec8-a09d-b7894dc623d7" providerId="ADAL" clId="{C70804B4-9EB3-472F-98B1-43D7B82B39D9}" dt="2025-01-13T04:39:15.488" v="365"/>
            <ac:spMkLst>
              <pc:docMk/>
              <pc:sldMasterMk cId="3850293654" sldId="2147483889"/>
              <pc:sldLayoutMk cId="1464310823" sldId="2147483881"/>
              <ac:spMk id="3" creationId="{353C608A-C2F5-92A3-9F4C-B6BC3F2DD486}"/>
            </ac:spMkLst>
          </pc:spChg>
        </pc:sldLayoutChg>
        <pc:sldLayoutChg chg="delSp mod">
          <pc:chgData name="Lubbers, Megan" userId="01bcd563-53a1-4ec8-a09d-b7894dc623d7" providerId="ADAL" clId="{C70804B4-9EB3-472F-98B1-43D7B82B39D9}" dt="2025-01-13T04:38:57.659" v="361" actId="478"/>
          <pc:sldLayoutMkLst>
            <pc:docMk/>
            <pc:sldMasterMk cId="3850293654" sldId="2147483889"/>
            <pc:sldLayoutMk cId="832725562" sldId="2147483901"/>
          </pc:sldLayoutMkLst>
          <pc:spChg chg="del">
            <ac:chgData name="Lubbers, Megan" userId="01bcd563-53a1-4ec8-a09d-b7894dc623d7" providerId="ADAL" clId="{C70804B4-9EB3-472F-98B1-43D7B82B39D9}" dt="2025-01-13T04:38:57.659" v="361" actId="478"/>
            <ac:spMkLst>
              <pc:docMk/>
              <pc:sldMasterMk cId="3850293654" sldId="2147483889"/>
              <pc:sldLayoutMk cId="832725562" sldId="2147483901"/>
              <ac:spMk id="2" creationId="{5446B840-7A8D-8FF0-DBEB-1BCB0128D00A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56C287-CC9F-4FA9-A936-B29016DA03E9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81D5A6-B1EB-4269-B528-4CFCA8E28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518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Weather = day to day</a:t>
            </a:r>
          </a:p>
          <a:p>
            <a:r>
              <a:rPr lang="en-US" altLang="en-US" dirty="0"/>
              <a:t>Climate = long term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81D5A6-B1EB-4269-B528-4CFCA8E28C5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5738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if</a:t>
            </a:r>
            <a:r>
              <a:rPr lang="en-US" baseline="0" dirty="0"/>
              <a:t> the world changed drastically?  Many animals might become extinct!</a:t>
            </a:r>
          </a:p>
          <a:p>
            <a:r>
              <a:rPr lang="en-US" baseline="0" dirty="0"/>
              <a:t>Sad polar bear.</a:t>
            </a:r>
          </a:p>
          <a:p>
            <a:r>
              <a:rPr lang="en-US" baseline="0" dirty="0"/>
              <a:t>Sad penguin.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81D5A6-B1EB-4269-B528-4CFCA8E28C5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5346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Here are some other reasons climate change would be very bad.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81D5A6-B1EB-4269-B528-4CFCA8E28C5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2558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Energy production from: Fossil Fuels, diesel generators and </a:t>
            </a:r>
            <a:r>
              <a:rPr lang="en-US" dirty="0" err="1"/>
              <a:t>buring</a:t>
            </a:r>
            <a:r>
              <a:rPr lang="en-US" dirty="0"/>
              <a:t> coal</a:t>
            </a:r>
          </a:p>
          <a:p>
            <a:r>
              <a:rPr lang="en-US" dirty="0"/>
              <a:t>Industry pollution from factories: such as </a:t>
            </a:r>
            <a:r>
              <a:rPr lang="en-US" dirty="0" err="1"/>
              <a:t>Petrolium</a:t>
            </a:r>
            <a:r>
              <a:rPr lang="en-US" dirty="0"/>
              <a:t> refineries, and steel factories.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81D5A6-B1EB-4269-B528-4CFCA8E28C5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0630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Really?  Nuclear?</a:t>
            </a:r>
          </a:p>
          <a:p>
            <a:r>
              <a:rPr lang="en-US" dirty="0"/>
              <a:t>Yes!</a:t>
            </a:r>
          </a:p>
          <a:p>
            <a:r>
              <a:rPr lang="en-US" dirty="0"/>
              <a:t>The cloud coming out of a nuclear plant is not like the cloud coming out of a coal plant.</a:t>
            </a:r>
          </a:p>
          <a:p>
            <a:r>
              <a:rPr lang="en-US" dirty="0"/>
              <a:t>The cloud out of a nuclear plant is just steam – it’s just water!  Nuclear is a carbon free source of electricity.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81D5A6-B1EB-4269-B528-4CFCA8E28C5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2747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8" name="Google Shape;4658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59" name="Google Shape;4659;p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Layout Left Justifi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3">
            <a:extLst>
              <a:ext uri="{FF2B5EF4-FFF2-40B4-BE49-F238E27FC236}">
                <a16:creationId xmlns:a16="http://schemas.microsoft.com/office/drawing/2014/main" id="{2FB85360-1B67-F723-DF95-A328457DA0C0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0" t="5" b="5"/>
          <a:stretch/>
        </p:blipFill>
        <p:spPr>
          <a:xfrm>
            <a:off x="0" y="3"/>
            <a:ext cx="12192000" cy="6857999"/>
          </a:xfrm>
          <a:custGeom>
            <a:avLst/>
            <a:gdLst>
              <a:gd name="connsiteX0" fmla="*/ 0 w 23876000"/>
              <a:gd name="connsiteY0" fmla="*/ 0 h 13208000"/>
              <a:gd name="connsiteX1" fmla="*/ 23876000 w 23876000"/>
              <a:gd name="connsiteY1" fmla="*/ 0 h 13208000"/>
              <a:gd name="connsiteX2" fmla="*/ 23876000 w 23876000"/>
              <a:gd name="connsiteY2" fmla="*/ 13208000 h 13208000"/>
              <a:gd name="connsiteX3" fmla="*/ 0 w 23876000"/>
              <a:gd name="connsiteY3" fmla="*/ 13208000 h 1320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876000" h="13208000">
                <a:moveTo>
                  <a:pt x="0" y="0"/>
                </a:moveTo>
                <a:lnTo>
                  <a:pt x="23876000" y="0"/>
                </a:lnTo>
                <a:lnTo>
                  <a:pt x="23876000" y="13208000"/>
                </a:lnTo>
                <a:lnTo>
                  <a:pt x="0" y="13208000"/>
                </a:lnTo>
                <a:close/>
              </a:path>
            </a:pathLst>
          </a:custGeom>
          <a:solidFill>
            <a:srgbClr val="ACB1BB"/>
          </a:solidFill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A3779B7-B347-99C3-7901-99A95029DFB1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031" y="659884"/>
            <a:ext cx="2579396" cy="1031759"/>
          </a:xfrm>
          <a:prstGeom prst="rect">
            <a:avLst/>
          </a:prstGeom>
        </p:spPr>
      </p:pic>
      <p:sp>
        <p:nvSpPr>
          <p:cNvPr id="8" name="Start Awesome Presentation">
            <a:extLst>
              <a:ext uri="{FF2B5EF4-FFF2-40B4-BE49-F238E27FC236}">
                <a16:creationId xmlns:a16="http://schemas.microsoft.com/office/drawing/2014/main" id="{ED7E3561-5F0D-EF47-3AE2-0ED8D82D248D}"/>
              </a:ext>
            </a:extLst>
          </p:cNvPr>
          <p:cNvSpPr txBox="1">
            <a:spLocks/>
          </p:cNvSpPr>
          <p:nvPr/>
        </p:nvSpPr>
        <p:spPr>
          <a:xfrm>
            <a:off x="5674728" y="6444919"/>
            <a:ext cx="5357236" cy="138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800" b="0">
                <a:solidFill>
                  <a:srgbClr val="F7F9FF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</a:lstStyle>
          <a:p>
            <a:pPr marL="0" marR="0" lvl="0" indent="0" algn="ctr" defTabSz="309555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rgbClr val="F7F9FF"/>
                </a:solidFill>
                <a:effectLst/>
                <a:uLnTx/>
                <a:uFillTx/>
                <a:latin typeface="Inter" panose="02000503000000020004" pitchFamily="2" charset="0"/>
                <a:ea typeface="Inter" panose="02000503000000020004" pitchFamily="2" charset="0"/>
                <a:cs typeface="Lato Black"/>
                <a:sym typeface="Lato Black"/>
              </a:rPr>
              <a:t>NORTH AMERICAN YOUNG GENERATION IN NUCLEAR | </a:t>
            </a:r>
            <a:r>
              <a:rPr kumimoji="0" lang="en-US" sz="900" b="1" i="1" u="none" strike="noStrike" kern="0" cap="none" spc="0" normalizeH="0" baseline="0" noProof="0" dirty="0">
                <a:ln>
                  <a:noFill/>
                </a:ln>
                <a:solidFill>
                  <a:srgbClr val="F7F9FF"/>
                </a:solidFill>
                <a:effectLst/>
                <a:uLnTx/>
                <a:uFillTx/>
                <a:latin typeface="Inter" panose="02000503000000020004" pitchFamily="2" charset="0"/>
                <a:ea typeface="Inter" panose="02000503000000020004" pitchFamily="2" charset="0"/>
                <a:cs typeface="Lato Black"/>
                <a:sym typeface="Lato Black"/>
              </a:rPr>
              <a:t>ENERGIZING THE FUTURE OF NUCLEAR</a:t>
            </a:r>
          </a:p>
        </p:txBody>
      </p:sp>
      <p:sp>
        <p:nvSpPr>
          <p:cNvPr id="9" name="Title text">
            <a:extLst>
              <a:ext uri="{FF2B5EF4-FFF2-40B4-BE49-F238E27FC236}">
                <a16:creationId xmlns:a16="http://schemas.microsoft.com/office/drawing/2014/main" id="{3FAA46DA-8941-E359-46D8-01CE29AF9DF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2031" y="3105930"/>
            <a:ext cx="6638665" cy="853760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marR="0" indent="0" algn="l" defTabSz="309555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4500" b="1" i="0" u="none" strike="noStrike" cap="none" spc="0" normalizeH="0" baseline="0" dirty="0">
                <a:ln>
                  <a:noFill/>
                </a:ln>
                <a:solidFill>
                  <a:srgbClr val="F7F9FF"/>
                </a:solidFill>
                <a:effectLst/>
                <a:uFillTx/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  <a:sym typeface="Lato Black"/>
              </a:defRPr>
            </a:lvl1pPr>
          </a:lstStyle>
          <a:p>
            <a:pPr lvl="0"/>
            <a:r>
              <a:rPr lang="en-US" dirty="0"/>
              <a:t>TITLE TEXT</a:t>
            </a:r>
          </a:p>
        </p:txBody>
      </p:sp>
      <p:sp>
        <p:nvSpPr>
          <p:cNvPr id="10" name="Body text">
            <a:extLst>
              <a:ext uri="{FF2B5EF4-FFF2-40B4-BE49-F238E27FC236}">
                <a16:creationId xmlns:a16="http://schemas.microsoft.com/office/drawing/2014/main" id="{FD4F1042-23FE-88F5-AFBA-B5866ABD562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2031" y="4183047"/>
            <a:ext cx="6638665" cy="270202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marR="0" indent="0" algn="l" defTabSz="309555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051" b="1" i="0" u="none" strike="noStrike" cap="none" spc="0" normalizeH="0" baseline="0" dirty="0">
                <a:ln>
                  <a:noFill/>
                </a:ln>
                <a:solidFill>
                  <a:srgbClr val="F7F9FF"/>
                </a:solidFill>
                <a:effectLst/>
                <a:uFillTx/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  <a:sym typeface="Helvetica Neue"/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1" name="Body text">
            <a:extLst>
              <a:ext uri="{FF2B5EF4-FFF2-40B4-BE49-F238E27FC236}">
                <a16:creationId xmlns:a16="http://schemas.microsoft.com/office/drawing/2014/main" id="{D478A0D1-B433-DA97-F626-D21692DDD2E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2031" y="4671777"/>
            <a:ext cx="6638665" cy="283059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marR="0" indent="0" algn="l" defTabSz="309555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051" b="1" i="0" u="none" strike="noStrike" cap="none" spc="0" normalizeH="0" baseline="0" dirty="0">
                <a:ln>
                  <a:noFill/>
                </a:ln>
                <a:solidFill>
                  <a:srgbClr val="F7F9FF"/>
                </a:solidFill>
                <a:effectLst/>
                <a:uFillTx/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  <a:sym typeface="Helvetica Neue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4135320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1">
  <p:cSld name="Title and six columns 1"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93"/>
          <p:cNvSpPr/>
          <p:nvPr/>
        </p:nvSpPr>
        <p:spPr>
          <a:xfrm>
            <a:off x="511800" y="365433"/>
            <a:ext cx="11168400" cy="615560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3" name="Google Shape;543;p93"/>
          <p:cNvSpPr txBox="1">
            <a:spLocks noGrp="1"/>
          </p:cNvSpPr>
          <p:nvPr>
            <p:ph type="title" idx="4"/>
          </p:nvPr>
        </p:nvSpPr>
        <p:spPr>
          <a:xfrm>
            <a:off x="7890615" y="2282184"/>
            <a:ext cx="32156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1800" b="1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alsamiq Sans"/>
              <a:buNone/>
              <a:defRPr sz="2500">
                <a:latin typeface="Balsamiq Sans"/>
                <a:ea typeface="Balsamiq Sans"/>
                <a:cs typeface="Balsamiq Sans"/>
                <a:sym typeface="Balsamiq San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alsamiq Sans"/>
              <a:buNone/>
              <a:defRPr sz="2500">
                <a:latin typeface="Balsamiq Sans"/>
                <a:ea typeface="Balsamiq Sans"/>
                <a:cs typeface="Balsamiq Sans"/>
                <a:sym typeface="Balsamiq San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alsamiq Sans"/>
              <a:buNone/>
              <a:defRPr sz="2500">
                <a:latin typeface="Balsamiq Sans"/>
                <a:ea typeface="Balsamiq Sans"/>
                <a:cs typeface="Balsamiq Sans"/>
                <a:sym typeface="Balsamiq Sa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alsamiq Sans"/>
              <a:buNone/>
              <a:defRPr sz="2500">
                <a:latin typeface="Balsamiq Sans"/>
                <a:ea typeface="Balsamiq Sans"/>
                <a:cs typeface="Balsamiq Sans"/>
                <a:sym typeface="Balsamiq Sa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alsamiq Sans"/>
              <a:buNone/>
              <a:defRPr sz="2500">
                <a:latin typeface="Balsamiq Sans"/>
                <a:ea typeface="Balsamiq Sans"/>
                <a:cs typeface="Balsamiq Sans"/>
                <a:sym typeface="Balsamiq Sa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alsamiq Sans"/>
              <a:buNone/>
              <a:defRPr sz="2500">
                <a:latin typeface="Balsamiq Sans"/>
                <a:ea typeface="Balsamiq Sans"/>
                <a:cs typeface="Balsamiq Sans"/>
                <a:sym typeface="Balsamiq Sa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alsamiq Sans"/>
              <a:buNone/>
              <a:defRPr sz="2500">
                <a:latin typeface="Balsamiq Sans"/>
                <a:ea typeface="Balsamiq Sans"/>
                <a:cs typeface="Balsamiq Sans"/>
                <a:sym typeface="Balsamiq Sa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alsamiq Sans"/>
              <a:buNone/>
              <a:defRPr sz="2500">
                <a:latin typeface="Balsamiq Sans"/>
                <a:ea typeface="Balsamiq Sans"/>
                <a:cs typeface="Balsamiq Sans"/>
                <a:sym typeface="Balsamiq Sans"/>
              </a:defRPr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544" name="Google Shape;544;p93"/>
          <p:cNvSpPr txBox="1">
            <a:spLocks noGrp="1"/>
          </p:cNvSpPr>
          <p:nvPr>
            <p:ph type="subTitle" idx="1"/>
          </p:nvPr>
        </p:nvSpPr>
        <p:spPr>
          <a:xfrm>
            <a:off x="7890615" y="3134367"/>
            <a:ext cx="32156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3">
                <a:solidFill>
                  <a:srgbClr val="000000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547" name="Google Shape;547;p93"/>
          <p:cNvSpPr txBox="1">
            <a:spLocks noGrp="1"/>
          </p:cNvSpPr>
          <p:nvPr>
            <p:ph type="subTitle" idx="7"/>
          </p:nvPr>
        </p:nvSpPr>
        <p:spPr>
          <a:xfrm>
            <a:off x="1042992" y="3134367"/>
            <a:ext cx="32156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3">
                <a:solidFill>
                  <a:srgbClr val="000000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549" name="Google Shape;549;p93"/>
          <p:cNvSpPr txBox="1">
            <a:spLocks noGrp="1"/>
          </p:cNvSpPr>
          <p:nvPr>
            <p:ph type="title" idx="9"/>
          </p:nvPr>
        </p:nvSpPr>
        <p:spPr>
          <a:xfrm>
            <a:off x="1042992" y="2282184"/>
            <a:ext cx="32156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1800" b="1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alsamiq Sans"/>
              <a:buNone/>
              <a:defRPr sz="2500">
                <a:latin typeface="Balsamiq Sans"/>
                <a:ea typeface="Balsamiq Sans"/>
                <a:cs typeface="Balsamiq Sans"/>
                <a:sym typeface="Balsamiq San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alsamiq Sans"/>
              <a:buNone/>
              <a:defRPr sz="2500">
                <a:latin typeface="Balsamiq Sans"/>
                <a:ea typeface="Balsamiq Sans"/>
                <a:cs typeface="Balsamiq Sans"/>
                <a:sym typeface="Balsamiq San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alsamiq Sans"/>
              <a:buNone/>
              <a:defRPr sz="2500">
                <a:latin typeface="Balsamiq Sans"/>
                <a:ea typeface="Balsamiq Sans"/>
                <a:cs typeface="Balsamiq Sans"/>
                <a:sym typeface="Balsamiq Sa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alsamiq Sans"/>
              <a:buNone/>
              <a:defRPr sz="2500">
                <a:latin typeface="Balsamiq Sans"/>
                <a:ea typeface="Balsamiq Sans"/>
                <a:cs typeface="Balsamiq Sans"/>
                <a:sym typeface="Balsamiq Sa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alsamiq Sans"/>
              <a:buNone/>
              <a:defRPr sz="2500">
                <a:latin typeface="Balsamiq Sans"/>
                <a:ea typeface="Balsamiq Sans"/>
                <a:cs typeface="Balsamiq Sans"/>
                <a:sym typeface="Balsamiq Sa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alsamiq Sans"/>
              <a:buNone/>
              <a:defRPr sz="2500">
                <a:latin typeface="Balsamiq Sans"/>
                <a:ea typeface="Balsamiq Sans"/>
                <a:cs typeface="Balsamiq Sans"/>
                <a:sym typeface="Balsamiq Sa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alsamiq Sans"/>
              <a:buNone/>
              <a:defRPr sz="2500">
                <a:latin typeface="Balsamiq Sans"/>
                <a:ea typeface="Balsamiq Sans"/>
                <a:cs typeface="Balsamiq Sans"/>
                <a:sym typeface="Balsamiq Sa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alsamiq Sans"/>
              <a:buNone/>
              <a:defRPr sz="2500">
                <a:latin typeface="Balsamiq Sans"/>
                <a:ea typeface="Balsamiq Sans"/>
                <a:cs typeface="Balsamiq Sans"/>
                <a:sym typeface="Balsamiq Sans"/>
              </a:defRPr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550" name="Google Shape;550;p93"/>
          <p:cNvSpPr txBox="1">
            <a:spLocks noGrp="1"/>
          </p:cNvSpPr>
          <p:nvPr>
            <p:ph type="title" idx="13"/>
          </p:nvPr>
        </p:nvSpPr>
        <p:spPr>
          <a:xfrm>
            <a:off x="4488200" y="2282184"/>
            <a:ext cx="32156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1800" b="1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alsamiq Sans"/>
              <a:buNone/>
              <a:defRPr sz="2500">
                <a:latin typeface="Balsamiq Sans"/>
                <a:ea typeface="Balsamiq Sans"/>
                <a:cs typeface="Balsamiq Sans"/>
                <a:sym typeface="Balsamiq San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alsamiq Sans"/>
              <a:buNone/>
              <a:defRPr sz="2500">
                <a:latin typeface="Balsamiq Sans"/>
                <a:ea typeface="Balsamiq Sans"/>
                <a:cs typeface="Balsamiq Sans"/>
                <a:sym typeface="Balsamiq San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alsamiq Sans"/>
              <a:buNone/>
              <a:defRPr sz="2500">
                <a:latin typeface="Balsamiq Sans"/>
                <a:ea typeface="Balsamiq Sans"/>
                <a:cs typeface="Balsamiq Sans"/>
                <a:sym typeface="Balsamiq Sa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alsamiq Sans"/>
              <a:buNone/>
              <a:defRPr sz="2500">
                <a:latin typeface="Balsamiq Sans"/>
                <a:ea typeface="Balsamiq Sans"/>
                <a:cs typeface="Balsamiq Sans"/>
                <a:sym typeface="Balsamiq Sa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alsamiq Sans"/>
              <a:buNone/>
              <a:defRPr sz="2500">
                <a:latin typeface="Balsamiq Sans"/>
                <a:ea typeface="Balsamiq Sans"/>
                <a:cs typeface="Balsamiq Sans"/>
                <a:sym typeface="Balsamiq Sa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alsamiq Sans"/>
              <a:buNone/>
              <a:defRPr sz="2500">
                <a:latin typeface="Balsamiq Sans"/>
                <a:ea typeface="Balsamiq Sans"/>
                <a:cs typeface="Balsamiq Sans"/>
                <a:sym typeface="Balsamiq Sa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alsamiq Sans"/>
              <a:buNone/>
              <a:defRPr sz="2500">
                <a:latin typeface="Balsamiq Sans"/>
                <a:ea typeface="Balsamiq Sans"/>
                <a:cs typeface="Balsamiq Sans"/>
                <a:sym typeface="Balsamiq Sa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alsamiq Sans"/>
              <a:buNone/>
              <a:defRPr sz="2500">
                <a:latin typeface="Balsamiq Sans"/>
                <a:ea typeface="Balsamiq Sans"/>
                <a:cs typeface="Balsamiq Sans"/>
                <a:sym typeface="Balsamiq Sans"/>
              </a:defRPr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551" name="Google Shape;551;p93"/>
          <p:cNvSpPr txBox="1">
            <a:spLocks noGrp="1"/>
          </p:cNvSpPr>
          <p:nvPr>
            <p:ph type="subTitle" idx="14"/>
          </p:nvPr>
        </p:nvSpPr>
        <p:spPr>
          <a:xfrm>
            <a:off x="4488200" y="3143100"/>
            <a:ext cx="32156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3">
                <a:solidFill>
                  <a:srgbClr val="000000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52" name="Google Shape;552;p93"/>
          <p:cNvSpPr txBox="1">
            <a:spLocks noGrp="1"/>
          </p:cNvSpPr>
          <p:nvPr>
            <p:ph type="title" idx="15"/>
          </p:nvPr>
        </p:nvSpPr>
        <p:spPr>
          <a:xfrm>
            <a:off x="960000" y="714733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2800" b="1">
                <a:latin typeface="Inter SemiBold" panose="02000503000000020004" pitchFamily="2" charset="0"/>
                <a:ea typeface="Inter SemiBold" panose="02000503000000020004" pitchFamily="2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Balsamiq Sans"/>
              <a:buNone/>
              <a:defRPr>
                <a:solidFill>
                  <a:schemeClr val="accent5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Balsamiq Sans"/>
              <a:buNone/>
              <a:defRPr>
                <a:solidFill>
                  <a:schemeClr val="accent5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Balsamiq Sans"/>
              <a:buNone/>
              <a:defRPr>
                <a:solidFill>
                  <a:schemeClr val="accent5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Balsamiq Sans"/>
              <a:buNone/>
              <a:defRPr>
                <a:solidFill>
                  <a:schemeClr val="accent5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Balsamiq Sans"/>
              <a:buNone/>
              <a:defRPr>
                <a:solidFill>
                  <a:schemeClr val="accent5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Balsamiq Sans"/>
              <a:buNone/>
              <a:defRPr>
                <a:solidFill>
                  <a:schemeClr val="accent5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Balsamiq Sans"/>
              <a:buNone/>
              <a:defRPr>
                <a:solidFill>
                  <a:schemeClr val="accent5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Balsamiq Sans"/>
              <a:buNone/>
              <a:defRPr>
                <a:solidFill>
                  <a:schemeClr val="accent5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4" name="Google Shape;3488;p15">
            <a:extLst>
              <a:ext uri="{FF2B5EF4-FFF2-40B4-BE49-F238E27FC236}">
                <a16:creationId xmlns:a16="http://schemas.microsoft.com/office/drawing/2014/main" id="{59D5D3AC-3D8C-D5E9-FB44-C84BF8CB4131}"/>
              </a:ext>
            </a:extLst>
          </p:cNvPr>
          <p:cNvSpPr txBox="1">
            <a:spLocks/>
          </p:cNvSpPr>
          <p:nvPr/>
        </p:nvSpPr>
        <p:spPr>
          <a:xfrm>
            <a:off x="11718128" y="6494756"/>
            <a:ext cx="499273" cy="363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algn="ctr"/>
            <a:fld id="{00000000-1234-1234-1234-123412341234}" type="slidenum">
              <a:rPr lang="en" sz="1400" smtClean="0">
                <a:solidFill>
                  <a:srgbClr val="000000"/>
                </a:solidFill>
                <a:latin typeface="+mn-lt"/>
                <a:ea typeface="Inter" panose="02000503000000020004" pitchFamily="2" charset="0"/>
              </a:rPr>
              <a:pPr algn="ctr"/>
              <a:t>‹#›</a:t>
            </a:fld>
            <a:endParaRPr lang="en" sz="1400" dirty="0">
              <a:solidFill>
                <a:srgbClr val="000000"/>
              </a:solidFill>
              <a:latin typeface="+mn-lt"/>
              <a:ea typeface="Inter" panose="02000503000000020004" pitchFamily="2" charset="0"/>
            </a:endParaRPr>
          </a:p>
        </p:txBody>
      </p:sp>
      <p:sp>
        <p:nvSpPr>
          <p:cNvPr id="2" name="Google Shape;3488;p15">
            <a:extLst>
              <a:ext uri="{FF2B5EF4-FFF2-40B4-BE49-F238E27FC236}">
                <a16:creationId xmlns:a16="http://schemas.microsoft.com/office/drawing/2014/main" id="{E840D412-249A-728A-06D2-3B2BBFB363F2}"/>
              </a:ext>
            </a:extLst>
          </p:cNvPr>
          <p:cNvSpPr txBox="1">
            <a:spLocks/>
          </p:cNvSpPr>
          <p:nvPr userDrawn="1"/>
        </p:nvSpPr>
        <p:spPr>
          <a:xfrm>
            <a:off x="11718128" y="6494756"/>
            <a:ext cx="499273" cy="363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algn="ctr"/>
            <a:fld id="{00000000-1234-1234-1234-123412341234}" type="slidenum">
              <a:rPr lang="en" sz="1400" smtClean="0">
                <a:solidFill>
                  <a:srgbClr val="000000"/>
                </a:solidFill>
                <a:latin typeface="+mn-lt"/>
                <a:ea typeface="Inter" panose="02000503000000020004" pitchFamily="2" charset="0"/>
              </a:rPr>
              <a:pPr algn="ctr"/>
              <a:t>‹#›</a:t>
            </a:fld>
            <a:endParaRPr lang="en" sz="1400" dirty="0">
              <a:solidFill>
                <a:srgbClr val="000000"/>
              </a:solidFill>
              <a:latin typeface="+mn-lt"/>
              <a:ea typeface="Inter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308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67" name="Google Shape;1967;p128"/>
          <p:cNvGrpSpPr/>
          <p:nvPr/>
        </p:nvGrpSpPr>
        <p:grpSpPr>
          <a:xfrm>
            <a:off x="10510292" y="458633"/>
            <a:ext cx="465259" cy="737668"/>
            <a:chOff x="8429375" y="536050"/>
            <a:chExt cx="672727" cy="1066611"/>
          </a:xfrm>
        </p:grpSpPr>
        <p:sp>
          <p:nvSpPr>
            <p:cNvPr id="1968" name="Google Shape;1968;p128"/>
            <p:cNvSpPr/>
            <p:nvPr/>
          </p:nvSpPr>
          <p:spPr>
            <a:xfrm>
              <a:off x="8429375" y="536050"/>
              <a:ext cx="672727" cy="1066611"/>
            </a:xfrm>
            <a:custGeom>
              <a:avLst/>
              <a:gdLst/>
              <a:ahLst/>
              <a:cxnLst/>
              <a:rect l="l" t="t" r="r" b="b"/>
              <a:pathLst>
                <a:path w="13216" h="20954" extrusionOk="0">
                  <a:moveTo>
                    <a:pt x="10500" y="2032"/>
                  </a:moveTo>
                  <a:lnTo>
                    <a:pt x="10500" y="2032"/>
                  </a:lnTo>
                  <a:cubicBezTo>
                    <a:pt x="10089" y="2968"/>
                    <a:pt x="9541" y="3790"/>
                    <a:pt x="9016" y="4611"/>
                  </a:cubicBezTo>
                  <a:cubicBezTo>
                    <a:pt x="8537" y="5342"/>
                    <a:pt x="8103" y="6072"/>
                    <a:pt x="7647" y="6803"/>
                  </a:cubicBezTo>
                  <a:cubicBezTo>
                    <a:pt x="7532" y="6985"/>
                    <a:pt x="7441" y="7168"/>
                    <a:pt x="7350" y="7328"/>
                  </a:cubicBezTo>
                  <a:cubicBezTo>
                    <a:pt x="6939" y="8126"/>
                    <a:pt x="6985" y="8332"/>
                    <a:pt x="7761" y="8811"/>
                  </a:cubicBezTo>
                  <a:cubicBezTo>
                    <a:pt x="8331" y="9176"/>
                    <a:pt x="8948" y="9473"/>
                    <a:pt x="9541" y="9838"/>
                  </a:cubicBezTo>
                  <a:cubicBezTo>
                    <a:pt x="10226" y="10272"/>
                    <a:pt x="10888" y="10728"/>
                    <a:pt x="11550" y="11208"/>
                  </a:cubicBezTo>
                  <a:cubicBezTo>
                    <a:pt x="11778" y="11390"/>
                    <a:pt x="11983" y="11641"/>
                    <a:pt x="12120" y="11893"/>
                  </a:cubicBezTo>
                  <a:cubicBezTo>
                    <a:pt x="12349" y="12281"/>
                    <a:pt x="12303" y="12554"/>
                    <a:pt x="12006" y="12874"/>
                  </a:cubicBezTo>
                  <a:cubicBezTo>
                    <a:pt x="11915" y="12965"/>
                    <a:pt x="11824" y="13057"/>
                    <a:pt x="11732" y="13125"/>
                  </a:cubicBezTo>
                  <a:cubicBezTo>
                    <a:pt x="11618" y="13239"/>
                    <a:pt x="11504" y="13331"/>
                    <a:pt x="11367" y="13422"/>
                  </a:cubicBezTo>
                  <a:cubicBezTo>
                    <a:pt x="8993" y="15088"/>
                    <a:pt x="6619" y="16777"/>
                    <a:pt x="4223" y="18443"/>
                  </a:cubicBezTo>
                  <a:cubicBezTo>
                    <a:pt x="3355" y="19060"/>
                    <a:pt x="2442" y="19608"/>
                    <a:pt x="1484" y="20064"/>
                  </a:cubicBezTo>
                  <a:cubicBezTo>
                    <a:pt x="1347" y="20132"/>
                    <a:pt x="1210" y="20201"/>
                    <a:pt x="1073" y="20269"/>
                  </a:cubicBezTo>
                  <a:cubicBezTo>
                    <a:pt x="890" y="20087"/>
                    <a:pt x="1073" y="19973"/>
                    <a:pt x="1141" y="19881"/>
                  </a:cubicBezTo>
                  <a:cubicBezTo>
                    <a:pt x="2283" y="18352"/>
                    <a:pt x="3401" y="16823"/>
                    <a:pt x="4656" y="15385"/>
                  </a:cubicBezTo>
                  <a:cubicBezTo>
                    <a:pt x="5318" y="14654"/>
                    <a:pt x="5935" y="13878"/>
                    <a:pt x="6574" y="13125"/>
                  </a:cubicBezTo>
                  <a:cubicBezTo>
                    <a:pt x="6642" y="13057"/>
                    <a:pt x="6711" y="12965"/>
                    <a:pt x="6779" y="12897"/>
                  </a:cubicBezTo>
                  <a:cubicBezTo>
                    <a:pt x="7259" y="12258"/>
                    <a:pt x="7213" y="11984"/>
                    <a:pt x="6528" y="11550"/>
                  </a:cubicBezTo>
                  <a:cubicBezTo>
                    <a:pt x="6391" y="11459"/>
                    <a:pt x="6209" y="11390"/>
                    <a:pt x="6049" y="11322"/>
                  </a:cubicBezTo>
                  <a:cubicBezTo>
                    <a:pt x="5067" y="10934"/>
                    <a:pt x="4063" y="10546"/>
                    <a:pt x="3081" y="10135"/>
                  </a:cubicBezTo>
                  <a:cubicBezTo>
                    <a:pt x="2876" y="10044"/>
                    <a:pt x="2693" y="9952"/>
                    <a:pt x="2488" y="9838"/>
                  </a:cubicBezTo>
                  <a:cubicBezTo>
                    <a:pt x="2465" y="9519"/>
                    <a:pt x="2625" y="9336"/>
                    <a:pt x="2785" y="9154"/>
                  </a:cubicBezTo>
                  <a:cubicBezTo>
                    <a:pt x="3196" y="8743"/>
                    <a:pt x="3584" y="8309"/>
                    <a:pt x="4017" y="7921"/>
                  </a:cubicBezTo>
                  <a:cubicBezTo>
                    <a:pt x="5067" y="6962"/>
                    <a:pt x="6140" y="6026"/>
                    <a:pt x="7190" y="5068"/>
                  </a:cubicBezTo>
                  <a:cubicBezTo>
                    <a:pt x="8308" y="4086"/>
                    <a:pt x="9473" y="3128"/>
                    <a:pt x="10500" y="2032"/>
                  </a:cubicBezTo>
                  <a:close/>
                  <a:moveTo>
                    <a:pt x="11572" y="1"/>
                  </a:moveTo>
                  <a:cubicBezTo>
                    <a:pt x="11048" y="343"/>
                    <a:pt x="10614" y="617"/>
                    <a:pt x="10226" y="1005"/>
                  </a:cubicBezTo>
                  <a:cubicBezTo>
                    <a:pt x="9746" y="1439"/>
                    <a:pt x="9244" y="1872"/>
                    <a:pt x="8765" y="2329"/>
                  </a:cubicBezTo>
                  <a:cubicBezTo>
                    <a:pt x="8286" y="2785"/>
                    <a:pt x="7806" y="3242"/>
                    <a:pt x="7350" y="3698"/>
                  </a:cubicBezTo>
                  <a:cubicBezTo>
                    <a:pt x="7053" y="3995"/>
                    <a:pt x="6802" y="4315"/>
                    <a:pt x="6505" y="4588"/>
                  </a:cubicBezTo>
                  <a:cubicBezTo>
                    <a:pt x="5273" y="5730"/>
                    <a:pt x="4040" y="6848"/>
                    <a:pt x="2830" y="7989"/>
                  </a:cubicBezTo>
                  <a:cubicBezTo>
                    <a:pt x="2534" y="8263"/>
                    <a:pt x="2237" y="8537"/>
                    <a:pt x="1986" y="8857"/>
                  </a:cubicBezTo>
                  <a:cubicBezTo>
                    <a:pt x="1552" y="9427"/>
                    <a:pt x="1666" y="10021"/>
                    <a:pt x="2237" y="10432"/>
                  </a:cubicBezTo>
                  <a:cubicBezTo>
                    <a:pt x="2420" y="10569"/>
                    <a:pt x="2625" y="10683"/>
                    <a:pt x="2830" y="10774"/>
                  </a:cubicBezTo>
                  <a:cubicBezTo>
                    <a:pt x="3310" y="10980"/>
                    <a:pt x="3812" y="11185"/>
                    <a:pt x="4314" y="11390"/>
                  </a:cubicBezTo>
                  <a:cubicBezTo>
                    <a:pt x="4748" y="11550"/>
                    <a:pt x="5204" y="11687"/>
                    <a:pt x="5661" y="11870"/>
                  </a:cubicBezTo>
                  <a:cubicBezTo>
                    <a:pt x="5798" y="11915"/>
                    <a:pt x="5980" y="11915"/>
                    <a:pt x="6026" y="12189"/>
                  </a:cubicBezTo>
                  <a:cubicBezTo>
                    <a:pt x="5432" y="12920"/>
                    <a:pt x="4862" y="13719"/>
                    <a:pt x="4223" y="14472"/>
                  </a:cubicBezTo>
                  <a:cubicBezTo>
                    <a:pt x="2808" y="16161"/>
                    <a:pt x="1598" y="18010"/>
                    <a:pt x="342" y="19813"/>
                  </a:cubicBezTo>
                  <a:cubicBezTo>
                    <a:pt x="183" y="20041"/>
                    <a:pt x="23" y="20269"/>
                    <a:pt x="0" y="20566"/>
                  </a:cubicBezTo>
                  <a:cubicBezTo>
                    <a:pt x="199" y="20827"/>
                    <a:pt x="429" y="20953"/>
                    <a:pt x="683" y="20953"/>
                  </a:cubicBezTo>
                  <a:cubicBezTo>
                    <a:pt x="808" y="20953"/>
                    <a:pt x="938" y="20923"/>
                    <a:pt x="1073" y="20863"/>
                  </a:cubicBezTo>
                  <a:cubicBezTo>
                    <a:pt x="1392" y="20749"/>
                    <a:pt x="1689" y="20635"/>
                    <a:pt x="1986" y="20475"/>
                  </a:cubicBezTo>
                  <a:cubicBezTo>
                    <a:pt x="3333" y="19790"/>
                    <a:pt x="4656" y="19037"/>
                    <a:pt x="5912" y="18170"/>
                  </a:cubicBezTo>
                  <a:cubicBezTo>
                    <a:pt x="7829" y="16800"/>
                    <a:pt x="9746" y="15430"/>
                    <a:pt x="11664" y="14038"/>
                  </a:cubicBezTo>
                  <a:cubicBezTo>
                    <a:pt x="11961" y="13833"/>
                    <a:pt x="12257" y="13582"/>
                    <a:pt x="12531" y="13331"/>
                  </a:cubicBezTo>
                  <a:cubicBezTo>
                    <a:pt x="12691" y="13194"/>
                    <a:pt x="12828" y="13011"/>
                    <a:pt x="12874" y="12828"/>
                  </a:cubicBezTo>
                  <a:cubicBezTo>
                    <a:pt x="13079" y="12052"/>
                    <a:pt x="13216" y="11756"/>
                    <a:pt x="12394" y="11117"/>
                  </a:cubicBezTo>
                  <a:cubicBezTo>
                    <a:pt x="12326" y="11071"/>
                    <a:pt x="12280" y="11025"/>
                    <a:pt x="12212" y="10980"/>
                  </a:cubicBezTo>
                  <a:cubicBezTo>
                    <a:pt x="11070" y="10044"/>
                    <a:pt x="9861" y="9199"/>
                    <a:pt x="8605" y="8423"/>
                  </a:cubicBezTo>
                  <a:cubicBezTo>
                    <a:pt x="8445" y="8332"/>
                    <a:pt x="8286" y="8195"/>
                    <a:pt x="8126" y="8081"/>
                  </a:cubicBezTo>
                  <a:cubicBezTo>
                    <a:pt x="8172" y="7921"/>
                    <a:pt x="8217" y="7807"/>
                    <a:pt x="8263" y="7693"/>
                  </a:cubicBezTo>
                  <a:cubicBezTo>
                    <a:pt x="8674" y="6917"/>
                    <a:pt x="9085" y="6118"/>
                    <a:pt x="9518" y="5342"/>
                  </a:cubicBezTo>
                  <a:cubicBezTo>
                    <a:pt x="10203" y="4109"/>
                    <a:pt x="10911" y="2877"/>
                    <a:pt x="11618" y="1644"/>
                  </a:cubicBezTo>
                  <a:cubicBezTo>
                    <a:pt x="11801" y="1302"/>
                    <a:pt x="11938" y="914"/>
                    <a:pt x="12120" y="526"/>
                  </a:cubicBezTo>
                  <a:cubicBezTo>
                    <a:pt x="11938" y="343"/>
                    <a:pt x="11778" y="183"/>
                    <a:pt x="115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9" name="Google Shape;1969;p128"/>
            <p:cNvSpPr/>
            <p:nvPr/>
          </p:nvSpPr>
          <p:spPr>
            <a:xfrm>
              <a:off x="8877821" y="1135115"/>
              <a:ext cx="96511" cy="64392"/>
            </a:xfrm>
            <a:custGeom>
              <a:avLst/>
              <a:gdLst/>
              <a:ahLst/>
              <a:cxnLst/>
              <a:rect l="l" t="t" r="r" b="b"/>
              <a:pathLst>
                <a:path w="1896" h="1265" extrusionOk="0">
                  <a:moveTo>
                    <a:pt x="1623" y="1"/>
                  </a:moveTo>
                  <a:cubicBezTo>
                    <a:pt x="1525" y="1"/>
                    <a:pt x="1430" y="42"/>
                    <a:pt x="1347" y="101"/>
                  </a:cubicBezTo>
                  <a:cubicBezTo>
                    <a:pt x="868" y="352"/>
                    <a:pt x="411" y="626"/>
                    <a:pt x="69" y="1059"/>
                  </a:cubicBezTo>
                  <a:cubicBezTo>
                    <a:pt x="46" y="1105"/>
                    <a:pt x="23" y="1174"/>
                    <a:pt x="1" y="1265"/>
                  </a:cubicBezTo>
                  <a:cubicBezTo>
                    <a:pt x="503" y="1128"/>
                    <a:pt x="1324" y="694"/>
                    <a:pt x="1872" y="283"/>
                  </a:cubicBezTo>
                  <a:cubicBezTo>
                    <a:pt x="1895" y="261"/>
                    <a:pt x="1872" y="192"/>
                    <a:pt x="1895" y="124"/>
                  </a:cubicBezTo>
                  <a:cubicBezTo>
                    <a:pt x="1807" y="36"/>
                    <a:pt x="1714" y="1"/>
                    <a:pt x="16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0" name="Google Shape;1970;p128"/>
            <p:cNvSpPr/>
            <p:nvPr/>
          </p:nvSpPr>
          <p:spPr>
            <a:xfrm>
              <a:off x="8917321" y="1167438"/>
              <a:ext cx="91828" cy="56502"/>
            </a:xfrm>
            <a:custGeom>
              <a:avLst/>
              <a:gdLst/>
              <a:ahLst/>
              <a:cxnLst/>
              <a:rect l="l" t="t" r="r" b="b"/>
              <a:pathLst>
                <a:path w="1804" h="1110" extrusionOk="0">
                  <a:moveTo>
                    <a:pt x="1601" y="1"/>
                  </a:moveTo>
                  <a:cubicBezTo>
                    <a:pt x="1474" y="1"/>
                    <a:pt x="1359" y="80"/>
                    <a:pt x="1233" y="128"/>
                  </a:cubicBezTo>
                  <a:cubicBezTo>
                    <a:pt x="571" y="447"/>
                    <a:pt x="343" y="630"/>
                    <a:pt x="1" y="1109"/>
                  </a:cubicBezTo>
                  <a:cubicBezTo>
                    <a:pt x="663" y="790"/>
                    <a:pt x="1256" y="584"/>
                    <a:pt x="1781" y="196"/>
                  </a:cubicBezTo>
                  <a:cubicBezTo>
                    <a:pt x="1804" y="173"/>
                    <a:pt x="1781" y="105"/>
                    <a:pt x="1781" y="59"/>
                  </a:cubicBezTo>
                  <a:cubicBezTo>
                    <a:pt x="1717" y="17"/>
                    <a:pt x="1658" y="1"/>
                    <a:pt x="16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1" name="Google Shape;1971;p128"/>
            <p:cNvSpPr/>
            <p:nvPr/>
          </p:nvSpPr>
          <p:spPr>
            <a:xfrm>
              <a:off x="8845295" y="1114093"/>
              <a:ext cx="67446" cy="44743"/>
            </a:xfrm>
            <a:custGeom>
              <a:avLst/>
              <a:gdLst/>
              <a:ahLst/>
              <a:cxnLst/>
              <a:rect l="l" t="t" r="r" b="b"/>
              <a:pathLst>
                <a:path w="1325" h="879" extrusionOk="0">
                  <a:moveTo>
                    <a:pt x="1012" y="0"/>
                  </a:moveTo>
                  <a:cubicBezTo>
                    <a:pt x="987" y="0"/>
                    <a:pt x="965" y="13"/>
                    <a:pt x="936" y="34"/>
                  </a:cubicBezTo>
                  <a:cubicBezTo>
                    <a:pt x="662" y="240"/>
                    <a:pt x="411" y="422"/>
                    <a:pt x="160" y="651"/>
                  </a:cubicBezTo>
                  <a:cubicBezTo>
                    <a:pt x="92" y="696"/>
                    <a:pt x="69" y="788"/>
                    <a:pt x="1" y="879"/>
                  </a:cubicBezTo>
                  <a:cubicBezTo>
                    <a:pt x="640" y="788"/>
                    <a:pt x="777" y="719"/>
                    <a:pt x="1324" y="217"/>
                  </a:cubicBezTo>
                  <a:cubicBezTo>
                    <a:pt x="1136" y="60"/>
                    <a:pt x="1067" y="0"/>
                    <a:pt x="10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72" name="Google Shape;1972;p128"/>
          <p:cNvGrpSpPr/>
          <p:nvPr/>
        </p:nvGrpSpPr>
        <p:grpSpPr>
          <a:xfrm rot="10800000" flipH="1">
            <a:off x="358972" y="617973"/>
            <a:ext cx="353927" cy="337535"/>
            <a:chOff x="8373602" y="4288128"/>
            <a:chExt cx="265445" cy="253151"/>
          </a:xfrm>
        </p:grpSpPr>
        <p:sp>
          <p:nvSpPr>
            <p:cNvPr id="1973" name="Google Shape;1973;p128"/>
            <p:cNvSpPr/>
            <p:nvPr/>
          </p:nvSpPr>
          <p:spPr>
            <a:xfrm>
              <a:off x="8373602" y="4288128"/>
              <a:ext cx="265445" cy="253151"/>
            </a:xfrm>
            <a:custGeom>
              <a:avLst/>
              <a:gdLst/>
              <a:ahLst/>
              <a:cxnLst/>
              <a:rect l="l" t="t" r="r" b="b"/>
              <a:pathLst>
                <a:path w="8140" h="7763" extrusionOk="0">
                  <a:moveTo>
                    <a:pt x="3677" y="692"/>
                  </a:moveTo>
                  <a:cubicBezTo>
                    <a:pt x="5453" y="692"/>
                    <a:pt x="7344" y="2300"/>
                    <a:pt x="7285" y="4480"/>
                  </a:cubicBezTo>
                  <a:cubicBezTo>
                    <a:pt x="7285" y="4607"/>
                    <a:pt x="7348" y="4670"/>
                    <a:pt x="7443" y="4765"/>
                  </a:cubicBezTo>
                  <a:cubicBezTo>
                    <a:pt x="7443" y="4765"/>
                    <a:pt x="7411" y="4765"/>
                    <a:pt x="7411" y="4797"/>
                  </a:cubicBezTo>
                  <a:cubicBezTo>
                    <a:pt x="6666" y="6133"/>
                    <a:pt x="5316" y="7157"/>
                    <a:pt x="3801" y="7157"/>
                  </a:cubicBezTo>
                  <a:cubicBezTo>
                    <a:pt x="3449" y="7157"/>
                    <a:pt x="3088" y="7101"/>
                    <a:pt x="2724" y="6982"/>
                  </a:cubicBezTo>
                  <a:cubicBezTo>
                    <a:pt x="951" y="6348"/>
                    <a:pt x="412" y="4322"/>
                    <a:pt x="1014" y="2738"/>
                  </a:cubicBezTo>
                  <a:cubicBezTo>
                    <a:pt x="1543" y="1295"/>
                    <a:pt x="2589" y="692"/>
                    <a:pt x="3677" y="692"/>
                  </a:cubicBezTo>
                  <a:close/>
                  <a:moveTo>
                    <a:pt x="3843" y="1"/>
                  </a:moveTo>
                  <a:cubicBezTo>
                    <a:pt x="2338" y="1"/>
                    <a:pt x="968" y="971"/>
                    <a:pt x="381" y="2580"/>
                  </a:cubicBezTo>
                  <a:cubicBezTo>
                    <a:pt x="254" y="2897"/>
                    <a:pt x="222" y="3182"/>
                    <a:pt x="191" y="3530"/>
                  </a:cubicBezTo>
                  <a:cubicBezTo>
                    <a:pt x="1" y="5082"/>
                    <a:pt x="634" y="6760"/>
                    <a:pt x="2249" y="7489"/>
                  </a:cubicBezTo>
                  <a:cubicBezTo>
                    <a:pt x="2693" y="7671"/>
                    <a:pt x="3200" y="7762"/>
                    <a:pt x="3724" y="7762"/>
                  </a:cubicBezTo>
                  <a:cubicBezTo>
                    <a:pt x="4472" y="7762"/>
                    <a:pt x="5252" y="7576"/>
                    <a:pt x="5923" y="7204"/>
                  </a:cubicBezTo>
                  <a:cubicBezTo>
                    <a:pt x="6873" y="6697"/>
                    <a:pt x="7506" y="5873"/>
                    <a:pt x="7633" y="4923"/>
                  </a:cubicBezTo>
                  <a:lnTo>
                    <a:pt x="7633" y="4828"/>
                  </a:lnTo>
                  <a:cubicBezTo>
                    <a:pt x="7760" y="4797"/>
                    <a:pt x="7823" y="4670"/>
                    <a:pt x="7855" y="4543"/>
                  </a:cubicBezTo>
                  <a:cubicBezTo>
                    <a:pt x="7855" y="4480"/>
                    <a:pt x="7918" y="4448"/>
                    <a:pt x="7918" y="4353"/>
                  </a:cubicBezTo>
                  <a:cubicBezTo>
                    <a:pt x="8140" y="2390"/>
                    <a:pt x="6588" y="680"/>
                    <a:pt x="4941" y="173"/>
                  </a:cubicBezTo>
                  <a:cubicBezTo>
                    <a:pt x="4573" y="57"/>
                    <a:pt x="4204" y="1"/>
                    <a:pt x="3843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4" name="Google Shape;1974;p128"/>
            <p:cNvSpPr/>
            <p:nvPr/>
          </p:nvSpPr>
          <p:spPr>
            <a:xfrm>
              <a:off x="8520249" y="4360881"/>
              <a:ext cx="60981" cy="100211"/>
            </a:xfrm>
            <a:custGeom>
              <a:avLst/>
              <a:gdLst/>
              <a:ahLst/>
              <a:cxnLst/>
              <a:rect l="l" t="t" r="r" b="b"/>
              <a:pathLst>
                <a:path w="1870" h="3073" extrusionOk="0">
                  <a:moveTo>
                    <a:pt x="159" y="1"/>
                  </a:moveTo>
                  <a:cubicBezTo>
                    <a:pt x="32" y="64"/>
                    <a:pt x="1" y="317"/>
                    <a:pt x="191" y="381"/>
                  </a:cubicBezTo>
                  <a:cubicBezTo>
                    <a:pt x="1077" y="697"/>
                    <a:pt x="1584" y="1774"/>
                    <a:pt x="1109" y="2629"/>
                  </a:cubicBezTo>
                  <a:cubicBezTo>
                    <a:pt x="982" y="2851"/>
                    <a:pt x="1204" y="3041"/>
                    <a:pt x="1362" y="3072"/>
                  </a:cubicBezTo>
                  <a:cubicBezTo>
                    <a:pt x="1426" y="3041"/>
                    <a:pt x="1521" y="3009"/>
                    <a:pt x="1552" y="2914"/>
                  </a:cubicBezTo>
                  <a:cubicBezTo>
                    <a:pt x="1869" y="2376"/>
                    <a:pt x="1869" y="1616"/>
                    <a:pt x="1584" y="1014"/>
                  </a:cubicBezTo>
                  <a:cubicBezTo>
                    <a:pt x="1331" y="476"/>
                    <a:pt x="887" y="96"/>
                    <a:pt x="317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5" name="Google Shape;1975;p128"/>
            <p:cNvSpPr/>
            <p:nvPr/>
          </p:nvSpPr>
          <p:spPr>
            <a:xfrm>
              <a:off x="8385994" y="4309357"/>
              <a:ext cx="228270" cy="209748"/>
            </a:xfrm>
            <a:custGeom>
              <a:avLst/>
              <a:gdLst/>
              <a:ahLst/>
              <a:cxnLst/>
              <a:rect l="l" t="t" r="r" b="b"/>
              <a:pathLst>
                <a:path w="7000" h="6432" extrusionOk="0">
                  <a:moveTo>
                    <a:pt x="4434" y="1486"/>
                  </a:moveTo>
                  <a:cubicBezTo>
                    <a:pt x="5733" y="1802"/>
                    <a:pt x="6303" y="3386"/>
                    <a:pt x="5701" y="4494"/>
                  </a:cubicBezTo>
                  <a:cubicBezTo>
                    <a:pt x="5669" y="4621"/>
                    <a:pt x="5543" y="4621"/>
                    <a:pt x="5479" y="4621"/>
                  </a:cubicBezTo>
                  <a:cubicBezTo>
                    <a:pt x="5258" y="4621"/>
                    <a:pt x="5099" y="4431"/>
                    <a:pt x="5226" y="4177"/>
                  </a:cubicBezTo>
                  <a:cubicBezTo>
                    <a:pt x="5701" y="3354"/>
                    <a:pt x="5194" y="2277"/>
                    <a:pt x="4308" y="1929"/>
                  </a:cubicBezTo>
                  <a:cubicBezTo>
                    <a:pt x="4118" y="1834"/>
                    <a:pt x="4149" y="1644"/>
                    <a:pt x="4276" y="1517"/>
                  </a:cubicBezTo>
                  <a:cubicBezTo>
                    <a:pt x="4308" y="1486"/>
                    <a:pt x="4403" y="1486"/>
                    <a:pt x="4434" y="1486"/>
                  </a:cubicBezTo>
                  <a:close/>
                  <a:moveTo>
                    <a:pt x="3265" y="1"/>
                  </a:moveTo>
                  <a:cubicBezTo>
                    <a:pt x="2179" y="1"/>
                    <a:pt x="1133" y="608"/>
                    <a:pt x="602" y="2056"/>
                  </a:cubicBezTo>
                  <a:cubicBezTo>
                    <a:pt x="1" y="3639"/>
                    <a:pt x="507" y="5697"/>
                    <a:pt x="2313" y="6236"/>
                  </a:cubicBezTo>
                  <a:cubicBezTo>
                    <a:pt x="2701" y="6370"/>
                    <a:pt x="3088" y="6432"/>
                    <a:pt x="3463" y="6432"/>
                  </a:cubicBezTo>
                  <a:cubicBezTo>
                    <a:pt x="4955" y="6432"/>
                    <a:pt x="6285" y="5455"/>
                    <a:pt x="6968" y="4114"/>
                  </a:cubicBezTo>
                  <a:cubicBezTo>
                    <a:pt x="6968" y="4051"/>
                    <a:pt x="7000" y="4051"/>
                    <a:pt x="7000" y="4051"/>
                  </a:cubicBezTo>
                  <a:cubicBezTo>
                    <a:pt x="6936" y="3987"/>
                    <a:pt x="6841" y="3892"/>
                    <a:pt x="6841" y="3797"/>
                  </a:cubicBezTo>
                  <a:cubicBezTo>
                    <a:pt x="6900" y="1602"/>
                    <a:pt x="5030" y="1"/>
                    <a:pt x="326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76" name="Google Shape;1976;p128"/>
          <p:cNvGrpSpPr/>
          <p:nvPr/>
        </p:nvGrpSpPr>
        <p:grpSpPr>
          <a:xfrm rot="10800000" flipH="1">
            <a:off x="1510540" y="702363"/>
            <a:ext cx="176964" cy="168768"/>
            <a:chOff x="8373602" y="4288128"/>
            <a:chExt cx="265445" cy="253151"/>
          </a:xfrm>
        </p:grpSpPr>
        <p:sp>
          <p:nvSpPr>
            <p:cNvPr id="1977" name="Google Shape;1977;p128"/>
            <p:cNvSpPr/>
            <p:nvPr/>
          </p:nvSpPr>
          <p:spPr>
            <a:xfrm>
              <a:off x="8373602" y="4288128"/>
              <a:ext cx="265445" cy="253151"/>
            </a:xfrm>
            <a:custGeom>
              <a:avLst/>
              <a:gdLst/>
              <a:ahLst/>
              <a:cxnLst/>
              <a:rect l="l" t="t" r="r" b="b"/>
              <a:pathLst>
                <a:path w="8140" h="7763" extrusionOk="0">
                  <a:moveTo>
                    <a:pt x="3677" y="692"/>
                  </a:moveTo>
                  <a:cubicBezTo>
                    <a:pt x="5453" y="692"/>
                    <a:pt x="7344" y="2300"/>
                    <a:pt x="7285" y="4480"/>
                  </a:cubicBezTo>
                  <a:cubicBezTo>
                    <a:pt x="7285" y="4607"/>
                    <a:pt x="7348" y="4670"/>
                    <a:pt x="7443" y="4765"/>
                  </a:cubicBezTo>
                  <a:cubicBezTo>
                    <a:pt x="7443" y="4765"/>
                    <a:pt x="7411" y="4765"/>
                    <a:pt x="7411" y="4797"/>
                  </a:cubicBezTo>
                  <a:cubicBezTo>
                    <a:pt x="6666" y="6133"/>
                    <a:pt x="5316" y="7157"/>
                    <a:pt x="3801" y="7157"/>
                  </a:cubicBezTo>
                  <a:cubicBezTo>
                    <a:pt x="3449" y="7157"/>
                    <a:pt x="3088" y="7101"/>
                    <a:pt x="2724" y="6982"/>
                  </a:cubicBezTo>
                  <a:cubicBezTo>
                    <a:pt x="951" y="6348"/>
                    <a:pt x="412" y="4322"/>
                    <a:pt x="1014" y="2738"/>
                  </a:cubicBezTo>
                  <a:cubicBezTo>
                    <a:pt x="1543" y="1295"/>
                    <a:pt x="2589" y="692"/>
                    <a:pt x="3677" y="692"/>
                  </a:cubicBezTo>
                  <a:close/>
                  <a:moveTo>
                    <a:pt x="3843" y="1"/>
                  </a:moveTo>
                  <a:cubicBezTo>
                    <a:pt x="2338" y="1"/>
                    <a:pt x="968" y="971"/>
                    <a:pt x="381" y="2580"/>
                  </a:cubicBezTo>
                  <a:cubicBezTo>
                    <a:pt x="254" y="2897"/>
                    <a:pt x="222" y="3182"/>
                    <a:pt x="191" y="3530"/>
                  </a:cubicBezTo>
                  <a:cubicBezTo>
                    <a:pt x="1" y="5082"/>
                    <a:pt x="634" y="6760"/>
                    <a:pt x="2249" y="7489"/>
                  </a:cubicBezTo>
                  <a:cubicBezTo>
                    <a:pt x="2693" y="7671"/>
                    <a:pt x="3200" y="7762"/>
                    <a:pt x="3724" y="7762"/>
                  </a:cubicBezTo>
                  <a:cubicBezTo>
                    <a:pt x="4472" y="7762"/>
                    <a:pt x="5252" y="7576"/>
                    <a:pt x="5923" y="7204"/>
                  </a:cubicBezTo>
                  <a:cubicBezTo>
                    <a:pt x="6873" y="6697"/>
                    <a:pt x="7506" y="5873"/>
                    <a:pt x="7633" y="4923"/>
                  </a:cubicBezTo>
                  <a:lnTo>
                    <a:pt x="7633" y="4828"/>
                  </a:lnTo>
                  <a:cubicBezTo>
                    <a:pt x="7760" y="4797"/>
                    <a:pt x="7823" y="4670"/>
                    <a:pt x="7855" y="4543"/>
                  </a:cubicBezTo>
                  <a:cubicBezTo>
                    <a:pt x="7855" y="4480"/>
                    <a:pt x="7918" y="4448"/>
                    <a:pt x="7918" y="4353"/>
                  </a:cubicBezTo>
                  <a:cubicBezTo>
                    <a:pt x="8140" y="2390"/>
                    <a:pt x="6588" y="680"/>
                    <a:pt x="4941" y="173"/>
                  </a:cubicBezTo>
                  <a:cubicBezTo>
                    <a:pt x="4573" y="57"/>
                    <a:pt x="4204" y="1"/>
                    <a:pt x="3843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8" name="Google Shape;1978;p128"/>
            <p:cNvSpPr/>
            <p:nvPr/>
          </p:nvSpPr>
          <p:spPr>
            <a:xfrm>
              <a:off x="8520249" y="4360881"/>
              <a:ext cx="60981" cy="100211"/>
            </a:xfrm>
            <a:custGeom>
              <a:avLst/>
              <a:gdLst/>
              <a:ahLst/>
              <a:cxnLst/>
              <a:rect l="l" t="t" r="r" b="b"/>
              <a:pathLst>
                <a:path w="1870" h="3073" extrusionOk="0">
                  <a:moveTo>
                    <a:pt x="159" y="1"/>
                  </a:moveTo>
                  <a:cubicBezTo>
                    <a:pt x="32" y="64"/>
                    <a:pt x="1" y="317"/>
                    <a:pt x="191" y="381"/>
                  </a:cubicBezTo>
                  <a:cubicBezTo>
                    <a:pt x="1077" y="697"/>
                    <a:pt x="1584" y="1774"/>
                    <a:pt x="1109" y="2629"/>
                  </a:cubicBezTo>
                  <a:cubicBezTo>
                    <a:pt x="982" y="2851"/>
                    <a:pt x="1204" y="3041"/>
                    <a:pt x="1362" y="3072"/>
                  </a:cubicBezTo>
                  <a:cubicBezTo>
                    <a:pt x="1426" y="3041"/>
                    <a:pt x="1521" y="3009"/>
                    <a:pt x="1552" y="2914"/>
                  </a:cubicBezTo>
                  <a:cubicBezTo>
                    <a:pt x="1869" y="2376"/>
                    <a:pt x="1869" y="1616"/>
                    <a:pt x="1584" y="1014"/>
                  </a:cubicBezTo>
                  <a:cubicBezTo>
                    <a:pt x="1331" y="476"/>
                    <a:pt x="887" y="96"/>
                    <a:pt x="317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9" name="Google Shape;1979;p128"/>
            <p:cNvSpPr/>
            <p:nvPr/>
          </p:nvSpPr>
          <p:spPr>
            <a:xfrm>
              <a:off x="8385994" y="4309357"/>
              <a:ext cx="228270" cy="209748"/>
            </a:xfrm>
            <a:custGeom>
              <a:avLst/>
              <a:gdLst/>
              <a:ahLst/>
              <a:cxnLst/>
              <a:rect l="l" t="t" r="r" b="b"/>
              <a:pathLst>
                <a:path w="7000" h="6432" extrusionOk="0">
                  <a:moveTo>
                    <a:pt x="4434" y="1486"/>
                  </a:moveTo>
                  <a:cubicBezTo>
                    <a:pt x="5733" y="1802"/>
                    <a:pt x="6303" y="3386"/>
                    <a:pt x="5701" y="4494"/>
                  </a:cubicBezTo>
                  <a:cubicBezTo>
                    <a:pt x="5669" y="4621"/>
                    <a:pt x="5543" y="4621"/>
                    <a:pt x="5479" y="4621"/>
                  </a:cubicBezTo>
                  <a:cubicBezTo>
                    <a:pt x="5258" y="4621"/>
                    <a:pt x="5099" y="4431"/>
                    <a:pt x="5226" y="4177"/>
                  </a:cubicBezTo>
                  <a:cubicBezTo>
                    <a:pt x="5701" y="3354"/>
                    <a:pt x="5194" y="2277"/>
                    <a:pt x="4308" y="1929"/>
                  </a:cubicBezTo>
                  <a:cubicBezTo>
                    <a:pt x="4118" y="1834"/>
                    <a:pt x="4149" y="1644"/>
                    <a:pt x="4276" y="1517"/>
                  </a:cubicBezTo>
                  <a:cubicBezTo>
                    <a:pt x="4308" y="1486"/>
                    <a:pt x="4403" y="1486"/>
                    <a:pt x="4434" y="1486"/>
                  </a:cubicBezTo>
                  <a:close/>
                  <a:moveTo>
                    <a:pt x="3265" y="1"/>
                  </a:moveTo>
                  <a:cubicBezTo>
                    <a:pt x="2179" y="1"/>
                    <a:pt x="1133" y="608"/>
                    <a:pt x="602" y="2056"/>
                  </a:cubicBezTo>
                  <a:cubicBezTo>
                    <a:pt x="1" y="3639"/>
                    <a:pt x="507" y="5697"/>
                    <a:pt x="2313" y="6236"/>
                  </a:cubicBezTo>
                  <a:cubicBezTo>
                    <a:pt x="2701" y="6370"/>
                    <a:pt x="3088" y="6432"/>
                    <a:pt x="3463" y="6432"/>
                  </a:cubicBezTo>
                  <a:cubicBezTo>
                    <a:pt x="4955" y="6432"/>
                    <a:pt x="6285" y="5455"/>
                    <a:pt x="6968" y="4114"/>
                  </a:cubicBezTo>
                  <a:cubicBezTo>
                    <a:pt x="6968" y="4051"/>
                    <a:pt x="7000" y="4051"/>
                    <a:pt x="7000" y="4051"/>
                  </a:cubicBezTo>
                  <a:cubicBezTo>
                    <a:pt x="6936" y="3987"/>
                    <a:pt x="6841" y="3892"/>
                    <a:pt x="6841" y="3797"/>
                  </a:cubicBezTo>
                  <a:cubicBezTo>
                    <a:pt x="6900" y="1602"/>
                    <a:pt x="5030" y="1"/>
                    <a:pt x="326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80" name="Google Shape;1980;p128"/>
          <p:cNvGrpSpPr/>
          <p:nvPr/>
        </p:nvGrpSpPr>
        <p:grpSpPr>
          <a:xfrm rot="-8733596" flipH="1">
            <a:off x="3612912" y="6351935"/>
            <a:ext cx="176981" cy="168756"/>
            <a:chOff x="8373602" y="4288128"/>
            <a:chExt cx="265445" cy="253151"/>
          </a:xfrm>
        </p:grpSpPr>
        <p:sp>
          <p:nvSpPr>
            <p:cNvPr id="1981" name="Google Shape;1981;p128"/>
            <p:cNvSpPr/>
            <p:nvPr/>
          </p:nvSpPr>
          <p:spPr>
            <a:xfrm>
              <a:off x="8373602" y="4288128"/>
              <a:ext cx="265445" cy="253151"/>
            </a:xfrm>
            <a:custGeom>
              <a:avLst/>
              <a:gdLst/>
              <a:ahLst/>
              <a:cxnLst/>
              <a:rect l="l" t="t" r="r" b="b"/>
              <a:pathLst>
                <a:path w="8140" h="7763" extrusionOk="0">
                  <a:moveTo>
                    <a:pt x="3677" y="692"/>
                  </a:moveTo>
                  <a:cubicBezTo>
                    <a:pt x="5453" y="692"/>
                    <a:pt x="7344" y="2300"/>
                    <a:pt x="7285" y="4480"/>
                  </a:cubicBezTo>
                  <a:cubicBezTo>
                    <a:pt x="7285" y="4607"/>
                    <a:pt x="7348" y="4670"/>
                    <a:pt x="7443" y="4765"/>
                  </a:cubicBezTo>
                  <a:cubicBezTo>
                    <a:pt x="7443" y="4765"/>
                    <a:pt x="7411" y="4765"/>
                    <a:pt x="7411" y="4797"/>
                  </a:cubicBezTo>
                  <a:cubicBezTo>
                    <a:pt x="6666" y="6133"/>
                    <a:pt x="5316" y="7157"/>
                    <a:pt x="3801" y="7157"/>
                  </a:cubicBezTo>
                  <a:cubicBezTo>
                    <a:pt x="3449" y="7157"/>
                    <a:pt x="3088" y="7101"/>
                    <a:pt x="2724" y="6982"/>
                  </a:cubicBezTo>
                  <a:cubicBezTo>
                    <a:pt x="951" y="6348"/>
                    <a:pt x="412" y="4322"/>
                    <a:pt x="1014" y="2738"/>
                  </a:cubicBezTo>
                  <a:cubicBezTo>
                    <a:pt x="1543" y="1295"/>
                    <a:pt x="2589" y="692"/>
                    <a:pt x="3677" y="692"/>
                  </a:cubicBezTo>
                  <a:close/>
                  <a:moveTo>
                    <a:pt x="3843" y="1"/>
                  </a:moveTo>
                  <a:cubicBezTo>
                    <a:pt x="2338" y="1"/>
                    <a:pt x="968" y="971"/>
                    <a:pt x="381" y="2580"/>
                  </a:cubicBezTo>
                  <a:cubicBezTo>
                    <a:pt x="254" y="2897"/>
                    <a:pt x="222" y="3182"/>
                    <a:pt x="191" y="3530"/>
                  </a:cubicBezTo>
                  <a:cubicBezTo>
                    <a:pt x="1" y="5082"/>
                    <a:pt x="634" y="6760"/>
                    <a:pt x="2249" y="7489"/>
                  </a:cubicBezTo>
                  <a:cubicBezTo>
                    <a:pt x="2693" y="7671"/>
                    <a:pt x="3200" y="7762"/>
                    <a:pt x="3724" y="7762"/>
                  </a:cubicBezTo>
                  <a:cubicBezTo>
                    <a:pt x="4472" y="7762"/>
                    <a:pt x="5252" y="7576"/>
                    <a:pt x="5923" y="7204"/>
                  </a:cubicBezTo>
                  <a:cubicBezTo>
                    <a:pt x="6873" y="6697"/>
                    <a:pt x="7506" y="5873"/>
                    <a:pt x="7633" y="4923"/>
                  </a:cubicBezTo>
                  <a:lnTo>
                    <a:pt x="7633" y="4828"/>
                  </a:lnTo>
                  <a:cubicBezTo>
                    <a:pt x="7760" y="4797"/>
                    <a:pt x="7823" y="4670"/>
                    <a:pt x="7855" y="4543"/>
                  </a:cubicBezTo>
                  <a:cubicBezTo>
                    <a:pt x="7855" y="4480"/>
                    <a:pt x="7918" y="4448"/>
                    <a:pt x="7918" y="4353"/>
                  </a:cubicBezTo>
                  <a:cubicBezTo>
                    <a:pt x="8140" y="2390"/>
                    <a:pt x="6588" y="680"/>
                    <a:pt x="4941" y="173"/>
                  </a:cubicBezTo>
                  <a:cubicBezTo>
                    <a:pt x="4573" y="57"/>
                    <a:pt x="4204" y="1"/>
                    <a:pt x="3843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2" name="Google Shape;1982;p128"/>
            <p:cNvSpPr/>
            <p:nvPr/>
          </p:nvSpPr>
          <p:spPr>
            <a:xfrm>
              <a:off x="8520249" y="4360881"/>
              <a:ext cx="60981" cy="100211"/>
            </a:xfrm>
            <a:custGeom>
              <a:avLst/>
              <a:gdLst/>
              <a:ahLst/>
              <a:cxnLst/>
              <a:rect l="l" t="t" r="r" b="b"/>
              <a:pathLst>
                <a:path w="1870" h="3073" extrusionOk="0">
                  <a:moveTo>
                    <a:pt x="159" y="1"/>
                  </a:moveTo>
                  <a:cubicBezTo>
                    <a:pt x="32" y="64"/>
                    <a:pt x="1" y="317"/>
                    <a:pt x="191" y="381"/>
                  </a:cubicBezTo>
                  <a:cubicBezTo>
                    <a:pt x="1077" y="697"/>
                    <a:pt x="1584" y="1774"/>
                    <a:pt x="1109" y="2629"/>
                  </a:cubicBezTo>
                  <a:cubicBezTo>
                    <a:pt x="982" y="2851"/>
                    <a:pt x="1204" y="3041"/>
                    <a:pt x="1362" y="3072"/>
                  </a:cubicBezTo>
                  <a:cubicBezTo>
                    <a:pt x="1426" y="3041"/>
                    <a:pt x="1521" y="3009"/>
                    <a:pt x="1552" y="2914"/>
                  </a:cubicBezTo>
                  <a:cubicBezTo>
                    <a:pt x="1869" y="2376"/>
                    <a:pt x="1869" y="1616"/>
                    <a:pt x="1584" y="1014"/>
                  </a:cubicBezTo>
                  <a:cubicBezTo>
                    <a:pt x="1331" y="476"/>
                    <a:pt x="887" y="96"/>
                    <a:pt x="317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3" name="Google Shape;1983;p128"/>
            <p:cNvSpPr/>
            <p:nvPr/>
          </p:nvSpPr>
          <p:spPr>
            <a:xfrm>
              <a:off x="8385994" y="4309357"/>
              <a:ext cx="228270" cy="209748"/>
            </a:xfrm>
            <a:custGeom>
              <a:avLst/>
              <a:gdLst/>
              <a:ahLst/>
              <a:cxnLst/>
              <a:rect l="l" t="t" r="r" b="b"/>
              <a:pathLst>
                <a:path w="7000" h="6432" extrusionOk="0">
                  <a:moveTo>
                    <a:pt x="4434" y="1486"/>
                  </a:moveTo>
                  <a:cubicBezTo>
                    <a:pt x="5733" y="1802"/>
                    <a:pt x="6303" y="3386"/>
                    <a:pt x="5701" y="4494"/>
                  </a:cubicBezTo>
                  <a:cubicBezTo>
                    <a:pt x="5669" y="4621"/>
                    <a:pt x="5543" y="4621"/>
                    <a:pt x="5479" y="4621"/>
                  </a:cubicBezTo>
                  <a:cubicBezTo>
                    <a:pt x="5258" y="4621"/>
                    <a:pt x="5099" y="4431"/>
                    <a:pt x="5226" y="4177"/>
                  </a:cubicBezTo>
                  <a:cubicBezTo>
                    <a:pt x="5701" y="3354"/>
                    <a:pt x="5194" y="2277"/>
                    <a:pt x="4308" y="1929"/>
                  </a:cubicBezTo>
                  <a:cubicBezTo>
                    <a:pt x="4118" y="1834"/>
                    <a:pt x="4149" y="1644"/>
                    <a:pt x="4276" y="1517"/>
                  </a:cubicBezTo>
                  <a:cubicBezTo>
                    <a:pt x="4308" y="1486"/>
                    <a:pt x="4403" y="1486"/>
                    <a:pt x="4434" y="1486"/>
                  </a:cubicBezTo>
                  <a:close/>
                  <a:moveTo>
                    <a:pt x="3265" y="1"/>
                  </a:moveTo>
                  <a:cubicBezTo>
                    <a:pt x="2179" y="1"/>
                    <a:pt x="1133" y="608"/>
                    <a:pt x="602" y="2056"/>
                  </a:cubicBezTo>
                  <a:cubicBezTo>
                    <a:pt x="1" y="3639"/>
                    <a:pt x="507" y="5697"/>
                    <a:pt x="2313" y="6236"/>
                  </a:cubicBezTo>
                  <a:cubicBezTo>
                    <a:pt x="2701" y="6370"/>
                    <a:pt x="3088" y="6432"/>
                    <a:pt x="3463" y="6432"/>
                  </a:cubicBezTo>
                  <a:cubicBezTo>
                    <a:pt x="4955" y="6432"/>
                    <a:pt x="6285" y="5455"/>
                    <a:pt x="6968" y="4114"/>
                  </a:cubicBezTo>
                  <a:cubicBezTo>
                    <a:pt x="6968" y="4051"/>
                    <a:pt x="7000" y="4051"/>
                    <a:pt x="7000" y="4051"/>
                  </a:cubicBezTo>
                  <a:cubicBezTo>
                    <a:pt x="6936" y="3987"/>
                    <a:pt x="6841" y="3892"/>
                    <a:pt x="6841" y="3797"/>
                  </a:cubicBezTo>
                  <a:cubicBezTo>
                    <a:pt x="6900" y="1602"/>
                    <a:pt x="5030" y="1"/>
                    <a:pt x="326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84" name="Google Shape;1984;p128"/>
          <p:cNvGrpSpPr/>
          <p:nvPr/>
        </p:nvGrpSpPr>
        <p:grpSpPr>
          <a:xfrm rot="-8733207" flipH="1">
            <a:off x="272706" y="1299819"/>
            <a:ext cx="176952" cy="168756"/>
            <a:chOff x="8373602" y="4288128"/>
            <a:chExt cx="265445" cy="253151"/>
          </a:xfrm>
        </p:grpSpPr>
        <p:sp>
          <p:nvSpPr>
            <p:cNvPr id="1985" name="Google Shape;1985;p128"/>
            <p:cNvSpPr/>
            <p:nvPr/>
          </p:nvSpPr>
          <p:spPr>
            <a:xfrm>
              <a:off x="8373602" y="4288128"/>
              <a:ext cx="265445" cy="253151"/>
            </a:xfrm>
            <a:custGeom>
              <a:avLst/>
              <a:gdLst/>
              <a:ahLst/>
              <a:cxnLst/>
              <a:rect l="l" t="t" r="r" b="b"/>
              <a:pathLst>
                <a:path w="8140" h="7763" extrusionOk="0">
                  <a:moveTo>
                    <a:pt x="3677" y="692"/>
                  </a:moveTo>
                  <a:cubicBezTo>
                    <a:pt x="5453" y="692"/>
                    <a:pt x="7344" y="2300"/>
                    <a:pt x="7285" y="4480"/>
                  </a:cubicBezTo>
                  <a:cubicBezTo>
                    <a:pt x="7285" y="4607"/>
                    <a:pt x="7348" y="4670"/>
                    <a:pt x="7443" y="4765"/>
                  </a:cubicBezTo>
                  <a:cubicBezTo>
                    <a:pt x="7443" y="4765"/>
                    <a:pt x="7411" y="4765"/>
                    <a:pt x="7411" y="4797"/>
                  </a:cubicBezTo>
                  <a:cubicBezTo>
                    <a:pt x="6666" y="6133"/>
                    <a:pt x="5316" y="7157"/>
                    <a:pt x="3801" y="7157"/>
                  </a:cubicBezTo>
                  <a:cubicBezTo>
                    <a:pt x="3449" y="7157"/>
                    <a:pt x="3088" y="7101"/>
                    <a:pt x="2724" y="6982"/>
                  </a:cubicBezTo>
                  <a:cubicBezTo>
                    <a:pt x="951" y="6348"/>
                    <a:pt x="412" y="4322"/>
                    <a:pt x="1014" y="2738"/>
                  </a:cubicBezTo>
                  <a:cubicBezTo>
                    <a:pt x="1543" y="1295"/>
                    <a:pt x="2589" y="692"/>
                    <a:pt x="3677" y="692"/>
                  </a:cubicBezTo>
                  <a:close/>
                  <a:moveTo>
                    <a:pt x="3843" y="1"/>
                  </a:moveTo>
                  <a:cubicBezTo>
                    <a:pt x="2338" y="1"/>
                    <a:pt x="968" y="971"/>
                    <a:pt x="381" y="2580"/>
                  </a:cubicBezTo>
                  <a:cubicBezTo>
                    <a:pt x="254" y="2897"/>
                    <a:pt x="222" y="3182"/>
                    <a:pt x="191" y="3530"/>
                  </a:cubicBezTo>
                  <a:cubicBezTo>
                    <a:pt x="1" y="5082"/>
                    <a:pt x="634" y="6760"/>
                    <a:pt x="2249" y="7489"/>
                  </a:cubicBezTo>
                  <a:cubicBezTo>
                    <a:pt x="2693" y="7671"/>
                    <a:pt x="3200" y="7762"/>
                    <a:pt x="3724" y="7762"/>
                  </a:cubicBezTo>
                  <a:cubicBezTo>
                    <a:pt x="4472" y="7762"/>
                    <a:pt x="5252" y="7576"/>
                    <a:pt x="5923" y="7204"/>
                  </a:cubicBezTo>
                  <a:cubicBezTo>
                    <a:pt x="6873" y="6697"/>
                    <a:pt x="7506" y="5873"/>
                    <a:pt x="7633" y="4923"/>
                  </a:cubicBezTo>
                  <a:lnTo>
                    <a:pt x="7633" y="4828"/>
                  </a:lnTo>
                  <a:cubicBezTo>
                    <a:pt x="7760" y="4797"/>
                    <a:pt x="7823" y="4670"/>
                    <a:pt x="7855" y="4543"/>
                  </a:cubicBezTo>
                  <a:cubicBezTo>
                    <a:pt x="7855" y="4480"/>
                    <a:pt x="7918" y="4448"/>
                    <a:pt x="7918" y="4353"/>
                  </a:cubicBezTo>
                  <a:cubicBezTo>
                    <a:pt x="8140" y="2390"/>
                    <a:pt x="6588" y="680"/>
                    <a:pt x="4941" y="173"/>
                  </a:cubicBezTo>
                  <a:cubicBezTo>
                    <a:pt x="4573" y="57"/>
                    <a:pt x="4204" y="1"/>
                    <a:pt x="3843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6" name="Google Shape;1986;p128"/>
            <p:cNvSpPr/>
            <p:nvPr/>
          </p:nvSpPr>
          <p:spPr>
            <a:xfrm>
              <a:off x="8520249" y="4360881"/>
              <a:ext cx="60981" cy="100211"/>
            </a:xfrm>
            <a:custGeom>
              <a:avLst/>
              <a:gdLst/>
              <a:ahLst/>
              <a:cxnLst/>
              <a:rect l="l" t="t" r="r" b="b"/>
              <a:pathLst>
                <a:path w="1870" h="3073" extrusionOk="0">
                  <a:moveTo>
                    <a:pt x="159" y="1"/>
                  </a:moveTo>
                  <a:cubicBezTo>
                    <a:pt x="32" y="64"/>
                    <a:pt x="1" y="317"/>
                    <a:pt x="191" y="381"/>
                  </a:cubicBezTo>
                  <a:cubicBezTo>
                    <a:pt x="1077" y="697"/>
                    <a:pt x="1584" y="1774"/>
                    <a:pt x="1109" y="2629"/>
                  </a:cubicBezTo>
                  <a:cubicBezTo>
                    <a:pt x="982" y="2851"/>
                    <a:pt x="1204" y="3041"/>
                    <a:pt x="1362" y="3072"/>
                  </a:cubicBezTo>
                  <a:cubicBezTo>
                    <a:pt x="1426" y="3041"/>
                    <a:pt x="1521" y="3009"/>
                    <a:pt x="1552" y="2914"/>
                  </a:cubicBezTo>
                  <a:cubicBezTo>
                    <a:pt x="1869" y="2376"/>
                    <a:pt x="1869" y="1616"/>
                    <a:pt x="1584" y="1014"/>
                  </a:cubicBezTo>
                  <a:cubicBezTo>
                    <a:pt x="1331" y="476"/>
                    <a:pt x="887" y="96"/>
                    <a:pt x="317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7" name="Google Shape;1987;p128"/>
            <p:cNvSpPr/>
            <p:nvPr/>
          </p:nvSpPr>
          <p:spPr>
            <a:xfrm>
              <a:off x="8385994" y="4309357"/>
              <a:ext cx="228270" cy="209748"/>
            </a:xfrm>
            <a:custGeom>
              <a:avLst/>
              <a:gdLst/>
              <a:ahLst/>
              <a:cxnLst/>
              <a:rect l="l" t="t" r="r" b="b"/>
              <a:pathLst>
                <a:path w="7000" h="6432" extrusionOk="0">
                  <a:moveTo>
                    <a:pt x="4434" y="1486"/>
                  </a:moveTo>
                  <a:cubicBezTo>
                    <a:pt x="5733" y="1802"/>
                    <a:pt x="6303" y="3386"/>
                    <a:pt x="5701" y="4494"/>
                  </a:cubicBezTo>
                  <a:cubicBezTo>
                    <a:pt x="5669" y="4621"/>
                    <a:pt x="5543" y="4621"/>
                    <a:pt x="5479" y="4621"/>
                  </a:cubicBezTo>
                  <a:cubicBezTo>
                    <a:pt x="5258" y="4621"/>
                    <a:pt x="5099" y="4431"/>
                    <a:pt x="5226" y="4177"/>
                  </a:cubicBezTo>
                  <a:cubicBezTo>
                    <a:pt x="5701" y="3354"/>
                    <a:pt x="5194" y="2277"/>
                    <a:pt x="4308" y="1929"/>
                  </a:cubicBezTo>
                  <a:cubicBezTo>
                    <a:pt x="4118" y="1834"/>
                    <a:pt x="4149" y="1644"/>
                    <a:pt x="4276" y="1517"/>
                  </a:cubicBezTo>
                  <a:cubicBezTo>
                    <a:pt x="4308" y="1486"/>
                    <a:pt x="4403" y="1486"/>
                    <a:pt x="4434" y="1486"/>
                  </a:cubicBezTo>
                  <a:close/>
                  <a:moveTo>
                    <a:pt x="3265" y="1"/>
                  </a:moveTo>
                  <a:cubicBezTo>
                    <a:pt x="2179" y="1"/>
                    <a:pt x="1133" y="608"/>
                    <a:pt x="602" y="2056"/>
                  </a:cubicBezTo>
                  <a:cubicBezTo>
                    <a:pt x="1" y="3639"/>
                    <a:pt x="507" y="5697"/>
                    <a:pt x="2313" y="6236"/>
                  </a:cubicBezTo>
                  <a:cubicBezTo>
                    <a:pt x="2701" y="6370"/>
                    <a:pt x="3088" y="6432"/>
                    <a:pt x="3463" y="6432"/>
                  </a:cubicBezTo>
                  <a:cubicBezTo>
                    <a:pt x="4955" y="6432"/>
                    <a:pt x="6285" y="5455"/>
                    <a:pt x="6968" y="4114"/>
                  </a:cubicBezTo>
                  <a:cubicBezTo>
                    <a:pt x="6968" y="4051"/>
                    <a:pt x="7000" y="4051"/>
                    <a:pt x="7000" y="4051"/>
                  </a:cubicBezTo>
                  <a:cubicBezTo>
                    <a:pt x="6936" y="3987"/>
                    <a:pt x="6841" y="3892"/>
                    <a:pt x="6841" y="3797"/>
                  </a:cubicBezTo>
                  <a:cubicBezTo>
                    <a:pt x="6900" y="1602"/>
                    <a:pt x="5030" y="1"/>
                    <a:pt x="326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88" name="Google Shape;1988;p128"/>
          <p:cNvGrpSpPr/>
          <p:nvPr/>
        </p:nvGrpSpPr>
        <p:grpSpPr>
          <a:xfrm rot="948413" flipH="1">
            <a:off x="732536" y="1299830"/>
            <a:ext cx="176967" cy="168771"/>
            <a:chOff x="8373602" y="4288128"/>
            <a:chExt cx="265445" cy="253151"/>
          </a:xfrm>
        </p:grpSpPr>
        <p:sp>
          <p:nvSpPr>
            <p:cNvPr id="1989" name="Google Shape;1989;p128"/>
            <p:cNvSpPr/>
            <p:nvPr/>
          </p:nvSpPr>
          <p:spPr>
            <a:xfrm>
              <a:off x="8373602" y="4288128"/>
              <a:ext cx="265445" cy="253151"/>
            </a:xfrm>
            <a:custGeom>
              <a:avLst/>
              <a:gdLst/>
              <a:ahLst/>
              <a:cxnLst/>
              <a:rect l="l" t="t" r="r" b="b"/>
              <a:pathLst>
                <a:path w="8140" h="7763" extrusionOk="0">
                  <a:moveTo>
                    <a:pt x="3677" y="692"/>
                  </a:moveTo>
                  <a:cubicBezTo>
                    <a:pt x="5453" y="692"/>
                    <a:pt x="7344" y="2300"/>
                    <a:pt x="7285" y="4480"/>
                  </a:cubicBezTo>
                  <a:cubicBezTo>
                    <a:pt x="7285" y="4607"/>
                    <a:pt x="7348" y="4670"/>
                    <a:pt x="7443" y="4765"/>
                  </a:cubicBezTo>
                  <a:cubicBezTo>
                    <a:pt x="7443" y="4765"/>
                    <a:pt x="7411" y="4765"/>
                    <a:pt x="7411" y="4797"/>
                  </a:cubicBezTo>
                  <a:cubicBezTo>
                    <a:pt x="6666" y="6133"/>
                    <a:pt x="5316" y="7157"/>
                    <a:pt x="3801" y="7157"/>
                  </a:cubicBezTo>
                  <a:cubicBezTo>
                    <a:pt x="3449" y="7157"/>
                    <a:pt x="3088" y="7101"/>
                    <a:pt x="2724" y="6982"/>
                  </a:cubicBezTo>
                  <a:cubicBezTo>
                    <a:pt x="951" y="6348"/>
                    <a:pt x="412" y="4322"/>
                    <a:pt x="1014" y="2738"/>
                  </a:cubicBezTo>
                  <a:cubicBezTo>
                    <a:pt x="1543" y="1295"/>
                    <a:pt x="2589" y="692"/>
                    <a:pt x="3677" y="692"/>
                  </a:cubicBezTo>
                  <a:close/>
                  <a:moveTo>
                    <a:pt x="3843" y="1"/>
                  </a:moveTo>
                  <a:cubicBezTo>
                    <a:pt x="2338" y="1"/>
                    <a:pt x="968" y="971"/>
                    <a:pt x="381" y="2580"/>
                  </a:cubicBezTo>
                  <a:cubicBezTo>
                    <a:pt x="254" y="2897"/>
                    <a:pt x="222" y="3182"/>
                    <a:pt x="191" y="3530"/>
                  </a:cubicBezTo>
                  <a:cubicBezTo>
                    <a:pt x="1" y="5082"/>
                    <a:pt x="634" y="6760"/>
                    <a:pt x="2249" y="7489"/>
                  </a:cubicBezTo>
                  <a:cubicBezTo>
                    <a:pt x="2693" y="7671"/>
                    <a:pt x="3200" y="7762"/>
                    <a:pt x="3724" y="7762"/>
                  </a:cubicBezTo>
                  <a:cubicBezTo>
                    <a:pt x="4472" y="7762"/>
                    <a:pt x="5252" y="7576"/>
                    <a:pt x="5923" y="7204"/>
                  </a:cubicBezTo>
                  <a:cubicBezTo>
                    <a:pt x="6873" y="6697"/>
                    <a:pt x="7506" y="5873"/>
                    <a:pt x="7633" y="4923"/>
                  </a:cubicBezTo>
                  <a:lnTo>
                    <a:pt x="7633" y="4828"/>
                  </a:lnTo>
                  <a:cubicBezTo>
                    <a:pt x="7760" y="4797"/>
                    <a:pt x="7823" y="4670"/>
                    <a:pt x="7855" y="4543"/>
                  </a:cubicBezTo>
                  <a:cubicBezTo>
                    <a:pt x="7855" y="4480"/>
                    <a:pt x="7918" y="4448"/>
                    <a:pt x="7918" y="4353"/>
                  </a:cubicBezTo>
                  <a:cubicBezTo>
                    <a:pt x="8140" y="2390"/>
                    <a:pt x="6588" y="680"/>
                    <a:pt x="4941" y="173"/>
                  </a:cubicBezTo>
                  <a:cubicBezTo>
                    <a:pt x="4573" y="57"/>
                    <a:pt x="4204" y="1"/>
                    <a:pt x="3843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0" name="Google Shape;1990;p128"/>
            <p:cNvSpPr/>
            <p:nvPr/>
          </p:nvSpPr>
          <p:spPr>
            <a:xfrm>
              <a:off x="8520249" y="4360881"/>
              <a:ext cx="60981" cy="100211"/>
            </a:xfrm>
            <a:custGeom>
              <a:avLst/>
              <a:gdLst/>
              <a:ahLst/>
              <a:cxnLst/>
              <a:rect l="l" t="t" r="r" b="b"/>
              <a:pathLst>
                <a:path w="1870" h="3073" extrusionOk="0">
                  <a:moveTo>
                    <a:pt x="159" y="1"/>
                  </a:moveTo>
                  <a:cubicBezTo>
                    <a:pt x="32" y="64"/>
                    <a:pt x="1" y="317"/>
                    <a:pt x="191" y="381"/>
                  </a:cubicBezTo>
                  <a:cubicBezTo>
                    <a:pt x="1077" y="697"/>
                    <a:pt x="1584" y="1774"/>
                    <a:pt x="1109" y="2629"/>
                  </a:cubicBezTo>
                  <a:cubicBezTo>
                    <a:pt x="982" y="2851"/>
                    <a:pt x="1204" y="3041"/>
                    <a:pt x="1362" y="3072"/>
                  </a:cubicBezTo>
                  <a:cubicBezTo>
                    <a:pt x="1426" y="3041"/>
                    <a:pt x="1521" y="3009"/>
                    <a:pt x="1552" y="2914"/>
                  </a:cubicBezTo>
                  <a:cubicBezTo>
                    <a:pt x="1869" y="2376"/>
                    <a:pt x="1869" y="1616"/>
                    <a:pt x="1584" y="1014"/>
                  </a:cubicBezTo>
                  <a:cubicBezTo>
                    <a:pt x="1331" y="476"/>
                    <a:pt x="887" y="96"/>
                    <a:pt x="317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1" name="Google Shape;1991;p128"/>
            <p:cNvSpPr/>
            <p:nvPr/>
          </p:nvSpPr>
          <p:spPr>
            <a:xfrm>
              <a:off x="8385994" y="4309357"/>
              <a:ext cx="228270" cy="209748"/>
            </a:xfrm>
            <a:custGeom>
              <a:avLst/>
              <a:gdLst/>
              <a:ahLst/>
              <a:cxnLst/>
              <a:rect l="l" t="t" r="r" b="b"/>
              <a:pathLst>
                <a:path w="7000" h="6432" extrusionOk="0">
                  <a:moveTo>
                    <a:pt x="4434" y="1486"/>
                  </a:moveTo>
                  <a:cubicBezTo>
                    <a:pt x="5733" y="1802"/>
                    <a:pt x="6303" y="3386"/>
                    <a:pt x="5701" y="4494"/>
                  </a:cubicBezTo>
                  <a:cubicBezTo>
                    <a:pt x="5669" y="4621"/>
                    <a:pt x="5543" y="4621"/>
                    <a:pt x="5479" y="4621"/>
                  </a:cubicBezTo>
                  <a:cubicBezTo>
                    <a:pt x="5258" y="4621"/>
                    <a:pt x="5099" y="4431"/>
                    <a:pt x="5226" y="4177"/>
                  </a:cubicBezTo>
                  <a:cubicBezTo>
                    <a:pt x="5701" y="3354"/>
                    <a:pt x="5194" y="2277"/>
                    <a:pt x="4308" y="1929"/>
                  </a:cubicBezTo>
                  <a:cubicBezTo>
                    <a:pt x="4118" y="1834"/>
                    <a:pt x="4149" y="1644"/>
                    <a:pt x="4276" y="1517"/>
                  </a:cubicBezTo>
                  <a:cubicBezTo>
                    <a:pt x="4308" y="1486"/>
                    <a:pt x="4403" y="1486"/>
                    <a:pt x="4434" y="1486"/>
                  </a:cubicBezTo>
                  <a:close/>
                  <a:moveTo>
                    <a:pt x="3265" y="1"/>
                  </a:moveTo>
                  <a:cubicBezTo>
                    <a:pt x="2179" y="1"/>
                    <a:pt x="1133" y="608"/>
                    <a:pt x="602" y="2056"/>
                  </a:cubicBezTo>
                  <a:cubicBezTo>
                    <a:pt x="1" y="3639"/>
                    <a:pt x="507" y="5697"/>
                    <a:pt x="2313" y="6236"/>
                  </a:cubicBezTo>
                  <a:cubicBezTo>
                    <a:pt x="2701" y="6370"/>
                    <a:pt x="3088" y="6432"/>
                    <a:pt x="3463" y="6432"/>
                  </a:cubicBezTo>
                  <a:cubicBezTo>
                    <a:pt x="4955" y="6432"/>
                    <a:pt x="6285" y="5455"/>
                    <a:pt x="6968" y="4114"/>
                  </a:cubicBezTo>
                  <a:cubicBezTo>
                    <a:pt x="6968" y="4051"/>
                    <a:pt x="7000" y="4051"/>
                    <a:pt x="7000" y="4051"/>
                  </a:cubicBezTo>
                  <a:cubicBezTo>
                    <a:pt x="6936" y="3987"/>
                    <a:pt x="6841" y="3892"/>
                    <a:pt x="6841" y="3797"/>
                  </a:cubicBezTo>
                  <a:cubicBezTo>
                    <a:pt x="6900" y="1602"/>
                    <a:pt x="5030" y="1"/>
                    <a:pt x="326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92" name="Google Shape;1992;p128"/>
          <p:cNvGrpSpPr/>
          <p:nvPr/>
        </p:nvGrpSpPr>
        <p:grpSpPr>
          <a:xfrm rot="3015231" flipH="1">
            <a:off x="11304886" y="528047"/>
            <a:ext cx="353935" cy="337541"/>
            <a:chOff x="8373602" y="4288128"/>
            <a:chExt cx="265445" cy="253151"/>
          </a:xfrm>
        </p:grpSpPr>
        <p:sp>
          <p:nvSpPr>
            <p:cNvPr id="1993" name="Google Shape;1993;p128"/>
            <p:cNvSpPr/>
            <p:nvPr/>
          </p:nvSpPr>
          <p:spPr>
            <a:xfrm>
              <a:off x="8373602" y="4288128"/>
              <a:ext cx="265445" cy="253151"/>
            </a:xfrm>
            <a:custGeom>
              <a:avLst/>
              <a:gdLst/>
              <a:ahLst/>
              <a:cxnLst/>
              <a:rect l="l" t="t" r="r" b="b"/>
              <a:pathLst>
                <a:path w="8140" h="7763" extrusionOk="0">
                  <a:moveTo>
                    <a:pt x="3677" y="692"/>
                  </a:moveTo>
                  <a:cubicBezTo>
                    <a:pt x="5453" y="692"/>
                    <a:pt x="7344" y="2300"/>
                    <a:pt x="7285" y="4480"/>
                  </a:cubicBezTo>
                  <a:cubicBezTo>
                    <a:pt x="7285" y="4607"/>
                    <a:pt x="7348" y="4670"/>
                    <a:pt x="7443" y="4765"/>
                  </a:cubicBezTo>
                  <a:cubicBezTo>
                    <a:pt x="7443" y="4765"/>
                    <a:pt x="7411" y="4765"/>
                    <a:pt x="7411" y="4797"/>
                  </a:cubicBezTo>
                  <a:cubicBezTo>
                    <a:pt x="6666" y="6133"/>
                    <a:pt x="5316" y="7157"/>
                    <a:pt x="3801" y="7157"/>
                  </a:cubicBezTo>
                  <a:cubicBezTo>
                    <a:pt x="3449" y="7157"/>
                    <a:pt x="3088" y="7101"/>
                    <a:pt x="2724" y="6982"/>
                  </a:cubicBezTo>
                  <a:cubicBezTo>
                    <a:pt x="951" y="6348"/>
                    <a:pt x="412" y="4322"/>
                    <a:pt x="1014" y="2738"/>
                  </a:cubicBezTo>
                  <a:cubicBezTo>
                    <a:pt x="1543" y="1295"/>
                    <a:pt x="2589" y="692"/>
                    <a:pt x="3677" y="692"/>
                  </a:cubicBezTo>
                  <a:close/>
                  <a:moveTo>
                    <a:pt x="3843" y="1"/>
                  </a:moveTo>
                  <a:cubicBezTo>
                    <a:pt x="2338" y="1"/>
                    <a:pt x="968" y="971"/>
                    <a:pt x="381" y="2580"/>
                  </a:cubicBezTo>
                  <a:cubicBezTo>
                    <a:pt x="254" y="2897"/>
                    <a:pt x="222" y="3182"/>
                    <a:pt x="191" y="3530"/>
                  </a:cubicBezTo>
                  <a:cubicBezTo>
                    <a:pt x="1" y="5082"/>
                    <a:pt x="634" y="6760"/>
                    <a:pt x="2249" y="7489"/>
                  </a:cubicBezTo>
                  <a:cubicBezTo>
                    <a:pt x="2693" y="7671"/>
                    <a:pt x="3200" y="7762"/>
                    <a:pt x="3724" y="7762"/>
                  </a:cubicBezTo>
                  <a:cubicBezTo>
                    <a:pt x="4472" y="7762"/>
                    <a:pt x="5252" y="7576"/>
                    <a:pt x="5923" y="7204"/>
                  </a:cubicBezTo>
                  <a:cubicBezTo>
                    <a:pt x="6873" y="6697"/>
                    <a:pt x="7506" y="5873"/>
                    <a:pt x="7633" y="4923"/>
                  </a:cubicBezTo>
                  <a:lnTo>
                    <a:pt x="7633" y="4828"/>
                  </a:lnTo>
                  <a:cubicBezTo>
                    <a:pt x="7760" y="4797"/>
                    <a:pt x="7823" y="4670"/>
                    <a:pt x="7855" y="4543"/>
                  </a:cubicBezTo>
                  <a:cubicBezTo>
                    <a:pt x="7855" y="4480"/>
                    <a:pt x="7918" y="4448"/>
                    <a:pt x="7918" y="4353"/>
                  </a:cubicBezTo>
                  <a:cubicBezTo>
                    <a:pt x="8140" y="2390"/>
                    <a:pt x="6588" y="680"/>
                    <a:pt x="4941" y="173"/>
                  </a:cubicBezTo>
                  <a:cubicBezTo>
                    <a:pt x="4573" y="57"/>
                    <a:pt x="4204" y="1"/>
                    <a:pt x="3843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4" name="Google Shape;1994;p128"/>
            <p:cNvSpPr/>
            <p:nvPr/>
          </p:nvSpPr>
          <p:spPr>
            <a:xfrm>
              <a:off x="8520249" y="4360881"/>
              <a:ext cx="60981" cy="100211"/>
            </a:xfrm>
            <a:custGeom>
              <a:avLst/>
              <a:gdLst/>
              <a:ahLst/>
              <a:cxnLst/>
              <a:rect l="l" t="t" r="r" b="b"/>
              <a:pathLst>
                <a:path w="1870" h="3073" extrusionOk="0">
                  <a:moveTo>
                    <a:pt x="159" y="1"/>
                  </a:moveTo>
                  <a:cubicBezTo>
                    <a:pt x="32" y="64"/>
                    <a:pt x="1" y="317"/>
                    <a:pt x="191" y="381"/>
                  </a:cubicBezTo>
                  <a:cubicBezTo>
                    <a:pt x="1077" y="697"/>
                    <a:pt x="1584" y="1774"/>
                    <a:pt x="1109" y="2629"/>
                  </a:cubicBezTo>
                  <a:cubicBezTo>
                    <a:pt x="982" y="2851"/>
                    <a:pt x="1204" y="3041"/>
                    <a:pt x="1362" y="3072"/>
                  </a:cubicBezTo>
                  <a:cubicBezTo>
                    <a:pt x="1426" y="3041"/>
                    <a:pt x="1521" y="3009"/>
                    <a:pt x="1552" y="2914"/>
                  </a:cubicBezTo>
                  <a:cubicBezTo>
                    <a:pt x="1869" y="2376"/>
                    <a:pt x="1869" y="1616"/>
                    <a:pt x="1584" y="1014"/>
                  </a:cubicBezTo>
                  <a:cubicBezTo>
                    <a:pt x="1331" y="476"/>
                    <a:pt x="887" y="96"/>
                    <a:pt x="317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5" name="Google Shape;1995;p128"/>
            <p:cNvSpPr/>
            <p:nvPr/>
          </p:nvSpPr>
          <p:spPr>
            <a:xfrm>
              <a:off x="8385994" y="4309357"/>
              <a:ext cx="228270" cy="209748"/>
            </a:xfrm>
            <a:custGeom>
              <a:avLst/>
              <a:gdLst/>
              <a:ahLst/>
              <a:cxnLst/>
              <a:rect l="l" t="t" r="r" b="b"/>
              <a:pathLst>
                <a:path w="7000" h="6432" extrusionOk="0">
                  <a:moveTo>
                    <a:pt x="4434" y="1486"/>
                  </a:moveTo>
                  <a:cubicBezTo>
                    <a:pt x="5733" y="1802"/>
                    <a:pt x="6303" y="3386"/>
                    <a:pt x="5701" y="4494"/>
                  </a:cubicBezTo>
                  <a:cubicBezTo>
                    <a:pt x="5669" y="4621"/>
                    <a:pt x="5543" y="4621"/>
                    <a:pt x="5479" y="4621"/>
                  </a:cubicBezTo>
                  <a:cubicBezTo>
                    <a:pt x="5258" y="4621"/>
                    <a:pt x="5099" y="4431"/>
                    <a:pt x="5226" y="4177"/>
                  </a:cubicBezTo>
                  <a:cubicBezTo>
                    <a:pt x="5701" y="3354"/>
                    <a:pt x="5194" y="2277"/>
                    <a:pt x="4308" y="1929"/>
                  </a:cubicBezTo>
                  <a:cubicBezTo>
                    <a:pt x="4118" y="1834"/>
                    <a:pt x="4149" y="1644"/>
                    <a:pt x="4276" y="1517"/>
                  </a:cubicBezTo>
                  <a:cubicBezTo>
                    <a:pt x="4308" y="1486"/>
                    <a:pt x="4403" y="1486"/>
                    <a:pt x="4434" y="1486"/>
                  </a:cubicBezTo>
                  <a:close/>
                  <a:moveTo>
                    <a:pt x="3265" y="1"/>
                  </a:moveTo>
                  <a:cubicBezTo>
                    <a:pt x="2179" y="1"/>
                    <a:pt x="1133" y="608"/>
                    <a:pt x="602" y="2056"/>
                  </a:cubicBezTo>
                  <a:cubicBezTo>
                    <a:pt x="1" y="3639"/>
                    <a:pt x="507" y="5697"/>
                    <a:pt x="2313" y="6236"/>
                  </a:cubicBezTo>
                  <a:cubicBezTo>
                    <a:pt x="2701" y="6370"/>
                    <a:pt x="3088" y="6432"/>
                    <a:pt x="3463" y="6432"/>
                  </a:cubicBezTo>
                  <a:cubicBezTo>
                    <a:pt x="4955" y="6432"/>
                    <a:pt x="6285" y="5455"/>
                    <a:pt x="6968" y="4114"/>
                  </a:cubicBezTo>
                  <a:cubicBezTo>
                    <a:pt x="6968" y="4051"/>
                    <a:pt x="7000" y="4051"/>
                    <a:pt x="7000" y="4051"/>
                  </a:cubicBezTo>
                  <a:cubicBezTo>
                    <a:pt x="6936" y="3987"/>
                    <a:pt x="6841" y="3892"/>
                    <a:pt x="6841" y="3797"/>
                  </a:cubicBezTo>
                  <a:cubicBezTo>
                    <a:pt x="6900" y="1602"/>
                    <a:pt x="5030" y="1"/>
                    <a:pt x="326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96" name="Google Shape;1996;p128"/>
          <p:cNvGrpSpPr/>
          <p:nvPr/>
        </p:nvGrpSpPr>
        <p:grpSpPr>
          <a:xfrm flipH="1">
            <a:off x="8397506" y="5837111"/>
            <a:ext cx="176964" cy="168768"/>
            <a:chOff x="8373602" y="4288128"/>
            <a:chExt cx="265445" cy="253151"/>
          </a:xfrm>
        </p:grpSpPr>
        <p:sp>
          <p:nvSpPr>
            <p:cNvPr id="1997" name="Google Shape;1997;p128"/>
            <p:cNvSpPr/>
            <p:nvPr/>
          </p:nvSpPr>
          <p:spPr>
            <a:xfrm>
              <a:off x="8373602" y="4288128"/>
              <a:ext cx="265445" cy="253151"/>
            </a:xfrm>
            <a:custGeom>
              <a:avLst/>
              <a:gdLst/>
              <a:ahLst/>
              <a:cxnLst/>
              <a:rect l="l" t="t" r="r" b="b"/>
              <a:pathLst>
                <a:path w="8140" h="7763" extrusionOk="0">
                  <a:moveTo>
                    <a:pt x="3677" y="692"/>
                  </a:moveTo>
                  <a:cubicBezTo>
                    <a:pt x="5453" y="692"/>
                    <a:pt x="7344" y="2300"/>
                    <a:pt x="7285" y="4480"/>
                  </a:cubicBezTo>
                  <a:cubicBezTo>
                    <a:pt x="7285" y="4607"/>
                    <a:pt x="7348" y="4670"/>
                    <a:pt x="7443" y="4765"/>
                  </a:cubicBezTo>
                  <a:cubicBezTo>
                    <a:pt x="7443" y="4765"/>
                    <a:pt x="7411" y="4765"/>
                    <a:pt x="7411" y="4797"/>
                  </a:cubicBezTo>
                  <a:cubicBezTo>
                    <a:pt x="6666" y="6133"/>
                    <a:pt x="5316" y="7157"/>
                    <a:pt x="3801" y="7157"/>
                  </a:cubicBezTo>
                  <a:cubicBezTo>
                    <a:pt x="3449" y="7157"/>
                    <a:pt x="3088" y="7101"/>
                    <a:pt x="2724" y="6982"/>
                  </a:cubicBezTo>
                  <a:cubicBezTo>
                    <a:pt x="951" y="6348"/>
                    <a:pt x="412" y="4322"/>
                    <a:pt x="1014" y="2738"/>
                  </a:cubicBezTo>
                  <a:cubicBezTo>
                    <a:pt x="1543" y="1295"/>
                    <a:pt x="2589" y="692"/>
                    <a:pt x="3677" y="692"/>
                  </a:cubicBezTo>
                  <a:close/>
                  <a:moveTo>
                    <a:pt x="3843" y="1"/>
                  </a:moveTo>
                  <a:cubicBezTo>
                    <a:pt x="2338" y="1"/>
                    <a:pt x="968" y="971"/>
                    <a:pt x="381" y="2580"/>
                  </a:cubicBezTo>
                  <a:cubicBezTo>
                    <a:pt x="254" y="2897"/>
                    <a:pt x="222" y="3182"/>
                    <a:pt x="191" y="3530"/>
                  </a:cubicBezTo>
                  <a:cubicBezTo>
                    <a:pt x="1" y="5082"/>
                    <a:pt x="634" y="6760"/>
                    <a:pt x="2249" y="7489"/>
                  </a:cubicBezTo>
                  <a:cubicBezTo>
                    <a:pt x="2693" y="7671"/>
                    <a:pt x="3200" y="7762"/>
                    <a:pt x="3724" y="7762"/>
                  </a:cubicBezTo>
                  <a:cubicBezTo>
                    <a:pt x="4472" y="7762"/>
                    <a:pt x="5252" y="7576"/>
                    <a:pt x="5923" y="7204"/>
                  </a:cubicBezTo>
                  <a:cubicBezTo>
                    <a:pt x="6873" y="6697"/>
                    <a:pt x="7506" y="5873"/>
                    <a:pt x="7633" y="4923"/>
                  </a:cubicBezTo>
                  <a:lnTo>
                    <a:pt x="7633" y="4828"/>
                  </a:lnTo>
                  <a:cubicBezTo>
                    <a:pt x="7760" y="4797"/>
                    <a:pt x="7823" y="4670"/>
                    <a:pt x="7855" y="4543"/>
                  </a:cubicBezTo>
                  <a:cubicBezTo>
                    <a:pt x="7855" y="4480"/>
                    <a:pt x="7918" y="4448"/>
                    <a:pt x="7918" y="4353"/>
                  </a:cubicBezTo>
                  <a:cubicBezTo>
                    <a:pt x="8140" y="2390"/>
                    <a:pt x="6588" y="680"/>
                    <a:pt x="4941" y="173"/>
                  </a:cubicBezTo>
                  <a:cubicBezTo>
                    <a:pt x="4573" y="57"/>
                    <a:pt x="4204" y="1"/>
                    <a:pt x="3843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8" name="Google Shape;1998;p128"/>
            <p:cNvSpPr/>
            <p:nvPr/>
          </p:nvSpPr>
          <p:spPr>
            <a:xfrm>
              <a:off x="8520249" y="4360881"/>
              <a:ext cx="60981" cy="100211"/>
            </a:xfrm>
            <a:custGeom>
              <a:avLst/>
              <a:gdLst/>
              <a:ahLst/>
              <a:cxnLst/>
              <a:rect l="l" t="t" r="r" b="b"/>
              <a:pathLst>
                <a:path w="1870" h="3073" extrusionOk="0">
                  <a:moveTo>
                    <a:pt x="159" y="1"/>
                  </a:moveTo>
                  <a:cubicBezTo>
                    <a:pt x="32" y="64"/>
                    <a:pt x="1" y="317"/>
                    <a:pt x="191" y="381"/>
                  </a:cubicBezTo>
                  <a:cubicBezTo>
                    <a:pt x="1077" y="697"/>
                    <a:pt x="1584" y="1774"/>
                    <a:pt x="1109" y="2629"/>
                  </a:cubicBezTo>
                  <a:cubicBezTo>
                    <a:pt x="982" y="2851"/>
                    <a:pt x="1204" y="3041"/>
                    <a:pt x="1362" y="3072"/>
                  </a:cubicBezTo>
                  <a:cubicBezTo>
                    <a:pt x="1426" y="3041"/>
                    <a:pt x="1521" y="3009"/>
                    <a:pt x="1552" y="2914"/>
                  </a:cubicBezTo>
                  <a:cubicBezTo>
                    <a:pt x="1869" y="2376"/>
                    <a:pt x="1869" y="1616"/>
                    <a:pt x="1584" y="1014"/>
                  </a:cubicBezTo>
                  <a:cubicBezTo>
                    <a:pt x="1331" y="476"/>
                    <a:pt x="887" y="96"/>
                    <a:pt x="317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9" name="Google Shape;1999;p128"/>
            <p:cNvSpPr/>
            <p:nvPr/>
          </p:nvSpPr>
          <p:spPr>
            <a:xfrm>
              <a:off x="8385994" y="4309357"/>
              <a:ext cx="228270" cy="209748"/>
            </a:xfrm>
            <a:custGeom>
              <a:avLst/>
              <a:gdLst/>
              <a:ahLst/>
              <a:cxnLst/>
              <a:rect l="l" t="t" r="r" b="b"/>
              <a:pathLst>
                <a:path w="7000" h="6432" extrusionOk="0">
                  <a:moveTo>
                    <a:pt x="4434" y="1486"/>
                  </a:moveTo>
                  <a:cubicBezTo>
                    <a:pt x="5733" y="1802"/>
                    <a:pt x="6303" y="3386"/>
                    <a:pt x="5701" y="4494"/>
                  </a:cubicBezTo>
                  <a:cubicBezTo>
                    <a:pt x="5669" y="4621"/>
                    <a:pt x="5543" y="4621"/>
                    <a:pt x="5479" y="4621"/>
                  </a:cubicBezTo>
                  <a:cubicBezTo>
                    <a:pt x="5258" y="4621"/>
                    <a:pt x="5099" y="4431"/>
                    <a:pt x="5226" y="4177"/>
                  </a:cubicBezTo>
                  <a:cubicBezTo>
                    <a:pt x="5701" y="3354"/>
                    <a:pt x="5194" y="2277"/>
                    <a:pt x="4308" y="1929"/>
                  </a:cubicBezTo>
                  <a:cubicBezTo>
                    <a:pt x="4118" y="1834"/>
                    <a:pt x="4149" y="1644"/>
                    <a:pt x="4276" y="1517"/>
                  </a:cubicBezTo>
                  <a:cubicBezTo>
                    <a:pt x="4308" y="1486"/>
                    <a:pt x="4403" y="1486"/>
                    <a:pt x="4434" y="1486"/>
                  </a:cubicBezTo>
                  <a:close/>
                  <a:moveTo>
                    <a:pt x="3265" y="1"/>
                  </a:moveTo>
                  <a:cubicBezTo>
                    <a:pt x="2179" y="1"/>
                    <a:pt x="1133" y="608"/>
                    <a:pt x="602" y="2056"/>
                  </a:cubicBezTo>
                  <a:cubicBezTo>
                    <a:pt x="1" y="3639"/>
                    <a:pt x="507" y="5697"/>
                    <a:pt x="2313" y="6236"/>
                  </a:cubicBezTo>
                  <a:cubicBezTo>
                    <a:pt x="2701" y="6370"/>
                    <a:pt x="3088" y="6432"/>
                    <a:pt x="3463" y="6432"/>
                  </a:cubicBezTo>
                  <a:cubicBezTo>
                    <a:pt x="4955" y="6432"/>
                    <a:pt x="6285" y="5455"/>
                    <a:pt x="6968" y="4114"/>
                  </a:cubicBezTo>
                  <a:cubicBezTo>
                    <a:pt x="6968" y="4051"/>
                    <a:pt x="7000" y="4051"/>
                    <a:pt x="7000" y="4051"/>
                  </a:cubicBezTo>
                  <a:cubicBezTo>
                    <a:pt x="6936" y="3987"/>
                    <a:pt x="6841" y="3892"/>
                    <a:pt x="6841" y="3797"/>
                  </a:cubicBezTo>
                  <a:cubicBezTo>
                    <a:pt x="6900" y="1602"/>
                    <a:pt x="5030" y="1"/>
                    <a:pt x="326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00" name="Google Shape;2000;p128"/>
          <p:cNvGrpSpPr/>
          <p:nvPr/>
        </p:nvGrpSpPr>
        <p:grpSpPr>
          <a:xfrm rot="2066793" flipH="1">
            <a:off x="5162461" y="6338283"/>
            <a:ext cx="176952" cy="168756"/>
            <a:chOff x="8373602" y="4288128"/>
            <a:chExt cx="265445" cy="253151"/>
          </a:xfrm>
        </p:grpSpPr>
        <p:sp>
          <p:nvSpPr>
            <p:cNvPr id="2001" name="Google Shape;2001;p128"/>
            <p:cNvSpPr/>
            <p:nvPr/>
          </p:nvSpPr>
          <p:spPr>
            <a:xfrm>
              <a:off x="8373602" y="4288128"/>
              <a:ext cx="265445" cy="253151"/>
            </a:xfrm>
            <a:custGeom>
              <a:avLst/>
              <a:gdLst/>
              <a:ahLst/>
              <a:cxnLst/>
              <a:rect l="l" t="t" r="r" b="b"/>
              <a:pathLst>
                <a:path w="8140" h="7763" extrusionOk="0">
                  <a:moveTo>
                    <a:pt x="3677" y="692"/>
                  </a:moveTo>
                  <a:cubicBezTo>
                    <a:pt x="5453" y="692"/>
                    <a:pt x="7344" y="2300"/>
                    <a:pt x="7285" y="4480"/>
                  </a:cubicBezTo>
                  <a:cubicBezTo>
                    <a:pt x="7285" y="4607"/>
                    <a:pt x="7348" y="4670"/>
                    <a:pt x="7443" y="4765"/>
                  </a:cubicBezTo>
                  <a:cubicBezTo>
                    <a:pt x="7443" y="4765"/>
                    <a:pt x="7411" y="4765"/>
                    <a:pt x="7411" y="4797"/>
                  </a:cubicBezTo>
                  <a:cubicBezTo>
                    <a:pt x="6666" y="6133"/>
                    <a:pt x="5316" y="7157"/>
                    <a:pt x="3801" y="7157"/>
                  </a:cubicBezTo>
                  <a:cubicBezTo>
                    <a:pt x="3449" y="7157"/>
                    <a:pt x="3088" y="7101"/>
                    <a:pt x="2724" y="6982"/>
                  </a:cubicBezTo>
                  <a:cubicBezTo>
                    <a:pt x="951" y="6348"/>
                    <a:pt x="412" y="4322"/>
                    <a:pt x="1014" y="2738"/>
                  </a:cubicBezTo>
                  <a:cubicBezTo>
                    <a:pt x="1543" y="1295"/>
                    <a:pt x="2589" y="692"/>
                    <a:pt x="3677" y="692"/>
                  </a:cubicBezTo>
                  <a:close/>
                  <a:moveTo>
                    <a:pt x="3843" y="1"/>
                  </a:moveTo>
                  <a:cubicBezTo>
                    <a:pt x="2338" y="1"/>
                    <a:pt x="968" y="971"/>
                    <a:pt x="381" y="2580"/>
                  </a:cubicBezTo>
                  <a:cubicBezTo>
                    <a:pt x="254" y="2897"/>
                    <a:pt x="222" y="3182"/>
                    <a:pt x="191" y="3530"/>
                  </a:cubicBezTo>
                  <a:cubicBezTo>
                    <a:pt x="1" y="5082"/>
                    <a:pt x="634" y="6760"/>
                    <a:pt x="2249" y="7489"/>
                  </a:cubicBezTo>
                  <a:cubicBezTo>
                    <a:pt x="2693" y="7671"/>
                    <a:pt x="3200" y="7762"/>
                    <a:pt x="3724" y="7762"/>
                  </a:cubicBezTo>
                  <a:cubicBezTo>
                    <a:pt x="4472" y="7762"/>
                    <a:pt x="5252" y="7576"/>
                    <a:pt x="5923" y="7204"/>
                  </a:cubicBezTo>
                  <a:cubicBezTo>
                    <a:pt x="6873" y="6697"/>
                    <a:pt x="7506" y="5873"/>
                    <a:pt x="7633" y="4923"/>
                  </a:cubicBezTo>
                  <a:lnTo>
                    <a:pt x="7633" y="4828"/>
                  </a:lnTo>
                  <a:cubicBezTo>
                    <a:pt x="7760" y="4797"/>
                    <a:pt x="7823" y="4670"/>
                    <a:pt x="7855" y="4543"/>
                  </a:cubicBezTo>
                  <a:cubicBezTo>
                    <a:pt x="7855" y="4480"/>
                    <a:pt x="7918" y="4448"/>
                    <a:pt x="7918" y="4353"/>
                  </a:cubicBezTo>
                  <a:cubicBezTo>
                    <a:pt x="8140" y="2390"/>
                    <a:pt x="6588" y="680"/>
                    <a:pt x="4941" y="173"/>
                  </a:cubicBezTo>
                  <a:cubicBezTo>
                    <a:pt x="4573" y="57"/>
                    <a:pt x="4204" y="1"/>
                    <a:pt x="3843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2" name="Google Shape;2002;p128"/>
            <p:cNvSpPr/>
            <p:nvPr/>
          </p:nvSpPr>
          <p:spPr>
            <a:xfrm>
              <a:off x="8520249" y="4360881"/>
              <a:ext cx="60981" cy="100211"/>
            </a:xfrm>
            <a:custGeom>
              <a:avLst/>
              <a:gdLst/>
              <a:ahLst/>
              <a:cxnLst/>
              <a:rect l="l" t="t" r="r" b="b"/>
              <a:pathLst>
                <a:path w="1870" h="3073" extrusionOk="0">
                  <a:moveTo>
                    <a:pt x="159" y="1"/>
                  </a:moveTo>
                  <a:cubicBezTo>
                    <a:pt x="32" y="64"/>
                    <a:pt x="1" y="317"/>
                    <a:pt x="191" y="381"/>
                  </a:cubicBezTo>
                  <a:cubicBezTo>
                    <a:pt x="1077" y="697"/>
                    <a:pt x="1584" y="1774"/>
                    <a:pt x="1109" y="2629"/>
                  </a:cubicBezTo>
                  <a:cubicBezTo>
                    <a:pt x="982" y="2851"/>
                    <a:pt x="1204" y="3041"/>
                    <a:pt x="1362" y="3072"/>
                  </a:cubicBezTo>
                  <a:cubicBezTo>
                    <a:pt x="1426" y="3041"/>
                    <a:pt x="1521" y="3009"/>
                    <a:pt x="1552" y="2914"/>
                  </a:cubicBezTo>
                  <a:cubicBezTo>
                    <a:pt x="1869" y="2376"/>
                    <a:pt x="1869" y="1616"/>
                    <a:pt x="1584" y="1014"/>
                  </a:cubicBezTo>
                  <a:cubicBezTo>
                    <a:pt x="1331" y="476"/>
                    <a:pt x="887" y="96"/>
                    <a:pt x="317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3" name="Google Shape;2003;p128"/>
            <p:cNvSpPr/>
            <p:nvPr/>
          </p:nvSpPr>
          <p:spPr>
            <a:xfrm>
              <a:off x="8385994" y="4309357"/>
              <a:ext cx="228270" cy="209748"/>
            </a:xfrm>
            <a:custGeom>
              <a:avLst/>
              <a:gdLst/>
              <a:ahLst/>
              <a:cxnLst/>
              <a:rect l="l" t="t" r="r" b="b"/>
              <a:pathLst>
                <a:path w="7000" h="6432" extrusionOk="0">
                  <a:moveTo>
                    <a:pt x="4434" y="1486"/>
                  </a:moveTo>
                  <a:cubicBezTo>
                    <a:pt x="5733" y="1802"/>
                    <a:pt x="6303" y="3386"/>
                    <a:pt x="5701" y="4494"/>
                  </a:cubicBezTo>
                  <a:cubicBezTo>
                    <a:pt x="5669" y="4621"/>
                    <a:pt x="5543" y="4621"/>
                    <a:pt x="5479" y="4621"/>
                  </a:cubicBezTo>
                  <a:cubicBezTo>
                    <a:pt x="5258" y="4621"/>
                    <a:pt x="5099" y="4431"/>
                    <a:pt x="5226" y="4177"/>
                  </a:cubicBezTo>
                  <a:cubicBezTo>
                    <a:pt x="5701" y="3354"/>
                    <a:pt x="5194" y="2277"/>
                    <a:pt x="4308" y="1929"/>
                  </a:cubicBezTo>
                  <a:cubicBezTo>
                    <a:pt x="4118" y="1834"/>
                    <a:pt x="4149" y="1644"/>
                    <a:pt x="4276" y="1517"/>
                  </a:cubicBezTo>
                  <a:cubicBezTo>
                    <a:pt x="4308" y="1486"/>
                    <a:pt x="4403" y="1486"/>
                    <a:pt x="4434" y="1486"/>
                  </a:cubicBezTo>
                  <a:close/>
                  <a:moveTo>
                    <a:pt x="3265" y="1"/>
                  </a:moveTo>
                  <a:cubicBezTo>
                    <a:pt x="2179" y="1"/>
                    <a:pt x="1133" y="608"/>
                    <a:pt x="602" y="2056"/>
                  </a:cubicBezTo>
                  <a:cubicBezTo>
                    <a:pt x="1" y="3639"/>
                    <a:pt x="507" y="5697"/>
                    <a:pt x="2313" y="6236"/>
                  </a:cubicBezTo>
                  <a:cubicBezTo>
                    <a:pt x="2701" y="6370"/>
                    <a:pt x="3088" y="6432"/>
                    <a:pt x="3463" y="6432"/>
                  </a:cubicBezTo>
                  <a:cubicBezTo>
                    <a:pt x="4955" y="6432"/>
                    <a:pt x="6285" y="5455"/>
                    <a:pt x="6968" y="4114"/>
                  </a:cubicBezTo>
                  <a:cubicBezTo>
                    <a:pt x="6968" y="4051"/>
                    <a:pt x="7000" y="4051"/>
                    <a:pt x="7000" y="4051"/>
                  </a:cubicBezTo>
                  <a:cubicBezTo>
                    <a:pt x="6936" y="3987"/>
                    <a:pt x="6841" y="3892"/>
                    <a:pt x="6841" y="3797"/>
                  </a:cubicBezTo>
                  <a:cubicBezTo>
                    <a:pt x="6900" y="1602"/>
                    <a:pt x="5030" y="1"/>
                    <a:pt x="326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04" name="Google Shape;2004;p128"/>
          <p:cNvGrpSpPr/>
          <p:nvPr/>
        </p:nvGrpSpPr>
        <p:grpSpPr>
          <a:xfrm flipH="1">
            <a:off x="8863623" y="6338283"/>
            <a:ext cx="176964" cy="168768"/>
            <a:chOff x="8373602" y="4288128"/>
            <a:chExt cx="265445" cy="253151"/>
          </a:xfrm>
        </p:grpSpPr>
        <p:sp>
          <p:nvSpPr>
            <p:cNvPr id="2005" name="Google Shape;2005;p128"/>
            <p:cNvSpPr/>
            <p:nvPr/>
          </p:nvSpPr>
          <p:spPr>
            <a:xfrm>
              <a:off x="8373602" y="4288128"/>
              <a:ext cx="265445" cy="253151"/>
            </a:xfrm>
            <a:custGeom>
              <a:avLst/>
              <a:gdLst/>
              <a:ahLst/>
              <a:cxnLst/>
              <a:rect l="l" t="t" r="r" b="b"/>
              <a:pathLst>
                <a:path w="8140" h="7763" extrusionOk="0">
                  <a:moveTo>
                    <a:pt x="3677" y="692"/>
                  </a:moveTo>
                  <a:cubicBezTo>
                    <a:pt x="5453" y="692"/>
                    <a:pt x="7344" y="2300"/>
                    <a:pt x="7285" y="4480"/>
                  </a:cubicBezTo>
                  <a:cubicBezTo>
                    <a:pt x="7285" y="4607"/>
                    <a:pt x="7348" y="4670"/>
                    <a:pt x="7443" y="4765"/>
                  </a:cubicBezTo>
                  <a:cubicBezTo>
                    <a:pt x="7443" y="4765"/>
                    <a:pt x="7411" y="4765"/>
                    <a:pt x="7411" y="4797"/>
                  </a:cubicBezTo>
                  <a:cubicBezTo>
                    <a:pt x="6666" y="6133"/>
                    <a:pt x="5316" y="7157"/>
                    <a:pt x="3801" y="7157"/>
                  </a:cubicBezTo>
                  <a:cubicBezTo>
                    <a:pt x="3449" y="7157"/>
                    <a:pt x="3088" y="7101"/>
                    <a:pt x="2724" y="6982"/>
                  </a:cubicBezTo>
                  <a:cubicBezTo>
                    <a:pt x="951" y="6348"/>
                    <a:pt x="412" y="4322"/>
                    <a:pt x="1014" y="2738"/>
                  </a:cubicBezTo>
                  <a:cubicBezTo>
                    <a:pt x="1543" y="1295"/>
                    <a:pt x="2589" y="692"/>
                    <a:pt x="3677" y="692"/>
                  </a:cubicBezTo>
                  <a:close/>
                  <a:moveTo>
                    <a:pt x="3843" y="1"/>
                  </a:moveTo>
                  <a:cubicBezTo>
                    <a:pt x="2338" y="1"/>
                    <a:pt x="968" y="971"/>
                    <a:pt x="381" y="2580"/>
                  </a:cubicBezTo>
                  <a:cubicBezTo>
                    <a:pt x="254" y="2897"/>
                    <a:pt x="222" y="3182"/>
                    <a:pt x="191" y="3530"/>
                  </a:cubicBezTo>
                  <a:cubicBezTo>
                    <a:pt x="1" y="5082"/>
                    <a:pt x="634" y="6760"/>
                    <a:pt x="2249" y="7489"/>
                  </a:cubicBezTo>
                  <a:cubicBezTo>
                    <a:pt x="2693" y="7671"/>
                    <a:pt x="3200" y="7762"/>
                    <a:pt x="3724" y="7762"/>
                  </a:cubicBezTo>
                  <a:cubicBezTo>
                    <a:pt x="4472" y="7762"/>
                    <a:pt x="5252" y="7576"/>
                    <a:pt x="5923" y="7204"/>
                  </a:cubicBezTo>
                  <a:cubicBezTo>
                    <a:pt x="6873" y="6697"/>
                    <a:pt x="7506" y="5873"/>
                    <a:pt x="7633" y="4923"/>
                  </a:cubicBezTo>
                  <a:lnTo>
                    <a:pt x="7633" y="4828"/>
                  </a:lnTo>
                  <a:cubicBezTo>
                    <a:pt x="7760" y="4797"/>
                    <a:pt x="7823" y="4670"/>
                    <a:pt x="7855" y="4543"/>
                  </a:cubicBezTo>
                  <a:cubicBezTo>
                    <a:pt x="7855" y="4480"/>
                    <a:pt x="7918" y="4448"/>
                    <a:pt x="7918" y="4353"/>
                  </a:cubicBezTo>
                  <a:cubicBezTo>
                    <a:pt x="8140" y="2390"/>
                    <a:pt x="6588" y="680"/>
                    <a:pt x="4941" y="173"/>
                  </a:cubicBezTo>
                  <a:cubicBezTo>
                    <a:pt x="4573" y="57"/>
                    <a:pt x="4204" y="1"/>
                    <a:pt x="3843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6" name="Google Shape;2006;p128"/>
            <p:cNvSpPr/>
            <p:nvPr/>
          </p:nvSpPr>
          <p:spPr>
            <a:xfrm>
              <a:off x="8520249" y="4360881"/>
              <a:ext cx="60981" cy="100211"/>
            </a:xfrm>
            <a:custGeom>
              <a:avLst/>
              <a:gdLst/>
              <a:ahLst/>
              <a:cxnLst/>
              <a:rect l="l" t="t" r="r" b="b"/>
              <a:pathLst>
                <a:path w="1870" h="3073" extrusionOk="0">
                  <a:moveTo>
                    <a:pt x="159" y="1"/>
                  </a:moveTo>
                  <a:cubicBezTo>
                    <a:pt x="32" y="64"/>
                    <a:pt x="1" y="317"/>
                    <a:pt x="191" y="381"/>
                  </a:cubicBezTo>
                  <a:cubicBezTo>
                    <a:pt x="1077" y="697"/>
                    <a:pt x="1584" y="1774"/>
                    <a:pt x="1109" y="2629"/>
                  </a:cubicBezTo>
                  <a:cubicBezTo>
                    <a:pt x="982" y="2851"/>
                    <a:pt x="1204" y="3041"/>
                    <a:pt x="1362" y="3072"/>
                  </a:cubicBezTo>
                  <a:cubicBezTo>
                    <a:pt x="1426" y="3041"/>
                    <a:pt x="1521" y="3009"/>
                    <a:pt x="1552" y="2914"/>
                  </a:cubicBezTo>
                  <a:cubicBezTo>
                    <a:pt x="1869" y="2376"/>
                    <a:pt x="1869" y="1616"/>
                    <a:pt x="1584" y="1014"/>
                  </a:cubicBezTo>
                  <a:cubicBezTo>
                    <a:pt x="1331" y="476"/>
                    <a:pt x="887" y="96"/>
                    <a:pt x="317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7" name="Google Shape;2007;p128"/>
            <p:cNvSpPr/>
            <p:nvPr/>
          </p:nvSpPr>
          <p:spPr>
            <a:xfrm>
              <a:off x="8385994" y="4309357"/>
              <a:ext cx="228270" cy="209748"/>
            </a:xfrm>
            <a:custGeom>
              <a:avLst/>
              <a:gdLst/>
              <a:ahLst/>
              <a:cxnLst/>
              <a:rect l="l" t="t" r="r" b="b"/>
              <a:pathLst>
                <a:path w="7000" h="6432" extrusionOk="0">
                  <a:moveTo>
                    <a:pt x="4434" y="1486"/>
                  </a:moveTo>
                  <a:cubicBezTo>
                    <a:pt x="5733" y="1802"/>
                    <a:pt x="6303" y="3386"/>
                    <a:pt x="5701" y="4494"/>
                  </a:cubicBezTo>
                  <a:cubicBezTo>
                    <a:pt x="5669" y="4621"/>
                    <a:pt x="5543" y="4621"/>
                    <a:pt x="5479" y="4621"/>
                  </a:cubicBezTo>
                  <a:cubicBezTo>
                    <a:pt x="5258" y="4621"/>
                    <a:pt x="5099" y="4431"/>
                    <a:pt x="5226" y="4177"/>
                  </a:cubicBezTo>
                  <a:cubicBezTo>
                    <a:pt x="5701" y="3354"/>
                    <a:pt x="5194" y="2277"/>
                    <a:pt x="4308" y="1929"/>
                  </a:cubicBezTo>
                  <a:cubicBezTo>
                    <a:pt x="4118" y="1834"/>
                    <a:pt x="4149" y="1644"/>
                    <a:pt x="4276" y="1517"/>
                  </a:cubicBezTo>
                  <a:cubicBezTo>
                    <a:pt x="4308" y="1486"/>
                    <a:pt x="4403" y="1486"/>
                    <a:pt x="4434" y="1486"/>
                  </a:cubicBezTo>
                  <a:close/>
                  <a:moveTo>
                    <a:pt x="3265" y="1"/>
                  </a:moveTo>
                  <a:cubicBezTo>
                    <a:pt x="2179" y="1"/>
                    <a:pt x="1133" y="608"/>
                    <a:pt x="602" y="2056"/>
                  </a:cubicBezTo>
                  <a:cubicBezTo>
                    <a:pt x="1" y="3639"/>
                    <a:pt x="507" y="5697"/>
                    <a:pt x="2313" y="6236"/>
                  </a:cubicBezTo>
                  <a:cubicBezTo>
                    <a:pt x="2701" y="6370"/>
                    <a:pt x="3088" y="6432"/>
                    <a:pt x="3463" y="6432"/>
                  </a:cubicBezTo>
                  <a:cubicBezTo>
                    <a:pt x="4955" y="6432"/>
                    <a:pt x="6285" y="5455"/>
                    <a:pt x="6968" y="4114"/>
                  </a:cubicBezTo>
                  <a:cubicBezTo>
                    <a:pt x="6968" y="4051"/>
                    <a:pt x="7000" y="4051"/>
                    <a:pt x="7000" y="4051"/>
                  </a:cubicBezTo>
                  <a:cubicBezTo>
                    <a:pt x="6936" y="3987"/>
                    <a:pt x="6841" y="3892"/>
                    <a:pt x="6841" y="3797"/>
                  </a:cubicBezTo>
                  <a:cubicBezTo>
                    <a:pt x="6900" y="1602"/>
                    <a:pt x="5030" y="1"/>
                    <a:pt x="326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08" name="Google Shape;2008;p128"/>
          <p:cNvGrpSpPr/>
          <p:nvPr/>
        </p:nvGrpSpPr>
        <p:grpSpPr>
          <a:xfrm rot="2066599" flipH="1">
            <a:off x="333692" y="4497137"/>
            <a:ext cx="353933" cy="337541"/>
            <a:chOff x="8373602" y="4288128"/>
            <a:chExt cx="265445" cy="253151"/>
          </a:xfrm>
        </p:grpSpPr>
        <p:sp>
          <p:nvSpPr>
            <p:cNvPr id="2009" name="Google Shape;2009;p128"/>
            <p:cNvSpPr/>
            <p:nvPr/>
          </p:nvSpPr>
          <p:spPr>
            <a:xfrm>
              <a:off x="8373602" y="4288128"/>
              <a:ext cx="265445" cy="253151"/>
            </a:xfrm>
            <a:custGeom>
              <a:avLst/>
              <a:gdLst/>
              <a:ahLst/>
              <a:cxnLst/>
              <a:rect l="l" t="t" r="r" b="b"/>
              <a:pathLst>
                <a:path w="8140" h="7763" extrusionOk="0">
                  <a:moveTo>
                    <a:pt x="3677" y="692"/>
                  </a:moveTo>
                  <a:cubicBezTo>
                    <a:pt x="5453" y="692"/>
                    <a:pt x="7344" y="2300"/>
                    <a:pt x="7285" y="4480"/>
                  </a:cubicBezTo>
                  <a:cubicBezTo>
                    <a:pt x="7285" y="4607"/>
                    <a:pt x="7348" y="4670"/>
                    <a:pt x="7443" y="4765"/>
                  </a:cubicBezTo>
                  <a:cubicBezTo>
                    <a:pt x="7443" y="4765"/>
                    <a:pt x="7411" y="4765"/>
                    <a:pt x="7411" y="4797"/>
                  </a:cubicBezTo>
                  <a:cubicBezTo>
                    <a:pt x="6666" y="6133"/>
                    <a:pt x="5316" y="7157"/>
                    <a:pt x="3801" y="7157"/>
                  </a:cubicBezTo>
                  <a:cubicBezTo>
                    <a:pt x="3449" y="7157"/>
                    <a:pt x="3088" y="7101"/>
                    <a:pt x="2724" y="6982"/>
                  </a:cubicBezTo>
                  <a:cubicBezTo>
                    <a:pt x="951" y="6348"/>
                    <a:pt x="412" y="4322"/>
                    <a:pt x="1014" y="2738"/>
                  </a:cubicBezTo>
                  <a:cubicBezTo>
                    <a:pt x="1543" y="1295"/>
                    <a:pt x="2589" y="692"/>
                    <a:pt x="3677" y="692"/>
                  </a:cubicBezTo>
                  <a:close/>
                  <a:moveTo>
                    <a:pt x="3843" y="1"/>
                  </a:moveTo>
                  <a:cubicBezTo>
                    <a:pt x="2338" y="1"/>
                    <a:pt x="968" y="971"/>
                    <a:pt x="381" y="2580"/>
                  </a:cubicBezTo>
                  <a:cubicBezTo>
                    <a:pt x="254" y="2897"/>
                    <a:pt x="222" y="3182"/>
                    <a:pt x="191" y="3530"/>
                  </a:cubicBezTo>
                  <a:cubicBezTo>
                    <a:pt x="1" y="5082"/>
                    <a:pt x="634" y="6760"/>
                    <a:pt x="2249" y="7489"/>
                  </a:cubicBezTo>
                  <a:cubicBezTo>
                    <a:pt x="2693" y="7671"/>
                    <a:pt x="3200" y="7762"/>
                    <a:pt x="3724" y="7762"/>
                  </a:cubicBezTo>
                  <a:cubicBezTo>
                    <a:pt x="4472" y="7762"/>
                    <a:pt x="5252" y="7576"/>
                    <a:pt x="5923" y="7204"/>
                  </a:cubicBezTo>
                  <a:cubicBezTo>
                    <a:pt x="6873" y="6697"/>
                    <a:pt x="7506" y="5873"/>
                    <a:pt x="7633" y="4923"/>
                  </a:cubicBezTo>
                  <a:lnTo>
                    <a:pt x="7633" y="4828"/>
                  </a:lnTo>
                  <a:cubicBezTo>
                    <a:pt x="7760" y="4797"/>
                    <a:pt x="7823" y="4670"/>
                    <a:pt x="7855" y="4543"/>
                  </a:cubicBezTo>
                  <a:cubicBezTo>
                    <a:pt x="7855" y="4480"/>
                    <a:pt x="7918" y="4448"/>
                    <a:pt x="7918" y="4353"/>
                  </a:cubicBezTo>
                  <a:cubicBezTo>
                    <a:pt x="8140" y="2390"/>
                    <a:pt x="6588" y="680"/>
                    <a:pt x="4941" y="173"/>
                  </a:cubicBezTo>
                  <a:cubicBezTo>
                    <a:pt x="4573" y="57"/>
                    <a:pt x="4204" y="1"/>
                    <a:pt x="3843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0" name="Google Shape;2010;p128"/>
            <p:cNvSpPr/>
            <p:nvPr/>
          </p:nvSpPr>
          <p:spPr>
            <a:xfrm>
              <a:off x="8520249" y="4360881"/>
              <a:ext cx="60981" cy="100211"/>
            </a:xfrm>
            <a:custGeom>
              <a:avLst/>
              <a:gdLst/>
              <a:ahLst/>
              <a:cxnLst/>
              <a:rect l="l" t="t" r="r" b="b"/>
              <a:pathLst>
                <a:path w="1870" h="3073" extrusionOk="0">
                  <a:moveTo>
                    <a:pt x="159" y="1"/>
                  </a:moveTo>
                  <a:cubicBezTo>
                    <a:pt x="32" y="64"/>
                    <a:pt x="1" y="317"/>
                    <a:pt x="191" y="381"/>
                  </a:cubicBezTo>
                  <a:cubicBezTo>
                    <a:pt x="1077" y="697"/>
                    <a:pt x="1584" y="1774"/>
                    <a:pt x="1109" y="2629"/>
                  </a:cubicBezTo>
                  <a:cubicBezTo>
                    <a:pt x="982" y="2851"/>
                    <a:pt x="1204" y="3041"/>
                    <a:pt x="1362" y="3072"/>
                  </a:cubicBezTo>
                  <a:cubicBezTo>
                    <a:pt x="1426" y="3041"/>
                    <a:pt x="1521" y="3009"/>
                    <a:pt x="1552" y="2914"/>
                  </a:cubicBezTo>
                  <a:cubicBezTo>
                    <a:pt x="1869" y="2376"/>
                    <a:pt x="1869" y="1616"/>
                    <a:pt x="1584" y="1014"/>
                  </a:cubicBezTo>
                  <a:cubicBezTo>
                    <a:pt x="1331" y="476"/>
                    <a:pt x="887" y="96"/>
                    <a:pt x="317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1" name="Google Shape;2011;p128"/>
            <p:cNvSpPr/>
            <p:nvPr/>
          </p:nvSpPr>
          <p:spPr>
            <a:xfrm>
              <a:off x="8385994" y="4309357"/>
              <a:ext cx="228270" cy="209748"/>
            </a:xfrm>
            <a:custGeom>
              <a:avLst/>
              <a:gdLst/>
              <a:ahLst/>
              <a:cxnLst/>
              <a:rect l="l" t="t" r="r" b="b"/>
              <a:pathLst>
                <a:path w="7000" h="6432" extrusionOk="0">
                  <a:moveTo>
                    <a:pt x="4434" y="1486"/>
                  </a:moveTo>
                  <a:cubicBezTo>
                    <a:pt x="5733" y="1802"/>
                    <a:pt x="6303" y="3386"/>
                    <a:pt x="5701" y="4494"/>
                  </a:cubicBezTo>
                  <a:cubicBezTo>
                    <a:pt x="5669" y="4621"/>
                    <a:pt x="5543" y="4621"/>
                    <a:pt x="5479" y="4621"/>
                  </a:cubicBezTo>
                  <a:cubicBezTo>
                    <a:pt x="5258" y="4621"/>
                    <a:pt x="5099" y="4431"/>
                    <a:pt x="5226" y="4177"/>
                  </a:cubicBezTo>
                  <a:cubicBezTo>
                    <a:pt x="5701" y="3354"/>
                    <a:pt x="5194" y="2277"/>
                    <a:pt x="4308" y="1929"/>
                  </a:cubicBezTo>
                  <a:cubicBezTo>
                    <a:pt x="4118" y="1834"/>
                    <a:pt x="4149" y="1644"/>
                    <a:pt x="4276" y="1517"/>
                  </a:cubicBezTo>
                  <a:cubicBezTo>
                    <a:pt x="4308" y="1486"/>
                    <a:pt x="4403" y="1486"/>
                    <a:pt x="4434" y="1486"/>
                  </a:cubicBezTo>
                  <a:close/>
                  <a:moveTo>
                    <a:pt x="3265" y="1"/>
                  </a:moveTo>
                  <a:cubicBezTo>
                    <a:pt x="2179" y="1"/>
                    <a:pt x="1133" y="608"/>
                    <a:pt x="602" y="2056"/>
                  </a:cubicBezTo>
                  <a:cubicBezTo>
                    <a:pt x="1" y="3639"/>
                    <a:pt x="507" y="5697"/>
                    <a:pt x="2313" y="6236"/>
                  </a:cubicBezTo>
                  <a:cubicBezTo>
                    <a:pt x="2701" y="6370"/>
                    <a:pt x="3088" y="6432"/>
                    <a:pt x="3463" y="6432"/>
                  </a:cubicBezTo>
                  <a:cubicBezTo>
                    <a:pt x="4955" y="6432"/>
                    <a:pt x="6285" y="5455"/>
                    <a:pt x="6968" y="4114"/>
                  </a:cubicBezTo>
                  <a:cubicBezTo>
                    <a:pt x="6968" y="4051"/>
                    <a:pt x="7000" y="4051"/>
                    <a:pt x="7000" y="4051"/>
                  </a:cubicBezTo>
                  <a:cubicBezTo>
                    <a:pt x="6936" y="3987"/>
                    <a:pt x="6841" y="3892"/>
                    <a:pt x="6841" y="3797"/>
                  </a:cubicBezTo>
                  <a:cubicBezTo>
                    <a:pt x="6900" y="1602"/>
                    <a:pt x="5030" y="1"/>
                    <a:pt x="326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12" name="Google Shape;2012;p128"/>
          <p:cNvGrpSpPr/>
          <p:nvPr/>
        </p:nvGrpSpPr>
        <p:grpSpPr>
          <a:xfrm rot="2066599" flipH="1">
            <a:off x="456592" y="3728933"/>
            <a:ext cx="353933" cy="337541"/>
            <a:chOff x="8373602" y="4288128"/>
            <a:chExt cx="265445" cy="253151"/>
          </a:xfrm>
        </p:grpSpPr>
        <p:sp>
          <p:nvSpPr>
            <p:cNvPr id="2013" name="Google Shape;2013;p128"/>
            <p:cNvSpPr/>
            <p:nvPr/>
          </p:nvSpPr>
          <p:spPr>
            <a:xfrm>
              <a:off x="8373602" y="4288128"/>
              <a:ext cx="265445" cy="253151"/>
            </a:xfrm>
            <a:custGeom>
              <a:avLst/>
              <a:gdLst/>
              <a:ahLst/>
              <a:cxnLst/>
              <a:rect l="l" t="t" r="r" b="b"/>
              <a:pathLst>
                <a:path w="8140" h="7763" extrusionOk="0">
                  <a:moveTo>
                    <a:pt x="3677" y="692"/>
                  </a:moveTo>
                  <a:cubicBezTo>
                    <a:pt x="5453" y="692"/>
                    <a:pt x="7344" y="2300"/>
                    <a:pt x="7285" y="4480"/>
                  </a:cubicBezTo>
                  <a:cubicBezTo>
                    <a:pt x="7285" y="4607"/>
                    <a:pt x="7348" y="4670"/>
                    <a:pt x="7443" y="4765"/>
                  </a:cubicBezTo>
                  <a:cubicBezTo>
                    <a:pt x="7443" y="4765"/>
                    <a:pt x="7411" y="4765"/>
                    <a:pt x="7411" y="4797"/>
                  </a:cubicBezTo>
                  <a:cubicBezTo>
                    <a:pt x="6666" y="6133"/>
                    <a:pt x="5316" y="7157"/>
                    <a:pt x="3801" y="7157"/>
                  </a:cubicBezTo>
                  <a:cubicBezTo>
                    <a:pt x="3449" y="7157"/>
                    <a:pt x="3088" y="7101"/>
                    <a:pt x="2724" y="6982"/>
                  </a:cubicBezTo>
                  <a:cubicBezTo>
                    <a:pt x="951" y="6348"/>
                    <a:pt x="412" y="4322"/>
                    <a:pt x="1014" y="2738"/>
                  </a:cubicBezTo>
                  <a:cubicBezTo>
                    <a:pt x="1543" y="1295"/>
                    <a:pt x="2589" y="692"/>
                    <a:pt x="3677" y="692"/>
                  </a:cubicBezTo>
                  <a:close/>
                  <a:moveTo>
                    <a:pt x="3843" y="1"/>
                  </a:moveTo>
                  <a:cubicBezTo>
                    <a:pt x="2338" y="1"/>
                    <a:pt x="968" y="971"/>
                    <a:pt x="381" y="2580"/>
                  </a:cubicBezTo>
                  <a:cubicBezTo>
                    <a:pt x="254" y="2897"/>
                    <a:pt x="222" y="3182"/>
                    <a:pt x="191" y="3530"/>
                  </a:cubicBezTo>
                  <a:cubicBezTo>
                    <a:pt x="1" y="5082"/>
                    <a:pt x="634" y="6760"/>
                    <a:pt x="2249" y="7489"/>
                  </a:cubicBezTo>
                  <a:cubicBezTo>
                    <a:pt x="2693" y="7671"/>
                    <a:pt x="3200" y="7762"/>
                    <a:pt x="3724" y="7762"/>
                  </a:cubicBezTo>
                  <a:cubicBezTo>
                    <a:pt x="4472" y="7762"/>
                    <a:pt x="5252" y="7576"/>
                    <a:pt x="5923" y="7204"/>
                  </a:cubicBezTo>
                  <a:cubicBezTo>
                    <a:pt x="6873" y="6697"/>
                    <a:pt x="7506" y="5873"/>
                    <a:pt x="7633" y="4923"/>
                  </a:cubicBezTo>
                  <a:lnTo>
                    <a:pt x="7633" y="4828"/>
                  </a:lnTo>
                  <a:cubicBezTo>
                    <a:pt x="7760" y="4797"/>
                    <a:pt x="7823" y="4670"/>
                    <a:pt x="7855" y="4543"/>
                  </a:cubicBezTo>
                  <a:cubicBezTo>
                    <a:pt x="7855" y="4480"/>
                    <a:pt x="7918" y="4448"/>
                    <a:pt x="7918" y="4353"/>
                  </a:cubicBezTo>
                  <a:cubicBezTo>
                    <a:pt x="8140" y="2390"/>
                    <a:pt x="6588" y="680"/>
                    <a:pt x="4941" y="173"/>
                  </a:cubicBezTo>
                  <a:cubicBezTo>
                    <a:pt x="4573" y="57"/>
                    <a:pt x="4204" y="1"/>
                    <a:pt x="3843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4" name="Google Shape;2014;p128"/>
            <p:cNvSpPr/>
            <p:nvPr/>
          </p:nvSpPr>
          <p:spPr>
            <a:xfrm>
              <a:off x="8520249" y="4360881"/>
              <a:ext cx="60981" cy="100211"/>
            </a:xfrm>
            <a:custGeom>
              <a:avLst/>
              <a:gdLst/>
              <a:ahLst/>
              <a:cxnLst/>
              <a:rect l="l" t="t" r="r" b="b"/>
              <a:pathLst>
                <a:path w="1870" h="3073" extrusionOk="0">
                  <a:moveTo>
                    <a:pt x="159" y="1"/>
                  </a:moveTo>
                  <a:cubicBezTo>
                    <a:pt x="32" y="64"/>
                    <a:pt x="1" y="317"/>
                    <a:pt x="191" y="381"/>
                  </a:cubicBezTo>
                  <a:cubicBezTo>
                    <a:pt x="1077" y="697"/>
                    <a:pt x="1584" y="1774"/>
                    <a:pt x="1109" y="2629"/>
                  </a:cubicBezTo>
                  <a:cubicBezTo>
                    <a:pt x="982" y="2851"/>
                    <a:pt x="1204" y="3041"/>
                    <a:pt x="1362" y="3072"/>
                  </a:cubicBezTo>
                  <a:cubicBezTo>
                    <a:pt x="1426" y="3041"/>
                    <a:pt x="1521" y="3009"/>
                    <a:pt x="1552" y="2914"/>
                  </a:cubicBezTo>
                  <a:cubicBezTo>
                    <a:pt x="1869" y="2376"/>
                    <a:pt x="1869" y="1616"/>
                    <a:pt x="1584" y="1014"/>
                  </a:cubicBezTo>
                  <a:cubicBezTo>
                    <a:pt x="1331" y="476"/>
                    <a:pt x="887" y="96"/>
                    <a:pt x="317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5" name="Google Shape;2015;p128"/>
            <p:cNvSpPr/>
            <p:nvPr/>
          </p:nvSpPr>
          <p:spPr>
            <a:xfrm>
              <a:off x="8385994" y="4309357"/>
              <a:ext cx="228270" cy="209748"/>
            </a:xfrm>
            <a:custGeom>
              <a:avLst/>
              <a:gdLst/>
              <a:ahLst/>
              <a:cxnLst/>
              <a:rect l="l" t="t" r="r" b="b"/>
              <a:pathLst>
                <a:path w="7000" h="6432" extrusionOk="0">
                  <a:moveTo>
                    <a:pt x="4434" y="1486"/>
                  </a:moveTo>
                  <a:cubicBezTo>
                    <a:pt x="5733" y="1802"/>
                    <a:pt x="6303" y="3386"/>
                    <a:pt x="5701" y="4494"/>
                  </a:cubicBezTo>
                  <a:cubicBezTo>
                    <a:pt x="5669" y="4621"/>
                    <a:pt x="5543" y="4621"/>
                    <a:pt x="5479" y="4621"/>
                  </a:cubicBezTo>
                  <a:cubicBezTo>
                    <a:pt x="5258" y="4621"/>
                    <a:pt x="5099" y="4431"/>
                    <a:pt x="5226" y="4177"/>
                  </a:cubicBezTo>
                  <a:cubicBezTo>
                    <a:pt x="5701" y="3354"/>
                    <a:pt x="5194" y="2277"/>
                    <a:pt x="4308" y="1929"/>
                  </a:cubicBezTo>
                  <a:cubicBezTo>
                    <a:pt x="4118" y="1834"/>
                    <a:pt x="4149" y="1644"/>
                    <a:pt x="4276" y="1517"/>
                  </a:cubicBezTo>
                  <a:cubicBezTo>
                    <a:pt x="4308" y="1486"/>
                    <a:pt x="4403" y="1486"/>
                    <a:pt x="4434" y="1486"/>
                  </a:cubicBezTo>
                  <a:close/>
                  <a:moveTo>
                    <a:pt x="3265" y="1"/>
                  </a:moveTo>
                  <a:cubicBezTo>
                    <a:pt x="2179" y="1"/>
                    <a:pt x="1133" y="608"/>
                    <a:pt x="602" y="2056"/>
                  </a:cubicBezTo>
                  <a:cubicBezTo>
                    <a:pt x="1" y="3639"/>
                    <a:pt x="507" y="5697"/>
                    <a:pt x="2313" y="6236"/>
                  </a:cubicBezTo>
                  <a:cubicBezTo>
                    <a:pt x="2701" y="6370"/>
                    <a:pt x="3088" y="6432"/>
                    <a:pt x="3463" y="6432"/>
                  </a:cubicBezTo>
                  <a:cubicBezTo>
                    <a:pt x="4955" y="6432"/>
                    <a:pt x="6285" y="5455"/>
                    <a:pt x="6968" y="4114"/>
                  </a:cubicBezTo>
                  <a:cubicBezTo>
                    <a:pt x="6968" y="4051"/>
                    <a:pt x="7000" y="4051"/>
                    <a:pt x="7000" y="4051"/>
                  </a:cubicBezTo>
                  <a:cubicBezTo>
                    <a:pt x="6936" y="3987"/>
                    <a:pt x="6841" y="3892"/>
                    <a:pt x="6841" y="3797"/>
                  </a:cubicBezTo>
                  <a:cubicBezTo>
                    <a:pt x="6900" y="1602"/>
                    <a:pt x="5030" y="1"/>
                    <a:pt x="326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16" name="Google Shape;2016;p128"/>
          <p:cNvGrpSpPr/>
          <p:nvPr/>
        </p:nvGrpSpPr>
        <p:grpSpPr>
          <a:xfrm>
            <a:off x="720341" y="5680599"/>
            <a:ext cx="465259" cy="737668"/>
            <a:chOff x="8429375" y="536050"/>
            <a:chExt cx="672727" cy="1066611"/>
          </a:xfrm>
        </p:grpSpPr>
        <p:sp>
          <p:nvSpPr>
            <p:cNvPr id="2017" name="Google Shape;2017;p128"/>
            <p:cNvSpPr/>
            <p:nvPr/>
          </p:nvSpPr>
          <p:spPr>
            <a:xfrm>
              <a:off x="8429375" y="536050"/>
              <a:ext cx="672727" cy="1066611"/>
            </a:xfrm>
            <a:custGeom>
              <a:avLst/>
              <a:gdLst/>
              <a:ahLst/>
              <a:cxnLst/>
              <a:rect l="l" t="t" r="r" b="b"/>
              <a:pathLst>
                <a:path w="13216" h="20954" extrusionOk="0">
                  <a:moveTo>
                    <a:pt x="10500" y="2032"/>
                  </a:moveTo>
                  <a:lnTo>
                    <a:pt x="10500" y="2032"/>
                  </a:lnTo>
                  <a:cubicBezTo>
                    <a:pt x="10089" y="2968"/>
                    <a:pt x="9541" y="3790"/>
                    <a:pt x="9016" y="4611"/>
                  </a:cubicBezTo>
                  <a:cubicBezTo>
                    <a:pt x="8537" y="5342"/>
                    <a:pt x="8103" y="6072"/>
                    <a:pt x="7647" y="6803"/>
                  </a:cubicBezTo>
                  <a:cubicBezTo>
                    <a:pt x="7532" y="6985"/>
                    <a:pt x="7441" y="7168"/>
                    <a:pt x="7350" y="7328"/>
                  </a:cubicBezTo>
                  <a:cubicBezTo>
                    <a:pt x="6939" y="8126"/>
                    <a:pt x="6985" y="8332"/>
                    <a:pt x="7761" y="8811"/>
                  </a:cubicBezTo>
                  <a:cubicBezTo>
                    <a:pt x="8331" y="9176"/>
                    <a:pt x="8948" y="9473"/>
                    <a:pt x="9541" y="9838"/>
                  </a:cubicBezTo>
                  <a:cubicBezTo>
                    <a:pt x="10226" y="10272"/>
                    <a:pt x="10888" y="10728"/>
                    <a:pt x="11550" y="11208"/>
                  </a:cubicBezTo>
                  <a:cubicBezTo>
                    <a:pt x="11778" y="11390"/>
                    <a:pt x="11983" y="11641"/>
                    <a:pt x="12120" y="11893"/>
                  </a:cubicBezTo>
                  <a:cubicBezTo>
                    <a:pt x="12349" y="12281"/>
                    <a:pt x="12303" y="12554"/>
                    <a:pt x="12006" y="12874"/>
                  </a:cubicBezTo>
                  <a:cubicBezTo>
                    <a:pt x="11915" y="12965"/>
                    <a:pt x="11824" y="13057"/>
                    <a:pt x="11732" y="13125"/>
                  </a:cubicBezTo>
                  <a:cubicBezTo>
                    <a:pt x="11618" y="13239"/>
                    <a:pt x="11504" y="13331"/>
                    <a:pt x="11367" y="13422"/>
                  </a:cubicBezTo>
                  <a:cubicBezTo>
                    <a:pt x="8993" y="15088"/>
                    <a:pt x="6619" y="16777"/>
                    <a:pt x="4223" y="18443"/>
                  </a:cubicBezTo>
                  <a:cubicBezTo>
                    <a:pt x="3355" y="19060"/>
                    <a:pt x="2442" y="19608"/>
                    <a:pt x="1484" y="20064"/>
                  </a:cubicBezTo>
                  <a:cubicBezTo>
                    <a:pt x="1347" y="20132"/>
                    <a:pt x="1210" y="20201"/>
                    <a:pt x="1073" y="20269"/>
                  </a:cubicBezTo>
                  <a:cubicBezTo>
                    <a:pt x="890" y="20087"/>
                    <a:pt x="1073" y="19973"/>
                    <a:pt x="1141" y="19881"/>
                  </a:cubicBezTo>
                  <a:cubicBezTo>
                    <a:pt x="2283" y="18352"/>
                    <a:pt x="3401" y="16823"/>
                    <a:pt x="4656" y="15385"/>
                  </a:cubicBezTo>
                  <a:cubicBezTo>
                    <a:pt x="5318" y="14654"/>
                    <a:pt x="5935" y="13878"/>
                    <a:pt x="6574" y="13125"/>
                  </a:cubicBezTo>
                  <a:cubicBezTo>
                    <a:pt x="6642" y="13057"/>
                    <a:pt x="6711" y="12965"/>
                    <a:pt x="6779" y="12897"/>
                  </a:cubicBezTo>
                  <a:cubicBezTo>
                    <a:pt x="7259" y="12258"/>
                    <a:pt x="7213" y="11984"/>
                    <a:pt x="6528" y="11550"/>
                  </a:cubicBezTo>
                  <a:cubicBezTo>
                    <a:pt x="6391" y="11459"/>
                    <a:pt x="6209" y="11390"/>
                    <a:pt x="6049" y="11322"/>
                  </a:cubicBezTo>
                  <a:cubicBezTo>
                    <a:pt x="5067" y="10934"/>
                    <a:pt x="4063" y="10546"/>
                    <a:pt x="3081" y="10135"/>
                  </a:cubicBezTo>
                  <a:cubicBezTo>
                    <a:pt x="2876" y="10044"/>
                    <a:pt x="2693" y="9952"/>
                    <a:pt x="2488" y="9838"/>
                  </a:cubicBezTo>
                  <a:cubicBezTo>
                    <a:pt x="2465" y="9519"/>
                    <a:pt x="2625" y="9336"/>
                    <a:pt x="2785" y="9154"/>
                  </a:cubicBezTo>
                  <a:cubicBezTo>
                    <a:pt x="3196" y="8743"/>
                    <a:pt x="3584" y="8309"/>
                    <a:pt x="4017" y="7921"/>
                  </a:cubicBezTo>
                  <a:cubicBezTo>
                    <a:pt x="5067" y="6962"/>
                    <a:pt x="6140" y="6026"/>
                    <a:pt x="7190" y="5068"/>
                  </a:cubicBezTo>
                  <a:cubicBezTo>
                    <a:pt x="8308" y="4086"/>
                    <a:pt x="9473" y="3128"/>
                    <a:pt x="10500" y="2032"/>
                  </a:cubicBezTo>
                  <a:close/>
                  <a:moveTo>
                    <a:pt x="11572" y="1"/>
                  </a:moveTo>
                  <a:cubicBezTo>
                    <a:pt x="11048" y="343"/>
                    <a:pt x="10614" y="617"/>
                    <a:pt x="10226" y="1005"/>
                  </a:cubicBezTo>
                  <a:cubicBezTo>
                    <a:pt x="9746" y="1439"/>
                    <a:pt x="9244" y="1872"/>
                    <a:pt x="8765" y="2329"/>
                  </a:cubicBezTo>
                  <a:cubicBezTo>
                    <a:pt x="8286" y="2785"/>
                    <a:pt x="7806" y="3242"/>
                    <a:pt x="7350" y="3698"/>
                  </a:cubicBezTo>
                  <a:cubicBezTo>
                    <a:pt x="7053" y="3995"/>
                    <a:pt x="6802" y="4315"/>
                    <a:pt x="6505" y="4588"/>
                  </a:cubicBezTo>
                  <a:cubicBezTo>
                    <a:pt x="5273" y="5730"/>
                    <a:pt x="4040" y="6848"/>
                    <a:pt x="2830" y="7989"/>
                  </a:cubicBezTo>
                  <a:cubicBezTo>
                    <a:pt x="2534" y="8263"/>
                    <a:pt x="2237" y="8537"/>
                    <a:pt x="1986" y="8857"/>
                  </a:cubicBezTo>
                  <a:cubicBezTo>
                    <a:pt x="1552" y="9427"/>
                    <a:pt x="1666" y="10021"/>
                    <a:pt x="2237" y="10432"/>
                  </a:cubicBezTo>
                  <a:cubicBezTo>
                    <a:pt x="2420" y="10569"/>
                    <a:pt x="2625" y="10683"/>
                    <a:pt x="2830" y="10774"/>
                  </a:cubicBezTo>
                  <a:cubicBezTo>
                    <a:pt x="3310" y="10980"/>
                    <a:pt x="3812" y="11185"/>
                    <a:pt x="4314" y="11390"/>
                  </a:cubicBezTo>
                  <a:cubicBezTo>
                    <a:pt x="4748" y="11550"/>
                    <a:pt x="5204" y="11687"/>
                    <a:pt x="5661" y="11870"/>
                  </a:cubicBezTo>
                  <a:cubicBezTo>
                    <a:pt x="5798" y="11915"/>
                    <a:pt x="5980" y="11915"/>
                    <a:pt x="6026" y="12189"/>
                  </a:cubicBezTo>
                  <a:cubicBezTo>
                    <a:pt x="5432" y="12920"/>
                    <a:pt x="4862" y="13719"/>
                    <a:pt x="4223" y="14472"/>
                  </a:cubicBezTo>
                  <a:cubicBezTo>
                    <a:pt x="2808" y="16161"/>
                    <a:pt x="1598" y="18010"/>
                    <a:pt x="342" y="19813"/>
                  </a:cubicBezTo>
                  <a:cubicBezTo>
                    <a:pt x="183" y="20041"/>
                    <a:pt x="23" y="20269"/>
                    <a:pt x="0" y="20566"/>
                  </a:cubicBezTo>
                  <a:cubicBezTo>
                    <a:pt x="199" y="20827"/>
                    <a:pt x="429" y="20953"/>
                    <a:pt x="683" y="20953"/>
                  </a:cubicBezTo>
                  <a:cubicBezTo>
                    <a:pt x="808" y="20953"/>
                    <a:pt x="938" y="20923"/>
                    <a:pt x="1073" y="20863"/>
                  </a:cubicBezTo>
                  <a:cubicBezTo>
                    <a:pt x="1392" y="20749"/>
                    <a:pt x="1689" y="20635"/>
                    <a:pt x="1986" y="20475"/>
                  </a:cubicBezTo>
                  <a:cubicBezTo>
                    <a:pt x="3333" y="19790"/>
                    <a:pt x="4656" y="19037"/>
                    <a:pt x="5912" y="18170"/>
                  </a:cubicBezTo>
                  <a:cubicBezTo>
                    <a:pt x="7829" y="16800"/>
                    <a:pt x="9746" y="15430"/>
                    <a:pt x="11664" y="14038"/>
                  </a:cubicBezTo>
                  <a:cubicBezTo>
                    <a:pt x="11961" y="13833"/>
                    <a:pt x="12257" y="13582"/>
                    <a:pt x="12531" y="13331"/>
                  </a:cubicBezTo>
                  <a:cubicBezTo>
                    <a:pt x="12691" y="13194"/>
                    <a:pt x="12828" y="13011"/>
                    <a:pt x="12874" y="12828"/>
                  </a:cubicBezTo>
                  <a:cubicBezTo>
                    <a:pt x="13079" y="12052"/>
                    <a:pt x="13216" y="11756"/>
                    <a:pt x="12394" y="11117"/>
                  </a:cubicBezTo>
                  <a:cubicBezTo>
                    <a:pt x="12326" y="11071"/>
                    <a:pt x="12280" y="11025"/>
                    <a:pt x="12212" y="10980"/>
                  </a:cubicBezTo>
                  <a:cubicBezTo>
                    <a:pt x="11070" y="10044"/>
                    <a:pt x="9861" y="9199"/>
                    <a:pt x="8605" y="8423"/>
                  </a:cubicBezTo>
                  <a:cubicBezTo>
                    <a:pt x="8445" y="8332"/>
                    <a:pt x="8286" y="8195"/>
                    <a:pt x="8126" y="8081"/>
                  </a:cubicBezTo>
                  <a:cubicBezTo>
                    <a:pt x="8172" y="7921"/>
                    <a:pt x="8217" y="7807"/>
                    <a:pt x="8263" y="7693"/>
                  </a:cubicBezTo>
                  <a:cubicBezTo>
                    <a:pt x="8674" y="6917"/>
                    <a:pt x="9085" y="6118"/>
                    <a:pt x="9518" y="5342"/>
                  </a:cubicBezTo>
                  <a:cubicBezTo>
                    <a:pt x="10203" y="4109"/>
                    <a:pt x="10911" y="2877"/>
                    <a:pt x="11618" y="1644"/>
                  </a:cubicBezTo>
                  <a:cubicBezTo>
                    <a:pt x="11801" y="1302"/>
                    <a:pt x="11938" y="914"/>
                    <a:pt x="12120" y="526"/>
                  </a:cubicBezTo>
                  <a:cubicBezTo>
                    <a:pt x="11938" y="343"/>
                    <a:pt x="11778" y="183"/>
                    <a:pt x="115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8" name="Google Shape;2018;p128"/>
            <p:cNvSpPr/>
            <p:nvPr/>
          </p:nvSpPr>
          <p:spPr>
            <a:xfrm>
              <a:off x="8877821" y="1135115"/>
              <a:ext cx="96511" cy="64392"/>
            </a:xfrm>
            <a:custGeom>
              <a:avLst/>
              <a:gdLst/>
              <a:ahLst/>
              <a:cxnLst/>
              <a:rect l="l" t="t" r="r" b="b"/>
              <a:pathLst>
                <a:path w="1896" h="1265" extrusionOk="0">
                  <a:moveTo>
                    <a:pt x="1623" y="1"/>
                  </a:moveTo>
                  <a:cubicBezTo>
                    <a:pt x="1525" y="1"/>
                    <a:pt x="1430" y="42"/>
                    <a:pt x="1347" y="101"/>
                  </a:cubicBezTo>
                  <a:cubicBezTo>
                    <a:pt x="868" y="352"/>
                    <a:pt x="411" y="626"/>
                    <a:pt x="69" y="1059"/>
                  </a:cubicBezTo>
                  <a:cubicBezTo>
                    <a:pt x="46" y="1105"/>
                    <a:pt x="23" y="1174"/>
                    <a:pt x="1" y="1265"/>
                  </a:cubicBezTo>
                  <a:cubicBezTo>
                    <a:pt x="503" y="1128"/>
                    <a:pt x="1324" y="694"/>
                    <a:pt x="1872" y="283"/>
                  </a:cubicBezTo>
                  <a:cubicBezTo>
                    <a:pt x="1895" y="261"/>
                    <a:pt x="1872" y="192"/>
                    <a:pt x="1895" y="124"/>
                  </a:cubicBezTo>
                  <a:cubicBezTo>
                    <a:pt x="1807" y="36"/>
                    <a:pt x="1714" y="1"/>
                    <a:pt x="16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9" name="Google Shape;2019;p128"/>
            <p:cNvSpPr/>
            <p:nvPr/>
          </p:nvSpPr>
          <p:spPr>
            <a:xfrm>
              <a:off x="8917321" y="1167438"/>
              <a:ext cx="91828" cy="56502"/>
            </a:xfrm>
            <a:custGeom>
              <a:avLst/>
              <a:gdLst/>
              <a:ahLst/>
              <a:cxnLst/>
              <a:rect l="l" t="t" r="r" b="b"/>
              <a:pathLst>
                <a:path w="1804" h="1110" extrusionOk="0">
                  <a:moveTo>
                    <a:pt x="1601" y="1"/>
                  </a:moveTo>
                  <a:cubicBezTo>
                    <a:pt x="1474" y="1"/>
                    <a:pt x="1359" y="80"/>
                    <a:pt x="1233" y="128"/>
                  </a:cubicBezTo>
                  <a:cubicBezTo>
                    <a:pt x="571" y="447"/>
                    <a:pt x="343" y="630"/>
                    <a:pt x="1" y="1109"/>
                  </a:cubicBezTo>
                  <a:cubicBezTo>
                    <a:pt x="663" y="790"/>
                    <a:pt x="1256" y="584"/>
                    <a:pt x="1781" y="196"/>
                  </a:cubicBezTo>
                  <a:cubicBezTo>
                    <a:pt x="1804" y="173"/>
                    <a:pt x="1781" y="105"/>
                    <a:pt x="1781" y="59"/>
                  </a:cubicBezTo>
                  <a:cubicBezTo>
                    <a:pt x="1717" y="17"/>
                    <a:pt x="1658" y="1"/>
                    <a:pt x="16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0" name="Google Shape;2020;p128"/>
            <p:cNvSpPr/>
            <p:nvPr/>
          </p:nvSpPr>
          <p:spPr>
            <a:xfrm>
              <a:off x="8845295" y="1114093"/>
              <a:ext cx="67446" cy="44743"/>
            </a:xfrm>
            <a:custGeom>
              <a:avLst/>
              <a:gdLst/>
              <a:ahLst/>
              <a:cxnLst/>
              <a:rect l="l" t="t" r="r" b="b"/>
              <a:pathLst>
                <a:path w="1325" h="879" extrusionOk="0">
                  <a:moveTo>
                    <a:pt x="1012" y="0"/>
                  </a:moveTo>
                  <a:cubicBezTo>
                    <a:pt x="987" y="0"/>
                    <a:pt x="965" y="13"/>
                    <a:pt x="936" y="34"/>
                  </a:cubicBezTo>
                  <a:cubicBezTo>
                    <a:pt x="662" y="240"/>
                    <a:pt x="411" y="422"/>
                    <a:pt x="160" y="651"/>
                  </a:cubicBezTo>
                  <a:cubicBezTo>
                    <a:pt x="92" y="696"/>
                    <a:pt x="69" y="788"/>
                    <a:pt x="1" y="879"/>
                  </a:cubicBezTo>
                  <a:cubicBezTo>
                    <a:pt x="640" y="788"/>
                    <a:pt x="777" y="719"/>
                    <a:pt x="1324" y="217"/>
                  </a:cubicBezTo>
                  <a:cubicBezTo>
                    <a:pt x="1136" y="60"/>
                    <a:pt x="1067" y="0"/>
                    <a:pt x="10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21" name="Google Shape;2021;p128"/>
          <p:cNvGrpSpPr/>
          <p:nvPr/>
        </p:nvGrpSpPr>
        <p:grpSpPr>
          <a:xfrm rot="-8733596" flipH="1">
            <a:off x="11393360" y="1434835"/>
            <a:ext cx="176981" cy="168756"/>
            <a:chOff x="8373602" y="4288128"/>
            <a:chExt cx="265445" cy="253151"/>
          </a:xfrm>
        </p:grpSpPr>
        <p:sp>
          <p:nvSpPr>
            <p:cNvPr id="2022" name="Google Shape;2022;p128"/>
            <p:cNvSpPr/>
            <p:nvPr/>
          </p:nvSpPr>
          <p:spPr>
            <a:xfrm>
              <a:off x="8373602" y="4288128"/>
              <a:ext cx="265445" cy="253151"/>
            </a:xfrm>
            <a:custGeom>
              <a:avLst/>
              <a:gdLst/>
              <a:ahLst/>
              <a:cxnLst/>
              <a:rect l="l" t="t" r="r" b="b"/>
              <a:pathLst>
                <a:path w="8140" h="7763" extrusionOk="0">
                  <a:moveTo>
                    <a:pt x="3677" y="692"/>
                  </a:moveTo>
                  <a:cubicBezTo>
                    <a:pt x="5453" y="692"/>
                    <a:pt x="7344" y="2300"/>
                    <a:pt x="7285" y="4480"/>
                  </a:cubicBezTo>
                  <a:cubicBezTo>
                    <a:pt x="7285" y="4607"/>
                    <a:pt x="7348" y="4670"/>
                    <a:pt x="7443" y="4765"/>
                  </a:cubicBezTo>
                  <a:cubicBezTo>
                    <a:pt x="7443" y="4765"/>
                    <a:pt x="7411" y="4765"/>
                    <a:pt x="7411" y="4797"/>
                  </a:cubicBezTo>
                  <a:cubicBezTo>
                    <a:pt x="6666" y="6133"/>
                    <a:pt x="5316" y="7157"/>
                    <a:pt x="3801" y="7157"/>
                  </a:cubicBezTo>
                  <a:cubicBezTo>
                    <a:pt x="3449" y="7157"/>
                    <a:pt x="3088" y="7101"/>
                    <a:pt x="2724" y="6982"/>
                  </a:cubicBezTo>
                  <a:cubicBezTo>
                    <a:pt x="951" y="6348"/>
                    <a:pt x="412" y="4322"/>
                    <a:pt x="1014" y="2738"/>
                  </a:cubicBezTo>
                  <a:cubicBezTo>
                    <a:pt x="1543" y="1295"/>
                    <a:pt x="2589" y="692"/>
                    <a:pt x="3677" y="692"/>
                  </a:cubicBezTo>
                  <a:close/>
                  <a:moveTo>
                    <a:pt x="3843" y="1"/>
                  </a:moveTo>
                  <a:cubicBezTo>
                    <a:pt x="2338" y="1"/>
                    <a:pt x="968" y="971"/>
                    <a:pt x="381" y="2580"/>
                  </a:cubicBezTo>
                  <a:cubicBezTo>
                    <a:pt x="254" y="2897"/>
                    <a:pt x="222" y="3182"/>
                    <a:pt x="191" y="3530"/>
                  </a:cubicBezTo>
                  <a:cubicBezTo>
                    <a:pt x="1" y="5082"/>
                    <a:pt x="634" y="6760"/>
                    <a:pt x="2249" y="7489"/>
                  </a:cubicBezTo>
                  <a:cubicBezTo>
                    <a:pt x="2693" y="7671"/>
                    <a:pt x="3200" y="7762"/>
                    <a:pt x="3724" y="7762"/>
                  </a:cubicBezTo>
                  <a:cubicBezTo>
                    <a:pt x="4472" y="7762"/>
                    <a:pt x="5252" y="7576"/>
                    <a:pt x="5923" y="7204"/>
                  </a:cubicBezTo>
                  <a:cubicBezTo>
                    <a:pt x="6873" y="6697"/>
                    <a:pt x="7506" y="5873"/>
                    <a:pt x="7633" y="4923"/>
                  </a:cubicBezTo>
                  <a:lnTo>
                    <a:pt x="7633" y="4828"/>
                  </a:lnTo>
                  <a:cubicBezTo>
                    <a:pt x="7760" y="4797"/>
                    <a:pt x="7823" y="4670"/>
                    <a:pt x="7855" y="4543"/>
                  </a:cubicBezTo>
                  <a:cubicBezTo>
                    <a:pt x="7855" y="4480"/>
                    <a:pt x="7918" y="4448"/>
                    <a:pt x="7918" y="4353"/>
                  </a:cubicBezTo>
                  <a:cubicBezTo>
                    <a:pt x="8140" y="2390"/>
                    <a:pt x="6588" y="680"/>
                    <a:pt x="4941" y="173"/>
                  </a:cubicBezTo>
                  <a:cubicBezTo>
                    <a:pt x="4573" y="57"/>
                    <a:pt x="4204" y="1"/>
                    <a:pt x="3843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3" name="Google Shape;2023;p128"/>
            <p:cNvSpPr/>
            <p:nvPr/>
          </p:nvSpPr>
          <p:spPr>
            <a:xfrm>
              <a:off x="8520249" y="4360881"/>
              <a:ext cx="60981" cy="100211"/>
            </a:xfrm>
            <a:custGeom>
              <a:avLst/>
              <a:gdLst/>
              <a:ahLst/>
              <a:cxnLst/>
              <a:rect l="l" t="t" r="r" b="b"/>
              <a:pathLst>
                <a:path w="1870" h="3073" extrusionOk="0">
                  <a:moveTo>
                    <a:pt x="159" y="1"/>
                  </a:moveTo>
                  <a:cubicBezTo>
                    <a:pt x="32" y="64"/>
                    <a:pt x="1" y="317"/>
                    <a:pt x="191" y="381"/>
                  </a:cubicBezTo>
                  <a:cubicBezTo>
                    <a:pt x="1077" y="697"/>
                    <a:pt x="1584" y="1774"/>
                    <a:pt x="1109" y="2629"/>
                  </a:cubicBezTo>
                  <a:cubicBezTo>
                    <a:pt x="982" y="2851"/>
                    <a:pt x="1204" y="3041"/>
                    <a:pt x="1362" y="3072"/>
                  </a:cubicBezTo>
                  <a:cubicBezTo>
                    <a:pt x="1426" y="3041"/>
                    <a:pt x="1521" y="3009"/>
                    <a:pt x="1552" y="2914"/>
                  </a:cubicBezTo>
                  <a:cubicBezTo>
                    <a:pt x="1869" y="2376"/>
                    <a:pt x="1869" y="1616"/>
                    <a:pt x="1584" y="1014"/>
                  </a:cubicBezTo>
                  <a:cubicBezTo>
                    <a:pt x="1331" y="476"/>
                    <a:pt x="887" y="96"/>
                    <a:pt x="317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4" name="Google Shape;2024;p128"/>
            <p:cNvSpPr/>
            <p:nvPr/>
          </p:nvSpPr>
          <p:spPr>
            <a:xfrm>
              <a:off x="8385994" y="4309357"/>
              <a:ext cx="228270" cy="209748"/>
            </a:xfrm>
            <a:custGeom>
              <a:avLst/>
              <a:gdLst/>
              <a:ahLst/>
              <a:cxnLst/>
              <a:rect l="l" t="t" r="r" b="b"/>
              <a:pathLst>
                <a:path w="7000" h="6432" extrusionOk="0">
                  <a:moveTo>
                    <a:pt x="4434" y="1486"/>
                  </a:moveTo>
                  <a:cubicBezTo>
                    <a:pt x="5733" y="1802"/>
                    <a:pt x="6303" y="3386"/>
                    <a:pt x="5701" y="4494"/>
                  </a:cubicBezTo>
                  <a:cubicBezTo>
                    <a:pt x="5669" y="4621"/>
                    <a:pt x="5543" y="4621"/>
                    <a:pt x="5479" y="4621"/>
                  </a:cubicBezTo>
                  <a:cubicBezTo>
                    <a:pt x="5258" y="4621"/>
                    <a:pt x="5099" y="4431"/>
                    <a:pt x="5226" y="4177"/>
                  </a:cubicBezTo>
                  <a:cubicBezTo>
                    <a:pt x="5701" y="3354"/>
                    <a:pt x="5194" y="2277"/>
                    <a:pt x="4308" y="1929"/>
                  </a:cubicBezTo>
                  <a:cubicBezTo>
                    <a:pt x="4118" y="1834"/>
                    <a:pt x="4149" y="1644"/>
                    <a:pt x="4276" y="1517"/>
                  </a:cubicBezTo>
                  <a:cubicBezTo>
                    <a:pt x="4308" y="1486"/>
                    <a:pt x="4403" y="1486"/>
                    <a:pt x="4434" y="1486"/>
                  </a:cubicBezTo>
                  <a:close/>
                  <a:moveTo>
                    <a:pt x="3265" y="1"/>
                  </a:moveTo>
                  <a:cubicBezTo>
                    <a:pt x="2179" y="1"/>
                    <a:pt x="1133" y="608"/>
                    <a:pt x="602" y="2056"/>
                  </a:cubicBezTo>
                  <a:cubicBezTo>
                    <a:pt x="1" y="3639"/>
                    <a:pt x="507" y="5697"/>
                    <a:pt x="2313" y="6236"/>
                  </a:cubicBezTo>
                  <a:cubicBezTo>
                    <a:pt x="2701" y="6370"/>
                    <a:pt x="3088" y="6432"/>
                    <a:pt x="3463" y="6432"/>
                  </a:cubicBezTo>
                  <a:cubicBezTo>
                    <a:pt x="4955" y="6432"/>
                    <a:pt x="6285" y="5455"/>
                    <a:pt x="6968" y="4114"/>
                  </a:cubicBezTo>
                  <a:cubicBezTo>
                    <a:pt x="6968" y="4051"/>
                    <a:pt x="7000" y="4051"/>
                    <a:pt x="7000" y="4051"/>
                  </a:cubicBezTo>
                  <a:cubicBezTo>
                    <a:pt x="6936" y="3987"/>
                    <a:pt x="6841" y="3892"/>
                    <a:pt x="6841" y="3797"/>
                  </a:cubicBezTo>
                  <a:cubicBezTo>
                    <a:pt x="6900" y="1602"/>
                    <a:pt x="5030" y="1"/>
                    <a:pt x="326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25" name="Google Shape;2025;p128"/>
          <p:cNvGrpSpPr/>
          <p:nvPr/>
        </p:nvGrpSpPr>
        <p:grpSpPr>
          <a:xfrm rot="2066793" flipH="1">
            <a:off x="10482828" y="5837117"/>
            <a:ext cx="176952" cy="168756"/>
            <a:chOff x="8373602" y="4288128"/>
            <a:chExt cx="265445" cy="253151"/>
          </a:xfrm>
        </p:grpSpPr>
        <p:sp>
          <p:nvSpPr>
            <p:cNvPr id="2026" name="Google Shape;2026;p128"/>
            <p:cNvSpPr/>
            <p:nvPr/>
          </p:nvSpPr>
          <p:spPr>
            <a:xfrm>
              <a:off x="8373602" y="4288128"/>
              <a:ext cx="265445" cy="253151"/>
            </a:xfrm>
            <a:custGeom>
              <a:avLst/>
              <a:gdLst/>
              <a:ahLst/>
              <a:cxnLst/>
              <a:rect l="l" t="t" r="r" b="b"/>
              <a:pathLst>
                <a:path w="8140" h="7763" extrusionOk="0">
                  <a:moveTo>
                    <a:pt x="3677" y="692"/>
                  </a:moveTo>
                  <a:cubicBezTo>
                    <a:pt x="5453" y="692"/>
                    <a:pt x="7344" y="2300"/>
                    <a:pt x="7285" y="4480"/>
                  </a:cubicBezTo>
                  <a:cubicBezTo>
                    <a:pt x="7285" y="4607"/>
                    <a:pt x="7348" y="4670"/>
                    <a:pt x="7443" y="4765"/>
                  </a:cubicBezTo>
                  <a:cubicBezTo>
                    <a:pt x="7443" y="4765"/>
                    <a:pt x="7411" y="4765"/>
                    <a:pt x="7411" y="4797"/>
                  </a:cubicBezTo>
                  <a:cubicBezTo>
                    <a:pt x="6666" y="6133"/>
                    <a:pt x="5316" y="7157"/>
                    <a:pt x="3801" y="7157"/>
                  </a:cubicBezTo>
                  <a:cubicBezTo>
                    <a:pt x="3449" y="7157"/>
                    <a:pt x="3088" y="7101"/>
                    <a:pt x="2724" y="6982"/>
                  </a:cubicBezTo>
                  <a:cubicBezTo>
                    <a:pt x="951" y="6348"/>
                    <a:pt x="412" y="4322"/>
                    <a:pt x="1014" y="2738"/>
                  </a:cubicBezTo>
                  <a:cubicBezTo>
                    <a:pt x="1543" y="1295"/>
                    <a:pt x="2589" y="692"/>
                    <a:pt x="3677" y="692"/>
                  </a:cubicBezTo>
                  <a:close/>
                  <a:moveTo>
                    <a:pt x="3843" y="1"/>
                  </a:moveTo>
                  <a:cubicBezTo>
                    <a:pt x="2338" y="1"/>
                    <a:pt x="968" y="971"/>
                    <a:pt x="381" y="2580"/>
                  </a:cubicBezTo>
                  <a:cubicBezTo>
                    <a:pt x="254" y="2897"/>
                    <a:pt x="222" y="3182"/>
                    <a:pt x="191" y="3530"/>
                  </a:cubicBezTo>
                  <a:cubicBezTo>
                    <a:pt x="1" y="5082"/>
                    <a:pt x="634" y="6760"/>
                    <a:pt x="2249" y="7489"/>
                  </a:cubicBezTo>
                  <a:cubicBezTo>
                    <a:pt x="2693" y="7671"/>
                    <a:pt x="3200" y="7762"/>
                    <a:pt x="3724" y="7762"/>
                  </a:cubicBezTo>
                  <a:cubicBezTo>
                    <a:pt x="4472" y="7762"/>
                    <a:pt x="5252" y="7576"/>
                    <a:pt x="5923" y="7204"/>
                  </a:cubicBezTo>
                  <a:cubicBezTo>
                    <a:pt x="6873" y="6697"/>
                    <a:pt x="7506" y="5873"/>
                    <a:pt x="7633" y="4923"/>
                  </a:cubicBezTo>
                  <a:lnTo>
                    <a:pt x="7633" y="4828"/>
                  </a:lnTo>
                  <a:cubicBezTo>
                    <a:pt x="7760" y="4797"/>
                    <a:pt x="7823" y="4670"/>
                    <a:pt x="7855" y="4543"/>
                  </a:cubicBezTo>
                  <a:cubicBezTo>
                    <a:pt x="7855" y="4480"/>
                    <a:pt x="7918" y="4448"/>
                    <a:pt x="7918" y="4353"/>
                  </a:cubicBezTo>
                  <a:cubicBezTo>
                    <a:pt x="8140" y="2390"/>
                    <a:pt x="6588" y="680"/>
                    <a:pt x="4941" y="173"/>
                  </a:cubicBezTo>
                  <a:cubicBezTo>
                    <a:pt x="4573" y="57"/>
                    <a:pt x="4204" y="1"/>
                    <a:pt x="3843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7" name="Google Shape;2027;p128"/>
            <p:cNvSpPr/>
            <p:nvPr/>
          </p:nvSpPr>
          <p:spPr>
            <a:xfrm>
              <a:off x="8520249" y="4360881"/>
              <a:ext cx="60981" cy="100211"/>
            </a:xfrm>
            <a:custGeom>
              <a:avLst/>
              <a:gdLst/>
              <a:ahLst/>
              <a:cxnLst/>
              <a:rect l="l" t="t" r="r" b="b"/>
              <a:pathLst>
                <a:path w="1870" h="3073" extrusionOk="0">
                  <a:moveTo>
                    <a:pt x="159" y="1"/>
                  </a:moveTo>
                  <a:cubicBezTo>
                    <a:pt x="32" y="64"/>
                    <a:pt x="1" y="317"/>
                    <a:pt x="191" y="381"/>
                  </a:cubicBezTo>
                  <a:cubicBezTo>
                    <a:pt x="1077" y="697"/>
                    <a:pt x="1584" y="1774"/>
                    <a:pt x="1109" y="2629"/>
                  </a:cubicBezTo>
                  <a:cubicBezTo>
                    <a:pt x="982" y="2851"/>
                    <a:pt x="1204" y="3041"/>
                    <a:pt x="1362" y="3072"/>
                  </a:cubicBezTo>
                  <a:cubicBezTo>
                    <a:pt x="1426" y="3041"/>
                    <a:pt x="1521" y="3009"/>
                    <a:pt x="1552" y="2914"/>
                  </a:cubicBezTo>
                  <a:cubicBezTo>
                    <a:pt x="1869" y="2376"/>
                    <a:pt x="1869" y="1616"/>
                    <a:pt x="1584" y="1014"/>
                  </a:cubicBezTo>
                  <a:cubicBezTo>
                    <a:pt x="1331" y="476"/>
                    <a:pt x="887" y="96"/>
                    <a:pt x="317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8" name="Google Shape;2028;p128"/>
            <p:cNvSpPr/>
            <p:nvPr/>
          </p:nvSpPr>
          <p:spPr>
            <a:xfrm>
              <a:off x="8385994" y="4309357"/>
              <a:ext cx="228270" cy="209748"/>
            </a:xfrm>
            <a:custGeom>
              <a:avLst/>
              <a:gdLst/>
              <a:ahLst/>
              <a:cxnLst/>
              <a:rect l="l" t="t" r="r" b="b"/>
              <a:pathLst>
                <a:path w="7000" h="6432" extrusionOk="0">
                  <a:moveTo>
                    <a:pt x="4434" y="1486"/>
                  </a:moveTo>
                  <a:cubicBezTo>
                    <a:pt x="5733" y="1802"/>
                    <a:pt x="6303" y="3386"/>
                    <a:pt x="5701" y="4494"/>
                  </a:cubicBezTo>
                  <a:cubicBezTo>
                    <a:pt x="5669" y="4621"/>
                    <a:pt x="5543" y="4621"/>
                    <a:pt x="5479" y="4621"/>
                  </a:cubicBezTo>
                  <a:cubicBezTo>
                    <a:pt x="5258" y="4621"/>
                    <a:pt x="5099" y="4431"/>
                    <a:pt x="5226" y="4177"/>
                  </a:cubicBezTo>
                  <a:cubicBezTo>
                    <a:pt x="5701" y="3354"/>
                    <a:pt x="5194" y="2277"/>
                    <a:pt x="4308" y="1929"/>
                  </a:cubicBezTo>
                  <a:cubicBezTo>
                    <a:pt x="4118" y="1834"/>
                    <a:pt x="4149" y="1644"/>
                    <a:pt x="4276" y="1517"/>
                  </a:cubicBezTo>
                  <a:cubicBezTo>
                    <a:pt x="4308" y="1486"/>
                    <a:pt x="4403" y="1486"/>
                    <a:pt x="4434" y="1486"/>
                  </a:cubicBezTo>
                  <a:close/>
                  <a:moveTo>
                    <a:pt x="3265" y="1"/>
                  </a:moveTo>
                  <a:cubicBezTo>
                    <a:pt x="2179" y="1"/>
                    <a:pt x="1133" y="608"/>
                    <a:pt x="602" y="2056"/>
                  </a:cubicBezTo>
                  <a:cubicBezTo>
                    <a:pt x="1" y="3639"/>
                    <a:pt x="507" y="5697"/>
                    <a:pt x="2313" y="6236"/>
                  </a:cubicBezTo>
                  <a:cubicBezTo>
                    <a:pt x="2701" y="6370"/>
                    <a:pt x="3088" y="6432"/>
                    <a:pt x="3463" y="6432"/>
                  </a:cubicBezTo>
                  <a:cubicBezTo>
                    <a:pt x="4955" y="6432"/>
                    <a:pt x="6285" y="5455"/>
                    <a:pt x="6968" y="4114"/>
                  </a:cubicBezTo>
                  <a:cubicBezTo>
                    <a:pt x="6968" y="4051"/>
                    <a:pt x="7000" y="4051"/>
                    <a:pt x="7000" y="4051"/>
                  </a:cubicBezTo>
                  <a:cubicBezTo>
                    <a:pt x="6936" y="3987"/>
                    <a:pt x="6841" y="3892"/>
                    <a:pt x="6841" y="3797"/>
                  </a:cubicBezTo>
                  <a:cubicBezTo>
                    <a:pt x="6900" y="1602"/>
                    <a:pt x="5030" y="1"/>
                    <a:pt x="326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29" name="Google Shape;2029;p128"/>
          <p:cNvGrpSpPr/>
          <p:nvPr/>
        </p:nvGrpSpPr>
        <p:grpSpPr>
          <a:xfrm flipH="1">
            <a:off x="11724774" y="4257849"/>
            <a:ext cx="176964" cy="168768"/>
            <a:chOff x="8373602" y="4288128"/>
            <a:chExt cx="265445" cy="253151"/>
          </a:xfrm>
        </p:grpSpPr>
        <p:sp>
          <p:nvSpPr>
            <p:cNvPr id="2030" name="Google Shape;2030;p128"/>
            <p:cNvSpPr/>
            <p:nvPr/>
          </p:nvSpPr>
          <p:spPr>
            <a:xfrm>
              <a:off x="8373602" y="4288128"/>
              <a:ext cx="265445" cy="253151"/>
            </a:xfrm>
            <a:custGeom>
              <a:avLst/>
              <a:gdLst/>
              <a:ahLst/>
              <a:cxnLst/>
              <a:rect l="l" t="t" r="r" b="b"/>
              <a:pathLst>
                <a:path w="8140" h="7763" extrusionOk="0">
                  <a:moveTo>
                    <a:pt x="3677" y="692"/>
                  </a:moveTo>
                  <a:cubicBezTo>
                    <a:pt x="5453" y="692"/>
                    <a:pt x="7344" y="2300"/>
                    <a:pt x="7285" y="4480"/>
                  </a:cubicBezTo>
                  <a:cubicBezTo>
                    <a:pt x="7285" y="4607"/>
                    <a:pt x="7348" y="4670"/>
                    <a:pt x="7443" y="4765"/>
                  </a:cubicBezTo>
                  <a:cubicBezTo>
                    <a:pt x="7443" y="4765"/>
                    <a:pt x="7411" y="4765"/>
                    <a:pt x="7411" y="4797"/>
                  </a:cubicBezTo>
                  <a:cubicBezTo>
                    <a:pt x="6666" y="6133"/>
                    <a:pt x="5316" y="7157"/>
                    <a:pt x="3801" y="7157"/>
                  </a:cubicBezTo>
                  <a:cubicBezTo>
                    <a:pt x="3449" y="7157"/>
                    <a:pt x="3088" y="7101"/>
                    <a:pt x="2724" y="6982"/>
                  </a:cubicBezTo>
                  <a:cubicBezTo>
                    <a:pt x="951" y="6348"/>
                    <a:pt x="412" y="4322"/>
                    <a:pt x="1014" y="2738"/>
                  </a:cubicBezTo>
                  <a:cubicBezTo>
                    <a:pt x="1543" y="1295"/>
                    <a:pt x="2589" y="692"/>
                    <a:pt x="3677" y="692"/>
                  </a:cubicBezTo>
                  <a:close/>
                  <a:moveTo>
                    <a:pt x="3843" y="1"/>
                  </a:moveTo>
                  <a:cubicBezTo>
                    <a:pt x="2338" y="1"/>
                    <a:pt x="968" y="971"/>
                    <a:pt x="381" y="2580"/>
                  </a:cubicBezTo>
                  <a:cubicBezTo>
                    <a:pt x="254" y="2897"/>
                    <a:pt x="222" y="3182"/>
                    <a:pt x="191" y="3530"/>
                  </a:cubicBezTo>
                  <a:cubicBezTo>
                    <a:pt x="1" y="5082"/>
                    <a:pt x="634" y="6760"/>
                    <a:pt x="2249" y="7489"/>
                  </a:cubicBezTo>
                  <a:cubicBezTo>
                    <a:pt x="2693" y="7671"/>
                    <a:pt x="3200" y="7762"/>
                    <a:pt x="3724" y="7762"/>
                  </a:cubicBezTo>
                  <a:cubicBezTo>
                    <a:pt x="4472" y="7762"/>
                    <a:pt x="5252" y="7576"/>
                    <a:pt x="5923" y="7204"/>
                  </a:cubicBezTo>
                  <a:cubicBezTo>
                    <a:pt x="6873" y="6697"/>
                    <a:pt x="7506" y="5873"/>
                    <a:pt x="7633" y="4923"/>
                  </a:cubicBezTo>
                  <a:lnTo>
                    <a:pt x="7633" y="4828"/>
                  </a:lnTo>
                  <a:cubicBezTo>
                    <a:pt x="7760" y="4797"/>
                    <a:pt x="7823" y="4670"/>
                    <a:pt x="7855" y="4543"/>
                  </a:cubicBezTo>
                  <a:cubicBezTo>
                    <a:pt x="7855" y="4480"/>
                    <a:pt x="7918" y="4448"/>
                    <a:pt x="7918" y="4353"/>
                  </a:cubicBezTo>
                  <a:cubicBezTo>
                    <a:pt x="8140" y="2390"/>
                    <a:pt x="6588" y="680"/>
                    <a:pt x="4941" y="173"/>
                  </a:cubicBezTo>
                  <a:cubicBezTo>
                    <a:pt x="4573" y="57"/>
                    <a:pt x="4204" y="1"/>
                    <a:pt x="3843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1" name="Google Shape;2031;p128"/>
            <p:cNvSpPr/>
            <p:nvPr/>
          </p:nvSpPr>
          <p:spPr>
            <a:xfrm>
              <a:off x="8520249" y="4360881"/>
              <a:ext cx="60981" cy="100211"/>
            </a:xfrm>
            <a:custGeom>
              <a:avLst/>
              <a:gdLst/>
              <a:ahLst/>
              <a:cxnLst/>
              <a:rect l="l" t="t" r="r" b="b"/>
              <a:pathLst>
                <a:path w="1870" h="3073" extrusionOk="0">
                  <a:moveTo>
                    <a:pt x="159" y="1"/>
                  </a:moveTo>
                  <a:cubicBezTo>
                    <a:pt x="32" y="64"/>
                    <a:pt x="1" y="317"/>
                    <a:pt x="191" y="381"/>
                  </a:cubicBezTo>
                  <a:cubicBezTo>
                    <a:pt x="1077" y="697"/>
                    <a:pt x="1584" y="1774"/>
                    <a:pt x="1109" y="2629"/>
                  </a:cubicBezTo>
                  <a:cubicBezTo>
                    <a:pt x="982" y="2851"/>
                    <a:pt x="1204" y="3041"/>
                    <a:pt x="1362" y="3072"/>
                  </a:cubicBezTo>
                  <a:cubicBezTo>
                    <a:pt x="1426" y="3041"/>
                    <a:pt x="1521" y="3009"/>
                    <a:pt x="1552" y="2914"/>
                  </a:cubicBezTo>
                  <a:cubicBezTo>
                    <a:pt x="1869" y="2376"/>
                    <a:pt x="1869" y="1616"/>
                    <a:pt x="1584" y="1014"/>
                  </a:cubicBezTo>
                  <a:cubicBezTo>
                    <a:pt x="1331" y="476"/>
                    <a:pt x="887" y="96"/>
                    <a:pt x="317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2" name="Google Shape;2032;p128"/>
            <p:cNvSpPr/>
            <p:nvPr/>
          </p:nvSpPr>
          <p:spPr>
            <a:xfrm>
              <a:off x="8385994" y="4309357"/>
              <a:ext cx="228270" cy="209748"/>
            </a:xfrm>
            <a:custGeom>
              <a:avLst/>
              <a:gdLst/>
              <a:ahLst/>
              <a:cxnLst/>
              <a:rect l="l" t="t" r="r" b="b"/>
              <a:pathLst>
                <a:path w="7000" h="6432" extrusionOk="0">
                  <a:moveTo>
                    <a:pt x="4434" y="1486"/>
                  </a:moveTo>
                  <a:cubicBezTo>
                    <a:pt x="5733" y="1802"/>
                    <a:pt x="6303" y="3386"/>
                    <a:pt x="5701" y="4494"/>
                  </a:cubicBezTo>
                  <a:cubicBezTo>
                    <a:pt x="5669" y="4621"/>
                    <a:pt x="5543" y="4621"/>
                    <a:pt x="5479" y="4621"/>
                  </a:cubicBezTo>
                  <a:cubicBezTo>
                    <a:pt x="5258" y="4621"/>
                    <a:pt x="5099" y="4431"/>
                    <a:pt x="5226" y="4177"/>
                  </a:cubicBezTo>
                  <a:cubicBezTo>
                    <a:pt x="5701" y="3354"/>
                    <a:pt x="5194" y="2277"/>
                    <a:pt x="4308" y="1929"/>
                  </a:cubicBezTo>
                  <a:cubicBezTo>
                    <a:pt x="4118" y="1834"/>
                    <a:pt x="4149" y="1644"/>
                    <a:pt x="4276" y="1517"/>
                  </a:cubicBezTo>
                  <a:cubicBezTo>
                    <a:pt x="4308" y="1486"/>
                    <a:pt x="4403" y="1486"/>
                    <a:pt x="4434" y="1486"/>
                  </a:cubicBezTo>
                  <a:close/>
                  <a:moveTo>
                    <a:pt x="3265" y="1"/>
                  </a:moveTo>
                  <a:cubicBezTo>
                    <a:pt x="2179" y="1"/>
                    <a:pt x="1133" y="608"/>
                    <a:pt x="602" y="2056"/>
                  </a:cubicBezTo>
                  <a:cubicBezTo>
                    <a:pt x="1" y="3639"/>
                    <a:pt x="507" y="5697"/>
                    <a:pt x="2313" y="6236"/>
                  </a:cubicBezTo>
                  <a:cubicBezTo>
                    <a:pt x="2701" y="6370"/>
                    <a:pt x="3088" y="6432"/>
                    <a:pt x="3463" y="6432"/>
                  </a:cubicBezTo>
                  <a:cubicBezTo>
                    <a:pt x="4955" y="6432"/>
                    <a:pt x="6285" y="5455"/>
                    <a:pt x="6968" y="4114"/>
                  </a:cubicBezTo>
                  <a:cubicBezTo>
                    <a:pt x="6968" y="4051"/>
                    <a:pt x="7000" y="4051"/>
                    <a:pt x="7000" y="4051"/>
                  </a:cubicBezTo>
                  <a:cubicBezTo>
                    <a:pt x="6936" y="3987"/>
                    <a:pt x="6841" y="3892"/>
                    <a:pt x="6841" y="3797"/>
                  </a:cubicBezTo>
                  <a:cubicBezTo>
                    <a:pt x="6900" y="1602"/>
                    <a:pt x="5030" y="1"/>
                    <a:pt x="326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33" name="Google Shape;2033;p128"/>
          <p:cNvGrpSpPr/>
          <p:nvPr/>
        </p:nvGrpSpPr>
        <p:grpSpPr>
          <a:xfrm rot="2066599" flipH="1">
            <a:off x="11481475" y="5117053"/>
            <a:ext cx="353933" cy="337541"/>
            <a:chOff x="8373602" y="4288128"/>
            <a:chExt cx="265445" cy="253151"/>
          </a:xfrm>
        </p:grpSpPr>
        <p:sp>
          <p:nvSpPr>
            <p:cNvPr id="2034" name="Google Shape;2034;p128"/>
            <p:cNvSpPr/>
            <p:nvPr/>
          </p:nvSpPr>
          <p:spPr>
            <a:xfrm>
              <a:off x="8373602" y="4288128"/>
              <a:ext cx="265445" cy="253151"/>
            </a:xfrm>
            <a:custGeom>
              <a:avLst/>
              <a:gdLst/>
              <a:ahLst/>
              <a:cxnLst/>
              <a:rect l="l" t="t" r="r" b="b"/>
              <a:pathLst>
                <a:path w="8140" h="7763" extrusionOk="0">
                  <a:moveTo>
                    <a:pt x="3677" y="692"/>
                  </a:moveTo>
                  <a:cubicBezTo>
                    <a:pt x="5453" y="692"/>
                    <a:pt x="7344" y="2300"/>
                    <a:pt x="7285" y="4480"/>
                  </a:cubicBezTo>
                  <a:cubicBezTo>
                    <a:pt x="7285" y="4607"/>
                    <a:pt x="7348" y="4670"/>
                    <a:pt x="7443" y="4765"/>
                  </a:cubicBezTo>
                  <a:cubicBezTo>
                    <a:pt x="7443" y="4765"/>
                    <a:pt x="7411" y="4765"/>
                    <a:pt x="7411" y="4797"/>
                  </a:cubicBezTo>
                  <a:cubicBezTo>
                    <a:pt x="6666" y="6133"/>
                    <a:pt x="5316" y="7157"/>
                    <a:pt x="3801" y="7157"/>
                  </a:cubicBezTo>
                  <a:cubicBezTo>
                    <a:pt x="3449" y="7157"/>
                    <a:pt x="3088" y="7101"/>
                    <a:pt x="2724" y="6982"/>
                  </a:cubicBezTo>
                  <a:cubicBezTo>
                    <a:pt x="951" y="6348"/>
                    <a:pt x="412" y="4322"/>
                    <a:pt x="1014" y="2738"/>
                  </a:cubicBezTo>
                  <a:cubicBezTo>
                    <a:pt x="1543" y="1295"/>
                    <a:pt x="2589" y="692"/>
                    <a:pt x="3677" y="692"/>
                  </a:cubicBezTo>
                  <a:close/>
                  <a:moveTo>
                    <a:pt x="3843" y="1"/>
                  </a:moveTo>
                  <a:cubicBezTo>
                    <a:pt x="2338" y="1"/>
                    <a:pt x="968" y="971"/>
                    <a:pt x="381" y="2580"/>
                  </a:cubicBezTo>
                  <a:cubicBezTo>
                    <a:pt x="254" y="2897"/>
                    <a:pt x="222" y="3182"/>
                    <a:pt x="191" y="3530"/>
                  </a:cubicBezTo>
                  <a:cubicBezTo>
                    <a:pt x="1" y="5082"/>
                    <a:pt x="634" y="6760"/>
                    <a:pt x="2249" y="7489"/>
                  </a:cubicBezTo>
                  <a:cubicBezTo>
                    <a:pt x="2693" y="7671"/>
                    <a:pt x="3200" y="7762"/>
                    <a:pt x="3724" y="7762"/>
                  </a:cubicBezTo>
                  <a:cubicBezTo>
                    <a:pt x="4472" y="7762"/>
                    <a:pt x="5252" y="7576"/>
                    <a:pt x="5923" y="7204"/>
                  </a:cubicBezTo>
                  <a:cubicBezTo>
                    <a:pt x="6873" y="6697"/>
                    <a:pt x="7506" y="5873"/>
                    <a:pt x="7633" y="4923"/>
                  </a:cubicBezTo>
                  <a:lnTo>
                    <a:pt x="7633" y="4828"/>
                  </a:lnTo>
                  <a:cubicBezTo>
                    <a:pt x="7760" y="4797"/>
                    <a:pt x="7823" y="4670"/>
                    <a:pt x="7855" y="4543"/>
                  </a:cubicBezTo>
                  <a:cubicBezTo>
                    <a:pt x="7855" y="4480"/>
                    <a:pt x="7918" y="4448"/>
                    <a:pt x="7918" y="4353"/>
                  </a:cubicBezTo>
                  <a:cubicBezTo>
                    <a:pt x="8140" y="2390"/>
                    <a:pt x="6588" y="680"/>
                    <a:pt x="4941" y="173"/>
                  </a:cubicBezTo>
                  <a:cubicBezTo>
                    <a:pt x="4573" y="57"/>
                    <a:pt x="4204" y="1"/>
                    <a:pt x="3843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5" name="Google Shape;2035;p128"/>
            <p:cNvSpPr/>
            <p:nvPr/>
          </p:nvSpPr>
          <p:spPr>
            <a:xfrm>
              <a:off x="8520249" y="4360881"/>
              <a:ext cx="60981" cy="100211"/>
            </a:xfrm>
            <a:custGeom>
              <a:avLst/>
              <a:gdLst/>
              <a:ahLst/>
              <a:cxnLst/>
              <a:rect l="l" t="t" r="r" b="b"/>
              <a:pathLst>
                <a:path w="1870" h="3073" extrusionOk="0">
                  <a:moveTo>
                    <a:pt x="159" y="1"/>
                  </a:moveTo>
                  <a:cubicBezTo>
                    <a:pt x="32" y="64"/>
                    <a:pt x="1" y="317"/>
                    <a:pt x="191" y="381"/>
                  </a:cubicBezTo>
                  <a:cubicBezTo>
                    <a:pt x="1077" y="697"/>
                    <a:pt x="1584" y="1774"/>
                    <a:pt x="1109" y="2629"/>
                  </a:cubicBezTo>
                  <a:cubicBezTo>
                    <a:pt x="982" y="2851"/>
                    <a:pt x="1204" y="3041"/>
                    <a:pt x="1362" y="3072"/>
                  </a:cubicBezTo>
                  <a:cubicBezTo>
                    <a:pt x="1426" y="3041"/>
                    <a:pt x="1521" y="3009"/>
                    <a:pt x="1552" y="2914"/>
                  </a:cubicBezTo>
                  <a:cubicBezTo>
                    <a:pt x="1869" y="2376"/>
                    <a:pt x="1869" y="1616"/>
                    <a:pt x="1584" y="1014"/>
                  </a:cubicBezTo>
                  <a:cubicBezTo>
                    <a:pt x="1331" y="476"/>
                    <a:pt x="887" y="96"/>
                    <a:pt x="317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6" name="Google Shape;2036;p128"/>
            <p:cNvSpPr/>
            <p:nvPr/>
          </p:nvSpPr>
          <p:spPr>
            <a:xfrm>
              <a:off x="8385994" y="4309357"/>
              <a:ext cx="228270" cy="209748"/>
            </a:xfrm>
            <a:custGeom>
              <a:avLst/>
              <a:gdLst/>
              <a:ahLst/>
              <a:cxnLst/>
              <a:rect l="l" t="t" r="r" b="b"/>
              <a:pathLst>
                <a:path w="7000" h="6432" extrusionOk="0">
                  <a:moveTo>
                    <a:pt x="4434" y="1486"/>
                  </a:moveTo>
                  <a:cubicBezTo>
                    <a:pt x="5733" y="1802"/>
                    <a:pt x="6303" y="3386"/>
                    <a:pt x="5701" y="4494"/>
                  </a:cubicBezTo>
                  <a:cubicBezTo>
                    <a:pt x="5669" y="4621"/>
                    <a:pt x="5543" y="4621"/>
                    <a:pt x="5479" y="4621"/>
                  </a:cubicBezTo>
                  <a:cubicBezTo>
                    <a:pt x="5258" y="4621"/>
                    <a:pt x="5099" y="4431"/>
                    <a:pt x="5226" y="4177"/>
                  </a:cubicBezTo>
                  <a:cubicBezTo>
                    <a:pt x="5701" y="3354"/>
                    <a:pt x="5194" y="2277"/>
                    <a:pt x="4308" y="1929"/>
                  </a:cubicBezTo>
                  <a:cubicBezTo>
                    <a:pt x="4118" y="1834"/>
                    <a:pt x="4149" y="1644"/>
                    <a:pt x="4276" y="1517"/>
                  </a:cubicBezTo>
                  <a:cubicBezTo>
                    <a:pt x="4308" y="1486"/>
                    <a:pt x="4403" y="1486"/>
                    <a:pt x="4434" y="1486"/>
                  </a:cubicBezTo>
                  <a:close/>
                  <a:moveTo>
                    <a:pt x="3265" y="1"/>
                  </a:moveTo>
                  <a:cubicBezTo>
                    <a:pt x="2179" y="1"/>
                    <a:pt x="1133" y="608"/>
                    <a:pt x="602" y="2056"/>
                  </a:cubicBezTo>
                  <a:cubicBezTo>
                    <a:pt x="1" y="3639"/>
                    <a:pt x="507" y="5697"/>
                    <a:pt x="2313" y="6236"/>
                  </a:cubicBezTo>
                  <a:cubicBezTo>
                    <a:pt x="2701" y="6370"/>
                    <a:pt x="3088" y="6432"/>
                    <a:pt x="3463" y="6432"/>
                  </a:cubicBezTo>
                  <a:cubicBezTo>
                    <a:pt x="4955" y="6432"/>
                    <a:pt x="6285" y="5455"/>
                    <a:pt x="6968" y="4114"/>
                  </a:cubicBezTo>
                  <a:cubicBezTo>
                    <a:pt x="6968" y="4051"/>
                    <a:pt x="7000" y="4051"/>
                    <a:pt x="7000" y="4051"/>
                  </a:cubicBezTo>
                  <a:cubicBezTo>
                    <a:pt x="6936" y="3987"/>
                    <a:pt x="6841" y="3892"/>
                    <a:pt x="6841" y="3797"/>
                  </a:cubicBezTo>
                  <a:cubicBezTo>
                    <a:pt x="6900" y="1602"/>
                    <a:pt x="5030" y="1"/>
                    <a:pt x="326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" name="Google Shape;2489;p5">
            <a:extLst>
              <a:ext uri="{FF2B5EF4-FFF2-40B4-BE49-F238E27FC236}">
                <a16:creationId xmlns:a16="http://schemas.microsoft.com/office/drawing/2014/main" id="{A686552D-923C-5E2B-365E-C72886871B59}"/>
              </a:ext>
            </a:extLst>
          </p:cNvPr>
          <p:cNvGrpSpPr/>
          <p:nvPr/>
        </p:nvGrpSpPr>
        <p:grpSpPr>
          <a:xfrm>
            <a:off x="1605459" y="6287444"/>
            <a:ext cx="596343" cy="475966"/>
            <a:chOff x="6050758" y="3857638"/>
            <a:chExt cx="599204" cy="648018"/>
          </a:xfrm>
        </p:grpSpPr>
        <p:grpSp>
          <p:nvGrpSpPr>
            <p:cNvPr id="7" name="Google Shape;2490;p5">
              <a:extLst>
                <a:ext uri="{FF2B5EF4-FFF2-40B4-BE49-F238E27FC236}">
                  <a16:creationId xmlns:a16="http://schemas.microsoft.com/office/drawing/2014/main" id="{A71B96A9-0B51-114E-3EA1-97B1CDEB8CE0}"/>
                </a:ext>
              </a:extLst>
            </p:cNvPr>
            <p:cNvGrpSpPr/>
            <p:nvPr/>
          </p:nvGrpSpPr>
          <p:grpSpPr>
            <a:xfrm>
              <a:off x="6050758" y="3857638"/>
              <a:ext cx="599204" cy="648012"/>
              <a:chOff x="1496783" y="89788"/>
              <a:chExt cx="599204" cy="648012"/>
            </a:xfrm>
          </p:grpSpPr>
          <p:sp>
            <p:nvSpPr>
              <p:cNvPr id="11" name="Google Shape;2491;p5">
                <a:extLst>
                  <a:ext uri="{FF2B5EF4-FFF2-40B4-BE49-F238E27FC236}">
                    <a16:creationId xmlns:a16="http://schemas.microsoft.com/office/drawing/2014/main" id="{BA1BD0CA-F2BA-A0D1-8CFF-C21976DF5CEB}"/>
                  </a:ext>
                </a:extLst>
              </p:cNvPr>
              <p:cNvSpPr/>
              <p:nvPr/>
            </p:nvSpPr>
            <p:spPr>
              <a:xfrm>
                <a:off x="1572004" y="634803"/>
                <a:ext cx="38639" cy="54539"/>
              </a:xfrm>
              <a:custGeom>
                <a:avLst/>
                <a:gdLst/>
                <a:ahLst/>
                <a:cxnLst/>
                <a:rect l="l" t="t" r="r" b="b"/>
                <a:pathLst>
                  <a:path w="1838" h="2594" extrusionOk="0">
                    <a:moveTo>
                      <a:pt x="1575" y="0"/>
                    </a:moveTo>
                    <a:cubicBezTo>
                      <a:pt x="1559" y="0"/>
                      <a:pt x="1542" y="7"/>
                      <a:pt x="1521" y="28"/>
                    </a:cubicBezTo>
                    <a:cubicBezTo>
                      <a:pt x="1046" y="60"/>
                      <a:pt x="666" y="345"/>
                      <a:pt x="381" y="757"/>
                    </a:cubicBezTo>
                    <a:cubicBezTo>
                      <a:pt x="64" y="1295"/>
                      <a:pt x="1" y="1929"/>
                      <a:pt x="159" y="2435"/>
                    </a:cubicBezTo>
                    <a:cubicBezTo>
                      <a:pt x="191" y="2562"/>
                      <a:pt x="317" y="2594"/>
                      <a:pt x="412" y="2594"/>
                    </a:cubicBezTo>
                    <a:cubicBezTo>
                      <a:pt x="539" y="2562"/>
                      <a:pt x="634" y="2435"/>
                      <a:pt x="571" y="2309"/>
                    </a:cubicBezTo>
                    <a:cubicBezTo>
                      <a:pt x="349" y="1390"/>
                      <a:pt x="1014" y="757"/>
                      <a:pt x="1647" y="567"/>
                    </a:cubicBezTo>
                    <a:cubicBezTo>
                      <a:pt x="1774" y="535"/>
                      <a:pt x="1837" y="408"/>
                      <a:pt x="1806" y="250"/>
                    </a:cubicBezTo>
                    <a:cubicBezTo>
                      <a:pt x="1774" y="123"/>
                      <a:pt x="1742" y="60"/>
                      <a:pt x="1647" y="28"/>
                    </a:cubicBezTo>
                    <a:cubicBezTo>
                      <a:pt x="1626" y="28"/>
                      <a:pt x="1605" y="0"/>
                      <a:pt x="1575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" name="Google Shape;2492;p5">
                <a:extLst>
                  <a:ext uri="{FF2B5EF4-FFF2-40B4-BE49-F238E27FC236}">
                    <a16:creationId xmlns:a16="http://schemas.microsoft.com/office/drawing/2014/main" id="{F23462C5-F5FE-42C4-DFC5-9783241B89DC}"/>
                  </a:ext>
                </a:extLst>
              </p:cNvPr>
              <p:cNvSpPr/>
              <p:nvPr/>
            </p:nvSpPr>
            <p:spPr>
              <a:xfrm>
                <a:off x="1544043" y="99712"/>
                <a:ext cx="99226" cy="92931"/>
              </a:xfrm>
              <a:custGeom>
                <a:avLst/>
                <a:gdLst/>
                <a:ahLst/>
                <a:cxnLst/>
                <a:rect l="l" t="t" r="r" b="b"/>
                <a:pathLst>
                  <a:path w="4720" h="4420" extrusionOk="0">
                    <a:moveTo>
                      <a:pt x="806" y="2490"/>
                    </a:moveTo>
                    <a:cubicBezTo>
                      <a:pt x="873" y="2490"/>
                      <a:pt x="937" y="2530"/>
                      <a:pt x="951" y="2615"/>
                    </a:cubicBezTo>
                    <a:cubicBezTo>
                      <a:pt x="1046" y="3153"/>
                      <a:pt x="1362" y="3533"/>
                      <a:pt x="1901" y="3660"/>
                    </a:cubicBezTo>
                    <a:cubicBezTo>
                      <a:pt x="2059" y="3691"/>
                      <a:pt x="2027" y="3881"/>
                      <a:pt x="1869" y="3881"/>
                    </a:cubicBezTo>
                    <a:cubicBezTo>
                      <a:pt x="1267" y="3850"/>
                      <a:pt x="634" y="3311"/>
                      <a:pt x="634" y="2678"/>
                    </a:cubicBezTo>
                    <a:cubicBezTo>
                      <a:pt x="634" y="2554"/>
                      <a:pt x="722" y="2490"/>
                      <a:pt x="806" y="2490"/>
                    </a:cubicBezTo>
                    <a:close/>
                    <a:moveTo>
                      <a:pt x="2372" y="1"/>
                    </a:moveTo>
                    <a:cubicBezTo>
                      <a:pt x="2290" y="1"/>
                      <a:pt x="2206" y="6"/>
                      <a:pt x="2122" y="18"/>
                    </a:cubicBezTo>
                    <a:cubicBezTo>
                      <a:pt x="761" y="208"/>
                      <a:pt x="1" y="1474"/>
                      <a:pt x="127" y="2741"/>
                    </a:cubicBezTo>
                    <a:cubicBezTo>
                      <a:pt x="396" y="3763"/>
                      <a:pt x="1259" y="4420"/>
                      <a:pt x="2289" y="4420"/>
                    </a:cubicBezTo>
                    <a:cubicBezTo>
                      <a:pt x="2472" y="4420"/>
                      <a:pt x="2660" y="4399"/>
                      <a:pt x="2851" y="4356"/>
                    </a:cubicBezTo>
                    <a:cubicBezTo>
                      <a:pt x="3959" y="4103"/>
                      <a:pt x="4719" y="3090"/>
                      <a:pt x="4529" y="1949"/>
                    </a:cubicBezTo>
                    <a:cubicBezTo>
                      <a:pt x="4353" y="921"/>
                      <a:pt x="3440" y="1"/>
                      <a:pt x="2372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" name="Google Shape;2493;p5">
                <a:extLst>
                  <a:ext uri="{FF2B5EF4-FFF2-40B4-BE49-F238E27FC236}">
                    <a16:creationId xmlns:a16="http://schemas.microsoft.com/office/drawing/2014/main" id="{DBD66709-25A8-A40B-73E9-3C38849D7DEB}"/>
                  </a:ext>
                </a:extLst>
              </p:cNvPr>
              <p:cNvSpPr/>
              <p:nvPr/>
            </p:nvSpPr>
            <p:spPr>
              <a:xfrm>
                <a:off x="1556026" y="149708"/>
                <a:ext cx="33300" cy="34271"/>
              </a:xfrm>
              <a:custGeom>
                <a:avLst/>
                <a:gdLst/>
                <a:ahLst/>
                <a:cxnLst/>
                <a:rect l="l" t="t" r="r" b="b"/>
                <a:pathLst>
                  <a:path w="1584" h="1630" extrusionOk="0">
                    <a:moveTo>
                      <a:pt x="262" y="1"/>
                    </a:moveTo>
                    <a:cubicBezTo>
                      <a:pt x="247" y="1"/>
                      <a:pt x="233" y="4"/>
                      <a:pt x="222" y="15"/>
                    </a:cubicBezTo>
                    <a:cubicBezTo>
                      <a:pt x="127" y="15"/>
                      <a:pt x="1" y="142"/>
                      <a:pt x="1" y="300"/>
                    </a:cubicBezTo>
                    <a:cubicBezTo>
                      <a:pt x="1" y="965"/>
                      <a:pt x="634" y="1598"/>
                      <a:pt x="1331" y="1630"/>
                    </a:cubicBezTo>
                    <a:cubicBezTo>
                      <a:pt x="1489" y="1630"/>
                      <a:pt x="1584" y="1567"/>
                      <a:pt x="1584" y="1440"/>
                    </a:cubicBezTo>
                    <a:cubicBezTo>
                      <a:pt x="1584" y="1282"/>
                      <a:pt x="1489" y="1187"/>
                      <a:pt x="1394" y="1155"/>
                    </a:cubicBezTo>
                    <a:cubicBezTo>
                      <a:pt x="919" y="1092"/>
                      <a:pt x="602" y="712"/>
                      <a:pt x="507" y="205"/>
                    </a:cubicBezTo>
                    <a:cubicBezTo>
                      <a:pt x="507" y="142"/>
                      <a:pt x="444" y="46"/>
                      <a:pt x="349" y="15"/>
                    </a:cubicBezTo>
                    <a:cubicBezTo>
                      <a:pt x="328" y="15"/>
                      <a:pt x="293" y="1"/>
                      <a:pt x="262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" name="Google Shape;2494;p5">
                <a:extLst>
                  <a:ext uri="{FF2B5EF4-FFF2-40B4-BE49-F238E27FC236}">
                    <a16:creationId xmlns:a16="http://schemas.microsoft.com/office/drawing/2014/main" id="{1D70C4C2-1CB7-CAC8-024C-757107D171B0}"/>
                  </a:ext>
                </a:extLst>
              </p:cNvPr>
              <p:cNvSpPr/>
              <p:nvPr/>
            </p:nvSpPr>
            <p:spPr>
              <a:xfrm>
                <a:off x="2002763" y="309661"/>
                <a:ext cx="83901" cy="88726"/>
              </a:xfrm>
              <a:custGeom>
                <a:avLst/>
                <a:gdLst/>
                <a:ahLst/>
                <a:cxnLst/>
                <a:rect l="l" t="t" r="r" b="b"/>
                <a:pathLst>
                  <a:path w="3991" h="4220" extrusionOk="0">
                    <a:moveTo>
                      <a:pt x="1591" y="902"/>
                    </a:moveTo>
                    <a:cubicBezTo>
                      <a:pt x="1782" y="902"/>
                      <a:pt x="1976" y="959"/>
                      <a:pt x="2154" y="1084"/>
                    </a:cubicBezTo>
                    <a:cubicBezTo>
                      <a:pt x="2310" y="1162"/>
                      <a:pt x="2166" y="1369"/>
                      <a:pt x="2022" y="1369"/>
                    </a:cubicBezTo>
                    <a:cubicBezTo>
                      <a:pt x="1991" y="1369"/>
                      <a:pt x="1960" y="1360"/>
                      <a:pt x="1932" y="1337"/>
                    </a:cubicBezTo>
                    <a:cubicBezTo>
                      <a:pt x="1814" y="1262"/>
                      <a:pt x="1678" y="1227"/>
                      <a:pt x="1542" y="1227"/>
                    </a:cubicBezTo>
                    <a:cubicBezTo>
                      <a:pt x="1277" y="1227"/>
                      <a:pt x="1013" y="1361"/>
                      <a:pt x="887" y="1591"/>
                    </a:cubicBezTo>
                    <a:cubicBezTo>
                      <a:pt x="856" y="1633"/>
                      <a:pt x="817" y="1651"/>
                      <a:pt x="781" y="1651"/>
                    </a:cubicBezTo>
                    <a:cubicBezTo>
                      <a:pt x="708" y="1651"/>
                      <a:pt x="644" y="1580"/>
                      <a:pt x="666" y="1496"/>
                    </a:cubicBezTo>
                    <a:cubicBezTo>
                      <a:pt x="835" y="1135"/>
                      <a:pt x="1204" y="902"/>
                      <a:pt x="1591" y="902"/>
                    </a:cubicBezTo>
                    <a:close/>
                    <a:moveTo>
                      <a:pt x="1923" y="0"/>
                    </a:moveTo>
                    <a:cubicBezTo>
                      <a:pt x="1874" y="0"/>
                      <a:pt x="1824" y="3"/>
                      <a:pt x="1774" y="7"/>
                    </a:cubicBezTo>
                    <a:cubicBezTo>
                      <a:pt x="761" y="71"/>
                      <a:pt x="32" y="957"/>
                      <a:pt x="1" y="1939"/>
                    </a:cubicBezTo>
                    <a:cubicBezTo>
                      <a:pt x="32" y="1939"/>
                      <a:pt x="127" y="1971"/>
                      <a:pt x="127" y="2066"/>
                    </a:cubicBezTo>
                    <a:cubicBezTo>
                      <a:pt x="32" y="3143"/>
                      <a:pt x="824" y="4219"/>
                      <a:pt x="1901" y="4219"/>
                    </a:cubicBezTo>
                    <a:lnTo>
                      <a:pt x="1964" y="4124"/>
                    </a:lnTo>
                    <a:cubicBezTo>
                      <a:pt x="2018" y="4071"/>
                      <a:pt x="2077" y="4051"/>
                      <a:pt x="2134" y="4051"/>
                    </a:cubicBezTo>
                    <a:cubicBezTo>
                      <a:pt x="2213" y="4051"/>
                      <a:pt x="2289" y="4088"/>
                      <a:pt x="2344" y="4124"/>
                    </a:cubicBezTo>
                    <a:cubicBezTo>
                      <a:pt x="3357" y="3839"/>
                      <a:pt x="3991" y="2731"/>
                      <a:pt x="3801" y="1717"/>
                    </a:cubicBezTo>
                    <a:cubicBezTo>
                      <a:pt x="3620" y="845"/>
                      <a:pt x="2867" y="0"/>
                      <a:pt x="1923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" name="Google Shape;2495;p5">
                <a:extLst>
                  <a:ext uri="{FF2B5EF4-FFF2-40B4-BE49-F238E27FC236}">
                    <a16:creationId xmlns:a16="http://schemas.microsoft.com/office/drawing/2014/main" id="{73483EF5-35E5-65BE-0D48-B279145BE0BB}"/>
                  </a:ext>
                </a:extLst>
              </p:cNvPr>
              <p:cNvSpPr/>
              <p:nvPr/>
            </p:nvSpPr>
            <p:spPr>
              <a:xfrm>
                <a:off x="1703775" y="355536"/>
                <a:ext cx="111251" cy="86854"/>
              </a:xfrm>
              <a:custGeom>
                <a:avLst/>
                <a:gdLst/>
                <a:ahLst/>
                <a:cxnLst/>
                <a:rect l="l" t="t" r="r" b="b"/>
                <a:pathLst>
                  <a:path w="5292" h="4131" extrusionOk="0">
                    <a:moveTo>
                      <a:pt x="2231" y="1181"/>
                    </a:moveTo>
                    <a:cubicBezTo>
                      <a:pt x="2249" y="1181"/>
                      <a:pt x="2266" y="1182"/>
                      <a:pt x="2283" y="1182"/>
                    </a:cubicBezTo>
                    <a:cubicBezTo>
                      <a:pt x="2488" y="1212"/>
                      <a:pt x="2477" y="1538"/>
                      <a:pt x="2274" y="1538"/>
                    </a:cubicBezTo>
                    <a:cubicBezTo>
                      <a:pt x="2258" y="1538"/>
                      <a:pt x="2239" y="1535"/>
                      <a:pt x="2220" y="1531"/>
                    </a:cubicBezTo>
                    <a:cubicBezTo>
                      <a:pt x="2206" y="1530"/>
                      <a:pt x="2191" y="1529"/>
                      <a:pt x="2177" y="1529"/>
                    </a:cubicBezTo>
                    <a:cubicBezTo>
                      <a:pt x="1653" y="1529"/>
                      <a:pt x="1146" y="2083"/>
                      <a:pt x="1238" y="2607"/>
                    </a:cubicBezTo>
                    <a:cubicBezTo>
                      <a:pt x="1238" y="2694"/>
                      <a:pt x="1181" y="2743"/>
                      <a:pt x="1124" y="2743"/>
                    </a:cubicBezTo>
                    <a:cubicBezTo>
                      <a:pt x="1077" y="2743"/>
                      <a:pt x="1031" y="2710"/>
                      <a:pt x="1017" y="2639"/>
                    </a:cubicBezTo>
                    <a:cubicBezTo>
                      <a:pt x="800" y="1865"/>
                      <a:pt x="1461" y="1181"/>
                      <a:pt x="2231" y="1181"/>
                    </a:cubicBezTo>
                    <a:close/>
                    <a:moveTo>
                      <a:pt x="2939" y="1"/>
                    </a:moveTo>
                    <a:cubicBezTo>
                      <a:pt x="1855" y="1"/>
                      <a:pt x="1" y="1089"/>
                      <a:pt x="541" y="2291"/>
                    </a:cubicBezTo>
                    <a:cubicBezTo>
                      <a:pt x="569" y="2485"/>
                      <a:pt x="500" y="2582"/>
                      <a:pt x="376" y="2582"/>
                    </a:cubicBezTo>
                    <a:cubicBezTo>
                      <a:pt x="358" y="2582"/>
                      <a:pt x="340" y="2580"/>
                      <a:pt x="320" y="2576"/>
                    </a:cubicBezTo>
                    <a:lnTo>
                      <a:pt x="320" y="2576"/>
                    </a:lnTo>
                    <a:cubicBezTo>
                      <a:pt x="700" y="3241"/>
                      <a:pt x="1238" y="3811"/>
                      <a:pt x="1998" y="4032"/>
                    </a:cubicBezTo>
                    <a:cubicBezTo>
                      <a:pt x="2210" y="4099"/>
                      <a:pt x="2425" y="4130"/>
                      <a:pt x="2639" y="4130"/>
                    </a:cubicBezTo>
                    <a:cubicBezTo>
                      <a:pt x="3450" y="4130"/>
                      <a:pt x="4232" y="3676"/>
                      <a:pt x="4658" y="2924"/>
                    </a:cubicBezTo>
                    <a:cubicBezTo>
                      <a:pt x="5292" y="1752"/>
                      <a:pt x="4500" y="169"/>
                      <a:pt x="3107" y="11"/>
                    </a:cubicBezTo>
                    <a:cubicBezTo>
                      <a:pt x="3053" y="4"/>
                      <a:pt x="2997" y="1"/>
                      <a:pt x="2939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" name="Google Shape;2496;p5">
                <a:extLst>
                  <a:ext uri="{FF2B5EF4-FFF2-40B4-BE49-F238E27FC236}">
                    <a16:creationId xmlns:a16="http://schemas.microsoft.com/office/drawing/2014/main" id="{425C06EE-C895-3D0A-D169-F041ABBB1E0C}"/>
                  </a:ext>
                </a:extLst>
              </p:cNvPr>
              <p:cNvSpPr/>
              <p:nvPr/>
            </p:nvSpPr>
            <p:spPr>
              <a:xfrm>
                <a:off x="1699171" y="345760"/>
                <a:ext cx="117810" cy="107900"/>
              </a:xfrm>
              <a:custGeom>
                <a:avLst/>
                <a:gdLst/>
                <a:ahLst/>
                <a:cxnLst/>
                <a:rect l="l" t="t" r="r" b="b"/>
                <a:pathLst>
                  <a:path w="5604" h="5132" extrusionOk="0">
                    <a:moveTo>
                      <a:pt x="3047" y="621"/>
                    </a:moveTo>
                    <a:cubicBezTo>
                      <a:pt x="3112" y="621"/>
                      <a:pt x="3173" y="625"/>
                      <a:pt x="3231" y="634"/>
                    </a:cubicBezTo>
                    <a:cubicBezTo>
                      <a:pt x="3927" y="666"/>
                      <a:pt x="4434" y="1046"/>
                      <a:pt x="4751" y="1616"/>
                    </a:cubicBezTo>
                    <a:cubicBezTo>
                      <a:pt x="5036" y="2154"/>
                      <a:pt x="5067" y="2851"/>
                      <a:pt x="4751" y="3389"/>
                    </a:cubicBezTo>
                    <a:cubicBezTo>
                      <a:pt x="4372" y="4121"/>
                      <a:pt x="3611" y="4551"/>
                      <a:pt x="2820" y="4551"/>
                    </a:cubicBezTo>
                    <a:cubicBezTo>
                      <a:pt x="2619" y="4551"/>
                      <a:pt x="2416" y="4524"/>
                      <a:pt x="2217" y="4466"/>
                    </a:cubicBezTo>
                    <a:cubicBezTo>
                      <a:pt x="2122" y="4434"/>
                      <a:pt x="2059" y="4434"/>
                      <a:pt x="1964" y="4371"/>
                    </a:cubicBezTo>
                    <a:cubicBezTo>
                      <a:pt x="1457" y="4149"/>
                      <a:pt x="1014" y="3737"/>
                      <a:pt x="665" y="3167"/>
                    </a:cubicBezTo>
                    <a:lnTo>
                      <a:pt x="792" y="3041"/>
                    </a:lnTo>
                    <a:cubicBezTo>
                      <a:pt x="824" y="2946"/>
                      <a:pt x="824" y="2851"/>
                      <a:pt x="792" y="2756"/>
                    </a:cubicBezTo>
                    <a:cubicBezTo>
                      <a:pt x="634" y="2407"/>
                      <a:pt x="697" y="2059"/>
                      <a:pt x="951" y="1679"/>
                    </a:cubicBezTo>
                    <a:cubicBezTo>
                      <a:pt x="1411" y="1045"/>
                      <a:pt x="2396" y="621"/>
                      <a:pt x="3047" y="621"/>
                    </a:cubicBezTo>
                    <a:close/>
                    <a:moveTo>
                      <a:pt x="3110" y="1"/>
                    </a:moveTo>
                    <a:cubicBezTo>
                      <a:pt x="2993" y="1"/>
                      <a:pt x="2874" y="11"/>
                      <a:pt x="2756" y="32"/>
                    </a:cubicBezTo>
                    <a:cubicBezTo>
                      <a:pt x="1742" y="190"/>
                      <a:pt x="190" y="1109"/>
                      <a:pt x="159" y="2249"/>
                    </a:cubicBezTo>
                    <a:cubicBezTo>
                      <a:pt x="127" y="2249"/>
                      <a:pt x="32" y="2281"/>
                      <a:pt x="32" y="2312"/>
                    </a:cubicBezTo>
                    <a:cubicBezTo>
                      <a:pt x="1" y="3846"/>
                      <a:pt x="1361" y="5131"/>
                      <a:pt x="2859" y="5131"/>
                    </a:cubicBezTo>
                    <a:cubicBezTo>
                      <a:pt x="2878" y="5131"/>
                      <a:pt x="2896" y="5131"/>
                      <a:pt x="2914" y="5131"/>
                    </a:cubicBezTo>
                    <a:cubicBezTo>
                      <a:pt x="4276" y="5099"/>
                      <a:pt x="5543" y="3959"/>
                      <a:pt x="5574" y="2566"/>
                    </a:cubicBezTo>
                    <a:cubicBezTo>
                      <a:pt x="5603" y="1230"/>
                      <a:pt x="4408" y="1"/>
                      <a:pt x="311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" name="Google Shape;2497;p5">
                <a:extLst>
                  <a:ext uri="{FF2B5EF4-FFF2-40B4-BE49-F238E27FC236}">
                    <a16:creationId xmlns:a16="http://schemas.microsoft.com/office/drawing/2014/main" id="{2893F757-F116-8715-19A6-74AB067AA2E7}"/>
                  </a:ext>
                </a:extLst>
              </p:cNvPr>
              <p:cNvSpPr/>
              <p:nvPr/>
            </p:nvSpPr>
            <p:spPr>
              <a:xfrm>
                <a:off x="1720467" y="378831"/>
                <a:ext cx="35969" cy="37025"/>
              </a:xfrm>
              <a:custGeom>
                <a:avLst/>
                <a:gdLst/>
                <a:ahLst/>
                <a:cxnLst/>
                <a:rect l="l" t="t" r="r" b="b"/>
                <a:pathLst>
                  <a:path w="1711" h="1761" extrusionOk="0">
                    <a:moveTo>
                      <a:pt x="1324" y="0"/>
                    </a:moveTo>
                    <a:cubicBezTo>
                      <a:pt x="977" y="0"/>
                      <a:pt x="601" y="206"/>
                      <a:pt x="349" y="486"/>
                    </a:cubicBezTo>
                    <a:cubicBezTo>
                      <a:pt x="128" y="803"/>
                      <a:pt x="1" y="1183"/>
                      <a:pt x="96" y="1594"/>
                    </a:cubicBezTo>
                    <a:cubicBezTo>
                      <a:pt x="122" y="1699"/>
                      <a:pt x="192" y="1761"/>
                      <a:pt x="269" y="1761"/>
                    </a:cubicBezTo>
                    <a:cubicBezTo>
                      <a:pt x="285" y="1761"/>
                      <a:pt x="301" y="1758"/>
                      <a:pt x="318" y="1753"/>
                    </a:cubicBezTo>
                    <a:cubicBezTo>
                      <a:pt x="444" y="1753"/>
                      <a:pt x="539" y="1626"/>
                      <a:pt x="476" y="1499"/>
                    </a:cubicBezTo>
                    <a:cubicBezTo>
                      <a:pt x="444" y="1278"/>
                      <a:pt x="571" y="993"/>
                      <a:pt x="729" y="834"/>
                    </a:cubicBezTo>
                    <a:cubicBezTo>
                      <a:pt x="867" y="668"/>
                      <a:pt x="1054" y="575"/>
                      <a:pt x="1268" y="575"/>
                    </a:cubicBezTo>
                    <a:cubicBezTo>
                      <a:pt x="1299" y="575"/>
                      <a:pt x="1330" y="577"/>
                      <a:pt x="1363" y="581"/>
                    </a:cubicBezTo>
                    <a:cubicBezTo>
                      <a:pt x="1458" y="581"/>
                      <a:pt x="1553" y="549"/>
                      <a:pt x="1648" y="486"/>
                    </a:cubicBezTo>
                    <a:cubicBezTo>
                      <a:pt x="1711" y="391"/>
                      <a:pt x="1711" y="264"/>
                      <a:pt x="1679" y="169"/>
                    </a:cubicBezTo>
                    <a:lnTo>
                      <a:pt x="1553" y="43"/>
                    </a:lnTo>
                    <a:cubicBezTo>
                      <a:pt x="1521" y="43"/>
                      <a:pt x="1458" y="43"/>
                      <a:pt x="1458" y="11"/>
                    </a:cubicBezTo>
                    <a:cubicBezTo>
                      <a:pt x="1414" y="4"/>
                      <a:pt x="1369" y="0"/>
                      <a:pt x="1324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2498;p5">
                <a:extLst>
                  <a:ext uri="{FF2B5EF4-FFF2-40B4-BE49-F238E27FC236}">
                    <a16:creationId xmlns:a16="http://schemas.microsoft.com/office/drawing/2014/main" id="{A87FB667-79A6-5E63-3942-94F172088075}"/>
                  </a:ext>
                </a:extLst>
              </p:cNvPr>
              <p:cNvSpPr/>
              <p:nvPr/>
            </p:nvSpPr>
            <p:spPr>
              <a:xfrm>
                <a:off x="2013422" y="326397"/>
                <a:ext cx="36621" cy="19763"/>
              </a:xfrm>
              <a:custGeom>
                <a:avLst/>
                <a:gdLst/>
                <a:ahLst/>
                <a:cxnLst/>
                <a:rect l="l" t="t" r="r" b="b"/>
                <a:pathLst>
                  <a:path w="1742" h="940" extrusionOk="0">
                    <a:moveTo>
                      <a:pt x="993" y="0"/>
                    </a:moveTo>
                    <a:cubicBezTo>
                      <a:pt x="903" y="0"/>
                      <a:pt x="813" y="11"/>
                      <a:pt x="729" y="35"/>
                    </a:cubicBezTo>
                    <a:cubicBezTo>
                      <a:pt x="412" y="130"/>
                      <a:pt x="127" y="351"/>
                      <a:pt x="0" y="636"/>
                    </a:cubicBezTo>
                    <a:cubicBezTo>
                      <a:pt x="0" y="763"/>
                      <a:pt x="64" y="858"/>
                      <a:pt x="127" y="921"/>
                    </a:cubicBezTo>
                    <a:cubicBezTo>
                      <a:pt x="159" y="932"/>
                      <a:pt x="197" y="939"/>
                      <a:pt x="236" y="939"/>
                    </a:cubicBezTo>
                    <a:cubicBezTo>
                      <a:pt x="313" y="939"/>
                      <a:pt x="391" y="911"/>
                      <a:pt x="412" y="826"/>
                    </a:cubicBezTo>
                    <a:cubicBezTo>
                      <a:pt x="475" y="668"/>
                      <a:pt x="634" y="605"/>
                      <a:pt x="792" y="573"/>
                    </a:cubicBezTo>
                    <a:cubicBezTo>
                      <a:pt x="857" y="555"/>
                      <a:pt x="919" y="547"/>
                      <a:pt x="978" y="547"/>
                    </a:cubicBezTo>
                    <a:cubicBezTo>
                      <a:pt x="1120" y="547"/>
                      <a:pt x="1241" y="592"/>
                      <a:pt x="1330" y="636"/>
                    </a:cubicBezTo>
                    <a:cubicBezTo>
                      <a:pt x="1375" y="659"/>
                      <a:pt x="1452" y="681"/>
                      <a:pt x="1515" y="681"/>
                    </a:cubicBezTo>
                    <a:cubicBezTo>
                      <a:pt x="1541" y="681"/>
                      <a:pt x="1565" y="677"/>
                      <a:pt x="1584" y="668"/>
                    </a:cubicBezTo>
                    <a:cubicBezTo>
                      <a:pt x="1679" y="636"/>
                      <a:pt x="1742" y="510"/>
                      <a:pt x="1742" y="446"/>
                    </a:cubicBezTo>
                    <a:cubicBezTo>
                      <a:pt x="1742" y="351"/>
                      <a:pt x="1710" y="288"/>
                      <a:pt x="1647" y="193"/>
                    </a:cubicBezTo>
                    <a:cubicBezTo>
                      <a:pt x="1584" y="161"/>
                      <a:pt x="1520" y="130"/>
                      <a:pt x="1425" y="66"/>
                    </a:cubicBezTo>
                    <a:cubicBezTo>
                      <a:pt x="1288" y="27"/>
                      <a:pt x="1139" y="0"/>
                      <a:pt x="993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" name="Google Shape;2499;p5">
                <a:extLst>
                  <a:ext uri="{FF2B5EF4-FFF2-40B4-BE49-F238E27FC236}">
                    <a16:creationId xmlns:a16="http://schemas.microsoft.com/office/drawing/2014/main" id="{990E3EBE-EDFC-17C2-8F6C-B239D73CE4C3}"/>
                  </a:ext>
                </a:extLst>
              </p:cNvPr>
              <p:cNvSpPr/>
              <p:nvPr/>
            </p:nvSpPr>
            <p:spPr>
              <a:xfrm>
                <a:off x="1496783" y="89788"/>
                <a:ext cx="599204" cy="648012"/>
              </a:xfrm>
              <a:custGeom>
                <a:avLst/>
                <a:gdLst/>
                <a:ahLst/>
                <a:cxnLst/>
                <a:rect l="l" t="t" r="r" b="b"/>
                <a:pathLst>
                  <a:path w="28503" h="30821" extrusionOk="0">
                    <a:moveTo>
                      <a:pt x="4644" y="537"/>
                    </a:moveTo>
                    <a:cubicBezTo>
                      <a:pt x="5699" y="537"/>
                      <a:pt x="6506" y="1479"/>
                      <a:pt x="6682" y="2421"/>
                    </a:cubicBezTo>
                    <a:cubicBezTo>
                      <a:pt x="6841" y="3530"/>
                      <a:pt x="6176" y="4480"/>
                      <a:pt x="5067" y="4733"/>
                    </a:cubicBezTo>
                    <a:cubicBezTo>
                      <a:pt x="4885" y="4767"/>
                      <a:pt x="4707" y="4785"/>
                      <a:pt x="4535" y="4785"/>
                    </a:cubicBezTo>
                    <a:cubicBezTo>
                      <a:pt x="4228" y="4785"/>
                      <a:pt x="3938" y="4728"/>
                      <a:pt x="3674" y="4607"/>
                    </a:cubicBezTo>
                    <a:cubicBezTo>
                      <a:pt x="3104" y="4353"/>
                      <a:pt x="2660" y="3847"/>
                      <a:pt x="2470" y="3182"/>
                    </a:cubicBezTo>
                    <a:cubicBezTo>
                      <a:pt x="2407" y="2041"/>
                      <a:pt x="3040" y="711"/>
                      <a:pt x="4402" y="553"/>
                    </a:cubicBezTo>
                    <a:cubicBezTo>
                      <a:pt x="4484" y="542"/>
                      <a:pt x="4565" y="537"/>
                      <a:pt x="4644" y="537"/>
                    </a:cubicBezTo>
                    <a:close/>
                    <a:moveTo>
                      <a:pt x="17204" y="684"/>
                    </a:moveTo>
                    <a:cubicBezTo>
                      <a:pt x="18291" y="684"/>
                      <a:pt x="19212" y="1310"/>
                      <a:pt x="19635" y="3023"/>
                    </a:cubicBezTo>
                    <a:cubicBezTo>
                      <a:pt x="20142" y="5050"/>
                      <a:pt x="19793" y="7488"/>
                      <a:pt x="19413" y="9547"/>
                    </a:cubicBezTo>
                    <a:cubicBezTo>
                      <a:pt x="18685" y="9515"/>
                      <a:pt x="17925" y="9515"/>
                      <a:pt x="17228" y="9515"/>
                    </a:cubicBezTo>
                    <a:cubicBezTo>
                      <a:pt x="15613" y="7457"/>
                      <a:pt x="13744" y="5588"/>
                      <a:pt x="11559" y="4195"/>
                    </a:cubicBezTo>
                    <a:cubicBezTo>
                      <a:pt x="11591" y="4163"/>
                      <a:pt x="11654" y="4100"/>
                      <a:pt x="11718" y="4005"/>
                    </a:cubicBezTo>
                    <a:cubicBezTo>
                      <a:pt x="12831" y="2649"/>
                      <a:pt x="15277" y="684"/>
                      <a:pt x="17204" y="684"/>
                    </a:cubicBezTo>
                    <a:close/>
                    <a:moveTo>
                      <a:pt x="11179" y="4733"/>
                    </a:moveTo>
                    <a:cubicBezTo>
                      <a:pt x="13143" y="6000"/>
                      <a:pt x="14885" y="7678"/>
                      <a:pt x="16405" y="9547"/>
                    </a:cubicBezTo>
                    <a:cubicBezTo>
                      <a:pt x="13586" y="9642"/>
                      <a:pt x="10799" y="10022"/>
                      <a:pt x="8076" y="10750"/>
                    </a:cubicBezTo>
                    <a:cubicBezTo>
                      <a:pt x="7917" y="10782"/>
                      <a:pt x="7759" y="10814"/>
                      <a:pt x="7569" y="10909"/>
                    </a:cubicBezTo>
                    <a:cubicBezTo>
                      <a:pt x="7601" y="10814"/>
                      <a:pt x="7601" y="10782"/>
                      <a:pt x="7632" y="10687"/>
                    </a:cubicBezTo>
                    <a:cubicBezTo>
                      <a:pt x="8677" y="8597"/>
                      <a:pt x="9786" y="6538"/>
                      <a:pt x="11179" y="4733"/>
                    </a:cubicBezTo>
                    <a:close/>
                    <a:moveTo>
                      <a:pt x="7252" y="2928"/>
                    </a:moveTo>
                    <a:cubicBezTo>
                      <a:pt x="8487" y="3245"/>
                      <a:pt x="9596" y="3783"/>
                      <a:pt x="10609" y="4353"/>
                    </a:cubicBezTo>
                    <a:cubicBezTo>
                      <a:pt x="9849" y="5430"/>
                      <a:pt x="9184" y="6538"/>
                      <a:pt x="8551" y="7615"/>
                    </a:cubicBezTo>
                    <a:cubicBezTo>
                      <a:pt x="7886" y="8755"/>
                      <a:pt x="7284" y="9895"/>
                      <a:pt x="6777" y="11099"/>
                    </a:cubicBezTo>
                    <a:cubicBezTo>
                      <a:pt x="6302" y="11257"/>
                      <a:pt x="5827" y="11415"/>
                      <a:pt x="5320" y="11637"/>
                    </a:cubicBezTo>
                    <a:cubicBezTo>
                      <a:pt x="4465" y="9547"/>
                      <a:pt x="3895" y="7425"/>
                      <a:pt x="3515" y="5145"/>
                    </a:cubicBezTo>
                    <a:lnTo>
                      <a:pt x="3515" y="5145"/>
                    </a:lnTo>
                    <a:cubicBezTo>
                      <a:pt x="3815" y="5239"/>
                      <a:pt x="4140" y="5285"/>
                      <a:pt x="4469" y="5285"/>
                    </a:cubicBezTo>
                    <a:cubicBezTo>
                      <a:pt x="5812" y="5285"/>
                      <a:pt x="7227" y="4505"/>
                      <a:pt x="7252" y="2928"/>
                    </a:cubicBezTo>
                    <a:close/>
                    <a:moveTo>
                      <a:pt x="17703" y="10117"/>
                    </a:moveTo>
                    <a:cubicBezTo>
                      <a:pt x="18241" y="10117"/>
                      <a:pt x="18780" y="10117"/>
                      <a:pt x="19318" y="10149"/>
                    </a:cubicBezTo>
                    <a:cubicBezTo>
                      <a:pt x="19160" y="10687"/>
                      <a:pt x="19033" y="11257"/>
                      <a:pt x="18938" y="11795"/>
                    </a:cubicBezTo>
                    <a:cubicBezTo>
                      <a:pt x="18938" y="11764"/>
                      <a:pt x="18875" y="11764"/>
                      <a:pt x="18875" y="11732"/>
                    </a:cubicBezTo>
                    <a:cubicBezTo>
                      <a:pt x="18495" y="11162"/>
                      <a:pt x="18083" y="10655"/>
                      <a:pt x="17703" y="10117"/>
                    </a:cubicBezTo>
                    <a:close/>
                    <a:moveTo>
                      <a:pt x="6461" y="11764"/>
                    </a:moveTo>
                    <a:lnTo>
                      <a:pt x="6461" y="11764"/>
                    </a:lnTo>
                    <a:cubicBezTo>
                      <a:pt x="6271" y="12207"/>
                      <a:pt x="6112" y="12651"/>
                      <a:pt x="5890" y="13126"/>
                    </a:cubicBezTo>
                    <a:cubicBezTo>
                      <a:pt x="5795" y="12746"/>
                      <a:pt x="5637" y="12429"/>
                      <a:pt x="5510" y="12112"/>
                    </a:cubicBezTo>
                    <a:cubicBezTo>
                      <a:pt x="5542" y="12112"/>
                      <a:pt x="5574" y="12080"/>
                      <a:pt x="5574" y="12080"/>
                    </a:cubicBezTo>
                    <a:cubicBezTo>
                      <a:pt x="5859" y="11954"/>
                      <a:pt x="6176" y="11890"/>
                      <a:pt x="6461" y="11764"/>
                    </a:cubicBezTo>
                    <a:close/>
                    <a:moveTo>
                      <a:pt x="25941" y="10525"/>
                    </a:moveTo>
                    <a:cubicBezTo>
                      <a:pt x="26847" y="10525"/>
                      <a:pt x="27589" y="11350"/>
                      <a:pt x="27742" y="12175"/>
                    </a:cubicBezTo>
                    <a:cubicBezTo>
                      <a:pt x="27964" y="13126"/>
                      <a:pt x="27362" y="14139"/>
                      <a:pt x="26412" y="14456"/>
                    </a:cubicBezTo>
                    <a:cubicBezTo>
                      <a:pt x="26317" y="14424"/>
                      <a:pt x="26285" y="14392"/>
                      <a:pt x="26222" y="14392"/>
                    </a:cubicBezTo>
                    <a:cubicBezTo>
                      <a:pt x="26127" y="14392"/>
                      <a:pt x="26000" y="14424"/>
                      <a:pt x="25937" y="14519"/>
                    </a:cubicBezTo>
                    <a:lnTo>
                      <a:pt x="25905" y="14551"/>
                    </a:lnTo>
                    <a:cubicBezTo>
                      <a:pt x="25462" y="14551"/>
                      <a:pt x="25050" y="14361"/>
                      <a:pt x="24797" y="14044"/>
                    </a:cubicBezTo>
                    <a:cubicBezTo>
                      <a:pt x="24417" y="13632"/>
                      <a:pt x="24227" y="13094"/>
                      <a:pt x="24259" y="12524"/>
                    </a:cubicBezTo>
                    <a:cubicBezTo>
                      <a:pt x="24259" y="12492"/>
                      <a:pt x="24259" y="12397"/>
                      <a:pt x="24227" y="12365"/>
                    </a:cubicBezTo>
                    <a:cubicBezTo>
                      <a:pt x="24227" y="12334"/>
                      <a:pt x="24195" y="12334"/>
                      <a:pt x="24164" y="12334"/>
                    </a:cubicBezTo>
                    <a:cubicBezTo>
                      <a:pt x="24227" y="11384"/>
                      <a:pt x="24955" y="10624"/>
                      <a:pt x="25842" y="10529"/>
                    </a:cubicBezTo>
                    <a:cubicBezTo>
                      <a:pt x="25875" y="10526"/>
                      <a:pt x="25908" y="10525"/>
                      <a:pt x="25941" y="10525"/>
                    </a:cubicBezTo>
                    <a:close/>
                    <a:moveTo>
                      <a:pt x="19857" y="10212"/>
                    </a:moveTo>
                    <a:cubicBezTo>
                      <a:pt x="21345" y="10275"/>
                      <a:pt x="22802" y="10465"/>
                      <a:pt x="24227" y="10750"/>
                    </a:cubicBezTo>
                    <a:cubicBezTo>
                      <a:pt x="23720" y="11257"/>
                      <a:pt x="23467" y="12017"/>
                      <a:pt x="23625" y="12714"/>
                    </a:cubicBezTo>
                    <a:cubicBezTo>
                      <a:pt x="23657" y="12841"/>
                      <a:pt x="23752" y="12904"/>
                      <a:pt x="23879" y="12904"/>
                    </a:cubicBezTo>
                    <a:cubicBezTo>
                      <a:pt x="23752" y="13917"/>
                      <a:pt x="24512" y="14867"/>
                      <a:pt x="25494" y="15089"/>
                    </a:cubicBezTo>
                    <a:cubicBezTo>
                      <a:pt x="24544" y="15944"/>
                      <a:pt x="23435" y="16641"/>
                      <a:pt x="22295" y="17243"/>
                    </a:cubicBezTo>
                    <a:cubicBezTo>
                      <a:pt x="21472" y="15406"/>
                      <a:pt x="20268" y="13696"/>
                      <a:pt x="19350" y="12429"/>
                    </a:cubicBezTo>
                    <a:cubicBezTo>
                      <a:pt x="19540" y="11732"/>
                      <a:pt x="19762" y="10972"/>
                      <a:pt x="19857" y="10212"/>
                    </a:cubicBezTo>
                    <a:close/>
                    <a:moveTo>
                      <a:pt x="19128" y="13126"/>
                    </a:moveTo>
                    <a:cubicBezTo>
                      <a:pt x="20047" y="14392"/>
                      <a:pt x="21028" y="15944"/>
                      <a:pt x="21725" y="17433"/>
                    </a:cubicBezTo>
                    <a:cubicBezTo>
                      <a:pt x="20078" y="18193"/>
                      <a:pt x="18241" y="18731"/>
                      <a:pt x="16500" y="19143"/>
                    </a:cubicBezTo>
                    <a:cubicBezTo>
                      <a:pt x="17291" y="17781"/>
                      <a:pt x="17988" y="16356"/>
                      <a:pt x="18526" y="14867"/>
                    </a:cubicBezTo>
                    <a:cubicBezTo>
                      <a:pt x="18716" y="14297"/>
                      <a:pt x="18938" y="13696"/>
                      <a:pt x="19128" y="13126"/>
                    </a:cubicBezTo>
                    <a:close/>
                    <a:moveTo>
                      <a:pt x="4877" y="12365"/>
                    </a:moveTo>
                    <a:cubicBezTo>
                      <a:pt x="5099" y="12904"/>
                      <a:pt x="5352" y="13442"/>
                      <a:pt x="5574" y="13949"/>
                    </a:cubicBezTo>
                    <a:cubicBezTo>
                      <a:pt x="4940" y="15659"/>
                      <a:pt x="4465" y="17401"/>
                      <a:pt x="4085" y="19174"/>
                    </a:cubicBezTo>
                    <a:cubicBezTo>
                      <a:pt x="3135" y="18858"/>
                      <a:pt x="2249" y="18351"/>
                      <a:pt x="1837" y="17433"/>
                    </a:cubicBezTo>
                    <a:cubicBezTo>
                      <a:pt x="760" y="15089"/>
                      <a:pt x="2945" y="13284"/>
                      <a:pt x="4877" y="12365"/>
                    </a:cubicBezTo>
                    <a:close/>
                    <a:moveTo>
                      <a:pt x="6017" y="14741"/>
                    </a:moveTo>
                    <a:cubicBezTo>
                      <a:pt x="6967" y="16577"/>
                      <a:pt x="8171" y="18319"/>
                      <a:pt x="9501" y="19839"/>
                    </a:cubicBezTo>
                    <a:cubicBezTo>
                      <a:pt x="8867" y="19839"/>
                      <a:pt x="8234" y="19808"/>
                      <a:pt x="7632" y="19713"/>
                    </a:cubicBezTo>
                    <a:cubicBezTo>
                      <a:pt x="6809" y="19649"/>
                      <a:pt x="5732" y="19554"/>
                      <a:pt x="4750" y="19333"/>
                    </a:cubicBezTo>
                    <a:cubicBezTo>
                      <a:pt x="5067" y="17781"/>
                      <a:pt x="5510" y="16229"/>
                      <a:pt x="6017" y="14741"/>
                    </a:cubicBezTo>
                    <a:close/>
                    <a:moveTo>
                      <a:pt x="16816" y="10054"/>
                    </a:moveTo>
                    <a:cubicBezTo>
                      <a:pt x="17070" y="10339"/>
                      <a:pt x="17291" y="10655"/>
                      <a:pt x="17513" y="10940"/>
                    </a:cubicBezTo>
                    <a:cubicBezTo>
                      <a:pt x="17830" y="11384"/>
                      <a:pt x="18210" y="11890"/>
                      <a:pt x="18653" y="12492"/>
                    </a:cubicBezTo>
                    <a:cubicBezTo>
                      <a:pt x="18305" y="13949"/>
                      <a:pt x="17766" y="15342"/>
                      <a:pt x="17196" y="16641"/>
                    </a:cubicBezTo>
                    <a:cubicBezTo>
                      <a:pt x="16753" y="17559"/>
                      <a:pt x="16278" y="18446"/>
                      <a:pt x="15771" y="19301"/>
                    </a:cubicBezTo>
                    <a:cubicBezTo>
                      <a:pt x="15201" y="19396"/>
                      <a:pt x="14663" y="19491"/>
                      <a:pt x="14124" y="19554"/>
                    </a:cubicBezTo>
                    <a:cubicBezTo>
                      <a:pt x="12858" y="19776"/>
                      <a:pt x="11591" y="19839"/>
                      <a:pt x="10292" y="19839"/>
                    </a:cubicBezTo>
                    <a:cubicBezTo>
                      <a:pt x="9754" y="19174"/>
                      <a:pt x="9216" y="18573"/>
                      <a:pt x="8836" y="18034"/>
                    </a:cubicBezTo>
                    <a:cubicBezTo>
                      <a:pt x="7854" y="16704"/>
                      <a:pt x="6999" y="15342"/>
                      <a:pt x="6302" y="13854"/>
                    </a:cubicBezTo>
                    <a:cubicBezTo>
                      <a:pt x="6619" y="13062"/>
                      <a:pt x="6936" y="12239"/>
                      <a:pt x="7252" y="11479"/>
                    </a:cubicBezTo>
                    <a:cubicBezTo>
                      <a:pt x="8677" y="11067"/>
                      <a:pt x="10166" y="10750"/>
                      <a:pt x="11654" y="10497"/>
                    </a:cubicBezTo>
                    <a:cubicBezTo>
                      <a:pt x="13333" y="10212"/>
                      <a:pt x="15075" y="10117"/>
                      <a:pt x="16816" y="10054"/>
                    </a:cubicBezTo>
                    <a:close/>
                    <a:moveTo>
                      <a:pt x="15360" y="19998"/>
                    </a:moveTo>
                    <a:lnTo>
                      <a:pt x="15360" y="19998"/>
                    </a:lnTo>
                    <a:cubicBezTo>
                      <a:pt x="14726" y="20948"/>
                      <a:pt x="14029" y="21898"/>
                      <a:pt x="13301" y="22816"/>
                    </a:cubicBezTo>
                    <a:cubicBezTo>
                      <a:pt x="12383" y="22088"/>
                      <a:pt x="11559" y="21264"/>
                      <a:pt x="10863" y="20441"/>
                    </a:cubicBezTo>
                    <a:cubicBezTo>
                      <a:pt x="11559" y="20409"/>
                      <a:pt x="12224" y="20346"/>
                      <a:pt x="12921" y="20314"/>
                    </a:cubicBezTo>
                    <a:cubicBezTo>
                      <a:pt x="13713" y="20251"/>
                      <a:pt x="14536" y="20124"/>
                      <a:pt x="15360" y="19998"/>
                    </a:cubicBezTo>
                    <a:close/>
                    <a:moveTo>
                      <a:pt x="21947" y="18034"/>
                    </a:moveTo>
                    <a:cubicBezTo>
                      <a:pt x="23055" y="20568"/>
                      <a:pt x="23277" y="23070"/>
                      <a:pt x="20997" y="24463"/>
                    </a:cubicBezTo>
                    <a:cubicBezTo>
                      <a:pt x="20213" y="24961"/>
                      <a:pt x="19395" y="25175"/>
                      <a:pt x="18567" y="25175"/>
                    </a:cubicBezTo>
                    <a:cubicBezTo>
                      <a:pt x="16917" y="25175"/>
                      <a:pt x="15231" y="24324"/>
                      <a:pt x="13713" y="23165"/>
                    </a:cubicBezTo>
                    <a:cubicBezTo>
                      <a:pt x="14568" y="22151"/>
                      <a:pt x="15360" y="21043"/>
                      <a:pt x="16088" y="19871"/>
                    </a:cubicBezTo>
                    <a:cubicBezTo>
                      <a:pt x="18051" y="19491"/>
                      <a:pt x="20110" y="18889"/>
                      <a:pt x="21947" y="18034"/>
                    </a:cubicBezTo>
                    <a:close/>
                    <a:moveTo>
                      <a:pt x="4592" y="19903"/>
                    </a:moveTo>
                    <a:lnTo>
                      <a:pt x="5067" y="19998"/>
                    </a:lnTo>
                    <a:cubicBezTo>
                      <a:pt x="6651" y="20314"/>
                      <a:pt x="8329" y="20473"/>
                      <a:pt x="9976" y="20473"/>
                    </a:cubicBezTo>
                    <a:cubicBezTo>
                      <a:pt x="10736" y="21328"/>
                      <a:pt x="11749" y="22341"/>
                      <a:pt x="12921" y="23260"/>
                    </a:cubicBezTo>
                    <a:cubicBezTo>
                      <a:pt x="11718" y="24685"/>
                      <a:pt x="10324" y="26015"/>
                      <a:pt x="8836" y="27218"/>
                    </a:cubicBezTo>
                    <a:cubicBezTo>
                      <a:pt x="8709" y="26458"/>
                      <a:pt x="8361" y="25761"/>
                      <a:pt x="7759" y="25223"/>
                    </a:cubicBezTo>
                    <a:cubicBezTo>
                      <a:pt x="7201" y="24780"/>
                      <a:pt x="6481" y="24549"/>
                      <a:pt x="5762" y="24549"/>
                    </a:cubicBezTo>
                    <a:cubicBezTo>
                      <a:pt x="5095" y="24549"/>
                      <a:pt x="4429" y="24748"/>
                      <a:pt x="3895" y="25160"/>
                    </a:cubicBezTo>
                    <a:cubicBezTo>
                      <a:pt x="3990" y="23386"/>
                      <a:pt x="4275" y="21581"/>
                      <a:pt x="4592" y="19903"/>
                    </a:cubicBezTo>
                    <a:close/>
                    <a:moveTo>
                      <a:pt x="5764" y="25160"/>
                    </a:moveTo>
                    <a:cubicBezTo>
                      <a:pt x="6321" y="25160"/>
                      <a:pt x="6878" y="25324"/>
                      <a:pt x="7316" y="25666"/>
                    </a:cubicBezTo>
                    <a:cubicBezTo>
                      <a:pt x="7822" y="26015"/>
                      <a:pt x="8139" y="26648"/>
                      <a:pt x="8266" y="27345"/>
                    </a:cubicBezTo>
                    <a:cubicBezTo>
                      <a:pt x="8361" y="28042"/>
                      <a:pt x="8202" y="28738"/>
                      <a:pt x="7791" y="29277"/>
                    </a:cubicBezTo>
                    <a:cubicBezTo>
                      <a:pt x="7279" y="29931"/>
                      <a:pt x="6556" y="30216"/>
                      <a:pt x="5818" y="30216"/>
                    </a:cubicBezTo>
                    <a:cubicBezTo>
                      <a:pt x="5414" y="30216"/>
                      <a:pt x="5005" y="30130"/>
                      <a:pt x="4624" y="29973"/>
                    </a:cubicBezTo>
                    <a:cubicBezTo>
                      <a:pt x="4402" y="29910"/>
                      <a:pt x="4212" y="29783"/>
                      <a:pt x="3990" y="29625"/>
                    </a:cubicBezTo>
                    <a:cubicBezTo>
                      <a:pt x="3927" y="29593"/>
                      <a:pt x="3895" y="29562"/>
                      <a:pt x="3800" y="29562"/>
                    </a:cubicBezTo>
                    <a:cubicBezTo>
                      <a:pt x="3135" y="28548"/>
                      <a:pt x="2945" y="27028"/>
                      <a:pt x="3832" y="25983"/>
                    </a:cubicBezTo>
                    <a:cubicBezTo>
                      <a:pt x="4299" y="25444"/>
                      <a:pt x="5032" y="25160"/>
                      <a:pt x="5764" y="25160"/>
                    </a:cubicBezTo>
                    <a:close/>
                    <a:moveTo>
                      <a:pt x="4655" y="0"/>
                    </a:moveTo>
                    <a:cubicBezTo>
                      <a:pt x="4572" y="0"/>
                      <a:pt x="4487" y="5"/>
                      <a:pt x="4402" y="15"/>
                    </a:cubicBezTo>
                    <a:cubicBezTo>
                      <a:pt x="2882" y="141"/>
                      <a:pt x="1520" y="1756"/>
                      <a:pt x="1900" y="3245"/>
                    </a:cubicBezTo>
                    <a:cubicBezTo>
                      <a:pt x="1932" y="3340"/>
                      <a:pt x="1995" y="3403"/>
                      <a:pt x="2059" y="3403"/>
                    </a:cubicBezTo>
                    <a:cubicBezTo>
                      <a:pt x="2059" y="4132"/>
                      <a:pt x="2470" y="4638"/>
                      <a:pt x="2977" y="4955"/>
                    </a:cubicBezTo>
                    <a:lnTo>
                      <a:pt x="2977" y="4987"/>
                    </a:lnTo>
                    <a:cubicBezTo>
                      <a:pt x="3199" y="7362"/>
                      <a:pt x="3800" y="9705"/>
                      <a:pt x="4687" y="11922"/>
                    </a:cubicBezTo>
                    <a:cubicBezTo>
                      <a:pt x="2217" y="13062"/>
                      <a:pt x="0" y="14899"/>
                      <a:pt x="1267" y="17654"/>
                    </a:cubicBezTo>
                    <a:cubicBezTo>
                      <a:pt x="1742" y="18763"/>
                      <a:pt x="2819" y="19364"/>
                      <a:pt x="3959" y="19713"/>
                    </a:cubicBezTo>
                    <a:cubicBezTo>
                      <a:pt x="3579" y="21549"/>
                      <a:pt x="3325" y="23418"/>
                      <a:pt x="3199" y="25255"/>
                    </a:cubicBezTo>
                    <a:cubicBezTo>
                      <a:pt x="3199" y="25413"/>
                      <a:pt x="3294" y="25540"/>
                      <a:pt x="3420" y="25571"/>
                    </a:cubicBezTo>
                    <a:cubicBezTo>
                      <a:pt x="2375" y="26775"/>
                      <a:pt x="2407" y="28675"/>
                      <a:pt x="3515" y="29783"/>
                    </a:cubicBezTo>
                    <a:cubicBezTo>
                      <a:pt x="3579" y="29815"/>
                      <a:pt x="3579" y="29815"/>
                      <a:pt x="3610" y="29815"/>
                    </a:cubicBezTo>
                    <a:lnTo>
                      <a:pt x="3610" y="29910"/>
                    </a:lnTo>
                    <a:lnTo>
                      <a:pt x="3642" y="29910"/>
                    </a:lnTo>
                    <a:cubicBezTo>
                      <a:pt x="3642" y="29973"/>
                      <a:pt x="3642" y="30037"/>
                      <a:pt x="3737" y="30068"/>
                    </a:cubicBezTo>
                    <a:cubicBezTo>
                      <a:pt x="4312" y="30572"/>
                      <a:pt x="5057" y="30820"/>
                      <a:pt x="5803" y="30820"/>
                    </a:cubicBezTo>
                    <a:cubicBezTo>
                      <a:pt x="6699" y="30820"/>
                      <a:pt x="7597" y="30461"/>
                      <a:pt x="8202" y="29752"/>
                    </a:cubicBezTo>
                    <a:cubicBezTo>
                      <a:pt x="8677" y="29182"/>
                      <a:pt x="8899" y="28422"/>
                      <a:pt x="8899" y="27693"/>
                    </a:cubicBezTo>
                    <a:cubicBezTo>
                      <a:pt x="10578" y="26458"/>
                      <a:pt x="12066" y="25065"/>
                      <a:pt x="13428" y="23513"/>
                    </a:cubicBezTo>
                    <a:cubicBezTo>
                      <a:pt x="15116" y="24769"/>
                      <a:pt x="17072" y="25783"/>
                      <a:pt x="18919" y="25783"/>
                    </a:cubicBezTo>
                    <a:cubicBezTo>
                      <a:pt x="20051" y="25783"/>
                      <a:pt x="21142" y="25402"/>
                      <a:pt x="22105" y="24463"/>
                    </a:cubicBezTo>
                    <a:cubicBezTo>
                      <a:pt x="23942" y="22690"/>
                      <a:pt x="23593" y="20156"/>
                      <a:pt x="22580" y="17718"/>
                    </a:cubicBezTo>
                    <a:cubicBezTo>
                      <a:pt x="23910" y="16989"/>
                      <a:pt x="25177" y="16166"/>
                      <a:pt x="26159" y="15089"/>
                    </a:cubicBezTo>
                    <a:cubicBezTo>
                      <a:pt x="27425" y="14962"/>
                      <a:pt x="28502" y="13791"/>
                      <a:pt x="28471" y="12492"/>
                    </a:cubicBezTo>
                    <a:cubicBezTo>
                      <a:pt x="28439" y="11178"/>
                      <a:pt x="27357" y="9895"/>
                      <a:pt x="25987" y="9895"/>
                    </a:cubicBezTo>
                    <a:cubicBezTo>
                      <a:pt x="25970" y="9895"/>
                      <a:pt x="25954" y="9895"/>
                      <a:pt x="25937" y="9895"/>
                    </a:cubicBezTo>
                    <a:cubicBezTo>
                      <a:pt x="25462" y="9895"/>
                      <a:pt x="25019" y="10117"/>
                      <a:pt x="24639" y="10370"/>
                    </a:cubicBezTo>
                    <a:cubicBezTo>
                      <a:pt x="24639" y="10275"/>
                      <a:pt x="24544" y="10149"/>
                      <a:pt x="24385" y="10149"/>
                    </a:cubicBezTo>
                    <a:cubicBezTo>
                      <a:pt x="22928" y="9864"/>
                      <a:pt x="21472" y="9705"/>
                      <a:pt x="19983" y="9579"/>
                    </a:cubicBezTo>
                    <a:cubicBezTo>
                      <a:pt x="20110" y="8882"/>
                      <a:pt x="20237" y="8122"/>
                      <a:pt x="20268" y="7425"/>
                    </a:cubicBezTo>
                    <a:cubicBezTo>
                      <a:pt x="20458" y="5398"/>
                      <a:pt x="20870" y="2358"/>
                      <a:pt x="19128" y="838"/>
                    </a:cubicBezTo>
                    <a:cubicBezTo>
                      <a:pt x="18509" y="307"/>
                      <a:pt x="17779" y="94"/>
                      <a:pt x="17028" y="94"/>
                    </a:cubicBezTo>
                    <a:cubicBezTo>
                      <a:pt x="15898" y="94"/>
                      <a:pt x="14721" y="577"/>
                      <a:pt x="13808" y="1186"/>
                    </a:cubicBezTo>
                    <a:cubicBezTo>
                      <a:pt x="12763" y="1915"/>
                      <a:pt x="11844" y="2865"/>
                      <a:pt x="11021" y="3878"/>
                    </a:cubicBezTo>
                    <a:cubicBezTo>
                      <a:pt x="9912" y="3213"/>
                      <a:pt x="8677" y="2706"/>
                      <a:pt x="7379" y="2358"/>
                    </a:cubicBezTo>
                    <a:lnTo>
                      <a:pt x="7221" y="2358"/>
                    </a:lnTo>
                    <a:cubicBezTo>
                      <a:pt x="6983" y="1109"/>
                      <a:pt x="5935" y="0"/>
                      <a:pt x="465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" name="Google Shape;2500;p5">
              <a:extLst>
                <a:ext uri="{FF2B5EF4-FFF2-40B4-BE49-F238E27FC236}">
                  <a16:creationId xmlns:a16="http://schemas.microsoft.com/office/drawing/2014/main" id="{E9AF776D-DC88-DEC1-3BDF-D748043E2659}"/>
                </a:ext>
              </a:extLst>
            </p:cNvPr>
            <p:cNvGrpSpPr/>
            <p:nvPr/>
          </p:nvGrpSpPr>
          <p:grpSpPr>
            <a:xfrm>
              <a:off x="6116139" y="4384510"/>
              <a:ext cx="117897" cy="121146"/>
              <a:chOff x="2002763" y="309661"/>
              <a:chExt cx="83901" cy="88726"/>
            </a:xfrm>
          </p:grpSpPr>
          <p:sp>
            <p:nvSpPr>
              <p:cNvPr id="9" name="Google Shape;2501;p5">
                <a:extLst>
                  <a:ext uri="{FF2B5EF4-FFF2-40B4-BE49-F238E27FC236}">
                    <a16:creationId xmlns:a16="http://schemas.microsoft.com/office/drawing/2014/main" id="{DE6CF6DA-0FEA-C45C-21FA-377ECB706936}"/>
                  </a:ext>
                </a:extLst>
              </p:cNvPr>
              <p:cNvSpPr/>
              <p:nvPr/>
            </p:nvSpPr>
            <p:spPr>
              <a:xfrm>
                <a:off x="2002763" y="309661"/>
                <a:ext cx="83901" cy="88726"/>
              </a:xfrm>
              <a:custGeom>
                <a:avLst/>
                <a:gdLst/>
                <a:ahLst/>
                <a:cxnLst/>
                <a:rect l="l" t="t" r="r" b="b"/>
                <a:pathLst>
                  <a:path w="3991" h="4220" extrusionOk="0">
                    <a:moveTo>
                      <a:pt x="1591" y="902"/>
                    </a:moveTo>
                    <a:cubicBezTo>
                      <a:pt x="1782" y="902"/>
                      <a:pt x="1976" y="959"/>
                      <a:pt x="2154" y="1084"/>
                    </a:cubicBezTo>
                    <a:cubicBezTo>
                      <a:pt x="2310" y="1162"/>
                      <a:pt x="2166" y="1369"/>
                      <a:pt x="2022" y="1369"/>
                    </a:cubicBezTo>
                    <a:cubicBezTo>
                      <a:pt x="1991" y="1369"/>
                      <a:pt x="1960" y="1360"/>
                      <a:pt x="1932" y="1337"/>
                    </a:cubicBezTo>
                    <a:cubicBezTo>
                      <a:pt x="1814" y="1262"/>
                      <a:pt x="1678" y="1227"/>
                      <a:pt x="1542" y="1227"/>
                    </a:cubicBezTo>
                    <a:cubicBezTo>
                      <a:pt x="1277" y="1227"/>
                      <a:pt x="1013" y="1361"/>
                      <a:pt x="887" y="1591"/>
                    </a:cubicBezTo>
                    <a:cubicBezTo>
                      <a:pt x="856" y="1633"/>
                      <a:pt x="817" y="1651"/>
                      <a:pt x="781" y="1651"/>
                    </a:cubicBezTo>
                    <a:cubicBezTo>
                      <a:pt x="708" y="1651"/>
                      <a:pt x="644" y="1580"/>
                      <a:pt x="666" y="1496"/>
                    </a:cubicBezTo>
                    <a:cubicBezTo>
                      <a:pt x="835" y="1135"/>
                      <a:pt x="1204" y="902"/>
                      <a:pt x="1591" y="902"/>
                    </a:cubicBezTo>
                    <a:close/>
                    <a:moveTo>
                      <a:pt x="1923" y="0"/>
                    </a:moveTo>
                    <a:cubicBezTo>
                      <a:pt x="1874" y="0"/>
                      <a:pt x="1824" y="3"/>
                      <a:pt x="1774" y="7"/>
                    </a:cubicBezTo>
                    <a:cubicBezTo>
                      <a:pt x="761" y="71"/>
                      <a:pt x="32" y="957"/>
                      <a:pt x="1" y="1939"/>
                    </a:cubicBezTo>
                    <a:cubicBezTo>
                      <a:pt x="32" y="1939"/>
                      <a:pt x="127" y="1971"/>
                      <a:pt x="127" y="2066"/>
                    </a:cubicBezTo>
                    <a:cubicBezTo>
                      <a:pt x="32" y="3143"/>
                      <a:pt x="824" y="4219"/>
                      <a:pt x="1901" y="4219"/>
                    </a:cubicBezTo>
                    <a:lnTo>
                      <a:pt x="1964" y="4124"/>
                    </a:lnTo>
                    <a:cubicBezTo>
                      <a:pt x="2018" y="4071"/>
                      <a:pt x="2077" y="4051"/>
                      <a:pt x="2134" y="4051"/>
                    </a:cubicBezTo>
                    <a:cubicBezTo>
                      <a:pt x="2213" y="4051"/>
                      <a:pt x="2289" y="4088"/>
                      <a:pt x="2344" y="4124"/>
                    </a:cubicBezTo>
                    <a:cubicBezTo>
                      <a:pt x="3357" y="3839"/>
                      <a:pt x="3991" y="2731"/>
                      <a:pt x="3801" y="1717"/>
                    </a:cubicBezTo>
                    <a:cubicBezTo>
                      <a:pt x="3620" y="845"/>
                      <a:pt x="2867" y="0"/>
                      <a:pt x="1923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" name="Google Shape;2502;p5">
                <a:extLst>
                  <a:ext uri="{FF2B5EF4-FFF2-40B4-BE49-F238E27FC236}">
                    <a16:creationId xmlns:a16="http://schemas.microsoft.com/office/drawing/2014/main" id="{B44E58C8-D41C-7D5F-CC9A-FA36CC99FCE9}"/>
                  </a:ext>
                </a:extLst>
              </p:cNvPr>
              <p:cNvSpPr/>
              <p:nvPr/>
            </p:nvSpPr>
            <p:spPr>
              <a:xfrm>
                <a:off x="2013422" y="326397"/>
                <a:ext cx="36621" cy="19763"/>
              </a:xfrm>
              <a:custGeom>
                <a:avLst/>
                <a:gdLst/>
                <a:ahLst/>
                <a:cxnLst/>
                <a:rect l="l" t="t" r="r" b="b"/>
                <a:pathLst>
                  <a:path w="1742" h="940" extrusionOk="0">
                    <a:moveTo>
                      <a:pt x="993" y="0"/>
                    </a:moveTo>
                    <a:cubicBezTo>
                      <a:pt x="903" y="0"/>
                      <a:pt x="813" y="11"/>
                      <a:pt x="729" y="35"/>
                    </a:cubicBezTo>
                    <a:cubicBezTo>
                      <a:pt x="412" y="130"/>
                      <a:pt x="127" y="351"/>
                      <a:pt x="0" y="636"/>
                    </a:cubicBezTo>
                    <a:cubicBezTo>
                      <a:pt x="0" y="763"/>
                      <a:pt x="64" y="858"/>
                      <a:pt x="127" y="921"/>
                    </a:cubicBezTo>
                    <a:cubicBezTo>
                      <a:pt x="159" y="932"/>
                      <a:pt x="197" y="939"/>
                      <a:pt x="236" y="939"/>
                    </a:cubicBezTo>
                    <a:cubicBezTo>
                      <a:pt x="313" y="939"/>
                      <a:pt x="391" y="911"/>
                      <a:pt x="412" y="826"/>
                    </a:cubicBezTo>
                    <a:cubicBezTo>
                      <a:pt x="475" y="668"/>
                      <a:pt x="634" y="605"/>
                      <a:pt x="792" y="573"/>
                    </a:cubicBezTo>
                    <a:cubicBezTo>
                      <a:pt x="857" y="555"/>
                      <a:pt x="919" y="547"/>
                      <a:pt x="978" y="547"/>
                    </a:cubicBezTo>
                    <a:cubicBezTo>
                      <a:pt x="1120" y="547"/>
                      <a:pt x="1241" y="592"/>
                      <a:pt x="1330" y="636"/>
                    </a:cubicBezTo>
                    <a:cubicBezTo>
                      <a:pt x="1375" y="659"/>
                      <a:pt x="1452" y="681"/>
                      <a:pt x="1515" y="681"/>
                    </a:cubicBezTo>
                    <a:cubicBezTo>
                      <a:pt x="1541" y="681"/>
                      <a:pt x="1565" y="677"/>
                      <a:pt x="1584" y="668"/>
                    </a:cubicBezTo>
                    <a:cubicBezTo>
                      <a:pt x="1679" y="636"/>
                      <a:pt x="1742" y="510"/>
                      <a:pt x="1742" y="446"/>
                    </a:cubicBezTo>
                    <a:cubicBezTo>
                      <a:pt x="1742" y="351"/>
                      <a:pt x="1710" y="288"/>
                      <a:pt x="1647" y="193"/>
                    </a:cubicBezTo>
                    <a:cubicBezTo>
                      <a:pt x="1584" y="161"/>
                      <a:pt x="1520" y="130"/>
                      <a:pt x="1425" y="66"/>
                    </a:cubicBezTo>
                    <a:cubicBezTo>
                      <a:pt x="1288" y="27"/>
                      <a:pt x="1139" y="0"/>
                      <a:pt x="993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0" name="Google Shape;2489;p5">
            <a:extLst>
              <a:ext uri="{FF2B5EF4-FFF2-40B4-BE49-F238E27FC236}">
                <a16:creationId xmlns:a16="http://schemas.microsoft.com/office/drawing/2014/main" id="{1B333301-F5EC-A692-2F04-A0E4B62C9A72}"/>
              </a:ext>
            </a:extLst>
          </p:cNvPr>
          <p:cNvGrpSpPr/>
          <p:nvPr/>
        </p:nvGrpSpPr>
        <p:grpSpPr>
          <a:xfrm>
            <a:off x="11469215" y="1787642"/>
            <a:ext cx="746887" cy="759068"/>
            <a:chOff x="6050758" y="3857638"/>
            <a:chExt cx="599204" cy="648018"/>
          </a:xfrm>
        </p:grpSpPr>
        <p:grpSp>
          <p:nvGrpSpPr>
            <p:cNvPr id="21" name="Google Shape;2490;p5">
              <a:extLst>
                <a:ext uri="{FF2B5EF4-FFF2-40B4-BE49-F238E27FC236}">
                  <a16:creationId xmlns:a16="http://schemas.microsoft.com/office/drawing/2014/main" id="{5BB4AC16-5A38-EEAC-DA72-D7914B42D61A}"/>
                </a:ext>
              </a:extLst>
            </p:cNvPr>
            <p:cNvGrpSpPr/>
            <p:nvPr/>
          </p:nvGrpSpPr>
          <p:grpSpPr>
            <a:xfrm>
              <a:off x="6050758" y="3857638"/>
              <a:ext cx="599204" cy="648012"/>
              <a:chOff x="1496783" y="89788"/>
              <a:chExt cx="599204" cy="648012"/>
            </a:xfrm>
          </p:grpSpPr>
          <p:sp>
            <p:nvSpPr>
              <p:cNvPr id="25" name="Google Shape;2491;p5">
                <a:extLst>
                  <a:ext uri="{FF2B5EF4-FFF2-40B4-BE49-F238E27FC236}">
                    <a16:creationId xmlns:a16="http://schemas.microsoft.com/office/drawing/2014/main" id="{C4C4E46D-216B-7B5D-C09F-5F93B49A9414}"/>
                  </a:ext>
                </a:extLst>
              </p:cNvPr>
              <p:cNvSpPr/>
              <p:nvPr/>
            </p:nvSpPr>
            <p:spPr>
              <a:xfrm>
                <a:off x="1572004" y="634803"/>
                <a:ext cx="38639" cy="54539"/>
              </a:xfrm>
              <a:custGeom>
                <a:avLst/>
                <a:gdLst/>
                <a:ahLst/>
                <a:cxnLst/>
                <a:rect l="l" t="t" r="r" b="b"/>
                <a:pathLst>
                  <a:path w="1838" h="2594" extrusionOk="0">
                    <a:moveTo>
                      <a:pt x="1575" y="0"/>
                    </a:moveTo>
                    <a:cubicBezTo>
                      <a:pt x="1559" y="0"/>
                      <a:pt x="1542" y="7"/>
                      <a:pt x="1521" y="28"/>
                    </a:cubicBezTo>
                    <a:cubicBezTo>
                      <a:pt x="1046" y="60"/>
                      <a:pt x="666" y="345"/>
                      <a:pt x="381" y="757"/>
                    </a:cubicBezTo>
                    <a:cubicBezTo>
                      <a:pt x="64" y="1295"/>
                      <a:pt x="1" y="1929"/>
                      <a:pt x="159" y="2435"/>
                    </a:cubicBezTo>
                    <a:cubicBezTo>
                      <a:pt x="191" y="2562"/>
                      <a:pt x="317" y="2594"/>
                      <a:pt x="412" y="2594"/>
                    </a:cubicBezTo>
                    <a:cubicBezTo>
                      <a:pt x="539" y="2562"/>
                      <a:pt x="634" y="2435"/>
                      <a:pt x="571" y="2309"/>
                    </a:cubicBezTo>
                    <a:cubicBezTo>
                      <a:pt x="349" y="1390"/>
                      <a:pt x="1014" y="757"/>
                      <a:pt x="1647" y="567"/>
                    </a:cubicBezTo>
                    <a:cubicBezTo>
                      <a:pt x="1774" y="535"/>
                      <a:pt x="1837" y="408"/>
                      <a:pt x="1806" y="250"/>
                    </a:cubicBezTo>
                    <a:cubicBezTo>
                      <a:pt x="1774" y="123"/>
                      <a:pt x="1742" y="60"/>
                      <a:pt x="1647" y="28"/>
                    </a:cubicBezTo>
                    <a:cubicBezTo>
                      <a:pt x="1626" y="28"/>
                      <a:pt x="1605" y="0"/>
                      <a:pt x="1575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" name="Google Shape;2492;p5">
                <a:extLst>
                  <a:ext uri="{FF2B5EF4-FFF2-40B4-BE49-F238E27FC236}">
                    <a16:creationId xmlns:a16="http://schemas.microsoft.com/office/drawing/2014/main" id="{48B78A99-DEB3-188A-1310-130B3C5860B6}"/>
                  </a:ext>
                </a:extLst>
              </p:cNvPr>
              <p:cNvSpPr/>
              <p:nvPr/>
            </p:nvSpPr>
            <p:spPr>
              <a:xfrm>
                <a:off x="1544043" y="99712"/>
                <a:ext cx="99226" cy="92931"/>
              </a:xfrm>
              <a:custGeom>
                <a:avLst/>
                <a:gdLst/>
                <a:ahLst/>
                <a:cxnLst/>
                <a:rect l="l" t="t" r="r" b="b"/>
                <a:pathLst>
                  <a:path w="4720" h="4420" extrusionOk="0">
                    <a:moveTo>
                      <a:pt x="806" y="2490"/>
                    </a:moveTo>
                    <a:cubicBezTo>
                      <a:pt x="873" y="2490"/>
                      <a:pt x="937" y="2530"/>
                      <a:pt x="951" y="2615"/>
                    </a:cubicBezTo>
                    <a:cubicBezTo>
                      <a:pt x="1046" y="3153"/>
                      <a:pt x="1362" y="3533"/>
                      <a:pt x="1901" y="3660"/>
                    </a:cubicBezTo>
                    <a:cubicBezTo>
                      <a:pt x="2059" y="3691"/>
                      <a:pt x="2027" y="3881"/>
                      <a:pt x="1869" y="3881"/>
                    </a:cubicBezTo>
                    <a:cubicBezTo>
                      <a:pt x="1267" y="3850"/>
                      <a:pt x="634" y="3311"/>
                      <a:pt x="634" y="2678"/>
                    </a:cubicBezTo>
                    <a:cubicBezTo>
                      <a:pt x="634" y="2554"/>
                      <a:pt x="722" y="2490"/>
                      <a:pt x="806" y="2490"/>
                    </a:cubicBezTo>
                    <a:close/>
                    <a:moveTo>
                      <a:pt x="2372" y="1"/>
                    </a:moveTo>
                    <a:cubicBezTo>
                      <a:pt x="2290" y="1"/>
                      <a:pt x="2206" y="6"/>
                      <a:pt x="2122" y="18"/>
                    </a:cubicBezTo>
                    <a:cubicBezTo>
                      <a:pt x="761" y="208"/>
                      <a:pt x="1" y="1474"/>
                      <a:pt x="127" y="2741"/>
                    </a:cubicBezTo>
                    <a:cubicBezTo>
                      <a:pt x="396" y="3763"/>
                      <a:pt x="1259" y="4420"/>
                      <a:pt x="2289" y="4420"/>
                    </a:cubicBezTo>
                    <a:cubicBezTo>
                      <a:pt x="2472" y="4420"/>
                      <a:pt x="2660" y="4399"/>
                      <a:pt x="2851" y="4356"/>
                    </a:cubicBezTo>
                    <a:cubicBezTo>
                      <a:pt x="3959" y="4103"/>
                      <a:pt x="4719" y="3090"/>
                      <a:pt x="4529" y="1949"/>
                    </a:cubicBezTo>
                    <a:cubicBezTo>
                      <a:pt x="4353" y="921"/>
                      <a:pt x="3440" y="1"/>
                      <a:pt x="2372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" name="Google Shape;2493;p5">
                <a:extLst>
                  <a:ext uri="{FF2B5EF4-FFF2-40B4-BE49-F238E27FC236}">
                    <a16:creationId xmlns:a16="http://schemas.microsoft.com/office/drawing/2014/main" id="{41B610D0-BE54-4F42-A668-7BFDF949F05D}"/>
                  </a:ext>
                </a:extLst>
              </p:cNvPr>
              <p:cNvSpPr/>
              <p:nvPr/>
            </p:nvSpPr>
            <p:spPr>
              <a:xfrm>
                <a:off x="1556026" y="149708"/>
                <a:ext cx="33300" cy="34271"/>
              </a:xfrm>
              <a:custGeom>
                <a:avLst/>
                <a:gdLst/>
                <a:ahLst/>
                <a:cxnLst/>
                <a:rect l="l" t="t" r="r" b="b"/>
                <a:pathLst>
                  <a:path w="1584" h="1630" extrusionOk="0">
                    <a:moveTo>
                      <a:pt x="262" y="1"/>
                    </a:moveTo>
                    <a:cubicBezTo>
                      <a:pt x="247" y="1"/>
                      <a:pt x="233" y="4"/>
                      <a:pt x="222" y="15"/>
                    </a:cubicBezTo>
                    <a:cubicBezTo>
                      <a:pt x="127" y="15"/>
                      <a:pt x="1" y="142"/>
                      <a:pt x="1" y="300"/>
                    </a:cubicBezTo>
                    <a:cubicBezTo>
                      <a:pt x="1" y="965"/>
                      <a:pt x="634" y="1598"/>
                      <a:pt x="1331" y="1630"/>
                    </a:cubicBezTo>
                    <a:cubicBezTo>
                      <a:pt x="1489" y="1630"/>
                      <a:pt x="1584" y="1567"/>
                      <a:pt x="1584" y="1440"/>
                    </a:cubicBezTo>
                    <a:cubicBezTo>
                      <a:pt x="1584" y="1282"/>
                      <a:pt x="1489" y="1187"/>
                      <a:pt x="1394" y="1155"/>
                    </a:cubicBezTo>
                    <a:cubicBezTo>
                      <a:pt x="919" y="1092"/>
                      <a:pt x="602" y="712"/>
                      <a:pt x="507" y="205"/>
                    </a:cubicBezTo>
                    <a:cubicBezTo>
                      <a:pt x="507" y="142"/>
                      <a:pt x="444" y="46"/>
                      <a:pt x="349" y="15"/>
                    </a:cubicBezTo>
                    <a:cubicBezTo>
                      <a:pt x="328" y="15"/>
                      <a:pt x="293" y="1"/>
                      <a:pt x="262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" name="Google Shape;2494;p5">
                <a:extLst>
                  <a:ext uri="{FF2B5EF4-FFF2-40B4-BE49-F238E27FC236}">
                    <a16:creationId xmlns:a16="http://schemas.microsoft.com/office/drawing/2014/main" id="{3E3410F2-2C5B-48F6-FEEF-55EB10EC39A7}"/>
                  </a:ext>
                </a:extLst>
              </p:cNvPr>
              <p:cNvSpPr/>
              <p:nvPr/>
            </p:nvSpPr>
            <p:spPr>
              <a:xfrm>
                <a:off x="2002763" y="309661"/>
                <a:ext cx="83901" cy="88726"/>
              </a:xfrm>
              <a:custGeom>
                <a:avLst/>
                <a:gdLst/>
                <a:ahLst/>
                <a:cxnLst/>
                <a:rect l="l" t="t" r="r" b="b"/>
                <a:pathLst>
                  <a:path w="3991" h="4220" extrusionOk="0">
                    <a:moveTo>
                      <a:pt x="1591" y="902"/>
                    </a:moveTo>
                    <a:cubicBezTo>
                      <a:pt x="1782" y="902"/>
                      <a:pt x="1976" y="959"/>
                      <a:pt x="2154" y="1084"/>
                    </a:cubicBezTo>
                    <a:cubicBezTo>
                      <a:pt x="2310" y="1162"/>
                      <a:pt x="2166" y="1369"/>
                      <a:pt x="2022" y="1369"/>
                    </a:cubicBezTo>
                    <a:cubicBezTo>
                      <a:pt x="1991" y="1369"/>
                      <a:pt x="1960" y="1360"/>
                      <a:pt x="1932" y="1337"/>
                    </a:cubicBezTo>
                    <a:cubicBezTo>
                      <a:pt x="1814" y="1262"/>
                      <a:pt x="1678" y="1227"/>
                      <a:pt x="1542" y="1227"/>
                    </a:cubicBezTo>
                    <a:cubicBezTo>
                      <a:pt x="1277" y="1227"/>
                      <a:pt x="1013" y="1361"/>
                      <a:pt x="887" y="1591"/>
                    </a:cubicBezTo>
                    <a:cubicBezTo>
                      <a:pt x="856" y="1633"/>
                      <a:pt x="817" y="1651"/>
                      <a:pt x="781" y="1651"/>
                    </a:cubicBezTo>
                    <a:cubicBezTo>
                      <a:pt x="708" y="1651"/>
                      <a:pt x="644" y="1580"/>
                      <a:pt x="666" y="1496"/>
                    </a:cubicBezTo>
                    <a:cubicBezTo>
                      <a:pt x="835" y="1135"/>
                      <a:pt x="1204" y="902"/>
                      <a:pt x="1591" y="902"/>
                    </a:cubicBezTo>
                    <a:close/>
                    <a:moveTo>
                      <a:pt x="1923" y="0"/>
                    </a:moveTo>
                    <a:cubicBezTo>
                      <a:pt x="1874" y="0"/>
                      <a:pt x="1824" y="3"/>
                      <a:pt x="1774" y="7"/>
                    </a:cubicBezTo>
                    <a:cubicBezTo>
                      <a:pt x="761" y="71"/>
                      <a:pt x="32" y="957"/>
                      <a:pt x="1" y="1939"/>
                    </a:cubicBezTo>
                    <a:cubicBezTo>
                      <a:pt x="32" y="1939"/>
                      <a:pt x="127" y="1971"/>
                      <a:pt x="127" y="2066"/>
                    </a:cubicBezTo>
                    <a:cubicBezTo>
                      <a:pt x="32" y="3143"/>
                      <a:pt x="824" y="4219"/>
                      <a:pt x="1901" y="4219"/>
                    </a:cubicBezTo>
                    <a:lnTo>
                      <a:pt x="1964" y="4124"/>
                    </a:lnTo>
                    <a:cubicBezTo>
                      <a:pt x="2018" y="4071"/>
                      <a:pt x="2077" y="4051"/>
                      <a:pt x="2134" y="4051"/>
                    </a:cubicBezTo>
                    <a:cubicBezTo>
                      <a:pt x="2213" y="4051"/>
                      <a:pt x="2289" y="4088"/>
                      <a:pt x="2344" y="4124"/>
                    </a:cubicBezTo>
                    <a:cubicBezTo>
                      <a:pt x="3357" y="3839"/>
                      <a:pt x="3991" y="2731"/>
                      <a:pt x="3801" y="1717"/>
                    </a:cubicBezTo>
                    <a:cubicBezTo>
                      <a:pt x="3620" y="845"/>
                      <a:pt x="2867" y="0"/>
                      <a:pt x="1923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" name="Google Shape;2495;p5">
                <a:extLst>
                  <a:ext uri="{FF2B5EF4-FFF2-40B4-BE49-F238E27FC236}">
                    <a16:creationId xmlns:a16="http://schemas.microsoft.com/office/drawing/2014/main" id="{93D2BDFB-5E1C-7A96-A68F-1C89C35CF183}"/>
                  </a:ext>
                </a:extLst>
              </p:cNvPr>
              <p:cNvSpPr/>
              <p:nvPr/>
            </p:nvSpPr>
            <p:spPr>
              <a:xfrm>
                <a:off x="1703775" y="355536"/>
                <a:ext cx="111251" cy="86854"/>
              </a:xfrm>
              <a:custGeom>
                <a:avLst/>
                <a:gdLst/>
                <a:ahLst/>
                <a:cxnLst/>
                <a:rect l="l" t="t" r="r" b="b"/>
                <a:pathLst>
                  <a:path w="5292" h="4131" extrusionOk="0">
                    <a:moveTo>
                      <a:pt x="2231" y="1181"/>
                    </a:moveTo>
                    <a:cubicBezTo>
                      <a:pt x="2249" y="1181"/>
                      <a:pt x="2266" y="1182"/>
                      <a:pt x="2283" y="1182"/>
                    </a:cubicBezTo>
                    <a:cubicBezTo>
                      <a:pt x="2488" y="1212"/>
                      <a:pt x="2477" y="1538"/>
                      <a:pt x="2274" y="1538"/>
                    </a:cubicBezTo>
                    <a:cubicBezTo>
                      <a:pt x="2258" y="1538"/>
                      <a:pt x="2239" y="1535"/>
                      <a:pt x="2220" y="1531"/>
                    </a:cubicBezTo>
                    <a:cubicBezTo>
                      <a:pt x="2206" y="1530"/>
                      <a:pt x="2191" y="1529"/>
                      <a:pt x="2177" y="1529"/>
                    </a:cubicBezTo>
                    <a:cubicBezTo>
                      <a:pt x="1653" y="1529"/>
                      <a:pt x="1146" y="2083"/>
                      <a:pt x="1238" y="2607"/>
                    </a:cubicBezTo>
                    <a:cubicBezTo>
                      <a:pt x="1238" y="2694"/>
                      <a:pt x="1181" y="2743"/>
                      <a:pt x="1124" y="2743"/>
                    </a:cubicBezTo>
                    <a:cubicBezTo>
                      <a:pt x="1077" y="2743"/>
                      <a:pt x="1031" y="2710"/>
                      <a:pt x="1017" y="2639"/>
                    </a:cubicBezTo>
                    <a:cubicBezTo>
                      <a:pt x="800" y="1865"/>
                      <a:pt x="1461" y="1181"/>
                      <a:pt x="2231" y="1181"/>
                    </a:cubicBezTo>
                    <a:close/>
                    <a:moveTo>
                      <a:pt x="2939" y="1"/>
                    </a:moveTo>
                    <a:cubicBezTo>
                      <a:pt x="1855" y="1"/>
                      <a:pt x="1" y="1089"/>
                      <a:pt x="541" y="2291"/>
                    </a:cubicBezTo>
                    <a:cubicBezTo>
                      <a:pt x="569" y="2485"/>
                      <a:pt x="500" y="2582"/>
                      <a:pt x="376" y="2582"/>
                    </a:cubicBezTo>
                    <a:cubicBezTo>
                      <a:pt x="358" y="2582"/>
                      <a:pt x="340" y="2580"/>
                      <a:pt x="320" y="2576"/>
                    </a:cubicBezTo>
                    <a:lnTo>
                      <a:pt x="320" y="2576"/>
                    </a:lnTo>
                    <a:cubicBezTo>
                      <a:pt x="700" y="3241"/>
                      <a:pt x="1238" y="3811"/>
                      <a:pt x="1998" y="4032"/>
                    </a:cubicBezTo>
                    <a:cubicBezTo>
                      <a:pt x="2210" y="4099"/>
                      <a:pt x="2425" y="4130"/>
                      <a:pt x="2639" y="4130"/>
                    </a:cubicBezTo>
                    <a:cubicBezTo>
                      <a:pt x="3450" y="4130"/>
                      <a:pt x="4232" y="3676"/>
                      <a:pt x="4658" y="2924"/>
                    </a:cubicBezTo>
                    <a:cubicBezTo>
                      <a:pt x="5292" y="1752"/>
                      <a:pt x="4500" y="169"/>
                      <a:pt x="3107" y="11"/>
                    </a:cubicBezTo>
                    <a:cubicBezTo>
                      <a:pt x="3053" y="4"/>
                      <a:pt x="2997" y="1"/>
                      <a:pt x="2939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" name="Google Shape;2496;p5">
                <a:extLst>
                  <a:ext uri="{FF2B5EF4-FFF2-40B4-BE49-F238E27FC236}">
                    <a16:creationId xmlns:a16="http://schemas.microsoft.com/office/drawing/2014/main" id="{CDD8B08D-4FA2-E0CE-3EB1-145204EB55C3}"/>
                  </a:ext>
                </a:extLst>
              </p:cNvPr>
              <p:cNvSpPr/>
              <p:nvPr/>
            </p:nvSpPr>
            <p:spPr>
              <a:xfrm>
                <a:off x="1699171" y="345760"/>
                <a:ext cx="117810" cy="107900"/>
              </a:xfrm>
              <a:custGeom>
                <a:avLst/>
                <a:gdLst/>
                <a:ahLst/>
                <a:cxnLst/>
                <a:rect l="l" t="t" r="r" b="b"/>
                <a:pathLst>
                  <a:path w="5604" h="5132" extrusionOk="0">
                    <a:moveTo>
                      <a:pt x="3047" y="621"/>
                    </a:moveTo>
                    <a:cubicBezTo>
                      <a:pt x="3112" y="621"/>
                      <a:pt x="3173" y="625"/>
                      <a:pt x="3231" y="634"/>
                    </a:cubicBezTo>
                    <a:cubicBezTo>
                      <a:pt x="3927" y="666"/>
                      <a:pt x="4434" y="1046"/>
                      <a:pt x="4751" y="1616"/>
                    </a:cubicBezTo>
                    <a:cubicBezTo>
                      <a:pt x="5036" y="2154"/>
                      <a:pt x="5067" y="2851"/>
                      <a:pt x="4751" y="3389"/>
                    </a:cubicBezTo>
                    <a:cubicBezTo>
                      <a:pt x="4372" y="4121"/>
                      <a:pt x="3611" y="4551"/>
                      <a:pt x="2820" y="4551"/>
                    </a:cubicBezTo>
                    <a:cubicBezTo>
                      <a:pt x="2619" y="4551"/>
                      <a:pt x="2416" y="4524"/>
                      <a:pt x="2217" y="4466"/>
                    </a:cubicBezTo>
                    <a:cubicBezTo>
                      <a:pt x="2122" y="4434"/>
                      <a:pt x="2059" y="4434"/>
                      <a:pt x="1964" y="4371"/>
                    </a:cubicBezTo>
                    <a:cubicBezTo>
                      <a:pt x="1457" y="4149"/>
                      <a:pt x="1014" y="3737"/>
                      <a:pt x="665" y="3167"/>
                    </a:cubicBezTo>
                    <a:lnTo>
                      <a:pt x="792" y="3041"/>
                    </a:lnTo>
                    <a:cubicBezTo>
                      <a:pt x="824" y="2946"/>
                      <a:pt x="824" y="2851"/>
                      <a:pt x="792" y="2756"/>
                    </a:cubicBezTo>
                    <a:cubicBezTo>
                      <a:pt x="634" y="2407"/>
                      <a:pt x="697" y="2059"/>
                      <a:pt x="951" y="1679"/>
                    </a:cubicBezTo>
                    <a:cubicBezTo>
                      <a:pt x="1411" y="1045"/>
                      <a:pt x="2396" y="621"/>
                      <a:pt x="3047" y="621"/>
                    </a:cubicBezTo>
                    <a:close/>
                    <a:moveTo>
                      <a:pt x="3110" y="1"/>
                    </a:moveTo>
                    <a:cubicBezTo>
                      <a:pt x="2993" y="1"/>
                      <a:pt x="2874" y="11"/>
                      <a:pt x="2756" y="32"/>
                    </a:cubicBezTo>
                    <a:cubicBezTo>
                      <a:pt x="1742" y="190"/>
                      <a:pt x="190" y="1109"/>
                      <a:pt x="159" y="2249"/>
                    </a:cubicBezTo>
                    <a:cubicBezTo>
                      <a:pt x="127" y="2249"/>
                      <a:pt x="32" y="2281"/>
                      <a:pt x="32" y="2312"/>
                    </a:cubicBezTo>
                    <a:cubicBezTo>
                      <a:pt x="1" y="3846"/>
                      <a:pt x="1361" y="5131"/>
                      <a:pt x="2859" y="5131"/>
                    </a:cubicBezTo>
                    <a:cubicBezTo>
                      <a:pt x="2878" y="5131"/>
                      <a:pt x="2896" y="5131"/>
                      <a:pt x="2914" y="5131"/>
                    </a:cubicBezTo>
                    <a:cubicBezTo>
                      <a:pt x="4276" y="5099"/>
                      <a:pt x="5543" y="3959"/>
                      <a:pt x="5574" y="2566"/>
                    </a:cubicBezTo>
                    <a:cubicBezTo>
                      <a:pt x="5603" y="1230"/>
                      <a:pt x="4408" y="1"/>
                      <a:pt x="311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2497;p5">
                <a:extLst>
                  <a:ext uri="{FF2B5EF4-FFF2-40B4-BE49-F238E27FC236}">
                    <a16:creationId xmlns:a16="http://schemas.microsoft.com/office/drawing/2014/main" id="{3B65B450-9D60-9AE7-89F9-B59A09E970DA}"/>
                  </a:ext>
                </a:extLst>
              </p:cNvPr>
              <p:cNvSpPr/>
              <p:nvPr/>
            </p:nvSpPr>
            <p:spPr>
              <a:xfrm>
                <a:off x="1720467" y="378831"/>
                <a:ext cx="35969" cy="37025"/>
              </a:xfrm>
              <a:custGeom>
                <a:avLst/>
                <a:gdLst/>
                <a:ahLst/>
                <a:cxnLst/>
                <a:rect l="l" t="t" r="r" b="b"/>
                <a:pathLst>
                  <a:path w="1711" h="1761" extrusionOk="0">
                    <a:moveTo>
                      <a:pt x="1324" y="0"/>
                    </a:moveTo>
                    <a:cubicBezTo>
                      <a:pt x="977" y="0"/>
                      <a:pt x="601" y="206"/>
                      <a:pt x="349" y="486"/>
                    </a:cubicBezTo>
                    <a:cubicBezTo>
                      <a:pt x="128" y="803"/>
                      <a:pt x="1" y="1183"/>
                      <a:pt x="96" y="1594"/>
                    </a:cubicBezTo>
                    <a:cubicBezTo>
                      <a:pt x="122" y="1699"/>
                      <a:pt x="192" y="1761"/>
                      <a:pt x="269" y="1761"/>
                    </a:cubicBezTo>
                    <a:cubicBezTo>
                      <a:pt x="285" y="1761"/>
                      <a:pt x="301" y="1758"/>
                      <a:pt x="318" y="1753"/>
                    </a:cubicBezTo>
                    <a:cubicBezTo>
                      <a:pt x="444" y="1753"/>
                      <a:pt x="539" y="1626"/>
                      <a:pt x="476" y="1499"/>
                    </a:cubicBezTo>
                    <a:cubicBezTo>
                      <a:pt x="444" y="1278"/>
                      <a:pt x="571" y="993"/>
                      <a:pt x="729" y="834"/>
                    </a:cubicBezTo>
                    <a:cubicBezTo>
                      <a:pt x="867" y="668"/>
                      <a:pt x="1054" y="575"/>
                      <a:pt x="1268" y="575"/>
                    </a:cubicBezTo>
                    <a:cubicBezTo>
                      <a:pt x="1299" y="575"/>
                      <a:pt x="1330" y="577"/>
                      <a:pt x="1363" y="581"/>
                    </a:cubicBezTo>
                    <a:cubicBezTo>
                      <a:pt x="1458" y="581"/>
                      <a:pt x="1553" y="549"/>
                      <a:pt x="1648" y="486"/>
                    </a:cubicBezTo>
                    <a:cubicBezTo>
                      <a:pt x="1711" y="391"/>
                      <a:pt x="1711" y="264"/>
                      <a:pt x="1679" y="169"/>
                    </a:cubicBezTo>
                    <a:lnTo>
                      <a:pt x="1553" y="43"/>
                    </a:lnTo>
                    <a:cubicBezTo>
                      <a:pt x="1521" y="43"/>
                      <a:pt x="1458" y="43"/>
                      <a:pt x="1458" y="11"/>
                    </a:cubicBezTo>
                    <a:cubicBezTo>
                      <a:pt x="1414" y="4"/>
                      <a:pt x="1369" y="0"/>
                      <a:pt x="1324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" name="Google Shape;2498;p5">
                <a:extLst>
                  <a:ext uri="{FF2B5EF4-FFF2-40B4-BE49-F238E27FC236}">
                    <a16:creationId xmlns:a16="http://schemas.microsoft.com/office/drawing/2014/main" id="{F6AD335C-CCC2-CA15-5929-77090472A4F6}"/>
                  </a:ext>
                </a:extLst>
              </p:cNvPr>
              <p:cNvSpPr/>
              <p:nvPr/>
            </p:nvSpPr>
            <p:spPr>
              <a:xfrm>
                <a:off x="2013422" y="326397"/>
                <a:ext cx="36621" cy="19763"/>
              </a:xfrm>
              <a:custGeom>
                <a:avLst/>
                <a:gdLst/>
                <a:ahLst/>
                <a:cxnLst/>
                <a:rect l="l" t="t" r="r" b="b"/>
                <a:pathLst>
                  <a:path w="1742" h="940" extrusionOk="0">
                    <a:moveTo>
                      <a:pt x="993" y="0"/>
                    </a:moveTo>
                    <a:cubicBezTo>
                      <a:pt x="903" y="0"/>
                      <a:pt x="813" y="11"/>
                      <a:pt x="729" y="35"/>
                    </a:cubicBezTo>
                    <a:cubicBezTo>
                      <a:pt x="412" y="130"/>
                      <a:pt x="127" y="351"/>
                      <a:pt x="0" y="636"/>
                    </a:cubicBezTo>
                    <a:cubicBezTo>
                      <a:pt x="0" y="763"/>
                      <a:pt x="64" y="858"/>
                      <a:pt x="127" y="921"/>
                    </a:cubicBezTo>
                    <a:cubicBezTo>
                      <a:pt x="159" y="932"/>
                      <a:pt x="197" y="939"/>
                      <a:pt x="236" y="939"/>
                    </a:cubicBezTo>
                    <a:cubicBezTo>
                      <a:pt x="313" y="939"/>
                      <a:pt x="391" y="911"/>
                      <a:pt x="412" y="826"/>
                    </a:cubicBezTo>
                    <a:cubicBezTo>
                      <a:pt x="475" y="668"/>
                      <a:pt x="634" y="605"/>
                      <a:pt x="792" y="573"/>
                    </a:cubicBezTo>
                    <a:cubicBezTo>
                      <a:pt x="857" y="555"/>
                      <a:pt x="919" y="547"/>
                      <a:pt x="978" y="547"/>
                    </a:cubicBezTo>
                    <a:cubicBezTo>
                      <a:pt x="1120" y="547"/>
                      <a:pt x="1241" y="592"/>
                      <a:pt x="1330" y="636"/>
                    </a:cubicBezTo>
                    <a:cubicBezTo>
                      <a:pt x="1375" y="659"/>
                      <a:pt x="1452" y="681"/>
                      <a:pt x="1515" y="681"/>
                    </a:cubicBezTo>
                    <a:cubicBezTo>
                      <a:pt x="1541" y="681"/>
                      <a:pt x="1565" y="677"/>
                      <a:pt x="1584" y="668"/>
                    </a:cubicBezTo>
                    <a:cubicBezTo>
                      <a:pt x="1679" y="636"/>
                      <a:pt x="1742" y="510"/>
                      <a:pt x="1742" y="446"/>
                    </a:cubicBezTo>
                    <a:cubicBezTo>
                      <a:pt x="1742" y="351"/>
                      <a:pt x="1710" y="288"/>
                      <a:pt x="1647" y="193"/>
                    </a:cubicBezTo>
                    <a:cubicBezTo>
                      <a:pt x="1584" y="161"/>
                      <a:pt x="1520" y="130"/>
                      <a:pt x="1425" y="66"/>
                    </a:cubicBezTo>
                    <a:cubicBezTo>
                      <a:pt x="1288" y="27"/>
                      <a:pt x="1139" y="0"/>
                      <a:pt x="993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" name="Google Shape;2499;p5">
                <a:extLst>
                  <a:ext uri="{FF2B5EF4-FFF2-40B4-BE49-F238E27FC236}">
                    <a16:creationId xmlns:a16="http://schemas.microsoft.com/office/drawing/2014/main" id="{EAF4E6FA-F5D0-E09F-C659-3BE7BD3446EE}"/>
                  </a:ext>
                </a:extLst>
              </p:cNvPr>
              <p:cNvSpPr/>
              <p:nvPr/>
            </p:nvSpPr>
            <p:spPr>
              <a:xfrm>
                <a:off x="1496783" y="89788"/>
                <a:ext cx="599204" cy="648012"/>
              </a:xfrm>
              <a:custGeom>
                <a:avLst/>
                <a:gdLst/>
                <a:ahLst/>
                <a:cxnLst/>
                <a:rect l="l" t="t" r="r" b="b"/>
                <a:pathLst>
                  <a:path w="28503" h="30821" extrusionOk="0">
                    <a:moveTo>
                      <a:pt x="4644" y="537"/>
                    </a:moveTo>
                    <a:cubicBezTo>
                      <a:pt x="5699" y="537"/>
                      <a:pt x="6506" y="1479"/>
                      <a:pt x="6682" y="2421"/>
                    </a:cubicBezTo>
                    <a:cubicBezTo>
                      <a:pt x="6841" y="3530"/>
                      <a:pt x="6176" y="4480"/>
                      <a:pt x="5067" y="4733"/>
                    </a:cubicBezTo>
                    <a:cubicBezTo>
                      <a:pt x="4885" y="4767"/>
                      <a:pt x="4707" y="4785"/>
                      <a:pt x="4535" y="4785"/>
                    </a:cubicBezTo>
                    <a:cubicBezTo>
                      <a:pt x="4228" y="4785"/>
                      <a:pt x="3938" y="4728"/>
                      <a:pt x="3674" y="4607"/>
                    </a:cubicBezTo>
                    <a:cubicBezTo>
                      <a:pt x="3104" y="4353"/>
                      <a:pt x="2660" y="3847"/>
                      <a:pt x="2470" y="3182"/>
                    </a:cubicBezTo>
                    <a:cubicBezTo>
                      <a:pt x="2407" y="2041"/>
                      <a:pt x="3040" y="711"/>
                      <a:pt x="4402" y="553"/>
                    </a:cubicBezTo>
                    <a:cubicBezTo>
                      <a:pt x="4484" y="542"/>
                      <a:pt x="4565" y="537"/>
                      <a:pt x="4644" y="537"/>
                    </a:cubicBezTo>
                    <a:close/>
                    <a:moveTo>
                      <a:pt x="17204" y="684"/>
                    </a:moveTo>
                    <a:cubicBezTo>
                      <a:pt x="18291" y="684"/>
                      <a:pt x="19212" y="1310"/>
                      <a:pt x="19635" y="3023"/>
                    </a:cubicBezTo>
                    <a:cubicBezTo>
                      <a:pt x="20142" y="5050"/>
                      <a:pt x="19793" y="7488"/>
                      <a:pt x="19413" y="9547"/>
                    </a:cubicBezTo>
                    <a:cubicBezTo>
                      <a:pt x="18685" y="9515"/>
                      <a:pt x="17925" y="9515"/>
                      <a:pt x="17228" y="9515"/>
                    </a:cubicBezTo>
                    <a:cubicBezTo>
                      <a:pt x="15613" y="7457"/>
                      <a:pt x="13744" y="5588"/>
                      <a:pt x="11559" y="4195"/>
                    </a:cubicBezTo>
                    <a:cubicBezTo>
                      <a:pt x="11591" y="4163"/>
                      <a:pt x="11654" y="4100"/>
                      <a:pt x="11718" y="4005"/>
                    </a:cubicBezTo>
                    <a:cubicBezTo>
                      <a:pt x="12831" y="2649"/>
                      <a:pt x="15277" y="684"/>
                      <a:pt x="17204" y="684"/>
                    </a:cubicBezTo>
                    <a:close/>
                    <a:moveTo>
                      <a:pt x="11179" y="4733"/>
                    </a:moveTo>
                    <a:cubicBezTo>
                      <a:pt x="13143" y="6000"/>
                      <a:pt x="14885" y="7678"/>
                      <a:pt x="16405" y="9547"/>
                    </a:cubicBezTo>
                    <a:cubicBezTo>
                      <a:pt x="13586" y="9642"/>
                      <a:pt x="10799" y="10022"/>
                      <a:pt x="8076" y="10750"/>
                    </a:cubicBezTo>
                    <a:cubicBezTo>
                      <a:pt x="7917" y="10782"/>
                      <a:pt x="7759" y="10814"/>
                      <a:pt x="7569" y="10909"/>
                    </a:cubicBezTo>
                    <a:cubicBezTo>
                      <a:pt x="7601" y="10814"/>
                      <a:pt x="7601" y="10782"/>
                      <a:pt x="7632" y="10687"/>
                    </a:cubicBezTo>
                    <a:cubicBezTo>
                      <a:pt x="8677" y="8597"/>
                      <a:pt x="9786" y="6538"/>
                      <a:pt x="11179" y="4733"/>
                    </a:cubicBezTo>
                    <a:close/>
                    <a:moveTo>
                      <a:pt x="7252" y="2928"/>
                    </a:moveTo>
                    <a:cubicBezTo>
                      <a:pt x="8487" y="3245"/>
                      <a:pt x="9596" y="3783"/>
                      <a:pt x="10609" y="4353"/>
                    </a:cubicBezTo>
                    <a:cubicBezTo>
                      <a:pt x="9849" y="5430"/>
                      <a:pt x="9184" y="6538"/>
                      <a:pt x="8551" y="7615"/>
                    </a:cubicBezTo>
                    <a:cubicBezTo>
                      <a:pt x="7886" y="8755"/>
                      <a:pt x="7284" y="9895"/>
                      <a:pt x="6777" y="11099"/>
                    </a:cubicBezTo>
                    <a:cubicBezTo>
                      <a:pt x="6302" y="11257"/>
                      <a:pt x="5827" y="11415"/>
                      <a:pt x="5320" y="11637"/>
                    </a:cubicBezTo>
                    <a:cubicBezTo>
                      <a:pt x="4465" y="9547"/>
                      <a:pt x="3895" y="7425"/>
                      <a:pt x="3515" y="5145"/>
                    </a:cubicBezTo>
                    <a:lnTo>
                      <a:pt x="3515" y="5145"/>
                    </a:lnTo>
                    <a:cubicBezTo>
                      <a:pt x="3815" y="5239"/>
                      <a:pt x="4140" y="5285"/>
                      <a:pt x="4469" y="5285"/>
                    </a:cubicBezTo>
                    <a:cubicBezTo>
                      <a:pt x="5812" y="5285"/>
                      <a:pt x="7227" y="4505"/>
                      <a:pt x="7252" y="2928"/>
                    </a:cubicBezTo>
                    <a:close/>
                    <a:moveTo>
                      <a:pt x="17703" y="10117"/>
                    </a:moveTo>
                    <a:cubicBezTo>
                      <a:pt x="18241" y="10117"/>
                      <a:pt x="18780" y="10117"/>
                      <a:pt x="19318" y="10149"/>
                    </a:cubicBezTo>
                    <a:cubicBezTo>
                      <a:pt x="19160" y="10687"/>
                      <a:pt x="19033" y="11257"/>
                      <a:pt x="18938" y="11795"/>
                    </a:cubicBezTo>
                    <a:cubicBezTo>
                      <a:pt x="18938" y="11764"/>
                      <a:pt x="18875" y="11764"/>
                      <a:pt x="18875" y="11732"/>
                    </a:cubicBezTo>
                    <a:cubicBezTo>
                      <a:pt x="18495" y="11162"/>
                      <a:pt x="18083" y="10655"/>
                      <a:pt x="17703" y="10117"/>
                    </a:cubicBezTo>
                    <a:close/>
                    <a:moveTo>
                      <a:pt x="6461" y="11764"/>
                    </a:moveTo>
                    <a:lnTo>
                      <a:pt x="6461" y="11764"/>
                    </a:lnTo>
                    <a:cubicBezTo>
                      <a:pt x="6271" y="12207"/>
                      <a:pt x="6112" y="12651"/>
                      <a:pt x="5890" y="13126"/>
                    </a:cubicBezTo>
                    <a:cubicBezTo>
                      <a:pt x="5795" y="12746"/>
                      <a:pt x="5637" y="12429"/>
                      <a:pt x="5510" y="12112"/>
                    </a:cubicBezTo>
                    <a:cubicBezTo>
                      <a:pt x="5542" y="12112"/>
                      <a:pt x="5574" y="12080"/>
                      <a:pt x="5574" y="12080"/>
                    </a:cubicBezTo>
                    <a:cubicBezTo>
                      <a:pt x="5859" y="11954"/>
                      <a:pt x="6176" y="11890"/>
                      <a:pt x="6461" y="11764"/>
                    </a:cubicBezTo>
                    <a:close/>
                    <a:moveTo>
                      <a:pt x="25941" y="10525"/>
                    </a:moveTo>
                    <a:cubicBezTo>
                      <a:pt x="26847" y="10525"/>
                      <a:pt x="27589" y="11350"/>
                      <a:pt x="27742" y="12175"/>
                    </a:cubicBezTo>
                    <a:cubicBezTo>
                      <a:pt x="27964" y="13126"/>
                      <a:pt x="27362" y="14139"/>
                      <a:pt x="26412" y="14456"/>
                    </a:cubicBezTo>
                    <a:cubicBezTo>
                      <a:pt x="26317" y="14424"/>
                      <a:pt x="26285" y="14392"/>
                      <a:pt x="26222" y="14392"/>
                    </a:cubicBezTo>
                    <a:cubicBezTo>
                      <a:pt x="26127" y="14392"/>
                      <a:pt x="26000" y="14424"/>
                      <a:pt x="25937" y="14519"/>
                    </a:cubicBezTo>
                    <a:lnTo>
                      <a:pt x="25905" y="14551"/>
                    </a:lnTo>
                    <a:cubicBezTo>
                      <a:pt x="25462" y="14551"/>
                      <a:pt x="25050" y="14361"/>
                      <a:pt x="24797" y="14044"/>
                    </a:cubicBezTo>
                    <a:cubicBezTo>
                      <a:pt x="24417" y="13632"/>
                      <a:pt x="24227" y="13094"/>
                      <a:pt x="24259" y="12524"/>
                    </a:cubicBezTo>
                    <a:cubicBezTo>
                      <a:pt x="24259" y="12492"/>
                      <a:pt x="24259" y="12397"/>
                      <a:pt x="24227" y="12365"/>
                    </a:cubicBezTo>
                    <a:cubicBezTo>
                      <a:pt x="24227" y="12334"/>
                      <a:pt x="24195" y="12334"/>
                      <a:pt x="24164" y="12334"/>
                    </a:cubicBezTo>
                    <a:cubicBezTo>
                      <a:pt x="24227" y="11384"/>
                      <a:pt x="24955" y="10624"/>
                      <a:pt x="25842" y="10529"/>
                    </a:cubicBezTo>
                    <a:cubicBezTo>
                      <a:pt x="25875" y="10526"/>
                      <a:pt x="25908" y="10525"/>
                      <a:pt x="25941" y="10525"/>
                    </a:cubicBezTo>
                    <a:close/>
                    <a:moveTo>
                      <a:pt x="19857" y="10212"/>
                    </a:moveTo>
                    <a:cubicBezTo>
                      <a:pt x="21345" y="10275"/>
                      <a:pt x="22802" y="10465"/>
                      <a:pt x="24227" y="10750"/>
                    </a:cubicBezTo>
                    <a:cubicBezTo>
                      <a:pt x="23720" y="11257"/>
                      <a:pt x="23467" y="12017"/>
                      <a:pt x="23625" y="12714"/>
                    </a:cubicBezTo>
                    <a:cubicBezTo>
                      <a:pt x="23657" y="12841"/>
                      <a:pt x="23752" y="12904"/>
                      <a:pt x="23879" y="12904"/>
                    </a:cubicBezTo>
                    <a:cubicBezTo>
                      <a:pt x="23752" y="13917"/>
                      <a:pt x="24512" y="14867"/>
                      <a:pt x="25494" y="15089"/>
                    </a:cubicBezTo>
                    <a:cubicBezTo>
                      <a:pt x="24544" y="15944"/>
                      <a:pt x="23435" y="16641"/>
                      <a:pt x="22295" y="17243"/>
                    </a:cubicBezTo>
                    <a:cubicBezTo>
                      <a:pt x="21472" y="15406"/>
                      <a:pt x="20268" y="13696"/>
                      <a:pt x="19350" y="12429"/>
                    </a:cubicBezTo>
                    <a:cubicBezTo>
                      <a:pt x="19540" y="11732"/>
                      <a:pt x="19762" y="10972"/>
                      <a:pt x="19857" y="10212"/>
                    </a:cubicBezTo>
                    <a:close/>
                    <a:moveTo>
                      <a:pt x="19128" y="13126"/>
                    </a:moveTo>
                    <a:cubicBezTo>
                      <a:pt x="20047" y="14392"/>
                      <a:pt x="21028" y="15944"/>
                      <a:pt x="21725" y="17433"/>
                    </a:cubicBezTo>
                    <a:cubicBezTo>
                      <a:pt x="20078" y="18193"/>
                      <a:pt x="18241" y="18731"/>
                      <a:pt x="16500" y="19143"/>
                    </a:cubicBezTo>
                    <a:cubicBezTo>
                      <a:pt x="17291" y="17781"/>
                      <a:pt x="17988" y="16356"/>
                      <a:pt x="18526" y="14867"/>
                    </a:cubicBezTo>
                    <a:cubicBezTo>
                      <a:pt x="18716" y="14297"/>
                      <a:pt x="18938" y="13696"/>
                      <a:pt x="19128" y="13126"/>
                    </a:cubicBezTo>
                    <a:close/>
                    <a:moveTo>
                      <a:pt x="4877" y="12365"/>
                    </a:moveTo>
                    <a:cubicBezTo>
                      <a:pt x="5099" y="12904"/>
                      <a:pt x="5352" y="13442"/>
                      <a:pt x="5574" y="13949"/>
                    </a:cubicBezTo>
                    <a:cubicBezTo>
                      <a:pt x="4940" y="15659"/>
                      <a:pt x="4465" y="17401"/>
                      <a:pt x="4085" y="19174"/>
                    </a:cubicBezTo>
                    <a:cubicBezTo>
                      <a:pt x="3135" y="18858"/>
                      <a:pt x="2249" y="18351"/>
                      <a:pt x="1837" y="17433"/>
                    </a:cubicBezTo>
                    <a:cubicBezTo>
                      <a:pt x="760" y="15089"/>
                      <a:pt x="2945" y="13284"/>
                      <a:pt x="4877" y="12365"/>
                    </a:cubicBezTo>
                    <a:close/>
                    <a:moveTo>
                      <a:pt x="6017" y="14741"/>
                    </a:moveTo>
                    <a:cubicBezTo>
                      <a:pt x="6967" y="16577"/>
                      <a:pt x="8171" y="18319"/>
                      <a:pt x="9501" y="19839"/>
                    </a:cubicBezTo>
                    <a:cubicBezTo>
                      <a:pt x="8867" y="19839"/>
                      <a:pt x="8234" y="19808"/>
                      <a:pt x="7632" y="19713"/>
                    </a:cubicBezTo>
                    <a:cubicBezTo>
                      <a:pt x="6809" y="19649"/>
                      <a:pt x="5732" y="19554"/>
                      <a:pt x="4750" y="19333"/>
                    </a:cubicBezTo>
                    <a:cubicBezTo>
                      <a:pt x="5067" y="17781"/>
                      <a:pt x="5510" y="16229"/>
                      <a:pt x="6017" y="14741"/>
                    </a:cubicBezTo>
                    <a:close/>
                    <a:moveTo>
                      <a:pt x="16816" y="10054"/>
                    </a:moveTo>
                    <a:cubicBezTo>
                      <a:pt x="17070" y="10339"/>
                      <a:pt x="17291" y="10655"/>
                      <a:pt x="17513" y="10940"/>
                    </a:cubicBezTo>
                    <a:cubicBezTo>
                      <a:pt x="17830" y="11384"/>
                      <a:pt x="18210" y="11890"/>
                      <a:pt x="18653" y="12492"/>
                    </a:cubicBezTo>
                    <a:cubicBezTo>
                      <a:pt x="18305" y="13949"/>
                      <a:pt x="17766" y="15342"/>
                      <a:pt x="17196" y="16641"/>
                    </a:cubicBezTo>
                    <a:cubicBezTo>
                      <a:pt x="16753" y="17559"/>
                      <a:pt x="16278" y="18446"/>
                      <a:pt x="15771" y="19301"/>
                    </a:cubicBezTo>
                    <a:cubicBezTo>
                      <a:pt x="15201" y="19396"/>
                      <a:pt x="14663" y="19491"/>
                      <a:pt x="14124" y="19554"/>
                    </a:cubicBezTo>
                    <a:cubicBezTo>
                      <a:pt x="12858" y="19776"/>
                      <a:pt x="11591" y="19839"/>
                      <a:pt x="10292" y="19839"/>
                    </a:cubicBezTo>
                    <a:cubicBezTo>
                      <a:pt x="9754" y="19174"/>
                      <a:pt x="9216" y="18573"/>
                      <a:pt x="8836" y="18034"/>
                    </a:cubicBezTo>
                    <a:cubicBezTo>
                      <a:pt x="7854" y="16704"/>
                      <a:pt x="6999" y="15342"/>
                      <a:pt x="6302" y="13854"/>
                    </a:cubicBezTo>
                    <a:cubicBezTo>
                      <a:pt x="6619" y="13062"/>
                      <a:pt x="6936" y="12239"/>
                      <a:pt x="7252" y="11479"/>
                    </a:cubicBezTo>
                    <a:cubicBezTo>
                      <a:pt x="8677" y="11067"/>
                      <a:pt x="10166" y="10750"/>
                      <a:pt x="11654" y="10497"/>
                    </a:cubicBezTo>
                    <a:cubicBezTo>
                      <a:pt x="13333" y="10212"/>
                      <a:pt x="15075" y="10117"/>
                      <a:pt x="16816" y="10054"/>
                    </a:cubicBezTo>
                    <a:close/>
                    <a:moveTo>
                      <a:pt x="15360" y="19998"/>
                    </a:moveTo>
                    <a:lnTo>
                      <a:pt x="15360" y="19998"/>
                    </a:lnTo>
                    <a:cubicBezTo>
                      <a:pt x="14726" y="20948"/>
                      <a:pt x="14029" y="21898"/>
                      <a:pt x="13301" y="22816"/>
                    </a:cubicBezTo>
                    <a:cubicBezTo>
                      <a:pt x="12383" y="22088"/>
                      <a:pt x="11559" y="21264"/>
                      <a:pt x="10863" y="20441"/>
                    </a:cubicBezTo>
                    <a:cubicBezTo>
                      <a:pt x="11559" y="20409"/>
                      <a:pt x="12224" y="20346"/>
                      <a:pt x="12921" y="20314"/>
                    </a:cubicBezTo>
                    <a:cubicBezTo>
                      <a:pt x="13713" y="20251"/>
                      <a:pt x="14536" y="20124"/>
                      <a:pt x="15360" y="19998"/>
                    </a:cubicBezTo>
                    <a:close/>
                    <a:moveTo>
                      <a:pt x="21947" y="18034"/>
                    </a:moveTo>
                    <a:cubicBezTo>
                      <a:pt x="23055" y="20568"/>
                      <a:pt x="23277" y="23070"/>
                      <a:pt x="20997" y="24463"/>
                    </a:cubicBezTo>
                    <a:cubicBezTo>
                      <a:pt x="20213" y="24961"/>
                      <a:pt x="19395" y="25175"/>
                      <a:pt x="18567" y="25175"/>
                    </a:cubicBezTo>
                    <a:cubicBezTo>
                      <a:pt x="16917" y="25175"/>
                      <a:pt x="15231" y="24324"/>
                      <a:pt x="13713" y="23165"/>
                    </a:cubicBezTo>
                    <a:cubicBezTo>
                      <a:pt x="14568" y="22151"/>
                      <a:pt x="15360" y="21043"/>
                      <a:pt x="16088" y="19871"/>
                    </a:cubicBezTo>
                    <a:cubicBezTo>
                      <a:pt x="18051" y="19491"/>
                      <a:pt x="20110" y="18889"/>
                      <a:pt x="21947" y="18034"/>
                    </a:cubicBezTo>
                    <a:close/>
                    <a:moveTo>
                      <a:pt x="4592" y="19903"/>
                    </a:moveTo>
                    <a:lnTo>
                      <a:pt x="5067" y="19998"/>
                    </a:lnTo>
                    <a:cubicBezTo>
                      <a:pt x="6651" y="20314"/>
                      <a:pt x="8329" y="20473"/>
                      <a:pt x="9976" y="20473"/>
                    </a:cubicBezTo>
                    <a:cubicBezTo>
                      <a:pt x="10736" y="21328"/>
                      <a:pt x="11749" y="22341"/>
                      <a:pt x="12921" y="23260"/>
                    </a:cubicBezTo>
                    <a:cubicBezTo>
                      <a:pt x="11718" y="24685"/>
                      <a:pt x="10324" y="26015"/>
                      <a:pt x="8836" y="27218"/>
                    </a:cubicBezTo>
                    <a:cubicBezTo>
                      <a:pt x="8709" y="26458"/>
                      <a:pt x="8361" y="25761"/>
                      <a:pt x="7759" y="25223"/>
                    </a:cubicBezTo>
                    <a:cubicBezTo>
                      <a:pt x="7201" y="24780"/>
                      <a:pt x="6481" y="24549"/>
                      <a:pt x="5762" y="24549"/>
                    </a:cubicBezTo>
                    <a:cubicBezTo>
                      <a:pt x="5095" y="24549"/>
                      <a:pt x="4429" y="24748"/>
                      <a:pt x="3895" y="25160"/>
                    </a:cubicBezTo>
                    <a:cubicBezTo>
                      <a:pt x="3990" y="23386"/>
                      <a:pt x="4275" y="21581"/>
                      <a:pt x="4592" y="19903"/>
                    </a:cubicBezTo>
                    <a:close/>
                    <a:moveTo>
                      <a:pt x="5764" y="25160"/>
                    </a:moveTo>
                    <a:cubicBezTo>
                      <a:pt x="6321" y="25160"/>
                      <a:pt x="6878" y="25324"/>
                      <a:pt x="7316" y="25666"/>
                    </a:cubicBezTo>
                    <a:cubicBezTo>
                      <a:pt x="7822" y="26015"/>
                      <a:pt x="8139" y="26648"/>
                      <a:pt x="8266" y="27345"/>
                    </a:cubicBezTo>
                    <a:cubicBezTo>
                      <a:pt x="8361" y="28042"/>
                      <a:pt x="8202" y="28738"/>
                      <a:pt x="7791" y="29277"/>
                    </a:cubicBezTo>
                    <a:cubicBezTo>
                      <a:pt x="7279" y="29931"/>
                      <a:pt x="6556" y="30216"/>
                      <a:pt x="5818" y="30216"/>
                    </a:cubicBezTo>
                    <a:cubicBezTo>
                      <a:pt x="5414" y="30216"/>
                      <a:pt x="5005" y="30130"/>
                      <a:pt x="4624" y="29973"/>
                    </a:cubicBezTo>
                    <a:cubicBezTo>
                      <a:pt x="4402" y="29910"/>
                      <a:pt x="4212" y="29783"/>
                      <a:pt x="3990" y="29625"/>
                    </a:cubicBezTo>
                    <a:cubicBezTo>
                      <a:pt x="3927" y="29593"/>
                      <a:pt x="3895" y="29562"/>
                      <a:pt x="3800" y="29562"/>
                    </a:cubicBezTo>
                    <a:cubicBezTo>
                      <a:pt x="3135" y="28548"/>
                      <a:pt x="2945" y="27028"/>
                      <a:pt x="3832" y="25983"/>
                    </a:cubicBezTo>
                    <a:cubicBezTo>
                      <a:pt x="4299" y="25444"/>
                      <a:pt x="5032" y="25160"/>
                      <a:pt x="5764" y="25160"/>
                    </a:cubicBezTo>
                    <a:close/>
                    <a:moveTo>
                      <a:pt x="4655" y="0"/>
                    </a:moveTo>
                    <a:cubicBezTo>
                      <a:pt x="4572" y="0"/>
                      <a:pt x="4487" y="5"/>
                      <a:pt x="4402" y="15"/>
                    </a:cubicBezTo>
                    <a:cubicBezTo>
                      <a:pt x="2882" y="141"/>
                      <a:pt x="1520" y="1756"/>
                      <a:pt x="1900" y="3245"/>
                    </a:cubicBezTo>
                    <a:cubicBezTo>
                      <a:pt x="1932" y="3340"/>
                      <a:pt x="1995" y="3403"/>
                      <a:pt x="2059" y="3403"/>
                    </a:cubicBezTo>
                    <a:cubicBezTo>
                      <a:pt x="2059" y="4132"/>
                      <a:pt x="2470" y="4638"/>
                      <a:pt x="2977" y="4955"/>
                    </a:cubicBezTo>
                    <a:lnTo>
                      <a:pt x="2977" y="4987"/>
                    </a:lnTo>
                    <a:cubicBezTo>
                      <a:pt x="3199" y="7362"/>
                      <a:pt x="3800" y="9705"/>
                      <a:pt x="4687" y="11922"/>
                    </a:cubicBezTo>
                    <a:cubicBezTo>
                      <a:pt x="2217" y="13062"/>
                      <a:pt x="0" y="14899"/>
                      <a:pt x="1267" y="17654"/>
                    </a:cubicBezTo>
                    <a:cubicBezTo>
                      <a:pt x="1742" y="18763"/>
                      <a:pt x="2819" y="19364"/>
                      <a:pt x="3959" y="19713"/>
                    </a:cubicBezTo>
                    <a:cubicBezTo>
                      <a:pt x="3579" y="21549"/>
                      <a:pt x="3325" y="23418"/>
                      <a:pt x="3199" y="25255"/>
                    </a:cubicBezTo>
                    <a:cubicBezTo>
                      <a:pt x="3199" y="25413"/>
                      <a:pt x="3294" y="25540"/>
                      <a:pt x="3420" y="25571"/>
                    </a:cubicBezTo>
                    <a:cubicBezTo>
                      <a:pt x="2375" y="26775"/>
                      <a:pt x="2407" y="28675"/>
                      <a:pt x="3515" y="29783"/>
                    </a:cubicBezTo>
                    <a:cubicBezTo>
                      <a:pt x="3579" y="29815"/>
                      <a:pt x="3579" y="29815"/>
                      <a:pt x="3610" y="29815"/>
                    </a:cubicBezTo>
                    <a:lnTo>
                      <a:pt x="3610" y="29910"/>
                    </a:lnTo>
                    <a:lnTo>
                      <a:pt x="3642" y="29910"/>
                    </a:lnTo>
                    <a:cubicBezTo>
                      <a:pt x="3642" y="29973"/>
                      <a:pt x="3642" y="30037"/>
                      <a:pt x="3737" y="30068"/>
                    </a:cubicBezTo>
                    <a:cubicBezTo>
                      <a:pt x="4312" y="30572"/>
                      <a:pt x="5057" y="30820"/>
                      <a:pt x="5803" y="30820"/>
                    </a:cubicBezTo>
                    <a:cubicBezTo>
                      <a:pt x="6699" y="30820"/>
                      <a:pt x="7597" y="30461"/>
                      <a:pt x="8202" y="29752"/>
                    </a:cubicBezTo>
                    <a:cubicBezTo>
                      <a:pt x="8677" y="29182"/>
                      <a:pt x="8899" y="28422"/>
                      <a:pt x="8899" y="27693"/>
                    </a:cubicBezTo>
                    <a:cubicBezTo>
                      <a:pt x="10578" y="26458"/>
                      <a:pt x="12066" y="25065"/>
                      <a:pt x="13428" y="23513"/>
                    </a:cubicBezTo>
                    <a:cubicBezTo>
                      <a:pt x="15116" y="24769"/>
                      <a:pt x="17072" y="25783"/>
                      <a:pt x="18919" y="25783"/>
                    </a:cubicBezTo>
                    <a:cubicBezTo>
                      <a:pt x="20051" y="25783"/>
                      <a:pt x="21142" y="25402"/>
                      <a:pt x="22105" y="24463"/>
                    </a:cubicBezTo>
                    <a:cubicBezTo>
                      <a:pt x="23942" y="22690"/>
                      <a:pt x="23593" y="20156"/>
                      <a:pt x="22580" y="17718"/>
                    </a:cubicBezTo>
                    <a:cubicBezTo>
                      <a:pt x="23910" y="16989"/>
                      <a:pt x="25177" y="16166"/>
                      <a:pt x="26159" y="15089"/>
                    </a:cubicBezTo>
                    <a:cubicBezTo>
                      <a:pt x="27425" y="14962"/>
                      <a:pt x="28502" y="13791"/>
                      <a:pt x="28471" y="12492"/>
                    </a:cubicBezTo>
                    <a:cubicBezTo>
                      <a:pt x="28439" y="11178"/>
                      <a:pt x="27357" y="9895"/>
                      <a:pt x="25987" y="9895"/>
                    </a:cubicBezTo>
                    <a:cubicBezTo>
                      <a:pt x="25970" y="9895"/>
                      <a:pt x="25954" y="9895"/>
                      <a:pt x="25937" y="9895"/>
                    </a:cubicBezTo>
                    <a:cubicBezTo>
                      <a:pt x="25462" y="9895"/>
                      <a:pt x="25019" y="10117"/>
                      <a:pt x="24639" y="10370"/>
                    </a:cubicBezTo>
                    <a:cubicBezTo>
                      <a:pt x="24639" y="10275"/>
                      <a:pt x="24544" y="10149"/>
                      <a:pt x="24385" y="10149"/>
                    </a:cubicBezTo>
                    <a:cubicBezTo>
                      <a:pt x="22928" y="9864"/>
                      <a:pt x="21472" y="9705"/>
                      <a:pt x="19983" y="9579"/>
                    </a:cubicBezTo>
                    <a:cubicBezTo>
                      <a:pt x="20110" y="8882"/>
                      <a:pt x="20237" y="8122"/>
                      <a:pt x="20268" y="7425"/>
                    </a:cubicBezTo>
                    <a:cubicBezTo>
                      <a:pt x="20458" y="5398"/>
                      <a:pt x="20870" y="2358"/>
                      <a:pt x="19128" y="838"/>
                    </a:cubicBezTo>
                    <a:cubicBezTo>
                      <a:pt x="18509" y="307"/>
                      <a:pt x="17779" y="94"/>
                      <a:pt x="17028" y="94"/>
                    </a:cubicBezTo>
                    <a:cubicBezTo>
                      <a:pt x="15898" y="94"/>
                      <a:pt x="14721" y="577"/>
                      <a:pt x="13808" y="1186"/>
                    </a:cubicBezTo>
                    <a:cubicBezTo>
                      <a:pt x="12763" y="1915"/>
                      <a:pt x="11844" y="2865"/>
                      <a:pt x="11021" y="3878"/>
                    </a:cubicBezTo>
                    <a:cubicBezTo>
                      <a:pt x="9912" y="3213"/>
                      <a:pt x="8677" y="2706"/>
                      <a:pt x="7379" y="2358"/>
                    </a:cubicBezTo>
                    <a:lnTo>
                      <a:pt x="7221" y="2358"/>
                    </a:lnTo>
                    <a:cubicBezTo>
                      <a:pt x="6983" y="1109"/>
                      <a:pt x="5935" y="0"/>
                      <a:pt x="465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" name="Google Shape;2500;p5">
              <a:extLst>
                <a:ext uri="{FF2B5EF4-FFF2-40B4-BE49-F238E27FC236}">
                  <a16:creationId xmlns:a16="http://schemas.microsoft.com/office/drawing/2014/main" id="{5A4F221E-4843-BFA7-3DA0-E3186E63B815}"/>
                </a:ext>
              </a:extLst>
            </p:cNvPr>
            <p:cNvGrpSpPr/>
            <p:nvPr/>
          </p:nvGrpSpPr>
          <p:grpSpPr>
            <a:xfrm>
              <a:off x="6116139" y="4384510"/>
              <a:ext cx="117897" cy="121146"/>
              <a:chOff x="2002763" y="309661"/>
              <a:chExt cx="83901" cy="88726"/>
            </a:xfrm>
          </p:grpSpPr>
          <p:sp>
            <p:nvSpPr>
              <p:cNvPr id="23" name="Google Shape;2501;p5">
                <a:extLst>
                  <a:ext uri="{FF2B5EF4-FFF2-40B4-BE49-F238E27FC236}">
                    <a16:creationId xmlns:a16="http://schemas.microsoft.com/office/drawing/2014/main" id="{8F638450-2FF9-0502-7B87-36BA517BAB18}"/>
                  </a:ext>
                </a:extLst>
              </p:cNvPr>
              <p:cNvSpPr/>
              <p:nvPr/>
            </p:nvSpPr>
            <p:spPr>
              <a:xfrm>
                <a:off x="2002763" y="309661"/>
                <a:ext cx="83901" cy="88726"/>
              </a:xfrm>
              <a:custGeom>
                <a:avLst/>
                <a:gdLst/>
                <a:ahLst/>
                <a:cxnLst/>
                <a:rect l="l" t="t" r="r" b="b"/>
                <a:pathLst>
                  <a:path w="3991" h="4220" extrusionOk="0">
                    <a:moveTo>
                      <a:pt x="1591" y="902"/>
                    </a:moveTo>
                    <a:cubicBezTo>
                      <a:pt x="1782" y="902"/>
                      <a:pt x="1976" y="959"/>
                      <a:pt x="2154" y="1084"/>
                    </a:cubicBezTo>
                    <a:cubicBezTo>
                      <a:pt x="2310" y="1162"/>
                      <a:pt x="2166" y="1369"/>
                      <a:pt x="2022" y="1369"/>
                    </a:cubicBezTo>
                    <a:cubicBezTo>
                      <a:pt x="1991" y="1369"/>
                      <a:pt x="1960" y="1360"/>
                      <a:pt x="1932" y="1337"/>
                    </a:cubicBezTo>
                    <a:cubicBezTo>
                      <a:pt x="1814" y="1262"/>
                      <a:pt x="1678" y="1227"/>
                      <a:pt x="1542" y="1227"/>
                    </a:cubicBezTo>
                    <a:cubicBezTo>
                      <a:pt x="1277" y="1227"/>
                      <a:pt x="1013" y="1361"/>
                      <a:pt x="887" y="1591"/>
                    </a:cubicBezTo>
                    <a:cubicBezTo>
                      <a:pt x="856" y="1633"/>
                      <a:pt x="817" y="1651"/>
                      <a:pt x="781" y="1651"/>
                    </a:cubicBezTo>
                    <a:cubicBezTo>
                      <a:pt x="708" y="1651"/>
                      <a:pt x="644" y="1580"/>
                      <a:pt x="666" y="1496"/>
                    </a:cubicBezTo>
                    <a:cubicBezTo>
                      <a:pt x="835" y="1135"/>
                      <a:pt x="1204" y="902"/>
                      <a:pt x="1591" y="902"/>
                    </a:cubicBezTo>
                    <a:close/>
                    <a:moveTo>
                      <a:pt x="1923" y="0"/>
                    </a:moveTo>
                    <a:cubicBezTo>
                      <a:pt x="1874" y="0"/>
                      <a:pt x="1824" y="3"/>
                      <a:pt x="1774" y="7"/>
                    </a:cubicBezTo>
                    <a:cubicBezTo>
                      <a:pt x="761" y="71"/>
                      <a:pt x="32" y="957"/>
                      <a:pt x="1" y="1939"/>
                    </a:cubicBezTo>
                    <a:cubicBezTo>
                      <a:pt x="32" y="1939"/>
                      <a:pt x="127" y="1971"/>
                      <a:pt x="127" y="2066"/>
                    </a:cubicBezTo>
                    <a:cubicBezTo>
                      <a:pt x="32" y="3143"/>
                      <a:pt x="824" y="4219"/>
                      <a:pt x="1901" y="4219"/>
                    </a:cubicBezTo>
                    <a:lnTo>
                      <a:pt x="1964" y="4124"/>
                    </a:lnTo>
                    <a:cubicBezTo>
                      <a:pt x="2018" y="4071"/>
                      <a:pt x="2077" y="4051"/>
                      <a:pt x="2134" y="4051"/>
                    </a:cubicBezTo>
                    <a:cubicBezTo>
                      <a:pt x="2213" y="4051"/>
                      <a:pt x="2289" y="4088"/>
                      <a:pt x="2344" y="4124"/>
                    </a:cubicBezTo>
                    <a:cubicBezTo>
                      <a:pt x="3357" y="3839"/>
                      <a:pt x="3991" y="2731"/>
                      <a:pt x="3801" y="1717"/>
                    </a:cubicBezTo>
                    <a:cubicBezTo>
                      <a:pt x="3620" y="845"/>
                      <a:pt x="2867" y="0"/>
                      <a:pt x="1923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" name="Google Shape;2502;p5">
                <a:extLst>
                  <a:ext uri="{FF2B5EF4-FFF2-40B4-BE49-F238E27FC236}">
                    <a16:creationId xmlns:a16="http://schemas.microsoft.com/office/drawing/2014/main" id="{5E497E83-4519-8830-53FB-88E7AB799BE5}"/>
                  </a:ext>
                </a:extLst>
              </p:cNvPr>
              <p:cNvSpPr/>
              <p:nvPr/>
            </p:nvSpPr>
            <p:spPr>
              <a:xfrm>
                <a:off x="2013422" y="326397"/>
                <a:ext cx="36621" cy="19763"/>
              </a:xfrm>
              <a:custGeom>
                <a:avLst/>
                <a:gdLst/>
                <a:ahLst/>
                <a:cxnLst/>
                <a:rect l="l" t="t" r="r" b="b"/>
                <a:pathLst>
                  <a:path w="1742" h="940" extrusionOk="0">
                    <a:moveTo>
                      <a:pt x="993" y="0"/>
                    </a:moveTo>
                    <a:cubicBezTo>
                      <a:pt x="903" y="0"/>
                      <a:pt x="813" y="11"/>
                      <a:pt x="729" y="35"/>
                    </a:cubicBezTo>
                    <a:cubicBezTo>
                      <a:pt x="412" y="130"/>
                      <a:pt x="127" y="351"/>
                      <a:pt x="0" y="636"/>
                    </a:cubicBezTo>
                    <a:cubicBezTo>
                      <a:pt x="0" y="763"/>
                      <a:pt x="64" y="858"/>
                      <a:pt x="127" y="921"/>
                    </a:cubicBezTo>
                    <a:cubicBezTo>
                      <a:pt x="159" y="932"/>
                      <a:pt x="197" y="939"/>
                      <a:pt x="236" y="939"/>
                    </a:cubicBezTo>
                    <a:cubicBezTo>
                      <a:pt x="313" y="939"/>
                      <a:pt x="391" y="911"/>
                      <a:pt x="412" y="826"/>
                    </a:cubicBezTo>
                    <a:cubicBezTo>
                      <a:pt x="475" y="668"/>
                      <a:pt x="634" y="605"/>
                      <a:pt x="792" y="573"/>
                    </a:cubicBezTo>
                    <a:cubicBezTo>
                      <a:pt x="857" y="555"/>
                      <a:pt x="919" y="547"/>
                      <a:pt x="978" y="547"/>
                    </a:cubicBezTo>
                    <a:cubicBezTo>
                      <a:pt x="1120" y="547"/>
                      <a:pt x="1241" y="592"/>
                      <a:pt x="1330" y="636"/>
                    </a:cubicBezTo>
                    <a:cubicBezTo>
                      <a:pt x="1375" y="659"/>
                      <a:pt x="1452" y="681"/>
                      <a:pt x="1515" y="681"/>
                    </a:cubicBezTo>
                    <a:cubicBezTo>
                      <a:pt x="1541" y="681"/>
                      <a:pt x="1565" y="677"/>
                      <a:pt x="1584" y="668"/>
                    </a:cubicBezTo>
                    <a:cubicBezTo>
                      <a:pt x="1679" y="636"/>
                      <a:pt x="1742" y="510"/>
                      <a:pt x="1742" y="446"/>
                    </a:cubicBezTo>
                    <a:cubicBezTo>
                      <a:pt x="1742" y="351"/>
                      <a:pt x="1710" y="288"/>
                      <a:pt x="1647" y="193"/>
                    </a:cubicBezTo>
                    <a:cubicBezTo>
                      <a:pt x="1584" y="161"/>
                      <a:pt x="1520" y="130"/>
                      <a:pt x="1425" y="66"/>
                    </a:cubicBezTo>
                    <a:cubicBezTo>
                      <a:pt x="1288" y="27"/>
                      <a:pt x="1139" y="0"/>
                      <a:pt x="993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4" name="Google Shape;2489;p5">
            <a:extLst>
              <a:ext uri="{FF2B5EF4-FFF2-40B4-BE49-F238E27FC236}">
                <a16:creationId xmlns:a16="http://schemas.microsoft.com/office/drawing/2014/main" id="{F30AE2EC-9EE4-184F-0A04-59679824FA4A}"/>
              </a:ext>
            </a:extLst>
          </p:cNvPr>
          <p:cNvGrpSpPr/>
          <p:nvPr/>
        </p:nvGrpSpPr>
        <p:grpSpPr>
          <a:xfrm>
            <a:off x="188676" y="5271398"/>
            <a:ext cx="514069" cy="551484"/>
            <a:chOff x="6050758" y="3857638"/>
            <a:chExt cx="599204" cy="648018"/>
          </a:xfrm>
        </p:grpSpPr>
        <p:grpSp>
          <p:nvGrpSpPr>
            <p:cNvPr id="35" name="Google Shape;2490;p5">
              <a:extLst>
                <a:ext uri="{FF2B5EF4-FFF2-40B4-BE49-F238E27FC236}">
                  <a16:creationId xmlns:a16="http://schemas.microsoft.com/office/drawing/2014/main" id="{59A5B302-FD26-79CE-24CF-82086FE2C3F8}"/>
                </a:ext>
              </a:extLst>
            </p:cNvPr>
            <p:cNvGrpSpPr/>
            <p:nvPr/>
          </p:nvGrpSpPr>
          <p:grpSpPr>
            <a:xfrm>
              <a:off x="6050758" y="3857638"/>
              <a:ext cx="599204" cy="648012"/>
              <a:chOff x="1496783" y="89788"/>
              <a:chExt cx="599204" cy="648012"/>
            </a:xfrm>
          </p:grpSpPr>
          <p:sp>
            <p:nvSpPr>
              <p:cNvPr id="39" name="Google Shape;2491;p5">
                <a:extLst>
                  <a:ext uri="{FF2B5EF4-FFF2-40B4-BE49-F238E27FC236}">
                    <a16:creationId xmlns:a16="http://schemas.microsoft.com/office/drawing/2014/main" id="{758E481B-898F-971B-5DC7-14E250F2502F}"/>
                  </a:ext>
                </a:extLst>
              </p:cNvPr>
              <p:cNvSpPr/>
              <p:nvPr/>
            </p:nvSpPr>
            <p:spPr>
              <a:xfrm>
                <a:off x="1572004" y="634803"/>
                <a:ext cx="38639" cy="54539"/>
              </a:xfrm>
              <a:custGeom>
                <a:avLst/>
                <a:gdLst/>
                <a:ahLst/>
                <a:cxnLst/>
                <a:rect l="l" t="t" r="r" b="b"/>
                <a:pathLst>
                  <a:path w="1838" h="2594" extrusionOk="0">
                    <a:moveTo>
                      <a:pt x="1575" y="0"/>
                    </a:moveTo>
                    <a:cubicBezTo>
                      <a:pt x="1559" y="0"/>
                      <a:pt x="1542" y="7"/>
                      <a:pt x="1521" y="28"/>
                    </a:cubicBezTo>
                    <a:cubicBezTo>
                      <a:pt x="1046" y="60"/>
                      <a:pt x="666" y="345"/>
                      <a:pt x="381" y="757"/>
                    </a:cubicBezTo>
                    <a:cubicBezTo>
                      <a:pt x="64" y="1295"/>
                      <a:pt x="1" y="1929"/>
                      <a:pt x="159" y="2435"/>
                    </a:cubicBezTo>
                    <a:cubicBezTo>
                      <a:pt x="191" y="2562"/>
                      <a:pt x="317" y="2594"/>
                      <a:pt x="412" y="2594"/>
                    </a:cubicBezTo>
                    <a:cubicBezTo>
                      <a:pt x="539" y="2562"/>
                      <a:pt x="634" y="2435"/>
                      <a:pt x="571" y="2309"/>
                    </a:cubicBezTo>
                    <a:cubicBezTo>
                      <a:pt x="349" y="1390"/>
                      <a:pt x="1014" y="757"/>
                      <a:pt x="1647" y="567"/>
                    </a:cubicBezTo>
                    <a:cubicBezTo>
                      <a:pt x="1774" y="535"/>
                      <a:pt x="1837" y="408"/>
                      <a:pt x="1806" y="250"/>
                    </a:cubicBezTo>
                    <a:cubicBezTo>
                      <a:pt x="1774" y="123"/>
                      <a:pt x="1742" y="60"/>
                      <a:pt x="1647" y="28"/>
                    </a:cubicBezTo>
                    <a:cubicBezTo>
                      <a:pt x="1626" y="28"/>
                      <a:pt x="1605" y="0"/>
                      <a:pt x="1575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" name="Google Shape;2492;p5">
                <a:extLst>
                  <a:ext uri="{FF2B5EF4-FFF2-40B4-BE49-F238E27FC236}">
                    <a16:creationId xmlns:a16="http://schemas.microsoft.com/office/drawing/2014/main" id="{94463700-B538-A1B2-011F-D32EE94918D0}"/>
                  </a:ext>
                </a:extLst>
              </p:cNvPr>
              <p:cNvSpPr/>
              <p:nvPr/>
            </p:nvSpPr>
            <p:spPr>
              <a:xfrm>
                <a:off x="1544043" y="99712"/>
                <a:ext cx="99226" cy="92931"/>
              </a:xfrm>
              <a:custGeom>
                <a:avLst/>
                <a:gdLst/>
                <a:ahLst/>
                <a:cxnLst/>
                <a:rect l="l" t="t" r="r" b="b"/>
                <a:pathLst>
                  <a:path w="4720" h="4420" extrusionOk="0">
                    <a:moveTo>
                      <a:pt x="806" y="2490"/>
                    </a:moveTo>
                    <a:cubicBezTo>
                      <a:pt x="873" y="2490"/>
                      <a:pt x="937" y="2530"/>
                      <a:pt x="951" y="2615"/>
                    </a:cubicBezTo>
                    <a:cubicBezTo>
                      <a:pt x="1046" y="3153"/>
                      <a:pt x="1362" y="3533"/>
                      <a:pt x="1901" y="3660"/>
                    </a:cubicBezTo>
                    <a:cubicBezTo>
                      <a:pt x="2059" y="3691"/>
                      <a:pt x="2027" y="3881"/>
                      <a:pt x="1869" y="3881"/>
                    </a:cubicBezTo>
                    <a:cubicBezTo>
                      <a:pt x="1267" y="3850"/>
                      <a:pt x="634" y="3311"/>
                      <a:pt x="634" y="2678"/>
                    </a:cubicBezTo>
                    <a:cubicBezTo>
                      <a:pt x="634" y="2554"/>
                      <a:pt x="722" y="2490"/>
                      <a:pt x="806" y="2490"/>
                    </a:cubicBezTo>
                    <a:close/>
                    <a:moveTo>
                      <a:pt x="2372" y="1"/>
                    </a:moveTo>
                    <a:cubicBezTo>
                      <a:pt x="2290" y="1"/>
                      <a:pt x="2206" y="6"/>
                      <a:pt x="2122" y="18"/>
                    </a:cubicBezTo>
                    <a:cubicBezTo>
                      <a:pt x="761" y="208"/>
                      <a:pt x="1" y="1474"/>
                      <a:pt x="127" y="2741"/>
                    </a:cubicBezTo>
                    <a:cubicBezTo>
                      <a:pt x="396" y="3763"/>
                      <a:pt x="1259" y="4420"/>
                      <a:pt x="2289" y="4420"/>
                    </a:cubicBezTo>
                    <a:cubicBezTo>
                      <a:pt x="2472" y="4420"/>
                      <a:pt x="2660" y="4399"/>
                      <a:pt x="2851" y="4356"/>
                    </a:cubicBezTo>
                    <a:cubicBezTo>
                      <a:pt x="3959" y="4103"/>
                      <a:pt x="4719" y="3090"/>
                      <a:pt x="4529" y="1949"/>
                    </a:cubicBezTo>
                    <a:cubicBezTo>
                      <a:pt x="4353" y="921"/>
                      <a:pt x="3440" y="1"/>
                      <a:pt x="2372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" name="Google Shape;2493;p5">
                <a:extLst>
                  <a:ext uri="{FF2B5EF4-FFF2-40B4-BE49-F238E27FC236}">
                    <a16:creationId xmlns:a16="http://schemas.microsoft.com/office/drawing/2014/main" id="{240DEB71-FFBD-6F1E-9BF7-6EEACF7B0BE8}"/>
                  </a:ext>
                </a:extLst>
              </p:cNvPr>
              <p:cNvSpPr/>
              <p:nvPr/>
            </p:nvSpPr>
            <p:spPr>
              <a:xfrm>
                <a:off x="1556026" y="149708"/>
                <a:ext cx="33300" cy="34271"/>
              </a:xfrm>
              <a:custGeom>
                <a:avLst/>
                <a:gdLst/>
                <a:ahLst/>
                <a:cxnLst/>
                <a:rect l="l" t="t" r="r" b="b"/>
                <a:pathLst>
                  <a:path w="1584" h="1630" extrusionOk="0">
                    <a:moveTo>
                      <a:pt x="262" y="1"/>
                    </a:moveTo>
                    <a:cubicBezTo>
                      <a:pt x="247" y="1"/>
                      <a:pt x="233" y="4"/>
                      <a:pt x="222" y="15"/>
                    </a:cubicBezTo>
                    <a:cubicBezTo>
                      <a:pt x="127" y="15"/>
                      <a:pt x="1" y="142"/>
                      <a:pt x="1" y="300"/>
                    </a:cubicBezTo>
                    <a:cubicBezTo>
                      <a:pt x="1" y="965"/>
                      <a:pt x="634" y="1598"/>
                      <a:pt x="1331" y="1630"/>
                    </a:cubicBezTo>
                    <a:cubicBezTo>
                      <a:pt x="1489" y="1630"/>
                      <a:pt x="1584" y="1567"/>
                      <a:pt x="1584" y="1440"/>
                    </a:cubicBezTo>
                    <a:cubicBezTo>
                      <a:pt x="1584" y="1282"/>
                      <a:pt x="1489" y="1187"/>
                      <a:pt x="1394" y="1155"/>
                    </a:cubicBezTo>
                    <a:cubicBezTo>
                      <a:pt x="919" y="1092"/>
                      <a:pt x="602" y="712"/>
                      <a:pt x="507" y="205"/>
                    </a:cubicBezTo>
                    <a:cubicBezTo>
                      <a:pt x="507" y="142"/>
                      <a:pt x="444" y="46"/>
                      <a:pt x="349" y="15"/>
                    </a:cubicBezTo>
                    <a:cubicBezTo>
                      <a:pt x="328" y="15"/>
                      <a:pt x="293" y="1"/>
                      <a:pt x="262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" name="Google Shape;2494;p5">
                <a:extLst>
                  <a:ext uri="{FF2B5EF4-FFF2-40B4-BE49-F238E27FC236}">
                    <a16:creationId xmlns:a16="http://schemas.microsoft.com/office/drawing/2014/main" id="{6A36B707-9CB9-E58E-E0FA-3593BE186520}"/>
                  </a:ext>
                </a:extLst>
              </p:cNvPr>
              <p:cNvSpPr/>
              <p:nvPr/>
            </p:nvSpPr>
            <p:spPr>
              <a:xfrm>
                <a:off x="2002763" y="309661"/>
                <a:ext cx="83901" cy="88726"/>
              </a:xfrm>
              <a:custGeom>
                <a:avLst/>
                <a:gdLst/>
                <a:ahLst/>
                <a:cxnLst/>
                <a:rect l="l" t="t" r="r" b="b"/>
                <a:pathLst>
                  <a:path w="3991" h="4220" extrusionOk="0">
                    <a:moveTo>
                      <a:pt x="1591" y="902"/>
                    </a:moveTo>
                    <a:cubicBezTo>
                      <a:pt x="1782" y="902"/>
                      <a:pt x="1976" y="959"/>
                      <a:pt x="2154" y="1084"/>
                    </a:cubicBezTo>
                    <a:cubicBezTo>
                      <a:pt x="2310" y="1162"/>
                      <a:pt x="2166" y="1369"/>
                      <a:pt x="2022" y="1369"/>
                    </a:cubicBezTo>
                    <a:cubicBezTo>
                      <a:pt x="1991" y="1369"/>
                      <a:pt x="1960" y="1360"/>
                      <a:pt x="1932" y="1337"/>
                    </a:cubicBezTo>
                    <a:cubicBezTo>
                      <a:pt x="1814" y="1262"/>
                      <a:pt x="1678" y="1227"/>
                      <a:pt x="1542" y="1227"/>
                    </a:cubicBezTo>
                    <a:cubicBezTo>
                      <a:pt x="1277" y="1227"/>
                      <a:pt x="1013" y="1361"/>
                      <a:pt x="887" y="1591"/>
                    </a:cubicBezTo>
                    <a:cubicBezTo>
                      <a:pt x="856" y="1633"/>
                      <a:pt x="817" y="1651"/>
                      <a:pt x="781" y="1651"/>
                    </a:cubicBezTo>
                    <a:cubicBezTo>
                      <a:pt x="708" y="1651"/>
                      <a:pt x="644" y="1580"/>
                      <a:pt x="666" y="1496"/>
                    </a:cubicBezTo>
                    <a:cubicBezTo>
                      <a:pt x="835" y="1135"/>
                      <a:pt x="1204" y="902"/>
                      <a:pt x="1591" y="902"/>
                    </a:cubicBezTo>
                    <a:close/>
                    <a:moveTo>
                      <a:pt x="1923" y="0"/>
                    </a:moveTo>
                    <a:cubicBezTo>
                      <a:pt x="1874" y="0"/>
                      <a:pt x="1824" y="3"/>
                      <a:pt x="1774" y="7"/>
                    </a:cubicBezTo>
                    <a:cubicBezTo>
                      <a:pt x="761" y="71"/>
                      <a:pt x="32" y="957"/>
                      <a:pt x="1" y="1939"/>
                    </a:cubicBezTo>
                    <a:cubicBezTo>
                      <a:pt x="32" y="1939"/>
                      <a:pt x="127" y="1971"/>
                      <a:pt x="127" y="2066"/>
                    </a:cubicBezTo>
                    <a:cubicBezTo>
                      <a:pt x="32" y="3143"/>
                      <a:pt x="824" y="4219"/>
                      <a:pt x="1901" y="4219"/>
                    </a:cubicBezTo>
                    <a:lnTo>
                      <a:pt x="1964" y="4124"/>
                    </a:lnTo>
                    <a:cubicBezTo>
                      <a:pt x="2018" y="4071"/>
                      <a:pt x="2077" y="4051"/>
                      <a:pt x="2134" y="4051"/>
                    </a:cubicBezTo>
                    <a:cubicBezTo>
                      <a:pt x="2213" y="4051"/>
                      <a:pt x="2289" y="4088"/>
                      <a:pt x="2344" y="4124"/>
                    </a:cubicBezTo>
                    <a:cubicBezTo>
                      <a:pt x="3357" y="3839"/>
                      <a:pt x="3991" y="2731"/>
                      <a:pt x="3801" y="1717"/>
                    </a:cubicBezTo>
                    <a:cubicBezTo>
                      <a:pt x="3620" y="845"/>
                      <a:pt x="2867" y="0"/>
                      <a:pt x="1923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" name="Google Shape;2495;p5">
                <a:extLst>
                  <a:ext uri="{FF2B5EF4-FFF2-40B4-BE49-F238E27FC236}">
                    <a16:creationId xmlns:a16="http://schemas.microsoft.com/office/drawing/2014/main" id="{B565C023-915E-F05A-76F0-AFA42F16CC5D}"/>
                  </a:ext>
                </a:extLst>
              </p:cNvPr>
              <p:cNvSpPr/>
              <p:nvPr/>
            </p:nvSpPr>
            <p:spPr>
              <a:xfrm>
                <a:off x="1703775" y="355536"/>
                <a:ext cx="111251" cy="86854"/>
              </a:xfrm>
              <a:custGeom>
                <a:avLst/>
                <a:gdLst/>
                <a:ahLst/>
                <a:cxnLst/>
                <a:rect l="l" t="t" r="r" b="b"/>
                <a:pathLst>
                  <a:path w="5292" h="4131" extrusionOk="0">
                    <a:moveTo>
                      <a:pt x="2231" y="1181"/>
                    </a:moveTo>
                    <a:cubicBezTo>
                      <a:pt x="2249" y="1181"/>
                      <a:pt x="2266" y="1182"/>
                      <a:pt x="2283" y="1182"/>
                    </a:cubicBezTo>
                    <a:cubicBezTo>
                      <a:pt x="2488" y="1212"/>
                      <a:pt x="2477" y="1538"/>
                      <a:pt x="2274" y="1538"/>
                    </a:cubicBezTo>
                    <a:cubicBezTo>
                      <a:pt x="2258" y="1538"/>
                      <a:pt x="2239" y="1535"/>
                      <a:pt x="2220" y="1531"/>
                    </a:cubicBezTo>
                    <a:cubicBezTo>
                      <a:pt x="2206" y="1530"/>
                      <a:pt x="2191" y="1529"/>
                      <a:pt x="2177" y="1529"/>
                    </a:cubicBezTo>
                    <a:cubicBezTo>
                      <a:pt x="1653" y="1529"/>
                      <a:pt x="1146" y="2083"/>
                      <a:pt x="1238" y="2607"/>
                    </a:cubicBezTo>
                    <a:cubicBezTo>
                      <a:pt x="1238" y="2694"/>
                      <a:pt x="1181" y="2743"/>
                      <a:pt x="1124" y="2743"/>
                    </a:cubicBezTo>
                    <a:cubicBezTo>
                      <a:pt x="1077" y="2743"/>
                      <a:pt x="1031" y="2710"/>
                      <a:pt x="1017" y="2639"/>
                    </a:cubicBezTo>
                    <a:cubicBezTo>
                      <a:pt x="800" y="1865"/>
                      <a:pt x="1461" y="1181"/>
                      <a:pt x="2231" y="1181"/>
                    </a:cubicBezTo>
                    <a:close/>
                    <a:moveTo>
                      <a:pt x="2939" y="1"/>
                    </a:moveTo>
                    <a:cubicBezTo>
                      <a:pt x="1855" y="1"/>
                      <a:pt x="1" y="1089"/>
                      <a:pt x="541" y="2291"/>
                    </a:cubicBezTo>
                    <a:cubicBezTo>
                      <a:pt x="569" y="2485"/>
                      <a:pt x="500" y="2582"/>
                      <a:pt x="376" y="2582"/>
                    </a:cubicBezTo>
                    <a:cubicBezTo>
                      <a:pt x="358" y="2582"/>
                      <a:pt x="340" y="2580"/>
                      <a:pt x="320" y="2576"/>
                    </a:cubicBezTo>
                    <a:lnTo>
                      <a:pt x="320" y="2576"/>
                    </a:lnTo>
                    <a:cubicBezTo>
                      <a:pt x="700" y="3241"/>
                      <a:pt x="1238" y="3811"/>
                      <a:pt x="1998" y="4032"/>
                    </a:cubicBezTo>
                    <a:cubicBezTo>
                      <a:pt x="2210" y="4099"/>
                      <a:pt x="2425" y="4130"/>
                      <a:pt x="2639" y="4130"/>
                    </a:cubicBezTo>
                    <a:cubicBezTo>
                      <a:pt x="3450" y="4130"/>
                      <a:pt x="4232" y="3676"/>
                      <a:pt x="4658" y="2924"/>
                    </a:cubicBezTo>
                    <a:cubicBezTo>
                      <a:pt x="5292" y="1752"/>
                      <a:pt x="4500" y="169"/>
                      <a:pt x="3107" y="11"/>
                    </a:cubicBezTo>
                    <a:cubicBezTo>
                      <a:pt x="3053" y="4"/>
                      <a:pt x="2997" y="1"/>
                      <a:pt x="2939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" name="Google Shape;2496;p5">
                <a:extLst>
                  <a:ext uri="{FF2B5EF4-FFF2-40B4-BE49-F238E27FC236}">
                    <a16:creationId xmlns:a16="http://schemas.microsoft.com/office/drawing/2014/main" id="{EDDE6C37-A680-0190-2B7A-C532179FD8CB}"/>
                  </a:ext>
                </a:extLst>
              </p:cNvPr>
              <p:cNvSpPr/>
              <p:nvPr/>
            </p:nvSpPr>
            <p:spPr>
              <a:xfrm>
                <a:off x="1699171" y="345760"/>
                <a:ext cx="117810" cy="107900"/>
              </a:xfrm>
              <a:custGeom>
                <a:avLst/>
                <a:gdLst/>
                <a:ahLst/>
                <a:cxnLst/>
                <a:rect l="l" t="t" r="r" b="b"/>
                <a:pathLst>
                  <a:path w="5604" h="5132" extrusionOk="0">
                    <a:moveTo>
                      <a:pt x="3047" y="621"/>
                    </a:moveTo>
                    <a:cubicBezTo>
                      <a:pt x="3112" y="621"/>
                      <a:pt x="3173" y="625"/>
                      <a:pt x="3231" y="634"/>
                    </a:cubicBezTo>
                    <a:cubicBezTo>
                      <a:pt x="3927" y="666"/>
                      <a:pt x="4434" y="1046"/>
                      <a:pt x="4751" y="1616"/>
                    </a:cubicBezTo>
                    <a:cubicBezTo>
                      <a:pt x="5036" y="2154"/>
                      <a:pt x="5067" y="2851"/>
                      <a:pt x="4751" y="3389"/>
                    </a:cubicBezTo>
                    <a:cubicBezTo>
                      <a:pt x="4372" y="4121"/>
                      <a:pt x="3611" y="4551"/>
                      <a:pt x="2820" y="4551"/>
                    </a:cubicBezTo>
                    <a:cubicBezTo>
                      <a:pt x="2619" y="4551"/>
                      <a:pt x="2416" y="4524"/>
                      <a:pt x="2217" y="4466"/>
                    </a:cubicBezTo>
                    <a:cubicBezTo>
                      <a:pt x="2122" y="4434"/>
                      <a:pt x="2059" y="4434"/>
                      <a:pt x="1964" y="4371"/>
                    </a:cubicBezTo>
                    <a:cubicBezTo>
                      <a:pt x="1457" y="4149"/>
                      <a:pt x="1014" y="3737"/>
                      <a:pt x="665" y="3167"/>
                    </a:cubicBezTo>
                    <a:lnTo>
                      <a:pt x="792" y="3041"/>
                    </a:lnTo>
                    <a:cubicBezTo>
                      <a:pt x="824" y="2946"/>
                      <a:pt x="824" y="2851"/>
                      <a:pt x="792" y="2756"/>
                    </a:cubicBezTo>
                    <a:cubicBezTo>
                      <a:pt x="634" y="2407"/>
                      <a:pt x="697" y="2059"/>
                      <a:pt x="951" y="1679"/>
                    </a:cubicBezTo>
                    <a:cubicBezTo>
                      <a:pt x="1411" y="1045"/>
                      <a:pt x="2396" y="621"/>
                      <a:pt x="3047" y="621"/>
                    </a:cubicBezTo>
                    <a:close/>
                    <a:moveTo>
                      <a:pt x="3110" y="1"/>
                    </a:moveTo>
                    <a:cubicBezTo>
                      <a:pt x="2993" y="1"/>
                      <a:pt x="2874" y="11"/>
                      <a:pt x="2756" y="32"/>
                    </a:cubicBezTo>
                    <a:cubicBezTo>
                      <a:pt x="1742" y="190"/>
                      <a:pt x="190" y="1109"/>
                      <a:pt x="159" y="2249"/>
                    </a:cubicBezTo>
                    <a:cubicBezTo>
                      <a:pt x="127" y="2249"/>
                      <a:pt x="32" y="2281"/>
                      <a:pt x="32" y="2312"/>
                    </a:cubicBezTo>
                    <a:cubicBezTo>
                      <a:pt x="1" y="3846"/>
                      <a:pt x="1361" y="5131"/>
                      <a:pt x="2859" y="5131"/>
                    </a:cubicBezTo>
                    <a:cubicBezTo>
                      <a:pt x="2878" y="5131"/>
                      <a:pt x="2896" y="5131"/>
                      <a:pt x="2914" y="5131"/>
                    </a:cubicBezTo>
                    <a:cubicBezTo>
                      <a:pt x="4276" y="5099"/>
                      <a:pt x="5543" y="3959"/>
                      <a:pt x="5574" y="2566"/>
                    </a:cubicBezTo>
                    <a:cubicBezTo>
                      <a:pt x="5603" y="1230"/>
                      <a:pt x="4408" y="1"/>
                      <a:pt x="311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" name="Google Shape;2497;p5">
                <a:extLst>
                  <a:ext uri="{FF2B5EF4-FFF2-40B4-BE49-F238E27FC236}">
                    <a16:creationId xmlns:a16="http://schemas.microsoft.com/office/drawing/2014/main" id="{3821097C-BBAE-95E5-C44C-149D3DCA15AC}"/>
                  </a:ext>
                </a:extLst>
              </p:cNvPr>
              <p:cNvSpPr/>
              <p:nvPr/>
            </p:nvSpPr>
            <p:spPr>
              <a:xfrm>
                <a:off x="1720467" y="378831"/>
                <a:ext cx="35969" cy="37025"/>
              </a:xfrm>
              <a:custGeom>
                <a:avLst/>
                <a:gdLst/>
                <a:ahLst/>
                <a:cxnLst/>
                <a:rect l="l" t="t" r="r" b="b"/>
                <a:pathLst>
                  <a:path w="1711" h="1761" extrusionOk="0">
                    <a:moveTo>
                      <a:pt x="1324" y="0"/>
                    </a:moveTo>
                    <a:cubicBezTo>
                      <a:pt x="977" y="0"/>
                      <a:pt x="601" y="206"/>
                      <a:pt x="349" y="486"/>
                    </a:cubicBezTo>
                    <a:cubicBezTo>
                      <a:pt x="128" y="803"/>
                      <a:pt x="1" y="1183"/>
                      <a:pt x="96" y="1594"/>
                    </a:cubicBezTo>
                    <a:cubicBezTo>
                      <a:pt x="122" y="1699"/>
                      <a:pt x="192" y="1761"/>
                      <a:pt x="269" y="1761"/>
                    </a:cubicBezTo>
                    <a:cubicBezTo>
                      <a:pt x="285" y="1761"/>
                      <a:pt x="301" y="1758"/>
                      <a:pt x="318" y="1753"/>
                    </a:cubicBezTo>
                    <a:cubicBezTo>
                      <a:pt x="444" y="1753"/>
                      <a:pt x="539" y="1626"/>
                      <a:pt x="476" y="1499"/>
                    </a:cubicBezTo>
                    <a:cubicBezTo>
                      <a:pt x="444" y="1278"/>
                      <a:pt x="571" y="993"/>
                      <a:pt x="729" y="834"/>
                    </a:cubicBezTo>
                    <a:cubicBezTo>
                      <a:pt x="867" y="668"/>
                      <a:pt x="1054" y="575"/>
                      <a:pt x="1268" y="575"/>
                    </a:cubicBezTo>
                    <a:cubicBezTo>
                      <a:pt x="1299" y="575"/>
                      <a:pt x="1330" y="577"/>
                      <a:pt x="1363" y="581"/>
                    </a:cubicBezTo>
                    <a:cubicBezTo>
                      <a:pt x="1458" y="581"/>
                      <a:pt x="1553" y="549"/>
                      <a:pt x="1648" y="486"/>
                    </a:cubicBezTo>
                    <a:cubicBezTo>
                      <a:pt x="1711" y="391"/>
                      <a:pt x="1711" y="264"/>
                      <a:pt x="1679" y="169"/>
                    </a:cubicBezTo>
                    <a:lnTo>
                      <a:pt x="1553" y="43"/>
                    </a:lnTo>
                    <a:cubicBezTo>
                      <a:pt x="1521" y="43"/>
                      <a:pt x="1458" y="43"/>
                      <a:pt x="1458" y="11"/>
                    </a:cubicBezTo>
                    <a:cubicBezTo>
                      <a:pt x="1414" y="4"/>
                      <a:pt x="1369" y="0"/>
                      <a:pt x="1324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" name="Google Shape;2498;p5">
                <a:extLst>
                  <a:ext uri="{FF2B5EF4-FFF2-40B4-BE49-F238E27FC236}">
                    <a16:creationId xmlns:a16="http://schemas.microsoft.com/office/drawing/2014/main" id="{DB7C9EDF-0D7A-0CD7-57C8-FA29458990A2}"/>
                  </a:ext>
                </a:extLst>
              </p:cNvPr>
              <p:cNvSpPr/>
              <p:nvPr/>
            </p:nvSpPr>
            <p:spPr>
              <a:xfrm>
                <a:off x="2013422" y="326397"/>
                <a:ext cx="36621" cy="19763"/>
              </a:xfrm>
              <a:custGeom>
                <a:avLst/>
                <a:gdLst/>
                <a:ahLst/>
                <a:cxnLst/>
                <a:rect l="l" t="t" r="r" b="b"/>
                <a:pathLst>
                  <a:path w="1742" h="940" extrusionOk="0">
                    <a:moveTo>
                      <a:pt x="993" y="0"/>
                    </a:moveTo>
                    <a:cubicBezTo>
                      <a:pt x="903" y="0"/>
                      <a:pt x="813" y="11"/>
                      <a:pt x="729" y="35"/>
                    </a:cubicBezTo>
                    <a:cubicBezTo>
                      <a:pt x="412" y="130"/>
                      <a:pt x="127" y="351"/>
                      <a:pt x="0" y="636"/>
                    </a:cubicBezTo>
                    <a:cubicBezTo>
                      <a:pt x="0" y="763"/>
                      <a:pt x="64" y="858"/>
                      <a:pt x="127" y="921"/>
                    </a:cubicBezTo>
                    <a:cubicBezTo>
                      <a:pt x="159" y="932"/>
                      <a:pt x="197" y="939"/>
                      <a:pt x="236" y="939"/>
                    </a:cubicBezTo>
                    <a:cubicBezTo>
                      <a:pt x="313" y="939"/>
                      <a:pt x="391" y="911"/>
                      <a:pt x="412" y="826"/>
                    </a:cubicBezTo>
                    <a:cubicBezTo>
                      <a:pt x="475" y="668"/>
                      <a:pt x="634" y="605"/>
                      <a:pt x="792" y="573"/>
                    </a:cubicBezTo>
                    <a:cubicBezTo>
                      <a:pt x="857" y="555"/>
                      <a:pt x="919" y="547"/>
                      <a:pt x="978" y="547"/>
                    </a:cubicBezTo>
                    <a:cubicBezTo>
                      <a:pt x="1120" y="547"/>
                      <a:pt x="1241" y="592"/>
                      <a:pt x="1330" y="636"/>
                    </a:cubicBezTo>
                    <a:cubicBezTo>
                      <a:pt x="1375" y="659"/>
                      <a:pt x="1452" y="681"/>
                      <a:pt x="1515" y="681"/>
                    </a:cubicBezTo>
                    <a:cubicBezTo>
                      <a:pt x="1541" y="681"/>
                      <a:pt x="1565" y="677"/>
                      <a:pt x="1584" y="668"/>
                    </a:cubicBezTo>
                    <a:cubicBezTo>
                      <a:pt x="1679" y="636"/>
                      <a:pt x="1742" y="510"/>
                      <a:pt x="1742" y="446"/>
                    </a:cubicBezTo>
                    <a:cubicBezTo>
                      <a:pt x="1742" y="351"/>
                      <a:pt x="1710" y="288"/>
                      <a:pt x="1647" y="193"/>
                    </a:cubicBezTo>
                    <a:cubicBezTo>
                      <a:pt x="1584" y="161"/>
                      <a:pt x="1520" y="130"/>
                      <a:pt x="1425" y="66"/>
                    </a:cubicBezTo>
                    <a:cubicBezTo>
                      <a:pt x="1288" y="27"/>
                      <a:pt x="1139" y="0"/>
                      <a:pt x="993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" name="Google Shape;2499;p5">
                <a:extLst>
                  <a:ext uri="{FF2B5EF4-FFF2-40B4-BE49-F238E27FC236}">
                    <a16:creationId xmlns:a16="http://schemas.microsoft.com/office/drawing/2014/main" id="{01535EDA-FB7C-A916-8BD5-232A759C4BC6}"/>
                  </a:ext>
                </a:extLst>
              </p:cNvPr>
              <p:cNvSpPr/>
              <p:nvPr/>
            </p:nvSpPr>
            <p:spPr>
              <a:xfrm>
                <a:off x="1496783" y="89788"/>
                <a:ext cx="599204" cy="648012"/>
              </a:xfrm>
              <a:custGeom>
                <a:avLst/>
                <a:gdLst/>
                <a:ahLst/>
                <a:cxnLst/>
                <a:rect l="l" t="t" r="r" b="b"/>
                <a:pathLst>
                  <a:path w="28503" h="30821" extrusionOk="0">
                    <a:moveTo>
                      <a:pt x="4644" y="537"/>
                    </a:moveTo>
                    <a:cubicBezTo>
                      <a:pt x="5699" y="537"/>
                      <a:pt x="6506" y="1479"/>
                      <a:pt x="6682" y="2421"/>
                    </a:cubicBezTo>
                    <a:cubicBezTo>
                      <a:pt x="6841" y="3530"/>
                      <a:pt x="6176" y="4480"/>
                      <a:pt x="5067" y="4733"/>
                    </a:cubicBezTo>
                    <a:cubicBezTo>
                      <a:pt x="4885" y="4767"/>
                      <a:pt x="4707" y="4785"/>
                      <a:pt x="4535" y="4785"/>
                    </a:cubicBezTo>
                    <a:cubicBezTo>
                      <a:pt x="4228" y="4785"/>
                      <a:pt x="3938" y="4728"/>
                      <a:pt x="3674" y="4607"/>
                    </a:cubicBezTo>
                    <a:cubicBezTo>
                      <a:pt x="3104" y="4353"/>
                      <a:pt x="2660" y="3847"/>
                      <a:pt x="2470" y="3182"/>
                    </a:cubicBezTo>
                    <a:cubicBezTo>
                      <a:pt x="2407" y="2041"/>
                      <a:pt x="3040" y="711"/>
                      <a:pt x="4402" y="553"/>
                    </a:cubicBezTo>
                    <a:cubicBezTo>
                      <a:pt x="4484" y="542"/>
                      <a:pt x="4565" y="537"/>
                      <a:pt x="4644" y="537"/>
                    </a:cubicBezTo>
                    <a:close/>
                    <a:moveTo>
                      <a:pt x="17204" y="684"/>
                    </a:moveTo>
                    <a:cubicBezTo>
                      <a:pt x="18291" y="684"/>
                      <a:pt x="19212" y="1310"/>
                      <a:pt x="19635" y="3023"/>
                    </a:cubicBezTo>
                    <a:cubicBezTo>
                      <a:pt x="20142" y="5050"/>
                      <a:pt x="19793" y="7488"/>
                      <a:pt x="19413" y="9547"/>
                    </a:cubicBezTo>
                    <a:cubicBezTo>
                      <a:pt x="18685" y="9515"/>
                      <a:pt x="17925" y="9515"/>
                      <a:pt x="17228" y="9515"/>
                    </a:cubicBezTo>
                    <a:cubicBezTo>
                      <a:pt x="15613" y="7457"/>
                      <a:pt x="13744" y="5588"/>
                      <a:pt x="11559" y="4195"/>
                    </a:cubicBezTo>
                    <a:cubicBezTo>
                      <a:pt x="11591" y="4163"/>
                      <a:pt x="11654" y="4100"/>
                      <a:pt x="11718" y="4005"/>
                    </a:cubicBezTo>
                    <a:cubicBezTo>
                      <a:pt x="12831" y="2649"/>
                      <a:pt x="15277" y="684"/>
                      <a:pt x="17204" y="684"/>
                    </a:cubicBezTo>
                    <a:close/>
                    <a:moveTo>
                      <a:pt x="11179" y="4733"/>
                    </a:moveTo>
                    <a:cubicBezTo>
                      <a:pt x="13143" y="6000"/>
                      <a:pt x="14885" y="7678"/>
                      <a:pt x="16405" y="9547"/>
                    </a:cubicBezTo>
                    <a:cubicBezTo>
                      <a:pt x="13586" y="9642"/>
                      <a:pt x="10799" y="10022"/>
                      <a:pt x="8076" y="10750"/>
                    </a:cubicBezTo>
                    <a:cubicBezTo>
                      <a:pt x="7917" y="10782"/>
                      <a:pt x="7759" y="10814"/>
                      <a:pt x="7569" y="10909"/>
                    </a:cubicBezTo>
                    <a:cubicBezTo>
                      <a:pt x="7601" y="10814"/>
                      <a:pt x="7601" y="10782"/>
                      <a:pt x="7632" y="10687"/>
                    </a:cubicBezTo>
                    <a:cubicBezTo>
                      <a:pt x="8677" y="8597"/>
                      <a:pt x="9786" y="6538"/>
                      <a:pt x="11179" y="4733"/>
                    </a:cubicBezTo>
                    <a:close/>
                    <a:moveTo>
                      <a:pt x="7252" y="2928"/>
                    </a:moveTo>
                    <a:cubicBezTo>
                      <a:pt x="8487" y="3245"/>
                      <a:pt x="9596" y="3783"/>
                      <a:pt x="10609" y="4353"/>
                    </a:cubicBezTo>
                    <a:cubicBezTo>
                      <a:pt x="9849" y="5430"/>
                      <a:pt x="9184" y="6538"/>
                      <a:pt x="8551" y="7615"/>
                    </a:cubicBezTo>
                    <a:cubicBezTo>
                      <a:pt x="7886" y="8755"/>
                      <a:pt x="7284" y="9895"/>
                      <a:pt x="6777" y="11099"/>
                    </a:cubicBezTo>
                    <a:cubicBezTo>
                      <a:pt x="6302" y="11257"/>
                      <a:pt x="5827" y="11415"/>
                      <a:pt x="5320" y="11637"/>
                    </a:cubicBezTo>
                    <a:cubicBezTo>
                      <a:pt x="4465" y="9547"/>
                      <a:pt x="3895" y="7425"/>
                      <a:pt x="3515" y="5145"/>
                    </a:cubicBezTo>
                    <a:lnTo>
                      <a:pt x="3515" y="5145"/>
                    </a:lnTo>
                    <a:cubicBezTo>
                      <a:pt x="3815" y="5239"/>
                      <a:pt x="4140" y="5285"/>
                      <a:pt x="4469" y="5285"/>
                    </a:cubicBezTo>
                    <a:cubicBezTo>
                      <a:pt x="5812" y="5285"/>
                      <a:pt x="7227" y="4505"/>
                      <a:pt x="7252" y="2928"/>
                    </a:cubicBezTo>
                    <a:close/>
                    <a:moveTo>
                      <a:pt x="17703" y="10117"/>
                    </a:moveTo>
                    <a:cubicBezTo>
                      <a:pt x="18241" y="10117"/>
                      <a:pt x="18780" y="10117"/>
                      <a:pt x="19318" y="10149"/>
                    </a:cubicBezTo>
                    <a:cubicBezTo>
                      <a:pt x="19160" y="10687"/>
                      <a:pt x="19033" y="11257"/>
                      <a:pt x="18938" y="11795"/>
                    </a:cubicBezTo>
                    <a:cubicBezTo>
                      <a:pt x="18938" y="11764"/>
                      <a:pt x="18875" y="11764"/>
                      <a:pt x="18875" y="11732"/>
                    </a:cubicBezTo>
                    <a:cubicBezTo>
                      <a:pt x="18495" y="11162"/>
                      <a:pt x="18083" y="10655"/>
                      <a:pt x="17703" y="10117"/>
                    </a:cubicBezTo>
                    <a:close/>
                    <a:moveTo>
                      <a:pt x="6461" y="11764"/>
                    </a:moveTo>
                    <a:lnTo>
                      <a:pt x="6461" y="11764"/>
                    </a:lnTo>
                    <a:cubicBezTo>
                      <a:pt x="6271" y="12207"/>
                      <a:pt x="6112" y="12651"/>
                      <a:pt x="5890" y="13126"/>
                    </a:cubicBezTo>
                    <a:cubicBezTo>
                      <a:pt x="5795" y="12746"/>
                      <a:pt x="5637" y="12429"/>
                      <a:pt x="5510" y="12112"/>
                    </a:cubicBezTo>
                    <a:cubicBezTo>
                      <a:pt x="5542" y="12112"/>
                      <a:pt x="5574" y="12080"/>
                      <a:pt x="5574" y="12080"/>
                    </a:cubicBezTo>
                    <a:cubicBezTo>
                      <a:pt x="5859" y="11954"/>
                      <a:pt x="6176" y="11890"/>
                      <a:pt x="6461" y="11764"/>
                    </a:cubicBezTo>
                    <a:close/>
                    <a:moveTo>
                      <a:pt x="25941" y="10525"/>
                    </a:moveTo>
                    <a:cubicBezTo>
                      <a:pt x="26847" y="10525"/>
                      <a:pt x="27589" y="11350"/>
                      <a:pt x="27742" y="12175"/>
                    </a:cubicBezTo>
                    <a:cubicBezTo>
                      <a:pt x="27964" y="13126"/>
                      <a:pt x="27362" y="14139"/>
                      <a:pt x="26412" y="14456"/>
                    </a:cubicBezTo>
                    <a:cubicBezTo>
                      <a:pt x="26317" y="14424"/>
                      <a:pt x="26285" y="14392"/>
                      <a:pt x="26222" y="14392"/>
                    </a:cubicBezTo>
                    <a:cubicBezTo>
                      <a:pt x="26127" y="14392"/>
                      <a:pt x="26000" y="14424"/>
                      <a:pt x="25937" y="14519"/>
                    </a:cubicBezTo>
                    <a:lnTo>
                      <a:pt x="25905" y="14551"/>
                    </a:lnTo>
                    <a:cubicBezTo>
                      <a:pt x="25462" y="14551"/>
                      <a:pt x="25050" y="14361"/>
                      <a:pt x="24797" y="14044"/>
                    </a:cubicBezTo>
                    <a:cubicBezTo>
                      <a:pt x="24417" y="13632"/>
                      <a:pt x="24227" y="13094"/>
                      <a:pt x="24259" y="12524"/>
                    </a:cubicBezTo>
                    <a:cubicBezTo>
                      <a:pt x="24259" y="12492"/>
                      <a:pt x="24259" y="12397"/>
                      <a:pt x="24227" y="12365"/>
                    </a:cubicBezTo>
                    <a:cubicBezTo>
                      <a:pt x="24227" y="12334"/>
                      <a:pt x="24195" y="12334"/>
                      <a:pt x="24164" y="12334"/>
                    </a:cubicBezTo>
                    <a:cubicBezTo>
                      <a:pt x="24227" y="11384"/>
                      <a:pt x="24955" y="10624"/>
                      <a:pt x="25842" y="10529"/>
                    </a:cubicBezTo>
                    <a:cubicBezTo>
                      <a:pt x="25875" y="10526"/>
                      <a:pt x="25908" y="10525"/>
                      <a:pt x="25941" y="10525"/>
                    </a:cubicBezTo>
                    <a:close/>
                    <a:moveTo>
                      <a:pt x="19857" y="10212"/>
                    </a:moveTo>
                    <a:cubicBezTo>
                      <a:pt x="21345" y="10275"/>
                      <a:pt x="22802" y="10465"/>
                      <a:pt x="24227" y="10750"/>
                    </a:cubicBezTo>
                    <a:cubicBezTo>
                      <a:pt x="23720" y="11257"/>
                      <a:pt x="23467" y="12017"/>
                      <a:pt x="23625" y="12714"/>
                    </a:cubicBezTo>
                    <a:cubicBezTo>
                      <a:pt x="23657" y="12841"/>
                      <a:pt x="23752" y="12904"/>
                      <a:pt x="23879" y="12904"/>
                    </a:cubicBezTo>
                    <a:cubicBezTo>
                      <a:pt x="23752" y="13917"/>
                      <a:pt x="24512" y="14867"/>
                      <a:pt x="25494" y="15089"/>
                    </a:cubicBezTo>
                    <a:cubicBezTo>
                      <a:pt x="24544" y="15944"/>
                      <a:pt x="23435" y="16641"/>
                      <a:pt x="22295" y="17243"/>
                    </a:cubicBezTo>
                    <a:cubicBezTo>
                      <a:pt x="21472" y="15406"/>
                      <a:pt x="20268" y="13696"/>
                      <a:pt x="19350" y="12429"/>
                    </a:cubicBezTo>
                    <a:cubicBezTo>
                      <a:pt x="19540" y="11732"/>
                      <a:pt x="19762" y="10972"/>
                      <a:pt x="19857" y="10212"/>
                    </a:cubicBezTo>
                    <a:close/>
                    <a:moveTo>
                      <a:pt x="19128" y="13126"/>
                    </a:moveTo>
                    <a:cubicBezTo>
                      <a:pt x="20047" y="14392"/>
                      <a:pt x="21028" y="15944"/>
                      <a:pt x="21725" y="17433"/>
                    </a:cubicBezTo>
                    <a:cubicBezTo>
                      <a:pt x="20078" y="18193"/>
                      <a:pt x="18241" y="18731"/>
                      <a:pt x="16500" y="19143"/>
                    </a:cubicBezTo>
                    <a:cubicBezTo>
                      <a:pt x="17291" y="17781"/>
                      <a:pt x="17988" y="16356"/>
                      <a:pt x="18526" y="14867"/>
                    </a:cubicBezTo>
                    <a:cubicBezTo>
                      <a:pt x="18716" y="14297"/>
                      <a:pt x="18938" y="13696"/>
                      <a:pt x="19128" y="13126"/>
                    </a:cubicBezTo>
                    <a:close/>
                    <a:moveTo>
                      <a:pt x="4877" y="12365"/>
                    </a:moveTo>
                    <a:cubicBezTo>
                      <a:pt x="5099" y="12904"/>
                      <a:pt x="5352" y="13442"/>
                      <a:pt x="5574" y="13949"/>
                    </a:cubicBezTo>
                    <a:cubicBezTo>
                      <a:pt x="4940" y="15659"/>
                      <a:pt x="4465" y="17401"/>
                      <a:pt x="4085" y="19174"/>
                    </a:cubicBezTo>
                    <a:cubicBezTo>
                      <a:pt x="3135" y="18858"/>
                      <a:pt x="2249" y="18351"/>
                      <a:pt x="1837" y="17433"/>
                    </a:cubicBezTo>
                    <a:cubicBezTo>
                      <a:pt x="760" y="15089"/>
                      <a:pt x="2945" y="13284"/>
                      <a:pt x="4877" y="12365"/>
                    </a:cubicBezTo>
                    <a:close/>
                    <a:moveTo>
                      <a:pt x="6017" y="14741"/>
                    </a:moveTo>
                    <a:cubicBezTo>
                      <a:pt x="6967" y="16577"/>
                      <a:pt x="8171" y="18319"/>
                      <a:pt x="9501" y="19839"/>
                    </a:cubicBezTo>
                    <a:cubicBezTo>
                      <a:pt x="8867" y="19839"/>
                      <a:pt x="8234" y="19808"/>
                      <a:pt x="7632" y="19713"/>
                    </a:cubicBezTo>
                    <a:cubicBezTo>
                      <a:pt x="6809" y="19649"/>
                      <a:pt x="5732" y="19554"/>
                      <a:pt x="4750" y="19333"/>
                    </a:cubicBezTo>
                    <a:cubicBezTo>
                      <a:pt x="5067" y="17781"/>
                      <a:pt x="5510" y="16229"/>
                      <a:pt x="6017" y="14741"/>
                    </a:cubicBezTo>
                    <a:close/>
                    <a:moveTo>
                      <a:pt x="16816" y="10054"/>
                    </a:moveTo>
                    <a:cubicBezTo>
                      <a:pt x="17070" y="10339"/>
                      <a:pt x="17291" y="10655"/>
                      <a:pt x="17513" y="10940"/>
                    </a:cubicBezTo>
                    <a:cubicBezTo>
                      <a:pt x="17830" y="11384"/>
                      <a:pt x="18210" y="11890"/>
                      <a:pt x="18653" y="12492"/>
                    </a:cubicBezTo>
                    <a:cubicBezTo>
                      <a:pt x="18305" y="13949"/>
                      <a:pt x="17766" y="15342"/>
                      <a:pt x="17196" y="16641"/>
                    </a:cubicBezTo>
                    <a:cubicBezTo>
                      <a:pt x="16753" y="17559"/>
                      <a:pt x="16278" y="18446"/>
                      <a:pt x="15771" y="19301"/>
                    </a:cubicBezTo>
                    <a:cubicBezTo>
                      <a:pt x="15201" y="19396"/>
                      <a:pt x="14663" y="19491"/>
                      <a:pt x="14124" y="19554"/>
                    </a:cubicBezTo>
                    <a:cubicBezTo>
                      <a:pt x="12858" y="19776"/>
                      <a:pt x="11591" y="19839"/>
                      <a:pt x="10292" y="19839"/>
                    </a:cubicBezTo>
                    <a:cubicBezTo>
                      <a:pt x="9754" y="19174"/>
                      <a:pt x="9216" y="18573"/>
                      <a:pt x="8836" y="18034"/>
                    </a:cubicBezTo>
                    <a:cubicBezTo>
                      <a:pt x="7854" y="16704"/>
                      <a:pt x="6999" y="15342"/>
                      <a:pt x="6302" y="13854"/>
                    </a:cubicBezTo>
                    <a:cubicBezTo>
                      <a:pt x="6619" y="13062"/>
                      <a:pt x="6936" y="12239"/>
                      <a:pt x="7252" y="11479"/>
                    </a:cubicBezTo>
                    <a:cubicBezTo>
                      <a:pt x="8677" y="11067"/>
                      <a:pt x="10166" y="10750"/>
                      <a:pt x="11654" y="10497"/>
                    </a:cubicBezTo>
                    <a:cubicBezTo>
                      <a:pt x="13333" y="10212"/>
                      <a:pt x="15075" y="10117"/>
                      <a:pt x="16816" y="10054"/>
                    </a:cubicBezTo>
                    <a:close/>
                    <a:moveTo>
                      <a:pt x="15360" y="19998"/>
                    </a:moveTo>
                    <a:lnTo>
                      <a:pt x="15360" y="19998"/>
                    </a:lnTo>
                    <a:cubicBezTo>
                      <a:pt x="14726" y="20948"/>
                      <a:pt x="14029" y="21898"/>
                      <a:pt x="13301" y="22816"/>
                    </a:cubicBezTo>
                    <a:cubicBezTo>
                      <a:pt x="12383" y="22088"/>
                      <a:pt x="11559" y="21264"/>
                      <a:pt x="10863" y="20441"/>
                    </a:cubicBezTo>
                    <a:cubicBezTo>
                      <a:pt x="11559" y="20409"/>
                      <a:pt x="12224" y="20346"/>
                      <a:pt x="12921" y="20314"/>
                    </a:cubicBezTo>
                    <a:cubicBezTo>
                      <a:pt x="13713" y="20251"/>
                      <a:pt x="14536" y="20124"/>
                      <a:pt x="15360" y="19998"/>
                    </a:cubicBezTo>
                    <a:close/>
                    <a:moveTo>
                      <a:pt x="21947" y="18034"/>
                    </a:moveTo>
                    <a:cubicBezTo>
                      <a:pt x="23055" y="20568"/>
                      <a:pt x="23277" y="23070"/>
                      <a:pt x="20997" y="24463"/>
                    </a:cubicBezTo>
                    <a:cubicBezTo>
                      <a:pt x="20213" y="24961"/>
                      <a:pt x="19395" y="25175"/>
                      <a:pt x="18567" y="25175"/>
                    </a:cubicBezTo>
                    <a:cubicBezTo>
                      <a:pt x="16917" y="25175"/>
                      <a:pt x="15231" y="24324"/>
                      <a:pt x="13713" y="23165"/>
                    </a:cubicBezTo>
                    <a:cubicBezTo>
                      <a:pt x="14568" y="22151"/>
                      <a:pt x="15360" y="21043"/>
                      <a:pt x="16088" y="19871"/>
                    </a:cubicBezTo>
                    <a:cubicBezTo>
                      <a:pt x="18051" y="19491"/>
                      <a:pt x="20110" y="18889"/>
                      <a:pt x="21947" y="18034"/>
                    </a:cubicBezTo>
                    <a:close/>
                    <a:moveTo>
                      <a:pt x="4592" y="19903"/>
                    </a:moveTo>
                    <a:lnTo>
                      <a:pt x="5067" y="19998"/>
                    </a:lnTo>
                    <a:cubicBezTo>
                      <a:pt x="6651" y="20314"/>
                      <a:pt x="8329" y="20473"/>
                      <a:pt x="9976" y="20473"/>
                    </a:cubicBezTo>
                    <a:cubicBezTo>
                      <a:pt x="10736" y="21328"/>
                      <a:pt x="11749" y="22341"/>
                      <a:pt x="12921" y="23260"/>
                    </a:cubicBezTo>
                    <a:cubicBezTo>
                      <a:pt x="11718" y="24685"/>
                      <a:pt x="10324" y="26015"/>
                      <a:pt x="8836" y="27218"/>
                    </a:cubicBezTo>
                    <a:cubicBezTo>
                      <a:pt x="8709" y="26458"/>
                      <a:pt x="8361" y="25761"/>
                      <a:pt x="7759" y="25223"/>
                    </a:cubicBezTo>
                    <a:cubicBezTo>
                      <a:pt x="7201" y="24780"/>
                      <a:pt x="6481" y="24549"/>
                      <a:pt x="5762" y="24549"/>
                    </a:cubicBezTo>
                    <a:cubicBezTo>
                      <a:pt x="5095" y="24549"/>
                      <a:pt x="4429" y="24748"/>
                      <a:pt x="3895" y="25160"/>
                    </a:cubicBezTo>
                    <a:cubicBezTo>
                      <a:pt x="3990" y="23386"/>
                      <a:pt x="4275" y="21581"/>
                      <a:pt x="4592" y="19903"/>
                    </a:cubicBezTo>
                    <a:close/>
                    <a:moveTo>
                      <a:pt x="5764" y="25160"/>
                    </a:moveTo>
                    <a:cubicBezTo>
                      <a:pt x="6321" y="25160"/>
                      <a:pt x="6878" y="25324"/>
                      <a:pt x="7316" y="25666"/>
                    </a:cubicBezTo>
                    <a:cubicBezTo>
                      <a:pt x="7822" y="26015"/>
                      <a:pt x="8139" y="26648"/>
                      <a:pt x="8266" y="27345"/>
                    </a:cubicBezTo>
                    <a:cubicBezTo>
                      <a:pt x="8361" y="28042"/>
                      <a:pt x="8202" y="28738"/>
                      <a:pt x="7791" y="29277"/>
                    </a:cubicBezTo>
                    <a:cubicBezTo>
                      <a:pt x="7279" y="29931"/>
                      <a:pt x="6556" y="30216"/>
                      <a:pt x="5818" y="30216"/>
                    </a:cubicBezTo>
                    <a:cubicBezTo>
                      <a:pt x="5414" y="30216"/>
                      <a:pt x="5005" y="30130"/>
                      <a:pt x="4624" y="29973"/>
                    </a:cubicBezTo>
                    <a:cubicBezTo>
                      <a:pt x="4402" y="29910"/>
                      <a:pt x="4212" y="29783"/>
                      <a:pt x="3990" y="29625"/>
                    </a:cubicBezTo>
                    <a:cubicBezTo>
                      <a:pt x="3927" y="29593"/>
                      <a:pt x="3895" y="29562"/>
                      <a:pt x="3800" y="29562"/>
                    </a:cubicBezTo>
                    <a:cubicBezTo>
                      <a:pt x="3135" y="28548"/>
                      <a:pt x="2945" y="27028"/>
                      <a:pt x="3832" y="25983"/>
                    </a:cubicBezTo>
                    <a:cubicBezTo>
                      <a:pt x="4299" y="25444"/>
                      <a:pt x="5032" y="25160"/>
                      <a:pt x="5764" y="25160"/>
                    </a:cubicBezTo>
                    <a:close/>
                    <a:moveTo>
                      <a:pt x="4655" y="0"/>
                    </a:moveTo>
                    <a:cubicBezTo>
                      <a:pt x="4572" y="0"/>
                      <a:pt x="4487" y="5"/>
                      <a:pt x="4402" y="15"/>
                    </a:cubicBezTo>
                    <a:cubicBezTo>
                      <a:pt x="2882" y="141"/>
                      <a:pt x="1520" y="1756"/>
                      <a:pt x="1900" y="3245"/>
                    </a:cubicBezTo>
                    <a:cubicBezTo>
                      <a:pt x="1932" y="3340"/>
                      <a:pt x="1995" y="3403"/>
                      <a:pt x="2059" y="3403"/>
                    </a:cubicBezTo>
                    <a:cubicBezTo>
                      <a:pt x="2059" y="4132"/>
                      <a:pt x="2470" y="4638"/>
                      <a:pt x="2977" y="4955"/>
                    </a:cubicBezTo>
                    <a:lnTo>
                      <a:pt x="2977" y="4987"/>
                    </a:lnTo>
                    <a:cubicBezTo>
                      <a:pt x="3199" y="7362"/>
                      <a:pt x="3800" y="9705"/>
                      <a:pt x="4687" y="11922"/>
                    </a:cubicBezTo>
                    <a:cubicBezTo>
                      <a:pt x="2217" y="13062"/>
                      <a:pt x="0" y="14899"/>
                      <a:pt x="1267" y="17654"/>
                    </a:cubicBezTo>
                    <a:cubicBezTo>
                      <a:pt x="1742" y="18763"/>
                      <a:pt x="2819" y="19364"/>
                      <a:pt x="3959" y="19713"/>
                    </a:cubicBezTo>
                    <a:cubicBezTo>
                      <a:pt x="3579" y="21549"/>
                      <a:pt x="3325" y="23418"/>
                      <a:pt x="3199" y="25255"/>
                    </a:cubicBezTo>
                    <a:cubicBezTo>
                      <a:pt x="3199" y="25413"/>
                      <a:pt x="3294" y="25540"/>
                      <a:pt x="3420" y="25571"/>
                    </a:cubicBezTo>
                    <a:cubicBezTo>
                      <a:pt x="2375" y="26775"/>
                      <a:pt x="2407" y="28675"/>
                      <a:pt x="3515" y="29783"/>
                    </a:cubicBezTo>
                    <a:cubicBezTo>
                      <a:pt x="3579" y="29815"/>
                      <a:pt x="3579" y="29815"/>
                      <a:pt x="3610" y="29815"/>
                    </a:cubicBezTo>
                    <a:lnTo>
                      <a:pt x="3610" y="29910"/>
                    </a:lnTo>
                    <a:lnTo>
                      <a:pt x="3642" y="29910"/>
                    </a:lnTo>
                    <a:cubicBezTo>
                      <a:pt x="3642" y="29973"/>
                      <a:pt x="3642" y="30037"/>
                      <a:pt x="3737" y="30068"/>
                    </a:cubicBezTo>
                    <a:cubicBezTo>
                      <a:pt x="4312" y="30572"/>
                      <a:pt x="5057" y="30820"/>
                      <a:pt x="5803" y="30820"/>
                    </a:cubicBezTo>
                    <a:cubicBezTo>
                      <a:pt x="6699" y="30820"/>
                      <a:pt x="7597" y="30461"/>
                      <a:pt x="8202" y="29752"/>
                    </a:cubicBezTo>
                    <a:cubicBezTo>
                      <a:pt x="8677" y="29182"/>
                      <a:pt x="8899" y="28422"/>
                      <a:pt x="8899" y="27693"/>
                    </a:cubicBezTo>
                    <a:cubicBezTo>
                      <a:pt x="10578" y="26458"/>
                      <a:pt x="12066" y="25065"/>
                      <a:pt x="13428" y="23513"/>
                    </a:cubicBezTo>
                    <a:cubicBezTo>
                      <a:pt x="15116" y="24769"/>
                      <a:pt x="17072" y="25783"/>
                      <a:pt x="18919" y="25783"/>
                    </a:cubicBezTo>
                    <a:cubicBezTo>
                      <a:pt x="20051" y="25783"/>
                      <a:pt x="21142" y="25402"/>
                      <a:pt x="22105" y="24463"/>
                    </a:cubicBezTo>
                    <a:cubicBezTo>
                      <a:pt x="23942" y="22690"/>
                      <a:pt x="23593" y="20156"/>
                      <a:pt x="22580" y="17718"/>
                    </a:cubicBezTo>
                    <a:cubicBezTo>
                      <a:pt x="23910" y="16989"/>
                      <a:pt x="25177" y="16166"/>
                      <a:pt x="26159" y="15089"/>
                    </a:cubicBezTo>
                    <a:cubicBezTo>
                      <a:pt x="27425" y="14962"/>
                      <a:pt x="28502" y="13791"/>
                      <a:pt x="28471" y="12492"/>
                    </a:cubicBezTo>
                    <a:cubicBezTo>
                      <a:pt x="28439" y="11178"/>
                      <a:pt x="27357" y="9895"/>
                      <a:pt x="25987" y="9895"/>
                    </a:cubicBezTo>
                    <a:cubicBezTo>
                      <a:pt x="25970" y="9895"/>
                      <a:pt x="25954" y="9895"/>
                      <a:pt x="25937" y="9895"/>
                    </a:cubicBezTo>
                    <a:cubicBezTo>
                      <a:pt x="25462" y="9895"/>
                      <a:pt x="25019" y="10117"/>
                      <a:pt x="24639" y="10370"/>
                    </a:cubicBezTo>
                    <a:cubicBezTo>
                      <a:pt x="24639" y="10275"/>
                      <a:pt x="24544" y="10149"/>
                      <a:pt x="24385" y="10149"/>
                    </a:cubicBezTo>
                    <a:cubicBezTo>
                      <a:pt x="22928" y="9864"/>
                      <a:pt x="21472" y="9705"/>
                      <a:pt x="19983" y="9579"/>
                    </a:cubicBezTo>
                    <a:cubicBezTo>
                      <a:pt x="20110" y="8882"/>
                      <a:pt x="20237" y="8122"/>
                      <a:pt x="20268" y="7425"/>
                    </a:cubicBezTo>
                    <a:cubicBezTo>
                      <a:pt x="20458" y="5398"/>
                      <a:pt x="20870" y="2358"/>
                      <a:pt x="19128" y="838"/>
                    </a:cubicBezTo>
                    <a:cubicBezTo>
                      <a:pt x="18509" y="307"/>
                      <a:pt x="17779" y="94"/>
                      <a:pt x="17028" y="94"/>
                    </a:cubicBezTo>
                    <a:cubicBezTo>
                      <a:pt x="15898" y="94"/>
                      <a:pt x="14721" y="577"/>
                      <a:pt x="13808" y="1186"/>
                    </a:cubicBezTo>
                    <a:cubicBezTo>
                      <a:pt x="12763" y="1915"/>
                      <a:pt x="11844" y="2865"/>
                      <a:pt x="11021" y="3878"/>
                    </a:cubicBezTo>
                    <a:cubicBezTo>
                      <a:pt x="9912" y="3213"/>
                      <a:pt x="8677" y="2706"/>
                      <a:pt x="7379" y="2358"/>
                    </a:cubicBezTo>
                    <a:lnTo>
                      <a:pt x="7221" y="2358"/>
                    </a:lnTo>
                    <a:cubicBezTo>
                      <a:pt x="6983" y="1109"/>
                      <a:pt x="5935" y="0"/>
                      <a:pt x="465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6" name="Google Shape;2500;p5">
              <a:extLst>
                <a:ext uri="{FF2B5EF4-FFF2-40B4-BE49-F238E27FC236}">
                  <a16:creationId xmlns:a16="http://schemas.microsoft.com/office/drawing/2014/main" id="{FC1999F2-395C-018E-B30D-CCCD6CAF9BF2}"/>
                </a:ext>
              </a:extLst>
            </p:cNvPr>
            <p:cNvGrpSpPr/>
            <p:nvPr/>
          </p:nvGrpSpPr>
          <p:grpSpPr>
            <a:xfrm>
              <a:off x="6116139" y="4384510"/>
              <a:ext cx="117897" cy="121146"/>
              <a:chOff x="2002763" y="309661"/>
              <a:chExt cx="83901" cy="88726"/>
            </a:xfrm>
          </p:grpSpPr>
          <p:sp>
            <p:nvSpPr>
              <p:cNvPr id="37" name="Google Shape;2501;p5">
                <a:extLst>
                  <a:ext uri="{FF2B5EF4-FFF2-40B4-BE49-F238E27FC236}">
                    <a16:creationId xmlns:a16="http://schemas.microsoft.com/office/drawing/2014/main" id="{22E9912D-9CA0-555A-DBEB-6DDD7380752D}"/>
                  </a:ext>
                </a:extLst>
              </p:cNvPr>
              <p:cNvSpPr/>
              <p:nvPr/>
            </p:nvSpPr>
            <p:spPr>
              <a:xfrm>
                <a:off x="2002763" y="309661"/>
                <a:ext cx="83901" cy="88726"/>
              </a:xfrm>
              <a:custGeom>
                <a:avLst/>
                <a:gdLst/>
                <a:ahLst/>
                <a:cxnLst/>
                <a:rect l="l" t="t" r="r" b="b"/>
                <a:pathLst>
                  <a:path w="3991" h="4220" extrusionOk="0">
                    <a:moveTo>
                      <a:pt x="1591" y="902"/>
                    </a:moveTo>
                    <a:cubicBezTo>
                      <a:pt x="1782" y="902"/>
                      <a:pt x="1976" y="959"/>
                      <a:pt x="2154" y="1084"/>
                    </a:cubicBezTo>
                    <a:cubicBezTo>
                      <a:pt x="2310" y="1162"/>
                      <a:pt x="2166" y="1369"/>
                      <a:pt x="2022" y="1369"/>
                    </a:cubicBezTo>
                    <a:cubicBezTo>
                      <a:pt x="1991" y="1369"/>
                      <a:pt x="1960" y="1360"/>
                      <a:pt x="1932" y="1337"/>
                    </a:cubicBezTo>
                    <a:cubicBezTo>
                      <a:pt x="1814" y="1262"/>
                      <a:pt x="1678" y="1227"/>
                      <a:pt x="1542" y="1227"/>
                    </a:cubicBezTo>
                    <a:cubicBezTo>
                      <a:pt x="1277" y="1227"/>
                      <a:pt x="1013" y="1361"/>
                      <a:pt x="887" y="1591"/>
                    </a:cubicBezTo>
                    <a:cubicBezTo>
                      <a:pt x="856" y="1633"/>
                      <a:pt x="817" y="1651"/>
                      <a:pt x="781" y="1651"/>
                    </a:cubicBezTo>
                    <a:cubicBezTo>
                      <a:pt x="708" y="1651"/>
                      <a:pt x="644" y="1580"/>
                      <a:pt x="666" y="1496"/>
                    </a:cubicBezTo>
                    <a:cubicBezTo>
                      <a:pt x="835" y="1135"/>
                      <a:pt x="1204" y="902"/>
                      <a:pt x="1591" y="902"/>
                    </a:cubicBezTo>
                    <a:close/>
                    <a:moveTo>
                      <a:pt x="1923" y="0"/>
                    </a:moveTo>
                    <a:cubicBezTo>
                      <a:pt x="1874" y="0"/>
                      <a:pt x="1824" y="3"/>
                      <a:pt x="1774" y="7"/>
                    </a:cubicBezTo>
                    <a:cubicBezTo>
                      <a:pt x="761" y="71"/>
                      <a:pt x="32" y="957"/>
                      <a:pt x="1" y="1939"/>
                    </a:cubicBezTo>
                    <a:cubicBezTo>
                      <a:pt x="32" y="1939"/>
                      <a:pt x="127" y="1971"/>
                      <a:pt x="127" y="2066"/>
                    </a:cubicBezTo>
                    <a:cubicBezTo>
                      <a:pt x="32" y="3143"/>
                      <a:pt x="824" y="4219"/>
                      <a:pt x="1901" y="4219"/>
                    </a:cubicBezTo>
                    <a:lnTo>
                      <a:pt x="1964" y="4124"/>
                    </a:lnTo>
                    <a:cubicBezTo>
                      <a:pt x="2018" y="4071"/>
                      <a:pt x="2077" y="4051"/>
                      <a:pt x="2134" y="4051"/>
                    </a:cubicBezTo>
                    <a:cubicBezTo>
                      <a:pt x="2213" y="4051"/>
                      <a:pt x="2289" y="4088"/>
                      <a:pt x="2344" y="4124"/>
                    </a:cubicBezTo>
                    <a:cubicBezTo>
                      <a:pt x="3357" y="3839"/>
                      <a:pt x="3991" y="2731"/>
                      <a:pt x="3801" y="1717"/>
                    </a:cubicBezTo>
                    <a:cubicBezTo>
                      <a:pt x="3620" y="845"/>
                      <a:pt x="2867" y="0"/>
                      <a:pt x="1923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" name="Google Shape;2502;p5">
                <a:extLst>
                  <a:ext uri="{FF2B5EF4-FFF2-40B4-BE49-F238E27FC236}">
                    <a16:creationId xmlns:a16="http://schemas.microsoft.com/office/drawing/2014/main" id="{8D2BDA75-13D2-D13A-682C-046EC4DD4C12}"/>
                  </a:ext>
                </a:extLst>
              </p:cNvPr>
              <p:cNvSpPr/>
              <p:nvPr/>
            </p:nvSpPr>
            <p:spPr>
              <a:xfrm>
                <a:off x="2013422" y="326397"/>
                <a:ext cx="36621" cy="19763"/>
              </a:xfrm>
              <a:custGeom>
                <a:avLst/>
                <a:gdLst/>
                <a:ahLst/>
                <a:cxnLst/>
                <a:rect l="l" t="t" r="r" b="b"/>
                <a:pathLst>
                  <a:path w="1742" h="940" extrusionOk="0">
                    <a:moveTo>
                      <a:pt x="993" y="0"/>
                    </a:moveTo>
                    <a:cubicBezTo>
                      <a:pt x="903" y="0"/>
                      <a:pt x="813" y="11"/>
                      <a:pt x="729" y="35"/>
                    </a:cubicBezTo>
                    <a:cubicBezTo>
                      <a:pt x="412" y="130"/>
                      <a:pt x="127" y="351"/>
                      <a:pt x="0" y="636"/>
                    </a:cubicBezTo>
                    <a:cubicBezTo>
                      <a:pt x="0" y="763"/>
                      <a:pt x="64" y="858"/>
                      <a:pt x="127" y="921"/>
                    </a:cubicBezTo>
                    <a:cubicBezTo>
                      <a:pt x="159" y="932"/>
                      <a:pt x="197" y="939"/>
                      <a:pt x="236" y="939"/>
                    </a:cubicBezTo>
                    <a:cubicBezTo>
                      <a:pt x="313" y="939"/>
                      <a:pt x="391" y="911"/>
                      <a:pt x="412" y="826"/>
                    </a:cubicBezTo>
                    <a:cubicBezTo>
                      <a:pt x="475" y="668"/>
                      <a:pt x="634" y="605"/>
                      <a:pt x="792" y="573"/>
                    </a:cubicBezTo>
                    <a:cubicBezTo>
                      <a:pt x="857" y="555"/>
                      <a:pt x="919" y="547"/>
                      <a:pt x="978" y="547"/>
                    </a:cubicBezTo>
                    <a:cubicBezTo>
                      <a:pt x="1120" y="547"/>
                      <a:pt x="1241" y="592"/>
                      <a:pt x="1330" y="636"/>
                    </a:cubicBezTo>
                    <a:cubicBezTo>
                      <a:pt x="1375" y="659"/>
                      <a:pt x="1452" y="681"/>
                      <a:pt x="1515" y="681"/>
                    </a:cubicBezTo>
                    <a:cubicBezTo>
                      <a:pt x="1541" y="681"/>
                      <a:pt x="1565" y="677"/>
                      <a:pt x="1584" y="668"/>
                    </a:cubicBezTo>
                    <a:cubicBezTo>
                      <a:pt x="1679" y="636"/>
                      <a:pt x="1742" y="510"/>
                      <a:pt x="1742" y="446"/>
                    </a:cubicBezTo>
                    <a:cubicBezTo>
                      <a:pt x="1742" y="351"/>
                      <a:pt x="1710" y="288"/>
                      <a:pt x="1647" y="193"/>
                    </a:cubicBezTo>
                    <a:cubicBezTo>
                      <a:pt x="1584" y="161"/>
                      <a:pt x="1520" y="130"/>
                      <a:pt x="1425" y="66"/>
                    </a:cubicBezTo>
                    <a:cubicBezTo>
                      <a:pt x="1288" y="27"/>
                      <a:pt x="1139" y="0"/>
                      <a:pt x="993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8" name="Google Shape;2489;p5">
            <a:extLst>
              <a:ext uri="{FF2B5EF4-FFF2-40B4-BE49-F238E27FC236}">
                <a16:creationId xmlns:a16="http://schemas.microsoft.com/office/drawing/2014/main" id="{6BFF0051-DD6B-83FB-ED05-CCE1FD8A6D9E}"/>
              </a:ext>
            </a:extLst>
          </p:cNvPr>
          <p:cNvGrpSpPr/>
          <p:nvPr/>
        </p:nvGrpSpPr>
        <p:grpSpPr>
          <a:xfrm>
            <a:off x="1605459" y="6287444"/>
            <a:ext cx="596343" cy="475966"/>
            <a:chOff x="6050758" y="3857638"/>
            <a:chExt cx="599204" cy="648018"/>
          </a:xfrm>
        </p:grpSpPr>
        <p:grpSp>
          <p:nvGrpSpPr>
            <p:cNvPr id="49" name="Google Shape;2490;p5">
              <a:extLst>
                <a:ext uri="{FF2B5EF4-FFF2-40B4-BE49-F238E27FC236}">
                  <a16:creationId xmlns:a16="http://schemas.microsoft.com/office/drawing/2014/main" id="{DFFF5EFA-EA94-8251-FD27-28BDC879D3A7}"/>
                </a:ext>
              </a:extLst>
            </p:cNvPr>
            <p:cNvGrpSpPr/>
            <p:nvPr/>
          </p:nvGrpSpPr>
          <p:grpSpPr>
            <a:xfrm>
              <a:off x="6050758" y="3857638"/>
              <a:ext cx="599204" cy="648012"/>
              <a:chOff x="1496783" y="89788"/>
              <a:chExt cx="599204" cy="648012"/>
            </a:xfrm>
          </p:grpSpPr>
          <p:sp>
            <p:nvSpPr>
              <p:cNvPr id="53" name="Google Shape;2491;p5">
                <a:extLst>
                  <a:ext uri="{FF2B5EF4-FFF2-40B4-BE49-F238E27FC236}">
                    <a16:creationId xmlns:a16="http://schemas.microsoft.com/office/drawing/2014/main" id="{4E3F96D5-3D2D-850D-22A4-FFA22A4C2398}"/>
                  </a:ext>
                </a:extLst>
              </p:cNvPr>
              <p:cNvSpPr/>
              <p:nvPr/>
            </p:nvSpPr>
            <p:spPr>
              <a:xfrm>
                <a:off x="1572004" y="634803"/>
                <a:ext cx="38639" cy="54539"/>
              </a:xfrm>
              <a:custGeom>
                <a:avLst/>
                <a:gdLst/>
                <a:ahLst/>
                <a:cxnLst/>
                <a:rect l="l" t="t" r="r" b="b"/>
                <a:pathLst>
                  <a:path w="1838" h="2594" extrusionOk="0">
                    <a:moveTo>
                      <a:pt x="1575" y="0"/>
                    </a:moveTo>
                    <a:cubicBezTo>
                      <a:pt x="1559" y="0"/>
                      <a:pt x="1542" y="7"/>
                      <a:pt x="1521" y="28"/>
                    </a:cubicBezTo>
                    <a:cubicBezTo>
                      <a:pt x="1046" y="60"/>
                      <a:pt x="666" y="345"/>
                      <a:pt x="381" y="757"/>
                    </a:cubicBezTo>
                    <a:cubicBezTo>
                      <a:pt x="64" y="1295"/>
                      <a:pt x="1" y="1929"/>
                      <a:pt x="159" y="2435"/>
                    </a:cubicBezTo>
                    <a:cubicBezTo>
                      <a:pt x="191" y="2562"/>
                      <a:pt x="317" y="2594"/>
                      <a:pt x="412" y="2594"/>
                    </a:cubicBezTo>
                    <a:cubicBezTo>
                      <a:pt x="539" y="2562"/>
                      <a:pt x="634" y="2435"/>
                      <a:pt x="571" y="2309"/>
                    </a:cubicBezTo>
                    <a:cubicBezTo>
                      <a:pt x="349" y="1390"/>
                      <a:pt x="1014" y="757"/>
                      <a:pt x="1647" y="567"/>
                    </a:cubicBezTo>
                    <a:cubicBezTo>
                      <a:pt x="1774" y="535"/>
                      <a:pt x="1837" y="408"/>
                      <a:pt x="1806" y="250"/>
                    </a:cubicBezTo>
                    <a:cubicBezTo>
                      <a:pt x="1774" y="123"/>
                      <a:pt x="1742" y="60"/>
                      <a:pt x="1647" y="28"/>
                    </a:cubicBezTo>
                    <a:cubicBezTo>
                      <a:pt x="1626" y="28"/>
                      <a:pt x="1605" y="0"/>
                      <a:pt x="1575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2492;p5">
                <a:extLst>
                  <a:ext uri="{FF2B5EF4-FFF2-40B4-BE49-F238E27FC236}">
                    <a16:creationId xmlns:a16="http://schemas.microsoft.com/office/drawing/2014/main" id="{12755CF4-491D-FC9A-CA20-4EADD2ACAC09}"/>
                  </a:ext>
                </a:extLst>
              </p:cNvPr>
              <p:cNvSpPr/>
              <p:nvPr/>
            </p:nvSpPr>
            <p:spPr>
              <a:xfrm>
                <a:off x="1544043" y="99712"/>
                <a:ext cx="99226" cy="92931"/>
              </a:xfrm>
              <a:custGeom>
                <a:avLst/>
                <a:gdLst/>
                <a:ahLst/>
                <a:cxnLst/>
                <a:rect l="l" t="t" r="r" b="b"/>
                <a:pathLst>
                  <a:path w="4720" h="4420" extrusionOk="0">
                    <a:moveTo>
                      <a:pt x="806" y="2490"/>
                    </a:moveTo>
                    <a:cubicBezTo>
                      <a:pt x="873" y="2490"/>
                      <a:pt x="937" y="2530"/>
                      <a:pt x="951" y="2615"/>
                    </a:cubicBezTo>
                    <a:cubicBezTo>
                      <a:pt x="1046" y="3153"/>
                      <a:pt x="1362" y="3533"/>
                      <a:pt x="1901" y="3660"/>
                    </a:cubicBezTo>
                    <a:cubicBezTo>
                      <a:pt x="2059" y="3691"/>
                      <a:pt x="2027" y="3881"/>
                      <a:pt x="1869" y="3881"/>
                    </a:cubicBezTo>
                    <a:cubicBezTo>
                      <a:pt x="1267" y="3850"/>
                      <a:pt x="634" y="3311"/>
                      <a:pt x="634" y="2678"/>
                    </a:cubicBezTo>
                    <a:cubicBezTo>
                      <a:pt x="634" y="2554"/>
                      <a:pt x="722" y="2490"/>
                      <a:pt x="806" y="2490"/>
                    </a:cubicBezTo>
                    <a:close/>
                    <a:moveTo>
                      <a:pt x="2372" y="1"/>
                    </a:moveTo>
                    <a:cubicBezTo>
                      <a:pt x="2290" y="1"/>
                      <a:pt x="2206" y="6"/>
                      <a:pt x="2122" y="18"/>
                    </a:cubicBezTo>
                    <a:cubicBezTo>
                      <a:pt x="761" y="208"/>
                      <a:pt x="1" y="1474"/>
                      <a:pt x="127" y="2741"/>
                    </a:cubicBezTo>
                    <a:cubicBezTo>
                      <a:pt x="396" y="3763"/>
                      <a:pt x="1259" y="4420"/>
                      <a:pt x="2289" y="4420"/>
                    </a:cubicBezTo>
                    <a:cubicBezTo>
                      <a:pt x="2472" y="4420"/>
                      <a:pt x="2660" y="4399"/>
                      <a:pt x="2851" y="4356"/>
                    </a:cubicBezTo>
                    <a:cubicBezTo>
                      <a:pt x="3959" y="4103"/>
                      <a:pt x="4719" y="3090"/>
                      <a:pt x="4529" y="1949"/>
                    </a:cubicBezTo>
                    <a:cubicBezTo>
                      <a:pt x="4353" y="921"/>
                      <a:pt x="3440" y="1"/>
                      <a:pt x="2372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" name="Google Shape;2493;p5">
                <a:extLst>
                  <a:ext uri="{FF2B5EF4-FFF2-40B4-BE49-F238E27FC236}">
                    <a16:creationId xmlns:a16="http://schemas.microsoft.com/office/drawing/2014/main" id="{DEDA0500-3C9A-1EC8-B418-BDAAB16B0F6C}"/>
                  </a:ext>
                </a:extLst>
              </p:cNvPr>
              <p:cNvSpPr/>
              <p:nvPr/>
            </p:nvSpPr>
            <p:spPr>
              <a:xfrm>
                <a:off x="1556026" y="149708"/>
                <a:ext cx="33300" cy="34271"/>
              </a:xfrm>
              <a:custGeom>
                <a:avLst/>
                <a:gdLst/>
                <a:ahLst/>
                <a:cxnLst/>
                <a:rect l="l" t="t" r="r" b="b"/>
                <a:pathLst>
                  <a:path w="1584" h="1630" extrusionOk="0">
                    <a:moveTo>
                      <a:pt x="262" y="1"/>
                    </a:moveTo>
                    <a:cubicBezTo>
                      <a:pt x="247" y="1"/>
                      <a:pt x="233" y="4"/>
                      <a:pt x="222" y="15"/>
                    </a:cubicBezTo>
                    <a:cubicBezTo>
                      <a:pt x="127" y="15"/>
                      <a:pt x="1" y="142"/>
                      <a:pt x="1" y="300"/>
                    </a:cubicBezTo>
                    <a:cubicBezTo>
                      <a:pt x="1" y="965"/>
                      <a:pt x="634" y="1598"/>
                      <a:pt x="1331" y="1630"/>
                    </a:cubicBezTo>
                    <a:cubicBezTo>
                      <a:pt x="1489" y="1630"/>
                      <a:pt x="1584" y="1567"/>
                      <a:pt x="1584" y="1440"/>
                    </a:cubicBezTo>
                    <a:cubicBezTo>
                      <a:pt x="1584" y="1282"/>
                      <a:pt x="1489" y="1187"/>
                      <a:pt x="1394" y="1155"/>
                    </a:cubicBezTo>
                    <a:cubicBezTo>
                      <a:pt x="919" y="1092"/>
                      <a:pt x="602" y="712"/>
                      <a:pt x="507" y="205"/>
                    </a:cubicBezTo>
                    <a:cubicBezTo>
                      <a:pt x="507" y="142"/>
                      <a:pt x="444" y="46"/>
                      <a:pt x="349" y="15"/>
                    </a:cubicBezTo>
                    <a:cubicBezTo>
                      <a:pt x="328" y="15"/>
                      <a:pt x="293" y="1"/>
                      <a:pt x="262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" name="Google Shape;2494;p5">
                <a:extLst>
                  <a:ext uri="{FF2B5EF4-FFF2-40B4-BE49-F238E27FC236}">
                    <a16:creationId xmlns:a16="http://schemas.microsoft.com/office/drawing/2014/main" id="{A4719D6C-EBE1-26C1-0B23-1E378C84C176}"/>
                  </a:ext>
                </a:extLst>
              </p:cNvPr>
              <p:cNvSpPr/>
              <p:nvPr/>
            </p:nvSpPr>
            <p:spPr>
              <a:xfrm>
                <a:off x="2002763" y="309661"/>
                <a:ext cx="83901" cy="88726"/>
              </a:xfrm>
              <a:custGeom>
                <a:avLst/>
                <a:gdLst/>
                <a:ahLst/>
                <a:cxnLst/>
                <a:rect l="l" t="t" r="r" b="b"/>
                <a:pathLst>
                  <a:path w="3991" h="4220" extrusionOk="0">
                    <a:moveTo>
                      <a:pt x="1591" y="902"/>
                    </a:moveTo>
                    <a:cubicBezTo>
                      <a:pt x="1782" y="902"/>
                      <a:pt x="1976" y="959"/>
                      <a:pt x="2154" y="1084"/>
                    </a:cubicBezTo>
                    <a:cubicBezTo>
                      <a:pt x="2310" y="1162"/>
                      <a:pt x="2166" y="1369"/>
                      <a:pt x="2022" y="1369"/>
                    </a:cubicBezTo>
                    <a:cubicBezTo>
                      <a:pt x="1991" y="1369"/>
                      <a:pt x="1960" y="1360"/>
                      <a:pt x="1932" y="1337"/>
                    </a:cubicBezTo>
                    <a:cubicBezTo>
                      <a:pt x="1814" y="1262"/>
                      <a:pt x="1678" y="1227"/>
                      <a:pt x="1542" y="1227"/>
                    </a:cubicBezTo>
                    <a:cubicBezTo>
                      <a:pt x="1277" y="1227"/>
                      <a:pt x="1013" y="1361"/>
                      <a:pt x="887" y="1591"/>
                    </a:cubicBezTo>
                    <a:cubicBezTo>
                      <a:pt x="856" y="1633"/>
                      <a:pt x="817" y="1651"/>
                      <a:pt x="781" y="1651"/>
                    </a:cubicBezTo>
                    <a:cubicBezTo>
                      <a:pt x="708" y="1651"/>
                      <a:pt x="644" y="1580"/>
                      <a:pt x="666" y="1496"/>
                    </a:cubicBezTo>
                    <a:cubicBezTo>
                      <a:pt x="835" y="1135"/>
                      <a:pt x="1204" y="902"/>
                      <a:pt x="1591" y="902"/>
                    </a:cubicBezTo>
                    <a:close/>
                    <a:moveTo>
                      <a:pt x="1923" y="0"/>
                    </a:moveTo>
                    <a:cubicBezTo>
                      <a:pt x="1874" y="0"/>
                      <a:pt x="1824" y="3"/>
                      <a:pt x="1774" y="7"/>
                    </a:cubicBezTo>
                    <a:cubicBezTo>
                      <a:pt x="761" y="71"/>
                      <a:pt x="32" y="957"/>
                      <a:pt x="1" y="1939"/>
                    </a:cubicBezTo>
                    <a:cubicBezTo>
                      <a:pt x="32" y="1939"/>
                      <a:pt x="127" y="1971"/>
                      <a:pt x="127" y="2066"/>
                    </a:cubicBezTo>
                    <a:cubicBezTo>
                      <a:pt x="32" y="3143"/>
                      <a:pt x="824" y="4219"/>
                      <a:pt x="1901" y="4219"/>
                    </a:cubicBezTo>
                    <a:lnTo>
                      <a:pt x="1964" y="4124"/>
                    </a:lnTo>
                    <a:cubicBezTo>
                      <a:pt x="2018" y="4071"/>
                      <a:pt x="2077" y="4051"/>
                      <a:pt x="2134" y="4051"/>
                    </a:cubicBezTo>
                    <a:cubicBezTo>
                      <a:pt x="2213" y="4051"/>
                      <a:pt x="2289" y="4088"/>
                      <a:pt x="2344" y="4124"/>
                    </a:cubicBezTo>
                    <a:cubicBezTo>
                      <a:pt x="3357" y="3839"/>
                      <a:pt x="3991" y="2731"/>
                      <a:pt x="3801" y="1717"/>
                    </a:cubicBezTo>
                    <a:cubicBezTo>
                      <a:pt x="3620" y="845"/>
                      <a:pt x="2867" y="0"/>
                      <a:pt x="1923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" name="Google Shape;2495;p5">
                <a:extLst>
                  <a:ext uri="{FF2B5EF4-FFF2-40B4-BE49-F238E27FC236}">
                    <a16:creationId xmlns:a16="http://schemas.microsoft.com/office/drawing/2014/main" id="{4945E1A3-A362-C12E-AE6D-D0B439AE513B}"/>
                  </a:ext>
                </a:extLst>
              </p:cNvPr>
              <p:cNvSpPr/>
              <p:nvPr/>
            </p:nvSpPr>
            <p:spPr>
              <a:xfrm>
                <a:off x="1703775" y="355536"/>
                <a:ext cx="111251" cy="86854"/>
              </a:xfrm>
              <a:custGeom>
                <a:avLst/>
                <a:gdLst/>
                <a:ahLst/>
                <a:cxnLst/>
                <a:rect l="l" t="t" r="r" b="b"/>
                <a:pathLst>
                  <a:path w="5292" h="4131" extrusionOk="0">
                    <a:moveTo>
                      <a:pt x="2231" y="1181"/>
                    </a:moveTo>
                    <a:cubicBezTo>
                      <a:pt x="2249" y="1181"/>
                      <a:pt x="2266" y="1182"/>
                      <a:pt x="2283" y="1182"/>
                    </a:cubicBezTo>
                    <a:cubicBezTo>
                      <a:pt x="2488" y="1212"/>
                      <a:pt x="2477" y="1538"/>
                      <a:pt x="2274" y="1538"/>
                    </a:cubicBezTo>
                    <a:cubicBezTo>
                      <a:pt x="2258" y="1538"/>
                      <a:pt x="2239" y="1535"/>
                      <a:pt x="2220" y="1531"/>
                    </a:cubicBezTo>
                    <a:cubicBezTo>
                      <a:pt x="2206" y="1530"/>
                      <a:pt x="2191" y="1529"/>
                      <a:pt x="2177" y="1529"/>
                    </a:cubicBezTo>
                    <a:cubicBezTo>
                      <a:pt x="1653" y="1529"/>
                      <a:pt x="1146" y="2083"/>
                      <a:pt x="1238" y="2607"/>
                    </a:cubicBezTo>
                    <a:cubicBezTo>
                      <a:pt x="1238" y="2694"/>
                      <a:pt x="1181" y="2743"/>
                      <a:pt x="1124" y="2743"/>
                    </a:cubicBezTo>
                    <a:cubicBezTo>
                      <a:pt x="1077" y="2743"/>
                      <a:pt x="1031" y="2710"/>
                      <a:pt x="1017" y="2639"/>
                    </a:cubicBezTo>
                    <a:cubicBezTo>
                      <a:pt x="800" y="1865"/>
                      <a:pt x="1461" y="1181"/>
                      <a:pt x="2231" y="1181"/>
                    </a:cubicBezTo>
                    <a:close/>
                    <a:moveTo>
                      <a:pt x="2939" y="1"/>
                    </a:moveTo>
                    <a:cubicBezTo>
                      <a:pt x="1855" y="1"/>
                      <a:pt x="1" y="1089"/>
                      <a:pt x="541" y="2291"/>
                    </a:cubicBezTo>
                    <a:cubicBezTo>
                      <a:pt x="569" y="2485"/>
                      <a:pt x="500" y="2582"/>
                      <a:pt x="376" y="2582"/>
                    </a:cubicBezTo>
                    <a:cubicBezTo>
                      <a:pt x="358" y="2582"/>
                      <a:pt x="340" y="2580"/>
                      <a:pt x="320" y="2576"/>
                    </a:cubicBezTo>
                    <a:lnTo>
                      <a:pt x="320" y="2576"/>
                    </a:lnTo>
                    <a:cubicBezTo>
                      <a:pt x="700" y="3241"/>
                      <a:pt x="1238" y="3811"/>
                      <a:pt x="1998" y="4032"/>
                    </a:cubicBezTo>
                    <a:cubicBezTo>
                      <a:pt x="2210" y="4099"/>
                      <a:pt x="2425" y="4130"/>
                      <a:pt x="2639" y="4130"/>
                    </a:cubicBezTo>
                    <a:cubicBezTo>
                      <a:pt x="3450" y="4130"/>
                      <a:pt x="4232" y="3676"/>
                      <a:pt x="4658" y="2924"/>
                    </a:cubicBezTo>
                    <a:cubicBezTo>
                      <a:pt x="5292" y="1752"/>
                      <a:pt x="4500" y="169"/>
                      <a:pt x="3107" y="11"/>
                    </a:cubicBezTo>
                    <a:cubicBezTo>
                      <a:pt x="3053" y="4"/>
                      <a:pt x="2997" y="1"/>
                      <a:pt x="2939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" name="Google Shape;2496;p5">
                <a:extLst>
                  <a:ext uri="{FF2B5EF4-FFF2-40B4-BE49-F238E27FC236}">
                    <a16:creationId xmlns:a16="http://schemas.microsoft.com/office/drawing/2014/main" id="{FAE77CC7-2C30-9859-B147-46B98C8F87AA}"/>
                  </a:ext>
                </a:extLst>
              </p:cNvPr>
              <p:cNvSpPr/>
              <p:nvPr/>
            </p:nvSpPr>
            <p:spPr>
              <a:xfrm>
                <a:off x="1699171" y="345760"/>
                <a:ext cx="117810" cy="107900"/>
              </a:xfrm>
              <a:custGeom>
                <a:avLst/>
                <a:gdLst/>
                <a:ahLst/>
                <a:cxnLst/>
                <a:rect l="l" t="t" r="r" b="b"/>
                <a:pathLst>
                  <a:path w="5604" h="5132" extrusionOk="0">
                    <a:moveTo>
                      <a:pt x="3047" y="621"/>
                    </a:moveTo>
                    <a:cubicBezTo>
                      <a:pt x="3112" y="621"/>
                      <a:pt x="3173" y="625"/>
                      <a:pt x="3231" y="634"/>
                    </a:cubicBezTo>
                    <a:cubicBezTo>
                      <a:pt x="3927" y="666"/>
                      <a:pt x="4434" y="1046"/>
                      <a:pt x="4751" y="1616"/>
                    </a:cubicBezTo>
                    <a:cubicBezTo>
                      <a:pt x="5036" y="2154"/>
                      <a:pt x="5067" y="2851"/>
                      <a:pt x="4751" y="3389"/>
                    </a:cubicBezTo>
                    <a:cubicBezTo>
                      <a:pt x="4372" y="4121"/>
                      <a:pt x="3611" y="4551"/>
                      <a:pt x="2820" y="4551"/>
                    </a:cubicBezTo>
                    <a:cubicBezTo>
                      <a:pt x="2619" y="4551"/>
                      <a:pt x="2416" y="4524"/>
                      <a:pt x="2217" y="4466"/>
                    </a:cubicBezTo>
                    <a:cubicBezTo>
                      <a:pt x="2122" y="4434"/>
                      <a:pt x="2059" y="4434"/>
                      <a:pt x="1964" y="4371"/>
                    </a:cubicBezTo>
                    <a:cubicBezTo>
                      <a:pt x="1457" y="4149"/>
                      <a:pt x="1014" y="3737"/>
                      <a:pt x="665" y="3167"/>
                    </a:cubicBezTo>
                    <a:lnTo>
                      <a:pt x="792" y="3041"/>
                    </a:lnTo>
                    <a:cubicBezTo>
                      <a:pt x="824" y="2946"/>
                      <a:pt x="824" y="2851"/>
                      <a:pt x="792" y="2756"/>
                    </a:cubicBezTo>
                    <a:cubicBezTo>
                      <a:pt x="634" y="2407"/>
                      <a:pt x="697" y="2059"/>
                      <a:pt x="951" y="1679"/>
                    </a:cubicBezTo>
                    <a:cubicBezTo>
                      <a:pt x="1411" y="1045"/>
                      <a:pt x="2396" y="621"/>
                      <a:pt x="3047" y="621"/>
                    </a:cubicBezTo>
                    <a:close/>
                    <a:moveTo>
                      <a:pt x="3110" y="1"/>
                    </a:moveTo>
                    <a:cubicBezTo>
                      <a:pt x="2993" y="1"/>
                      <a:pt x="2874" y="11"/>
                      <a:pt x="2756" y="32"/>
                    </a:cubicBezTo>
                    <a:cubicBezTo>
                      <a:pt x="1742" y="190"/>
                      <a:pt x="190" y="1109"/>
                      <a:pt x="159" y="2249"/>
                    </a:cubicBezTo>
                    <a:cubicBezTo>
                      <a:pt x="127" y="2249"/>
                      <a:pt x="32" y="2281"/>
                      <a:pt x="32" y="2312"/>
                    </a:cubicBezTo>
                    <a:cubicBezTo>
                      <a:pt x="1" y="3846"/>
                      <a:pt x="1361" y="5131"/>
                      <a:pt x="2859" y="5131"/>
                    </a:cubicBezTo>
                    <a:cubicBezTo>
                      <a:pt x="2878" y="5131"/>
                      <a:pt x="2896" y="5131"/>
                      <a:pt x="2914" y="5131"/>
                    </a:cubicBezTo>
                    <a:cubicBezTo>
                      <a:pt x="4276" y="5099"/>
                      <a:pt x="5543" y="3959"/>
                      <a:pt x="5574" y="2566"/>
                    </a:cubicBezTo>
                    <a:cubicBezTo>
                      <a:pt x="5603" y="1230"/>
                      <a:pt x="4408" y="1"/>
                      <a:pt x="311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" name="Google Shape;2497;p5">
                <a:extLst>
                  <a:ext uri="{FF2B5EF4-FFF2-40B4-BE49-F238E27FC236}">
                    <a16:creationId xmlns:a16="http://schemas.microsoft.com/office/drawing/2014/main" id="{AC83ED17-506A-B04D-505B-9C5AFF3E8FA6}"/>
                  </a:ext>
                </a:extLst>
              </p:cNvPr>
              <p:cNvSpPr/>
              <p:nvPr/>
            </p:nvSpPr>
            <p:spPr>
              <a:xfrm>
                <a:off x="1720467" y="378831"/>
                <a:ext cx="35969" cy="37025"/>
              </a:xfrm>
              <a:custGeom>
                <a:avLst/>
                <a:gdLst/>
                <a:ahLst/>
                <a:cxnLst/>
                <a:rect l="l" t="t" r="r" b="b"/>
                <a:pathLst>
                  <a:path w="1711" h="1761" extrusionOk="0">
                    <a:moveTo>
                      <a:pt x="1324" y="0"/>
                    </a:moveTo>
                    <a:cubicBezTo>
                      <a:pt x="977" y="0"/>
                      <a:pt x="601" y="206"/>
                      <a:pt x="349" y="486"/>
                    </a:cubicBezTo>
                    <a:cubicBezTo>
                      <a:pt x="128" y="803"/>
                      <a:pt x="1" y="1183"/>
                      <a:pt x="96" y="1594"/>
                    </a:cubicBezTo>
                    <a:cubicBezTo>
                      <a:pt x="122" y="1699"/>
                      <a:pt x="192" y="1761"/>
                      <a:pt x="269" y="1761"/>
                    </a:cubicBezTo>
                    <a:cubicBezTo>
                      <a:pt x="285" y="1761"/>
                      <a:pt x="301" y="1758"/>
                      <a:pt x="318" y="1753"/>
                    </a:cubicBezTo>
                    <a:cubicBezTo>
                      <a:pt x="444" y="1753"/>
                      <a:pt x="539" y="1626"/>
                      <a:pt x="476" y="1499"/>
                    </a:cubicBezTo>
                    <a:cubicBezTo>
                      <a:pt x="444" y="1278"/>
                      <a:pt x="571" y="993"/>
                      <a:pt x="729" y="834"/>
                    </a:cubicBezTo>
                    <a:cubicBezTo>
                      <a:pt x="867" y="668"/>
                      <a:pt x="1054" y="575"/>
                      <a:pt x="1268" y="575"/>
                    </a:cubicBezTo>
                    <a:cubicBezTo>
                      <a:pt x="1299" y="575"/>
                      <a:pt x="1330" y="577"/>
                      <a:pt x="1363" y="581"/>
                    </a:cubicBezTo>
                    <a:cubicBezTo>
                      <a:pt x="1458" y="581"/>
                      <a:pt x="1553" y="549"/>
                      <a:pt x="1648" y="486"/>
                    </a:cubicBezTo>
                    <a:cubicBezTo>
                      <a:pt x="1711" y="391"/>
                      <a:pt x="1711" y="264"/>
                      <a:pt x="1679" y="169"/>
                    </a:cubicBezTo>
                    <a:lnTo>
                      <a:pt x="1553" y="43"/>
                    </a:lnTo>
                    <a:cubicBezTo>
                      <a:pt x="1521" y="43"/>
                      <a:pt x="1458" y="43"/>
                      <a:pt x="1458" y="11"/>
                    </a:cubicBezTo>
                    <a:cubicBezTo>
                      <a:pt x="1414" y="4"/>
                      <a:pt x="1369" y="0"/>
                      <a:pt x="1324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" name="Google Shape;2498;p5">
                <a:extLst>
                  <a:ext uri="{FF2B5EF4-FFF2-40B4-BE49-F238E27FC236}">
                    <a16:creationId xmlns:a16="http://schemas.microsoft.com/office/drawing/2014/main" id="{2F21AFE2-EFD3-C046-969B-3FDC5133F6B1}"/>
                  </a:ext>
                </a:extLst>
              </p:cNvPr>
              <p:cNvSpPr/>
              <p:nvPr/>
            </p:nvSpPr>
            <p:spPr>
              <a:xfrm>
                <a:off x="2013422" y="326397"/>
                <a:ext cx="36621" cy="19763"/>
              </a:xfrm>
              <a:custGeom>
                <a:avLst/>
                <a:gdLst/>
                <a:ahLst/>
                <a:cxnLst/>
                <a:rect l="l" t="t" r="r" b="b"/>
                <a:pathLst>
                  <a:path w="1742" h="940" extrusionOk="0">
                    <a:moveTo>
                      <a:pt x="993" y="0"/>
                    </a:moveTo>
                    <a:cubicBezTo>
                      <a:pt x="903" y="0"/>
                      <a:pt x="813" y="11"/>
                      <a:pt x="729" y="35"/>
                    </a:cubicBezTo>
                    <a:cubicBezTo>
                      <a:pt x="412" y="130"/>
                      <a:pt x="127" y="351"/>
                      <a:pt x="0" y="636"/>
                    </a:cubicBezTo>
                    <a:cubicBezTo>
                      <a:pt x="0" y="763"/>
                      <a:pt x="64" y="858"/>
                      <a:pt x="127" y="921"/>
                    </a:cubicBezTo>
                    <a:cubicBezTo>
                      <a:pt x="159" y="932"/>
                      <a:pt x="197" y="939"/>
                      <a:pt x="236" y="939"/>
                    </a:cubicBezTo>
                    <a:cubicBezTo>
                      <a:pt x="313" y="939"/>
                      <a:pt x="391" y="911"/>
                      <a:pt x="412" y="826"/>
                    </a:cubicBezTo>
                    <a:cubicBezTo>
                      <a:pt x="475" y="668"/>
                      <a:pt x="634" y="605"/>
                      <a:pt x="792" y="573"/>
                    </a:cubicBezTo>
                    <a:cubicBezTo>
                      <a:pt x="857" y="555"/>
                      <a:pt x="919" y="547"/>
                      <a:pt x="978" y="547"/>
                    </a:cubicBezTo>
                    <a:cubicBezTo>
                      <a:pt x="1120" y="547"/>
                      <a:pt x="1241" y="592"/>
                      <a:pt x="1330" y="636"/>
                    </a:cubicBezTo>
                    <a:cubicBezTo>
                      <a:pt x="1375" y="659"/>
                      <a:pt x="1452" y="681"/>
                      <a:pt x="1515" y="681"/>
                    </a:cubicBezTo>
                    <a:cubicBezTo>
                      <a:pt x="1541" y="681"/>
                      <a:pt x="1565" y="677"/>
                      <a:pt x="1584" y="668"/>
                    </a:cubicBezTo>
                    <a:cubicBezTo>
                      <a:pt x="1679" y="636"/>
                      <a:pt x="1742" y="510"/>
                      <a:pt x="1742" y="446"/>
                    </a:cubicBezTo>
                    <a:cubicBezTo>
                      <a:pt x="1742" y="351"/>
                      <a:pt x="1710" y="288"/>
                      <a:pt x="1647" y="193"/>
                    </a:cubicBezTo>
                    <a:cubicBezTo>
                      <a:pt x="1584" y="161"/>
                      <a:pt x="1520" y="130"/>
                      <a:pt x="1425" y="66"/>
                    </a:cubicBezTo>
                    <a:cubicBezTo>
                      <a:pt x="1288" y="27"/>
                      <a:pt x="1139" y="0"/>
                      <a:pt x="993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" name="Google Shape;2499;p5">
                <a:extLst>
                  <a:ext uri="{FF2B5EF4-FFF2-40B4-BE49-F238E27FC236}">
                    <a16:creationId xmlns:a16="http://schemas.microsoft.com/office/drawing/2014/main" id="{038FCD6C-A98A-525B-02F8-9CD42703322B}"/>
                  </a:ext>
                </a:extLst>
              </p:cNvPr>
              <p:cNvSpPr/>
              <p:nvPr/>
            </p:nvSpPr>
            <p:spPr>
              <a:xfrm>
                <a:off x="1496783" y="89788"/>
                <a:ext cx="599204" cy="648012"/>
              </a:xfrm>
              <a:custGeom>
                <a:avLst/>
                <a:gdLst/>
                <a:ahLst/>
                <a:cxnLst/>
                <a:rect l="l" t="t" r="r" b="b"/>
                <a:pathLst>
                  <a:path w="28503" h="30821" extrusionOk="0">
                    <a:moveTo>
                      <a:pt x="4644" y="537"/>
                    </a:moveTo>
                    <a:cubicBezTo>
                      <a:pt x="5699" y="537"/>
                      <a:pt x="6506" y="1479"/>
                      <a:pt x="6682" y="2421"/>
                    </a:cubicBezTo>
                    <a:cubicBezTo>
                      <a:pt x="6841" y="3530"/>
                      <a:pt x="6176" y="4480"/>
                      <a:pt x="5067" y="4733"/>
                    </a:cubicBezTo>
                    <a:cubicBezTo>
                      <a:pt x="4885" y="4767"/>
                      <a:pt x="4707" y="4785"/>
                      <a:pt x="4535" y="4785"/>
                    </a:cubicBezTo>
                    <a:cubicBezTo>
                      <a:pt x="4228" y="4785"/>
                      <a:pt x="3938" y="4728"/>
                      <a:pt x="3674" y="4607"/>
                    </a:cubicBezTo>
                    <a:cubicBezTo>
                      <a:pt x="3104" y="4353"/>
                      <a:pt x="2660" y="3847"/>
                      <a:pt x="2470" y="3182"/>
                    </a:cubicBezTo>
                    <a:cubicBezTo>
                      <a:pt x="2407" y="2041"/>
                      <a:pt x="3040" y="711"/>
                      <a:pt x="4402" y="553"/>
                    </a:cubicBezTo>
                    <a:cubicBezTo>
                      <a:pt x="4484" y="542"/>
                      <a:pt x="4565" y="537"/>
                      <a:pt x="4644" y="537"/>
                    </a:cubicBezTo>
                    <a:close/>
                    <a:moveTo>
                      <a:pt x="17204" y="684"/>
                    </a:moveTo>
                    <a:cubicBezTo>
                      <a:pt x="18291" y="684"/>
                      <a:pt x="19212" y="1310"/>
                      <a:pt x="19635" y="3023"/>
                    </a:cubicBezTo>
                    <a:cubicBezTo>
                      <a:pt x="20142" y="5050"/>
                      <a:pt x="19793" y="7488"/>
                      <a:pt x="19413" y="9547"/>
                    </a:cubicBezTo>
                    <a:cubicBezTo>
                      <a:pt x="18685" y="9515"/>
                      <a:pt x="17925" y="9515"/>
                      <a:pt x="17228" y="9515"/>
                    </a:cubicBezTo>
                    <a:cubicBezTo>
                      <a:pt x="15613" y="7457"/>
                      <a:pt x="13744" y="5588"/>
                      <a:pt x="11559" y="4195"/>
                    </a:cubicBezTo>
                    <a:cubicBezTo>
                      <a:pt x="11591" y="4163"/>
                      <a:pt x="11654" y="4100"/>
                      <a:pt x="11718" y="4005"/>
                    </a:cubicBezTo>
                    <a:cubicBezTo>
                      <a:pt x="12831" y="2649"/>
                      <a:pt x="15277" y="684"/>
                      <a:pt x="17204" y="684"/>
                    </a:cubicBezTo>
                    <a:close/>
                    <a:moveTo>
                      <a:pt x="11179" y="4733"/>
                    </a:moveTo>
                    <a:cubicBezTo>
                      <a:pt x="13143" y="6000"/>
                      <a:pt x="14885" y="7678"/>
                      <a:pt x="16405" y="9547"/>
                    </a:cubicBezTo>
                    <a:cubicBezTo>
                      <a:pt x="13586" y="9642"/>
                      <a:pt x="10799" y="10022"/>
                      <a:pt x="8076" y="10750"/>
                    </a:cubicBezTo>
                    <a:cubicBezTo>
                      <a:pt x="7917" y="10782"/>
                      <a:pt x="7759" y="10814"/>
                      <a:pt x="7569" y="10909"/>
                    </a:cubicBezTo>
                    <a:cubicBezTo>
                      <a:pt x="7601" y="10814"/>
                      <a:pt x="7601" y="10782"/>
                      <a:pt x="7632" y="10687"/>
                    </a:cubicBezTo>
                    <a:cubicBezTo>
                      <a:pt x="8677" y="8597"/>
                      <a:pt x="9786" y="6538"/>
                      <a:pt x="11179" y="4733"/>
                    </a:cubicBezTo>
                    <a:close/>
                    <a:moveTo>
                      <a:pt x="7252" y="2928"/>
                    </a:moveTo>
                    <a:cubicBezTo>
                      <a:pt x="8487" y="3245"/>
                      <a:pt x="9596" y="3783"/>
                      <a:pt x="10609" y="4353"/>
                    </a:cubicBezTo>
                    <a:cubicBezTo>
                      <a:pt x="9849" y="5430"/>
                      <a:pt x="9184" y="6538"/>
                      <a:pt x="8551" y="7615"/>
                    </a:cubicBezTo>
                    <a:cubicBezTo>
                      <a:pt x="7886" y="8755"/>
                      <a:pt x="7284" y="9895"/>
                      <a:pt x="6777" y="11099"/>
                    </a:cubicBezTo>
                    <a:cubicBezTo>
                      <a:pt x="6302" y="11257"/>
                      <a:pt x="5827" y="11415"/>
                      <a:pt x="5320" y="11637"/>
                    </a:cubicBezTo>
                    <a:cubicBezTo>
                      <a:pt x="4465" y="9547"/>
                      <a:pt x="3895" y="7425"/>
                      <a:pt x="3515" y="5145"/>
                    </a:cubicBezTo>
                    <a:lnTo>
                      <a:pt x="3515" y="5145"/>
                    </a:lnTo>
                    <a:cubicBezTo>
                      <a:pt x="3815" y="5239"/>
                      <a:pt x="4140" y="5285"/>
                      <a:pt x="4469" y="5285"/>
                    </a:cubicBezTo>
                    <a:cubicBezTo>
                      <a:pt x="5812" y="5285"/>
                      <a:pt x="7227" y="4505"/>
                      <a:pt x="7252" y="2928"/>
                    </a:cubicBezTo>
                    <a:close/>
                    <a:moveTo>
                      <a:pt x="17703" y="10117"/>
                    </a:moveTo>
                    <a:cubicBezTo>
                      <a:pt x="18241" y="10117"/>
                      <a:pt x="18780" y="10117"/>
                      <a:pt x="19318" y="10149"/>
                    </a:cubicBezTo>
                    <a:cubicBezTo>
                      <a:pt x="19160" y="10687"/>
                      <a:pt x="19033" y="11257"/>
                      <a:pt x="18938" y="11795"/>
                    </a:cubicBezTo>
                    <a:cubicBezTo>
                      <a:pt x="18938" y="11764"/>
                      <a:pt x="18875" y="11764"/>
                      <a:pt x="18875" y="11732"/>
                    </a:cubicBezTo>
                    <a:cubicBezTo>
                      <a:pt x="18495" y="11162"/>
                      <a:pt x="18083" y="10655"/>
                      <a:pt x="17703" y="10117"/>
                    </a:cubicBezTo>
                    <a:close/>
                    <a:moveTo>
                      <a:pt x="6461" y="11764"/>
                    </a:moveTo>
                    <a:lnTo>
                      <a:pt x="6461" y="11764"/>
                    </a:lnTo>
                    <a:cubicBezTo>
                      <a:pt x="6271" y="12207"/>
                      <a:pt x="6112" y="12651"/>
                      <a:pt x="5890" y="13126"/>
                    </a:cubicBezTo>
                    <a:cubicBezTo>
                      <a:pt x="5795" y="12746"/>
                      <a:pt x="5637" y="12429"/>
                      <a:pt x="5510" y="12112"/>
                    </a:cubicBezTo>
                    <a:cubicBezTo>
                      <a:pt x="5542" y="12112"/>
                      <a:pt x="5574" y="12080"/>
                      <a:pt x="5574" y="12080"/>
                    </a:cubicBezTo>
                    <a:cubicBezTo>
                      <a:pt x="5859" y="11954"/>
                      <a:pt x="6176" y="11890"/>
                      <a:pt x="6461" y="11764"/>
                    </a:cubicBezTo>
                    <a:close/>
                    <a:moveTo>
                      <a:pt x="25941" y="10525"/>
                    </a:moveTo>
                    <a:cubicBezTo>
                      <a:pt x="26847" y="10525"/>
                      <a:pt x="27589" y="11350"/>
                      <a:pt x="27742" y="12175"/>
                    </a:cubicBezTo>
                    <a:cubicBezTo>
                      <a:pt x="27964" y="13126"/>
                      <a:pt x="27362" y="14139"/>
                      <a:pt x="26412" y="14456"/>
                    </a:cubicBezTo>
                    <a:cubicBezTo>
                      <a:pt x="26317" y="14424"/>
                      <a:pt x="26285" y="14392"/>
                      <a:pt x="26222" y="14392"/>
                    </a:cubicBezTo>
                    <a:cubicBezTo>
                      <a:pt x="26127" y="14392"/>
                      <a:pt x="26000" y="14424"/>
                      <a:pt x="25937" y="14519"/>
                    </a:cubicBezTo>
                    <a:lnTo>
                      <a:pt x="25905" y="14551"/>
                    </a:lnTo>
                    <a:cubicBezTo>
                      <a:pt x="25462" y="14551"/>
                      <a:pt x="25050" y="14361"/>
                      <a:pt x="24797" y="14044"/>
                    </a:cubicBezTo>
                    <a:cubicBezTo>
                      <a:pt x="24417" y="13632"/>
                      <a:pt x="24227" y="13094"/>
                      <a:pt x="24259" y="12524"/>
                    </a:cubicBezTo>
                    <a:cubicBezTo>
                      <a:pt x="24259" y="12492"/>
                      <a:pt x="24259" y="12397"/>
                      <a:pt x="24227" y="12365"/>
                    </a:cubicBezTo>
                    <a:cubicBezTo>
                      <a:pt x="24227" y="12334"/>
                      <a:pt x="24195" y="12334"/>
                      <a:pt x="24164" y="12334"/>
                    </a:cubicBezTo>
                    <a:cubicBezTo>
                      <a:pt x="24227" y="11384"/>
                      <a:pt x="24955" y="10624"/>
                      <a:pt x="25842" y="10529"/>
                    </a:cubicBezTo>
                    <a:cubicBezTo>
                      <a:pt x="25875" y="10526"/>
                      <a:pt x="25908" y="10525"/>
                      <a:pt x="25941" y="10525"/>
                    </a:cubicBezTo>
                    <a:close/>
                    <a:moveTo>
                      <a:pt x="19857" y="10212"/>
                    </a:moveTo>
                    <a:cubicBezTo>
                      <a:pt x="21345" y="10275"/>
                      <a:pt x="22802" y="10465"/>
                      <a:pt x="24227" y="10750"/>
                    </a:cubicBezTo>
                    <a:cubicBezTo>
                      <a:pt x="23720" y="11257"/>
                      <a:pt x="23467" y="12017"/>
                      <a:pt x="23625" y="12714"/>
                    </a:cubicBezTo>
                    <a:cubicBezTo>
                      <a:pt x="23657" y="12841"/>
                      <a:pt x="23752" y="12904"/>
                      <a:pt x="23879" y="12904"/>
                    </a:cubicBezTo>
                    <a:cubicBezTo>
                      <a:pt x="23752" y="13917"/>
                      <a:pt x="24512" y="14867"/>
                      <a:pt x="25494" y="15089"/>
                    </a:cubicBezTo>
                    <a:cubicBezTo>
                      <a:pt x="24544" y="15944"/>
                      <a:pt x="23435" y="16641"/>
                      <a:pt x="22295" y="17243"/>
                    </a:cubicBezTo>
                    <a:cubicBezTo>
                      <a:pt x="21472" y="15406"/>
                      <a:pt x="20268" y="13696"/>
                      <a:pt x="19350" y="12429"/>
                    </a:cubicBezTo>
                    <a:cubicBezTo>
                      <a:pt x="19540" y="11732"/>
                      <a:pt x="19762" y="10972"/>
                      <a:pt x="19857" y="10212"/>
                    </a:cubicBezTo>
                    <a:close/>
                    <a:moveTo>
                      <a:pt x="19128" y="13126"/>
                    </a:moveTo>
                    <a:cubicBezTo>
                      <a:pt x="20047" y="14392"/>
                      <a:pt x="21028" y="15944"/>
                      <a:pt x="21725" y="17433"/>
                    </a:cubicBezTo>
                    <a:cubicBezTo>
                      <a:pt x="20078" y="18193"/>
                      <a:pt x="18241" y="18731"/>
                      <a:pt x="16500" y="19143"/>
                    </a:cubicBezTo>
                    <a:cubicBezTo>
                      <a:pt x="17291" y="17781"/>
                      <a:pt x="17988" y="16356"/>
                      <a:pt x="18526" y="14867"/>
                    </a:cubicBezTo>
                    <a:cubicBezTo>
                      <a:pt x="18716" y="14297"/>
                      <a:pt x="18938" y="13696"/>
                      <a:pt x="19128" y="13126"/>
                    </a:cubicBezTo>
                    <a:close/>
                    <a:moveTo>
                      <a:pt x="4877" y="12365"/>
                    </a:moveTo>
                    <a:cubicBezTo>
                      <a:pt x="5099" y="12904"/>
                      <a:pt x="5352" y="13442"/>
                      <a:pt x="5574" y="13949"/>
                    </a:cubicBezTo>
                    <a:cubicBezTo>
                      <a:pt x="4940" y="15659"/>
                      <a:pt x="4465" y="17401"/>
                      <a:pt x="4085" y="19174"/>
                    </a:cubicBezTo>
                    <a:cubicBezTo>
                      <a:pt x="3135" y="18858"/>
                      <a:pt x="2249" y="18351"/>
                      <a:pt x="1837" y="17433"/>
                    </a:cubicBezTo>
                    <a:cubicBezTo>
                      <a:pt x="760" y="15089"/>
                      <a:pt x="2945" y="13284"/>
                      <a:pt x="4877" y="12365"/>
                    </a:cubicBezTo>
                    <a:close/>
                    <a:moveTo>
                      <a:pt x="6017" y="14741"/>
                    </a:moveTo>
                    <a:cubicBezTo>
                      <a:pt x="6967" y="16577"/>
                      <a:pt x="8171" y="18319"/>
                      <a:pt x="9501" y="19839"/>
                    </a:cubicBezTo>
                    <a:cubicBezTo>
                      <a:pt x="8867" y="19839"/>
                      <a:pt x="8234" y="19808"/>
                      <a:pt x="7632" y="19713"/>
                    </a:cubicBezTo>
                    <a:cubicBezTo>
                      <a:pt x="6809" y="19649"/>
                      <a:pt x="5732" y="19554"/>
                      <a:pt x="4750" y="19333"/>
                    </a:cubicBezTo>
                    <a:cubicBezTo>
                      <a:pt x="5067" y="17781"/>
                      <a:pt x="5510" y="16229"/>
                      <a:pt x="6017" y="14741"/>
                    </a:cubicBezTo>
                    <a:close/>
                    <a:moveTo>
                      <a:pt x="16816" y="10054"/>
                    </a:moveTo>
                    <a:cubicBezTo>
                      <a:pt x="17070" y="10339"/>
                      <a:pt x="17291" y="10655"/>
                      <a:pt x="17513" y="10940"/>
                    </a:cubicBezTo>
                    <a:cubicBezTo>
                      <a:pt x="17830" y="11384"/>
                      <a:pt x="18210" y="11890"/>
                      <a:pt x="18653" y="12492"/>
                    </a:cubicBezTo>
                    <a:cubicBezTo>
                      <a:pt x="18305" y="13949"/>
                      <a:pt x="17766" y="15342"/>
                      <a:pt x="17196" y="16641"/>
                    </a:cubicBezTo>
                    <a:cubicBezTo>
                      <a:pt x="16753" y="17559"/>
                      <a:pt x="16278" y="18446"/>
                      <a:pt x="15771" y="19301"/>
                    </a:cubicBezTo>
                    <a:cubicBezTo>
                      <a:pt x="15201" y="19396"/>
                      <a:pt x="14663" y="19491"/>
                      <a:pt x="14124" y="19554"/>
                    </a:cubicBezTo>
                    <a:cubicBezTo>
                      <a:pt x="12858" y="19776"/>
                      <a:pt x="11591" y="19839"/>
                      <a:pt x="10292" y="19839"/>
                    </a:cubicBezTo>
                    <a:cubicBezTo>
                      <a:pt x="9754" y="19174"/>
                      <a:pt x="9216" y="18573"/>
                      <a:pt x="8836" y="18034"/>
                    </a:cubicBezTo>
                    <a:cubicBezTo>
                      <a:pt x="7854" y="16704"/>
                      <a:pt x="6999" y="15342"/>
                      <a:pt x="6302" y="13854"/>
                    </a:cubicBezTo>
                    <a:cubicBezTo>
                      <a:pt x="6619" y="13062"/>
                      <a:pt x="6936" y="12239"/>
                      <a:pt x="7252" y="11479"/>
                    </a:cubicBezTo>
                    <a:cubicBezTo>
                      <a:pt x="8677" y="11067"/>
                      <a:pt x="10166" y="10750"/>
                      <a:pt x="11654" y="10497"/>
                    </a:cubicBezTo>
                    <a:cubicBezTo>
                      <a:pt x="13333" y="10212"/>
                      <a:pt x="15075" y="10117"/>
                      <a:pt x="16816" y="10054"/>
                    </a:cubicBezTo>
                    <a:close/>
                    <a:moveTo>
                      <a:pt x="15360" y="19998"/>
                    </a:moveTo>
                    <a:lnTo>
                      <a:pt x="15360" y="19998"/>
                    </a:lnTo>
                    <a:cubicBezTo>
                      <a:pt x="14726" y="20948"/>
                      <a:pt x="14029" y="21898"/>
                      <a:pt x="13301" y="22816"/>
                    </a:cubicBezTo>
                    <a:cubicBezTo>
                      <a:pt x="12383" y="22088"/>
                      <a:pt x="11559" y="21264"/>
                      <a:pt x="10863" y="20441"/>
                    </a:cubicBezTo>
                    <a:cubicBezTo>
                      <a:pt x="11559" y="20409"/>
                      <a:pt x="12224" y="20346"/>
                      <a:pt x="12921" y="20314"/>
                    </a:cubicBezTo>
                    <a:cubicBezTo>
                      <a:pt x="13713" y="20251"/>
                      <a:pt x="14536" y="20124"/>
                      <a:pt x="15360" y="19998"/>
                    </a:cubicBezTo>
                    <a:close/>
                    <a:moveTo>
                      <a:pt x="21947" y="18034"/>
                    </a:moveTo>
                    <a:cubicBezTo>
                      <a:pt x="23055" y="20568"/>
                      <a:pt x="23277" y="23070"/>
                      <a:pt x="20997" y="24463"/>
                    </a:cubicBezTo>
                    <a:cubicBezTo>
                      <a:pt x="20213" y="24961"/>
                      <a:pt x="19395" y="25175"/>
                      <a:pt x="18567" y="25175"/>
                    </a:cubicBezTo>
                    <a:cubicBezTo>
                      <a:pt x="16917" y="25175"/>
                      <a:pt x="15231" y="24324"/>
                      <a:pt x="13713" y="23165"/>
                    </a:cubicBezTo>
                    <a:cubicBezTo>
                      <a:pt x="14568" y="22151"/>
                      <a:pt x="15360" y="21043"/>
                      <a:pt x="16088" y="19871"/>
                    </a:cubicBezTo>
                    <a:cubicBezTo>
                      <a:pt x="18051" y="19491"/>
                      <a:pt x="20110" y="18889"/>
                      <a:pt x="21947" y="18034"/>
                    </a:cubicBezTo>
                    <a:close/>
                    <a:moveTo>
                      <a:pt x="4592" y="19903"/>
                    </a:moveTo>
                    <a:lnTo>
                      <a:pt x="5067" y="19998"/>
                    </a:lnTo>
                    <a:cubicBezTo>
                      <a:pt x="6651" y="20314"/>
                      <a:pt x="8329" y="20473"/>
                      <a:pt x="9976" y="20473"/>
                    </a:cubicBezTo>
                    <a:cubicBezTo>
                      <a:pt x="10736" y="21328"/>
                      <a:pt x="11749" y="22341"/>
                      <a:pt x="12921" y="23260"/>
                    </a:cubicBezTo>
                    <a:cubicBezTo>
                      <a:pt x="11718" y="24685"/>
                      <a:pt x="10324" y="26015"/>
                      <a:pt x="8836" y="27218"/>
                    </a:cubicBezTo>
                    <a:cubicBezTo>
                      <a:pt x="8709" y="26458"/>
                      <a:pt x="8361" y="25761"/>
                      <a:pt x="7759" y="25223"/>
                    </a:cubicBezTo>
                    <a:cubicBezTo>
                      <a:pt x="7201" y="24780"/>
                      <a:pt x="6481" y="24549"/>
                      <a:pt x="5762" y="24549"/>
                    </a:cubicBezTo>
                    <a:cubicBezTo>
                      <a:pt x="5095" y="24549"/>
                      <a:pt x="4429" y="24748"/>
                      <a:pt x="3895" y="25160"/>
                    </a:cubicBezTo>
                    <a:cubicBezTo>
                      <a:pt x="3990" y="23386"/>
                      <a:pt x="4275" y="21581"/>
                      <a:pt x="4592" y="19903"/>
                    </a:cubicBezTo>
                    <a:close/>
                    <a:moveTo>
                      <a:pt x="5764" y="25160"/>
                    </a:moveTo>
                    <a:cubicBezTo>
                      <a:pt x="6321" y="25160"/>
                      <a:pt x="6878" y="25324"/>
                      <a:pt x="7316" y="25666"/>
                    </a:cubicBezTo>
                    <a:cubicBezTo>
                      <a:pt x="7822" y="26015"/>
                      <a:pt x="8139" y="26648"/>
                      <a:pt x="8266" y="27345"/>
                    </a:cubicBezTo>
                    <a:cubicBezTo>
                      <a:pt x="8361" y="28042"/>
                      <a:pt x="8202" y="28738"/>
                      <a:pt x="7791" y="29277"/>
                    </a:cubicBezTo>
                    <a:cubicBezTo>
                      <a:pt x="7279" y="29931"/>
                      <a:pt x="6556" y="30216"/>
                      <a:pt x="5818" y="30216"/>
                    </a:cubicBezTo>
                    <a:cubicBezTo>
                      <a:pt x="5414" y="30216"/>
                      <a:pt x="5005" y="30130"/>
                      <a:pt x="4624" y="29973"/>
                    </a:cubicBezTo>
                    <a:cubicBezTo>
                      <a:pt x="4402" y="29910"/>
                      <a:pt x="4212" y="29783"/>
                      <a:pt x="3990" y="29625"/>
                    </a:cubicBezTo>
                    <a:cubicBezTo>
                      <a:pt x="3927" y="29593"/>
                      <a:pt x="3895" y="29562"/>
                      <a:pt x="3800" y="29562"/>
                    </a:cubicBezTo>
                    <a:cubicBezTo>
                      <a:pt x="3135" y="28548"/>
                      <a:pt x="2945" y="27028"/>
                      <a:pt x="3832" y="25983"/>
                    </a:cubicBezTo>
                    <a:cubicBezTo>
                      <a:pt x="4299" y="25444"/>
                      <a:pt x="5032" y="25160"/>
                      <a:pt x="5764" y="25160"/>
                    </a:cubicBezTo>
                    <a:close/>
                    <a:moveTo>
                      <a:pt x="4655" y="0"/>
                    </a:moveTo>
                    <a:cubicBezTo>
                      <a:pt x="4572" y="0"/>
                      <a:pt x="4487" y="5"/>
                      <a:pt x="4402" y="15"/>
                    </a:cubicBezTo>
                    <a:cubicBezTo>
                      <a:pt x="2882" y="141"/>
                      <a:pt x="1520" y="1756"/>
                      <a:pt x="1900" y="3245"/>
                    </a:cubicBezTo>
                    <a:cubicBezTo>
                      <a:pt x="1932" y="3340"/>
                      <a:pt x="1995" y="3403"/>
                      <a:pt x="2059" y="3403"/>
                    </a:cubicBezTo>
                    <a:cubicBezTo>
                      <a:pt x="2059" y="4132"/>
                      <a:pt x="2470" y="4638"/>
                      <a:pt x="2977" y="4955"/>
                    </a:cubicBezTo>
                    <a:lnTo>
                      <a:pt x="2977" y="4987"/>
                    </a:lnTo>
                    <a:cubicBezTo>
                      <a:pt x="3199" y="7362"/>
                      <a:pt x="3800" y="9705"/>
                      <a:pt x="4687" y="11922"/>
                    </a:cubicBezTo>
                    <a:cubicBezTo>
                      <a:pt x="2217" y="13062"/>
                      <a:pt x="0" y="14899"/>
                      <a:pt x="1267" y="17654"/>
                    </a:cubicBezTo>
                    <a:cubicBezTo>
                      <a:pt x="1742" y="18763"/>
                      <a:pt x="2819" y="19364"/>
                      <a:pt x="3959" y="19713"/>
                    </a:cubicBezTo>
                    <a:cubicBezTo>
                      <a:pt x="3579" y="21549"/>
                      <a:pt x="3325" y="23418"/>
                      <a:pt x="3199" y="25255"/>
                    </a:cubicBezTo>
                    <a:cubicBezTo>
                      <a:pt x="3199" y="25413"/>
                      <a:pt x="3294" y="25540"/>
                      <a:pt x="3420" y="25571"/>
                    </a:cubicBezTo>
                    <a:cubicBezTo>
                      <a:pt x="2375" y="26775"/>
                      <a:pt x="2407" y="28675"/>
                      <a:pt x="3515" y="29783"/>
                    </a:cubicBezTo>
                    <a:cubicBezTo>
                      <a:pt x="3579" y="29815"/>
                      <a:pt x="3579" y="29815"/>
                      <a:pt x="3610" y="29815"/>
                    </a:cubicBezTo>
                    <a:lnTo>
                      <a:pt x="3610" y="29910"/>
                    </a:lnTo>
                    <a:lnTo>
                      <a:pt x="3642" y="29910"/>
                    </a:lnTo>
                    <a:cubicBezTo>
                      <a:pt x="3642" y="29973"/>
                      <a:pt x="3642" y="30037"/>
                      <a:pt x="3737" y="30068"/>
                    </a:cubicBezTo>
                    <a:cubicBezTo>
                      <a:pt x="4312" y="30572"/>
                      <a:pt x="5057" y="30820"/>
                      <a:pt x="5803" y="30820"/>
                    </a:cubicBezTo>
                    <a:cubicBezTo>
                      <a:pt x="6699" y="30820"/>
                      <a:pt x="7597" y="30461"/>
                      <a:pt x="8202" y="29752"/>
                    </a:cubicBezTo>
                    <a:cubicBezTo>
                      <a:pt x="8677" y="29182"/>
                      <a:pt x="8899" y="28422"/>
                      <a:pt x="8899" y="27693"/>
                    </a:cubicBezTo>
                    <a:cubicBezTo>
                      <a:pt x="10578" y="26458"/>
                      <a:pt x="12066" y="25065"/>
                      <a:pt x="13428" y="23513"/>
                    </a:cubicBezTo>
                    <a:cubicBezTo>
                      <a:pt x="15116" y="24769"/>
                      <a:pt x="17072" y="25783"/>
                      <a:pt x="18919" y="25783"/>
                    </a:cubicBezTo>
                    <a:cubicBezTo>
                      <a:pt x="20051" y="25783"/>
                      <a:pt x="21142" y="25402"/>
                      <a:pt x="22105" y="24463"/>
                    </a:cubicBezTo>
                    <a:cubicBezTo>
                      <a:pt x="23942" y="22690"/>
                      <a:pt x="23593" y="20156"/>
                      <a:pt x="22580" y="17718"/>
                    </a:cubicBezTo>
                    <a:cubicBezTo>
                      <a:pt x="23910" y="16989"/>
                      <a:pt x="25177" y="16166"/>
                      <a:pt x="26159" y="15089"/>
                    </a:cubicBezTo>
                    <a:cubicBezTo>
                      <a:pt x="27425" y="14962"/>
                      <a:pt x="28502" y="13791"/>
                      <a:pt x="28471" y="12492"/>
                    </a:cubicBezTo>
                    <a:cubicBezTo>
                      <a:pt x="28439" y="11178"/>
                      <a:pt x="27357" y="9895"/>
                      <a:pt x="25987" y="9895"/>
                    </a:cubicBezTo>
                    <a:cubicBezTo>
                      <a:pt x="25970" y="9895"/>
                      <a:pt x="25954" y="9895"/>
                      <a:pt x="25937" y="9895"/>
                    </a:cubicBezTo>
                    <a:cubicBezTo>
                      <a:pt x="25462" y="9895"/>
                      <a:pt x="25019" y="10117"/>
                      <a:pt x="24639" y="10370"/>
                    </a:cubicBezTo>
                    <a:cubicBezTo>
                      <a:pt x="24639" y="10275"/>
                      <a:pt x="24544" y="10149"/>
                      <a:pt x="24385" y="10149"/>
                    </a:cubicBezTo>
                    <a:cubicBezTo>
                      <a:pt x="22928" y="9864"/>
                      <a:pt x="21472" y="9705"/>
                      <a:pt x="19983" y="9579"/>
                    </a:cubicBezTo>
                    <a:cubicBezTo>
                      <a:pt x="20110" y="8882"/>
                      <a:pt x="20237" y="8122"/>
                      <a:pt x="20268" y="7425"/>
                    </a:cubicBezTo>
                    <a:cubicBezTo>
                      <a:pt x="20458" y="5398"/>
                      <a:pt x="20870" y="2358"/>
                      <a:pt x="19128" y="838"/>
                    </a:cubicBezTo>
                    <a:cubicBezTo>
                      <a:pt x="18509" y="307"/>
                      <a:pt x="17779" y="94"/>
                      <a:pt x="17028" y="94"/>
                    </a:cubicBezTo>
                    <a:cubicBezTo>
                      <a:pt x="15898" y="94"/>
                      <a:pt x="14721" y="577"/>
                      <a:pt x="13808" y="1186"/>
                    </a:cubicBezTo>
                    <a:cubicBezTo>
                      <a:pt x="12763" y="1915"/>
                      <a:pt x="11844" y="2865"/>
                      <a:pt x="11021" y="3878"/>
                    </a:cubicBezTo>
                    <a:cubicBezTo>
                      <a:pt x="9912" y="3213"/>
                      <a:pt x="8677" y="2706"/>
                      <a:pt x="7379" y="2358"/>
                    </a:cubicBezTo>
                    <a:lnTo>
                      <a:pt x="7221" y="2358"/>
                    </a:lnTo>
                    <a:cubicBezTo>
                      <a:pt x="6983" y="1109"/>
                      <a:pt x="5935" y="0"/>
                      <a:pt x="465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0" name="Google Shape;2500;p5">
              <a:extLst>
                <a:ext uri="{FF2B5EF4-FFF2-40B4-BE49-F238E27FC236}">
                  <a16:creationId xmlns:a16="http://schemas.microsoft.com/office/drawing/2014/main" id="{2D1F11FA-20BE-051D-233F-9AE3DDA02ACF}"/>
                </a:ext>
              </a:extLst>
            </p:cNvPr>
            <p:cNvGrpSpPr/>
            <p:nvPr/>
          </p:nvGrpSpPr>
          <p:grpSpPr>
            <a:xfrm>
              <a:off x="6116139" y="4384510"/>
              <a:ext cx="117897" cy="121146"/>
              <a:chOff x="2002763" y="309661"/>
              <a:chExt cx="83901" cy="88726"/>
            </a:xfrm>
          </p:grpSpPr>
          <p:sp>
            <p:nvSpPr>
              <p:cNvPr id="51" name="Google Shape;2501;p5">
                <a:extLst>
                  <a:ext uri="{FF2B5EF4-FFF2-40B4-BE49-F238E27FC236}">
                    <a16:creationId xmlns:a16="http://schemas.microsoft.com/office/drawing/2014/main" id="{EE7EB65D-6C90-C220-7BEE-F8CBD8EF5412}"/>
                  </a:ext>
                </a:extLst>
              </p:cNvPr>
              <p:cNvSpPr/>
              <p:nvPr/>
            </p:nvSpPr>
            <p:spPr>
              <a:xfrm>
                <a:off x="2002763" y="309661"/>
                <a:ext cx="83901" cy="88726"/>
              </a:xfrm>
              <a:custGeom>
                <a:avLst/>
                <a:gdLst/>
                <a:ahLst/>
                <a:cxnLst/>
                <a:rect l="l" t="t" r="r" b="b"/>
                <a:pathLst>
                  <a:path w="3991" h="4220" extrusionOk="0">
                    <a:moveTo>
                      <a:pt x="1591" y="902"/>
                    </a:moveTo>
                    <a:cubicBezTo>
                      <a:pt x="1782" y="902"/>
                      <a:pt x="1976" y="959"/>
                      <a:pt x="2154" y="1084"/>
                    </a:cubicBezTo>
                    <a:cubicBezTo>
                      <a:pt x="2310" y="1162"/>
                      <a:pt x="2166" y="1369"/>
                      <a:pt x="2022" y="1369"/>
                    </a:cubicBezTo>
                    <a:cubicBezTo>
                      <a:pt x="1991" y="1369"/>
                      <a:pt x="1960" y="1360"/>
                      <a:pt x="1932" y="1337"/>
                    </a:cubicBezTo>
                    <a:cubicBezTo>
                      <a:pt x="1814" y="1262"/>
                      <a:pt x="1678" y="1227"/>
                      <a:pt x="1542" y="1227"/>
                    </a:cubicBezTo>
                    <a:cubicBezTo>
                      <a:pt x="1277" y="1227"/>
                      <a:pt x="1013" y="1361"/>
                      <a:pt x="887" y="1591"/>
                    </a:cubicBezTo>
                    <a:cubicBezTo>
                      <a:pt x="856" y="1633"/>
                      <a:pt x="817" y="1651"/>
                      <a:pt x="781" y="1651"/>
                    </a:cubicBezTo>
                    <a:cubicBezTo>
                      <a:pt x="708" y="1651"/>
                      <a:pt x="644" y="1580"/>
                      <a:pt x="666" y="1496"/>
                    </a:cubicBezTo>
                    <a:cubicBezTo>
                      <a:pt x="835" y="1135"/>
                      <a:pt x="1204" y="902"/>
                      <a:pt x="1591" y="902"/>
                    </a:cubicBezTo>
                    <a:close/>
                    <a:moveTo>
                      <a:pt x="1923" y="0"/>
                    </a:moveTo>
                    <a:cubicBezTo>
                      <a:pt x="1874" y="0"/>
                      <a:pt x="1824" y="3"/>
                      <a:pt x="1774" y="7"/>
                    </a:cubicBezTo>
                    <a:cubicBezTo>
                      <a:pt x="761" y="71"/>
                      <a:pt x="32" y="957"/>
                      <a:pt x="1" y="1939"/>
                    </a:cubicBezTo>
                    <a:cubicBezTo>
                      <a:pt x="32" y="1939"/>
                      <a:pt x="127" y="1971"/>
                      <a:pt x="127" y="2066"/>
                    </a:cubicBezTo>
                    <a:cubicBezTo>
                      <a:pt x="32" y="3143"/>
                      <a:pt x="824" y="4219"/>
                      <a:pt x="1901" y="4219"/>
                    </a:cubicBezTo>
                    <a:lnTo>
                      <a:pt x="1964" y="4124"/>
                    </a:lnTo>
                    <a:cubicBezTo>
                      <a:pt x="2018" y="4071"/>
                      <a:pt x="2077" y="4051"/>
                      <a:pt x="2134" y="4051"/>
                    </a:cubicBezTo>
                    <a:cubicBezTo>
                      <a:pt x="2213" y="4051"/>
                      <a:pt x="2289" y="4088"/>
                      <a:pt x="2344" y="4124"/>
                    </a:cubicBezTo>
                    <a:cubicBezTo>
                      <a:pt x="3357" y="3839"/>
                      <a:pt x="3991" y="2731"/>
                      <a:pt x="3801" y="1717"/>
                    </a:cubicBezTo>
                    <a:cubicBezTo>
                      <a:pt x="3620" y="845"/>
                      <a:pt x="2867" y="0"/>
                      <a:pt x="1923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2502;p5">
                <a:extLst>
                  <a:ext uri="{FF2B5EF4-FFF2-40B4-BE49-F238E27FC236}">
                    <a16:creationId xmlns:a16="http://schemas.microsoft.com/office/drawing/2014/main" id="{BDFAF063-68FB-EAB3-7D07-99E6430CAF12}"/>
                  </a:ext>
                </a:extLst>
              </p:cNvPr>
              <p:cNvSpPr/>
              <p:nvPr/>
            </p:nvSpPr>
            <p:spPr>
              <a:xfrm>
                <a:off x="2013422" y="326397"/>
                <a:ext cx="36621" cy="19763"/>
              </a:xfrm>
              <a:custGeom>
                <a:avLst/>
                <a:gdLst/>
                <a:ahLst/>
                <a:cxnLst/>
                <a:rect l="l" t="t" r="r" b="b"/>
                <a:pathLst>
                  <a:path w="1742" h="940" extrusionOk="0">
                    <a:moveTo>
                      <a:pt x="993" y="0"/>
                    </a:moveTo>
                    <a:cubicBezTo>
                      <a:pt x="903" y="0"/>
                      <a:pt x="813" y="11"/>
                      <a:pt x="729" y="35"/>
                    </a:cubicBezTo>
                    <a:cubicBezTo>
                      <a:pt x="412" y="130"/>
                      <a:pt x="127" y="351"/>
                      <a:pt x="0" y="636"/>
                    </a:cubicBezTo>
                    <a:cubicBezTo>
                      <a:pt x="0" y="763"/>
                      <a:pt x="64" y="858"/>
                      <a:pt x="127" y="921"/>
                    </a:cubicBezTo>
                    <a:cubicBezTo>
                      <a:pt x="159" y="932"/>
                      <a:pt x="197" y="939"/>
                      <a:pt x="236" y="939"/>
                    </a:cubicBezTo>
                    <a:cubicBezTo>
                      <a:pt x="313" y="939"/>
                      <a:pt x="391" y="911"/>
                      <a:pt x="412" y="826"/>
                    </a:cubicBezTo>
                    <a:cubicBezTo>
                      <a:pt x="475" y="668"/>
                      <a:pt x="634" y="605"/>
                      <a:pt x="792" y="573"/>
                    </a:cubicBezTo>
                    <a:cubicBezTo>
                      <a:pt x="857" y="555"/>
                      <a:pt x="919" y="547"/>
                      <a:pt x="978" y="547"/>
                    </a:cubicBezTo>
                    <a:cubicBezTo>
                      <a:pt x="1120" y="547"/>
                      <a:pt x="1241" y="592"/>
                      <a:pt x="1330" y="636"/>
                    </a:cubicBezTo>
                    <a:cubicBezTo>
                      <a:pt x="1375" y="659"/>
                      <a:pt x="1452" y="681"/>
                      <a:pt x="1515" y="681"/>
                    </a:cubicBezTo>
                    <a:cubicBezTo>
                      <a:pt x="1541" y="681"/>
                      <a:pt x="1565" y="677"/>
                      <a:pt x="1584" y="668"/>
                    </a:cubicBezTo>
                    <a:cubicBezTo>
                      <a:pt x="1679" y="636"/>
                      <a:pt x="1742" y="510"/>
                      <a:pt x="1742" y="446"/>
                    </a:cubicBezTo>
                    <a:cubicBezTo>
                      <a:pt x="1742" y="351"/>
                      <a:pt x="1710" y="288"/>
                      <a:pt x="1647" y="193"/>
                    </a:cubicBezTo>
                    <a:cubicBezTo>
                      <a:pt x="1584" y="161"/>
                      <a:pt x="1520" y="130"/>
                      <a:pt x="1425" y="66"/>
                    </a:cubicBezTo>
                    <a:cubicBezTo>
                      <a:pt x="1288" y="27"/>
                      <a:pt x="1139" y="0"/>
                      <a:pt x="993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2" name="Google Shape;2489;p5">
            <a:extLst>
              <a:ext uri="{FF2B5EF4-FFF2-40B4-BE49-F238E27FC236}">
                <a16:creationId xmlns:a16="http://schemas.microsoft.com/office/drawing/2014/main" id="{20DCAABB-7B44-955C-DAE1-3CD59E5F7BEC}"/>
              </a:ext>
            </a:extLst>
          </p:cNvPr>
          <p:cNvGrpSpPr/>
          <p:nvPr/>
        </p:nvGrpSpPr>
        <p:grpSpPr>
          <a:xfrm>
            <a:off x="11469215" y="1787642"/>
            <a:ext cx="746887" cy="759068"/>
            <a:chOff x="6050758" y="3857638"/>
            <a:chExt cx="599204" cy="648018"/>
          </a:xfrm>
        </p:grpSpPr>
        <p:grpSp>
          <p:nvGrpSpPr>
            <p:cNvPr id="63" name="Google Shape;2490;p5">
              <a:extLst>
                <a:ext uri="{FF2B5EF4-FFF2-40B4-BE49-F238E27FC236}">
                  <a16:creationId xmlns:a16="http://schemas.microsoft.com/office/drawing/2014/main" id="{CB8498B7-E898-3CA8-DC6C-D9B8ACBFC722}"/>
                </a:ext>
              </a:extLst>
            </p:cNvPr>
            <p:cNvGrpSpPr/>
            <p:nvPr/>
          </p:nvGrpSpPr>
          <p:grpSpPr>
            <a:xfrm>
              <a:off x="6050758" y="3857638"/>
              <a:ext cx="599204" cy="648012"/>
              <a:chOff x="1496783" y="89788"/>
              <a:chExt cx="599204" cy="648012"/>
            </a:xfrm>
          </p:grpSpPr>
          <p:sp>
            <p:nvSpPr>
              <p:cNvPr id="1923" name="Google Shape;2491;p5">
                <a:extLst>
                  <a:ext uri="{FF2B5EF4-FFF2-40B4-BE49-F238E27FC236}">
                    <a16:creationId xmlns:a16="http://schemas.microsoft.com/office/drawing/2014/main" id="{60C103E6-6243-0077-0BCC-D78BAA3485A7}"/>
                  </a:ext>
                </a:extLst>
              </p:cNvPr>
              <p:cNvSpPr/>
              <p:nvPr/>
            </p:nvSpPr>
            <p:spPr>
              <a:xfrm>
                <a:off x="1572004" y="634803"/>
                <a:ext cx="38639" cy="54539"/>
              </a:xfrm>
              <a:custGeom>
                <a:avLst/>
                <a:gdLst/>
                <a:ahLst/>
                <a:cxnLst/>
                <a:rect l="l" t="t" r="r" b="b"/>
                <a:pathLst>
                  <a:path w="1838" h="2594" extrusionOk="0">
                    <a:moveTo>
                      <a:pt x="1575" y="0"/>
                    </a:moveTo>
                    <a:cubicBezTo>
                      <a:pt x="1559" y="0"/>
                      <a:pt x="1542" y="7"/>
                      <a:pt x="1521" y="28"/>
                    </a:cubicBezTo>
                    <a:cubicBezTo>
                      <a:pt x="1046" y="60"/>
                      <a:pt x="666" y="345"/>
                      <a:pt x="381" y="757"/>
                    </a:cubicBezTo>
                    <a:cubicBezTo>
                      <a:pt x="64" y="1295"/>
                      <a:pt x="1" y="1929"/>
                      <a:pt x="159" y="2435"/>
                    </a:cubicBezTo>
                    <a:cubicBezTo>
                      <a:pt x="191" y="2562"/>
                      <a:pt x="317" y="2594"/>
                      <a:pt x="412" y="2594"/>
                    </a:cubicBezTo>
                    <a:cubicBezTo>
                      <a:pt x="539" y="2562"/>
                      <a:pt x="634" y="2435"/>
                      <a:pt x="571" y="2309"/>
                    </a:cubicBezTo>
                    <a:cubicBezTo>
                      <a:pt x="349" y="1390"/>
                      <a:pt x="1014" y="757"/>
                      <a:pt x="1647" y="567"/>
                    </a:cubicBezTo>
                    <a:cubicBezTo>
                      <a:pt x="1774" y="535"/>
                      <a:pt x="1837" y="408"/>
                      <a:pt x="1806" y="250"/>
                    </a:cubicBezTo>
                    <a:cubicBezTo>
                      <a:pt x="1774" y="123"/>
                      <a:pt x="1742" y="60"/>
                      <a:pt x="1647" y="28"/>
                    </a:cubicBezTo>
                    <a:cubicBezTo>
                      <a:pt x="1626" y="28"/>
                      <a:pt x="1605" y="0"/>
                      <a:pt x="1575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4" name="Google Shape;2492;p5">
                <a:extLst>
                  <a:ext uri="{FF2B5EF4-FFF2-40B4-BE49-F238E27FC236}">
                    <a16:creationId xmlns:a16="http://schemas.microsoft.com/office/drawing/2014/main" id="{DCF8617B-4F61-1F56-9240-9934297DBE55}"/>
                  </a:ext>
                </a:extLst>
              </p:cNvPr>
              <p:cNvSpPr/>
              <p:nvPr/>
            </p:nvSpPr>
            <p:spPr>
              <a:xfrm>
                <a:off x="1544043" y="99712"/>
                <a:ext cx="99226" cy="92931"/>
              </a:xfrm>
              <a:custGeom>
                <a:avLst/>
                <a:gdLst/>
                <a:ahLst/>
                <a:cxnLst/>
                <a:rect l="l" t="t" r="r" b="b"/>
                <a:pathLst>
                  <a:path w="4720" h="4420" extrusionOk="0">
                    <a:moveTo>
                      <a:pt x="806" y="2490"/>
                    </a:moveTo>
                    <a:cubicBezTo>
                      <a:pt x="873" y="2490"/>
                      <a:pt x="937" y="2530"/>
                      <a:pt x="951" y="2615"/>
                    </a:cubicBezTo>
                    <a:cubicBezTo>
                      <a:pt x="1046" y="3153"/>
                      <a:pt x="1362" y="3533"/>
                      <a:pt x="1901" y="3660"/>
                    </a:cubicBezTo>
                    <a:cubicBezTo>
                      <a:pt x="2059" y="3691"/>
                      <a:pt x="2027" y="3881"/>
                      <a:pt x="1869" y="3881"/>
                    </a:cubicBezTo>
                    <a:cubicBezTo>
                      <a:pt x="1267" y="3850"/>
                      <a:pt x="634" y="3311"/>
                      <a:pt x="634" y="2678"/>
                    </a:cubicBezTo>
                    <a:cubicBezTo>
                      <a:pt x="634" y="2554"/>
                      <a:pt x="722" y="2490"/>
                      <a:pt x="806" y="2490"/>
                    </a:cubicBezTo>
                    <a:close/>
                    <a:moveTo>
                      <a:pt x="2372" y="1"/>
                    </a:moveTo>
                    <a:cubicBezTo>
                      <a:pt x="2290" y="1"/>
                      <a:pt x="2206" y="6"/>
                      <a:pt x="2122" y="18"/>
                    </a:cubicBezTo>
                    <a:cubicBezTo>
                      <a:pt x="761" y="208"/>
                      <a:pt x="1" y="1474"/>
                      <a:pt x="127" y="2741"/>
                    </a:cubicBezTo>
                    <a:cubicBezTo>
                      <a:pt x="396" y="3763"/>
                      <a:pt x="1259" y="4420"/>
                      <a:pt x="2289" y="4420"/>
                    </a:cubicBezTo>
                    <a:cubicBezTo>
                      <a:pt x="2472" y="4420"/>
                      <a:pt x="2660" y="4399"/>
                      <a:pt x="2851" y="4356"/>
                    </a:cubicBezTo>
                    <a:cubicBezTo>
                      <a:pt x="3959" y="4103"/>
                      <a:pt x="4719" y="3090"/>
                      <a:pt x="4529" y="1949"/>
                    </a:cubicBezTo>
                    <a:cubicBezTo>
                      <a:pt x="4353" y="921"/>
                      <a:pt x="3440" y="1"/>
                      <a:pt x="2372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5" name="Google Shape;2493;p5">
                <a:extLst>
                  <a:ext uri="{FF2B5EF4-FFF2-40B4-BE49-F238E27FC236}">
                    <a16:creationId xmlns:a16="http://schemas.microsoft.com/office/drawing/2014/main" id="{2EEF1C39-E441-A890-4BC2-CE74EA42C4DB}"/>
                  </a:ext>
                </a:extLst>
              </p:cNvPr>
              <p:cNvSpPr/>
              <p:nvPr/>
            </p:nvSpPr>
            <p:spPr>
              <a:xfrm>
                <a:off x="1556026" y="149708"/>
                <a:ext cx="33300" cy="34271"/>
              </a:xfrm>
              <a:custGeom>
                <a:avLst/>
                <a:gdLst/>
                <a:ahLst/>
                <a:cxnLst/>
                <a:rect l="l" t="t" r="r" b="b"/>
                <a:pathLst>
                  <a:path w="1584" h="1630" extrusionOk="0">
                    <a:moveTo>
                      <a:pt x="262" y="1"/>
                    </a:moveTo>
                    <a:cubicBezTo>
                      <a:pt x="247" y="1"/>
                      <a:pt x="233" y="4"/>
                      <a:pt x="222" y="15"/>
                    </a:cubicBezTo>
                    <a:cubicBezTo>
                      <a:pt x="127" y="15"/>
                      <a:pt x="1" y="142"/>
                      <a:pt x="1" y="300"/>
                    </a:cubicBezTo>
                    <a:cubicBezTo>
                      <a:pt x="1" y="965"/>
                      <a:pt x="634" y="1598"/>
                      <a:pt x="1331" y="1630"/>
                    </a:cubicBezTo>
                    <a:cubicBezTo>
                      <a:pt x="1489" y="1630"/>
                      <a:pt x="1584" y="1567"/>
                      <a:pt x="1584" y="1440"/>
                    </a:cubicBezTo>
                    <a:cubicBezTo>
                      <a:pt x="1584" y="1282"/>
                      <a:pt x="1489" y="1187"/>
                      <a:pt x="1394" y="1155"/>
                    </a:cubicBezTo>
                    <a:cubicBezTo>
                      <a:pt x="919" y="1092"/>
                      <a:pt x="602" y="712"/>
                      <a:pt x="507" y="205"/>
                    </a:cubicBezTo>
                    <a:cubicBezTo>
                      <a:pt x="507" y="142"/>
                      <a:pt x="444" y="46"/>
                      <a:pt x="349" y="15"/>
                    </a:cubicBezTo>
                    <a:cubicBezTo>
                      <a:pt x="328" y="15"/>
                      <a:pt x="293" y="1"/>
                      <a:pt x="262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6" name="Google Shape;2494;p5">
                <a:extLst>
                  <a:ext uri="{FF2B5EF4-FFF2-40B4-BE49-F238E27FC236}">
                    <a16:creationId xmlns:a16="http://schemas.microsoft.com/office/drawing/2014/main" id="{03591E21-32F1-E6BE-13F7-B11DE57EA7B6}"/>
                  </a:ext>
                </a:extLst>
              </p:cNvPr>
              <p:cNvSpPr/>
              <p:nvPr/>
            </p:nvSpPr>
            <p:spPr>
              <a:xfrm>
                <a:off x="2002763" y="309661"/>
                <a:ext cx="83901" cy="88726"/>
              </a:xfrm>
              <a:custGeom>
                <a:avLst/>
                <a:gdLst/>
                <a:ahLst/>
                <a:cxnLst/>
                <a:rect l="l" t="t" r="r" b="b"/>
                <a:pathLst>
                  <a:path w="3991" h="4220" extrusionOk="0">
                    <a:moveTo>
                      <a:pt x="1591" y="902"/>
                    </a:moveTo>
                    <a:cubicBezTo>
                      <a:pt x="1782" y="902"/>
                      <a:pt x="1976" y="959"/>
                      <a:pt x="2154" y="1084"/>
                    </a:cubicBezTo>
                    <a:cubicBezTo>
                      <a:pt x="2310" y="1162"/>
                      <a:pt x="2166" y="1369"/>
                      <a:pt x="2022" y="1369"/>
                    </a:cubicBezTo>
                    <a:cubicBezTo>
                      <a:pt x="1991" y="1369"/>
                      <a:pt x="1960" y="1360"/>
                      <a:pt x="1932" y="1337"/>
                    </a:cubicBezTo>
                    <a:cubicBezTo>
                      <a:pt x="1814" y="1262"/>
                      <a:pt x="1678" y="1227"/>
                      <a:pt x="1542" y="1227"/>
                    </a:cubicBezTo>
                    <a:cubicBezTo>
                      <a:pt x="1277" y="1227"/>
                      <a:pt x="1013" y="1361"/>
                      <a:pt x="887" y="1591"/>
                    </a:cubicBezTo>
                    <a:cubicBezTo>
                      <a:pt x="856" y="1633"/>
                      <a:pt x="817" y="1651"/>
                      <a:pt x="781" y="1651"/>
                    </a:cubicBezTo>
                    <a:cubicBezTo>
                      <a:pt x="708" y="1651"/>
                      <a:pt x="644" y="1580"/>
                      <a:pt x="666" y="1496"/>
                    </a:cubicBezTo>
                    <a:cubicBezTo>
                      <a:pt x="835" y="1135"/>
                      <a:pt x="1204" y="902"/>
                      <a:pt x="1591" y="902"/>
                    </a:cubicBezTo>
                    <a:close/>
                    <a:moveTo>
                      <a:pt x="1923" y="0"/>
                    </a:moveTo>
                    <a:cubicBezTo>
                      <a:pt x="1874" y="0"/>
                      <a:pt x="1824" y="3"/>
                      <a:pt x="1774" y="7"/>
                    </a:cubicBezTo>
                    <a:cubicBezTo>
                      <a:pt x="761" y="71"/>
                      <a:pt x="32" y="957"/>
                      <a:pt x="1" y="1939"/>
                    </a:cubicBezTo>
                    <a:cubicBezTo>
                      <a:pt x="32" y="1939"/>
                      <a:pt x="127" y="1971"/>
                      <a:pt x="127" y="2066"/>
                    </a:cubicBezTo>
                    <a:cubicBezTo>
                      <a:pt x="32" y="3143"/>
                      <a:pt x="824" y="4219"/>
                      <a:pt x="1901" y="4219"/>
                    </a:cubicBezTo>
                    <a:lnTo>
                      <a:pt x="1964" y="4124"/>
                    </a:lnTo>
                    <a:cubicBezTo>
                      <a:pt x="2018" y="4071"/>
                      <a:pt x="2077" y="4051"/>
                      <a:pt x="2134" y="4051"/>
                    </a:cubicBezTo>
                    <a:cubicBezTo>
                      <a:pt x="2213" y="4051"/>
                      <a:pt x="2289" y="4088"/>
                      <a:pt x="2344" y="4124"/>
                    </a:cubicBezTo>
                    <a:cubicBezTo>
                      <a:pt x="3357" y="3839"/>
                      <a:pt x="3991" y="2731"/>
                      <a:pt x="3801" y="1717"/>
                    </a:cubicBezTo>
                    <a:cubicBezTo>
                      <a:pt x="3620" y="845"/>
                      <a:pt x="2867" y="0"/>
                      <a:pt x="1923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7" name="Google Shape;2495;p5">
                <a:extLst>
                  <a:ext uri="{FF2B5EF4-FFF2-40B4-BE49-F238E27FC236}">
                    <a16:creationId xmlns:a16="http://schemas.microsoft.com/office/drawing/2014/main" id="{5DB3ACF2-00E7-A6E0-9AED-3969FE72D18A}"/>
                  </a:ext>
                </a:extLst>
              </p:cNvPr>
              <p:cNvSpPr/>
              <p:nvPr/>
            </p:nvSpPr>
            <p:spPr>
              <a:xfrm>
                <a:off x="1703775" y="355536"/>
                <a:ext cx="111251" cy="86854"/>
              </a:xfrm>
              <a:custGeom>
                <a:avLst/>
                <a:gdLst/>
                <a:ahLst/>
                <a:cxnLst/>
                <a:rect l="l" t="t" r="r" b="b"/>
                <a:pathLst>
                  <a:path w="5292" h="4131" extrusionOk="0">
                    <a:moveTo>
                      <a:pt x="2231" y="1181"/>
                    </a:moveTo>
                    <a:cubicBezTo>
                      <a:pt x="2249" y="1181"/>
                      <a:pt x="2266" y="1182"/>
                      <a:pt x="2283" y="1182"/>
                    </a:cubicBezTo>
                    <a:cubicBezTo>
                      <a:pt x="2488" y="1212"/>
                      <a:pt x="2477" y="1538"/>
                      <a:pt x="2274" y="1538"/>
                    </a:cubicBezTo>
                    <a:cubicBezTo>
                      <a:pt x="2258" y="1538"/>
                      <a:pt x="2239" y="1535"/>
                      <a:pt x="2220" y="1531"/>
                    </a:cubicBezTo>
                    <a:cubicBezTo>
                      <a:pt x="2206" y="1530"/>
                      <a:pt x="2191" y="1529"/>
                      <a:pt x="2177" y="1529"/>
                    </a:cubicBezTo>
                    <a:cubicBezTo>
                      <a:pt x="1653" y="1529"/>
                      <a:pt x="1146" y="2083"/>
                      <a:pt x="1238" y="2607"/>
                    </a:cubicBezTo>
                    <a:cubicBezTo>
                      <a:pt x="1238" y="2694"/>
                      <a:pt x="1181" y="2743"/>
                      <a:pt x="1124" y="2743"/>
                    </a:cubicBezTo>
                    <a:cubicBezTo>
                      <a:pt x="1077" y="2743"/>
                      <a:pt x="1031" y="2710"/>
                      <a:pt x="1017" y="2639"/>
                    </a:cubicBezTo>
                    <a:cubicBezTo>
                      <a:pt x="800" y="1865"/>
                      <a:pt x="1461" y="1181"/>
                      <a:pt x="2231" y="1181"/>
                    </a:cubicBezTo>
                    <a:close/>
                    <a:moveTo>
                      <a:pt x="2939" y="1"/>
                    </a:moveTo>
                    <a:cubicBezTo>
                      <a:pt x="1855" y="1"/>
                      <a:pt x="1" y="1089"/>
                      <a:pt x="541" y="2291"/>
                    </a:cubicBezTo>
                    <a:cubicBezTo>
                      <a:pt x="569" y="2485"/>
                      <a:pt x="500" y="2582"/>
                      <a:pt x="376" y="2582"/>
                    </a:cubicBezTo>
                    <a:cubicBezTo>
                      <a:pt x="358" y="2582"/>
                      <a:pt x="340" y="2580"/>
                      <a:pt x="320" y="2576"/>
                    </a:cubicBezTo>
                    <a:lnTo>
                      <a:pt x="320" y="2576"/>
                    </a:lnTo>
                    <a:cubicBezTo>
                      <a:pt x="700" y="3241"/>
                      <a:pt x="1238" y="3811"/>
                      <a:pt x="1998" y="4032"/>
                    </a:cubicBezTo>
                    <a:cubicBezTo>
                      <a:pt x="2210" y="4099"/>
                      <a:pt x="2425" y="4130"/>
                      <a:pt x="2639" y="4130"/>
                    </a:cubicBezTo>
                    <a:cubicBezTo>
                      <a:pt x="3450" y="4130"/>
                      <a:pt x="4232" y="3676"/>
                      <a:pt x="4658" y="2924"/>
                    </a:cubicBezTo>
                    <a:cubicBezTo>
                      <a:pt x="5292" y="1752"/>
                      <a:pt x="4500" y="169"/>
                      <a:pt x="3107" y="11"/>
                    </a:cubicBezTo>
                    <a:cubicBezTo>
                      <a:pt x="3053" y="4"/>
                      <a:pt x="2997" y="1"/>
                      <a:pt x="2939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8" name="Google Shape;2496;p5">
                <a:extLst>
                  <a:ext uri="{FF2B5EF4-FFF2-40B4-BE49-F238E27FC236}">
                    <a16:creationId xmlns:a16="http://schemas.microsoft.com/office/drawing/2014/main" id="{2530F27B-43DE-5026-1921-531A929AE323}"/>
                  </a:ext>
                </a:extLst>
              </p:cNvPr>
              <p:cNvSpPr/>
              <p:nvPr/>
            </p:nvSpPr>
            <p:spPr>
              <a:xfrm>
                <a:off x="1699171" y="345760"/>
                <a:ext cx="117810" cy="107900"/>
              </a:xfrm>
              <a:custGeom>
                <a:avLst/>
                <a:gdLst/>
                <a:ahLst/>
                <a:cxnLst/>
                <a:rect l="l" t="t" r="r" b="b"/>
                <a:pathLst>
                  <a:path w="5604" h="5132" extrusionOk="0">
                    <a:moveTo>
                      <a:pt x="3047" y="621"/>
                    </a:moveTo>
                    <a:cubicBezTo>
                      <a:pt x="3112" y="621"/>
                      <a:pt x="3173" y="625"/>
                      <a:pt x="3231" y="634"/>
                    </a:cubicBezTo>
                    <a:cubicBezTo>
                      <a:pt x="3927" y="666"/>
                      <a:pt x="4434" y="1046"/>
                      <a:pt x="4751" y="1616"/>
                    </a:cubicBezTo>
                    <a:cubicBezTo>
                      <a:pt x="5036" y="2154"/>
                      <a:pt x="5067" y="2851"/>
                      <a:pt x="4751" y="3389"/>
                    </a:cubicBezTo>
                    <a:cubicBezTo>
                      <a:pt x="4372" y="4121"/>
                      <a:pt x="3611" y="4551"/>
                      <a:pt x="2820" y="4551"/>
                    </a:cubicBezTo>
                    <a:cubicBezTo>
                      <a:pt x="2619" y="4551"/>
                      <a:pt x="2416" y="4524"/>
                      <a:pt x="2217" y="4466"/>
                    </a:cubicBezTo>
                    <a:cubicBezTo>
                      <a:pt x="2122" y="4434"/>
                      <a:pt x="2059" y="4434"/>
                      <a:pt x="1964" y="4371"/>
                    </a:cubicBezTo>
                    <a:cubicBezTo>
                      <a:pt x="1457" y="4149"/>
                      <a:pt x="1014" y="3737"/>
                      <a:pt x="665" y="3167"/>
                    </a:cubicBezTo>
                    <a:lnTo>
                      <a:pt x="792" y="3041"/>
                    </a:lnTo>
                    <a:cubicBezTo>
                      <a:pt x="824" y="2946"/>
                      <a:pt x="824" y="2851"/>
                      <a:pt x="792" y="2756"/>
                    </a:cubicBezTo>
                    <a:cubicBezTo>
                      <a:pt x="634" y="2407"/>
                      <a:pt x="697" y="2059"/>
                      <a:pt x="951" y="1679"/>
                    </a:cubicBezTo>
                    <a:cubicBezTo>
                      <a:pt x="1411" y="1045"/>
                      <a:pt x="2396" y="621"/>
                      <a:pt x="3047" y="621"/>
                    </a:cubicBezTo>
                    <a:close/>
                    <a:moveTo>
                      <a:pt x="3110" y="1"/>
                    </a:moveTo>
                    <a:cubicBezTo>
                      <a:pt x="2993" y="1"/>
                      <a:pt x="2874" y="11"/>
                      <a:pt x="2756" y="32"/>
                    </a:cubicBezTo>
                    <a:cubicBezTo>
                      <a:pt x="1742" y="190"/>
                      <a:pt x="190" y="1109"/>
                      <a:pt x="159" y="2249"/>
                    </a:cubicBezTo>
                    <a:cubicBezTo>
                      <a:pt x="127" y="2249"/>
                      <a:pt x="32" y="2281"/>
                      <a:pt x="32" y="2312"/>
                    </a:cubicBezTo>
                    <a:cubicBezTo>
                      <a:pt x="1" y="3846"/>
                      <a:pt x="1361" y="5131"/>
                      <a:pt x="2859" y="5131"/>
                    </a:cubicBezTo>
                    <a:cubicBezTo>
                      <a:pt x="2878" y="5131"/>
                      <a:pt x="2896" y="5131"/>
                      <a:pt x="2914" y="5131"/>
                    </a:cubicBezTo>
                    <a:cubicBezTo>
                      <a:pt x="4276" y="5099"/>
                      <a:pt x="5543" y="3959"/>
                      <a:pt x="5574" y="2566"/>
                    </a:cubicBezTo>
                    <a:cubicBezTo>
                      <a:pt x="5603" y="1230"/>
                      <a:pt x="4408" y="1"/>
                      <a:pt x="311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9" name="Google Shape;2497;p5">
                <a:extLst>
                  <a:ext uri="{FF2B5EF4-FFF2-40B4-BE49-F238E27FC236}">
                    <a16:creationId xmlns:a16="http://schemas.microsoft.com/office/drawing/2014/main" id="{304F7950-C9A5-A749-5880-191FACD32E63}"/>
                  </a:ext>
                </a:extLst>
              </p:cNvPr>
              <p:cNvSpPr/>
              <p:nvPr/>
            </p:nvSpPr>
            <p:spPr>
              <a:xfrm>
                <a:off x="1720467" y="378831"/>
                <a:ext cx="35969" cy="37025"/>
              </a:xfrm>
              <a:custGeom>
                <a:avLst/>
                <a:gdLst/>
                <a:ahLst/>
                <a:cxnLst/>
                <a:rect l="l" t="t" r="r" b="b"/>
                <a:pathLst>
                  <a:path w="1711" h="1761" extrusionOk="0">
                    <a:moveTo>
                      <a:pt x="1324" y="0"/>
                    </a:moveTo>
                    <a:cubicBezTo>
                      <a:pt x="977" y="0"/>
                      <a:pt x="601" y="206"/>
                      <a:pt x="349" y="486"/>
                    </a:cubicBezTo>
                    <a:cubicBezTo>
                      <a:pt x="128" y="803"/>
                      <a:pt x="1" y="1183"/>
                      <a:pt x="96" y="1594"/>
                    </a:cubicBezTo>
                    <a:cubicBezTo>
                      <a:pt x="122" y="1699"/>
                      <a:pt x="192" y="1761"/>
                      <a:pt x="269" y="1761"/>
                    </a:cubicBezTo>
                    <a:cubicBezTo>
                      <a:pt x="285" y="1761"/>
                      <a:pt x="301" y="1758"/>
                      <a:pt x="318" y="1753"/>
                    </a:cubicBezTo>
                    <a:cubicBezTo>
                      <a:pt x="444" y="1753"/>
                      <a:pt x="539" y="1626"/>
                      <a:pt x="476" y="1499"/>
                    </a:cubicBezTo>
                    <a:cubicBezTo>
                      <a:pt x="444" y="1278"/>
                      <a:pt x="571" y="993"/>
                      <a:pt x="729" y="834"/>
                    </a:cubicBezTo>
                    <a:cubicBezTo>
                      <a:pt x="867" y="668"/>
                      <a:pt x="1054" y="575"/>
                      <a:pt x="1268" y="575"/>
                    </a:cubicBezTo>
                    <a:cubicBezTo>
                      <a:pt x="1299" y="575"/>
                      <a:pt x="1330" y="577"/>
                      <a:pt x="1363" y="581"/>
                    </a:cubicBezTo>
                    <a:cubicBezTo>
                      <a:pt x="1458" y="581"/>
                      <a:pt x="1553" y="549"/>
                      <a:pt x="1648" y="486"/>
                    </a:cubicBezTo>
                    <a:cubicBezTo>
                      <a:pt x="1711" y="391"/>
                      <a:pt x="1711" y="264"/>
                      <a:pt x="1679" y="169"/>
                    </a:cubicBezTo>
                    <a:lnTo>
                      <a:pt x="1553" y="43"/>
                    </a:lnTo>
                    <a:cubicBezTo>
                      <a:pt x="1521" y="43"/>
                      <a:pt x="1458" y="43"/>
                      <a:pt x="1458" y="11"/>
                    </a:cubicBezTo>
                    <a:cubicBezTo>
                      <a:pt x="1414" y="4"/>
                      <a:pt x="1369" y="0"/>
                      <a:pt x="1324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30" name="Google Shape;2498;p5">
                <a:extLst>
                  <a:ext uri="{FF2B5EF4-FFF2-40B4-BE49-F238E27FC236}">
                    <a16:creationId xmlns:a16="http://schemas.microsoft.com/office/drawing/2014/main" id="{2FB4BEBD-6450-7764-79BD-4FBD0C21D72F}"/>
                  </a:ext>
                </a:extLst>
              </p:cNvPr>
              <p:cNvSpPr/>
              <p:nvPr/>
            </p:nvSpPr>
            <p:spPr>
              <a:xfrm>
                <a:off x="2013422" y="326397"/>
                <a:ext cx="36621" cy="19763"/>
              </a:xfrm>
              <a:custGeom>
                <a:avLst/>
                <a:gdLst/>
                <a:ahLst/>
                <a:cxnLst/>
                <a:rect l="l" t="t" r="r" b="b"/>
                <a:pathLst>
                  <a:path w="1742" h="940" extrusionOk="0">
                    <a:moveTo>
                      <a:pt x="993" y="0"/>
                    </a:moveTo>
                    <a:cubicBezTo>
                      <a:pt x="903" y="0"/>
                      <a:pt x="813" y="11"/>
                      <a:pt x="729" y="35"/>
                    </a:cubicBezTo>
                    <a:cubicBezTo>
                      <a:pt x="412" y="130"/>
                      <a:pt x="127" y="351"/>
                      <a:pt x="0" y="636"/>
                    </a:cubicBezTo>
                    <a:cubicBezTo>
                      <a:pt x="0" y="763"/>
                      <a:pt x="64" y="858"/>
                      <a:pt x="127" y="921"/>
                    </a:cubicBezTo>
                    <a:cubicBezTo>
                      <a:pt x="159" y="932"/>
                      <a:pt x="197" y="939"/>
                      <a:pt x="236" y="939"/>
                    </a:cubicBezTo>
                    <a:cubicBezTo>
                      <a:pt x="313" y="939"/>
                      <a:pt x="391" y="911"/>
                      <a:pt x="412" y="826"/>
                    </a:cubicBezTo>
                    <a:cubicBezTo>
                      <a:pt x="475" y="668"/>
                      <a:pt x="634" y="605"/>
                      <a:pt x="792" y="573"/>
                    </a:cubicBezTo>
                    <a:cubicBezTo>
                      <a:pt x="857" y="555"/>
                      <a:pt x="919" y="547"/>
                      <a:pt x="978" y="547"/>
                    </a:cubicBezTo>
                    <a:cubicBezTo>
                      <a:pt x="1120" y="547"/>
                      <a:pt x="1241" y="592"/>
                      <a:pt x="1330" y="636"/>
                    </a:cubicBezTo>
                    <a:cubicBezTo>
                      <a:pt x="1375" y="659"/>
                      <a:pt x="1452" y="681"/>
                      <a:pt x="1515" y="681"/>
                    </a:cubicBezTo>
                    <a:cubicBezTo>
                      <a:pt x="1541" y="681"/>
                      <a:pt x="1565" y="677"/>
                      <a:pt x="1584" y="668"/>
                    </a:cubicBezTo>
                    <a:cubicBezTo>
                      <a:pt x="1679" y="636"/>
                      <a:pt x="1742" y="510"/>
                      <a:pt x="1742" y="446"/>
                    </a:cubicBezTo>
                    <a:cubicBezTo>
                      <a:pt x="1742" y="351"/>
                      <a:pt x="1710" y="288"/>
                      <a:pt x="1647" y="193"/>
                    </a:cubicBezTo>
                    <a:cubicBezTo>
                      <a:pt x="1584" y="161"/>
                      <a:pt x="1520" y="130"/>
                      <a:pt x="1425" y="66"/>
                    </a:cubicBezTo>
                    <a:cubicBezTo>
                      <a:pt x="1288" y="27"/>
                      <a:pt x="1139" y="0"/>
                      <a:pt x="993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31" name="Google Shape;2499;p5">
                <a:extLst>
                  <a:ext uri="{FF2B5EF4-FFF2-40B4-BE49-F238E27FC236}">
                    <a16:creationId xmlns:a16="http://schemas.microsoft.com/office/drawing/2014/main" id="{3B69AFD4-C812-4502-7ACF-EAC688768753}"/>
                  </a:ext>
                </a:extLst>
              </p:cNvPr>
              <p:cNvSpPr/>
              <p:nvPr/>
            </p:nvSpPr>
            <p:spPr>
              <a:xfrm>
                <a:off x="1496783" y="89788"/>
                <a:ext cx="599204" cy="648012"/>
              </a:xfrm>
              <a:custGeom>
                <a:avLst/>
                <a:gdLst/>
                <a:ahLst/>
                <a:cxnLst/>
                <a:rect l="l" t="t" r="r" b="b"/>
                <a:pathLst>
                  <a:path w="28503" h="30821" extrusionOk="0">
                    <a:moveTo>
                      <a:pt x="4644" y="537"/>
                    </a:moveTo>
                    <a:cubicBezTo>
                      <a:pt x="5699" y="537"/>
                      <a:pt x="6506" y="1479"/>
                      <a:pt x="6682" y="2421"/>
                    </a:cubicBezTo>
                    <a:cubicBezTo>
                      <a:pt x="6841" y="3530"/>
                      <a:pt x="6176" y="4480"/>
                      <a:pt x="5067" y="4733"/>
                    </a:cubicBezTo>
                    <a:cubicBezTo>
                      <a:pt x="4885" y="4767"/>
                      <a:pt x="4707" y="4785"/>
                      <a:pt x="4535" y="4785"/>
                    </a:cubicBezTo>
                    <a:cubicBezTo>
                      <a:pt x="4228" y="4785"/>
                      <a:pt x="3938" y="4728"/>
                      <a:pt x="3674" y="4607"/>
                    </a:cubicBezTo>
                    <a:cubicBezTo>
                      <a:pt x="3104" y="4353"/>
                      <a:pt x="2660" y="3847"/>
                      <a:pt x="2470" y="3182"/>
                    </a:cubicBezTo>
                    <a:cubicBezTo>
                      <a:pt x="2407" y="2041"/>
                      <a:pt x="3040" y="711"/>
                      <a:pt x="4402" y="553"/>
                    </a:cubicBezTo>
                    <a:cubicBezTo>
                      <a:pt x="4484" y="542"/>
                      <a:pt x="4565" y="537"/>
                      <a:pt x="4644" y="537"/>
                    </a:cubicBezTo>
                    <a:close/>
                    <a:moveTo>
                      <a:pt x="17204" y="684"/>
                    </a:moveTo>
                    <a:cubicBezTo>
                      <a:pt x="18291" y="684"/>
                      <a:pt x="19212" y="1310"/>
                      <a:pt x="19635" y="3023"/>
                    </a:cubicBezTo>
                    <a:cubicBezTo>
                      <a:pt x="20142" y="5050"/>
                      <a:pt x="19793" y="7488"/>
                      <a:pt x="19413" y="9547"/>
                    </a:cubicBezTo>
                    <a:cubicBezTo>
                      <a:pt x="18685" y="9515"/>
                      <a:pt x="17925" y="9515"/>
                      <a:pt x="17228" y="9515"/>
                    </a:cubicBezTo>
                    <a:cubicBezTo>
                      <a:pt x="15613" y="7457"/>
                      <a:pt x="13744" y="5588"/>
                      <a:pt x="11559" y="4195"/>
                    </a:cubicBezTo>
                    <a:cubicBezTo>
                      <a:pt x="11591" y="4163"/>
                      <a:pt x="11654" y="4100"/>
                      <a:pt x="11718" y="4005"/>
                    </a:cubicBezTo>
                    <a:cubicBezTo>
                      <a:pt x="12831" y="2649"/>
                      <a:pt x="15277" y="684"/>
                      <a:pt x="17204" y="684"/>
                    </a:cubicBezTo>
                    <a:close/>
                    <a:moveTo>
                      <a:pt x="11179" y="4733"/>
                    </a:moveTo>
                    <a:cubicBezTo>
                      <a:pt x="13143" y="6000"/>
                      <a:pt x="14885" y="7678"/>
                      <a:pt x="16405" y="9547"/>
                    </a:cubicBezTo>
                    <a:cubicBezTo>
                      <a:pt x="13586" y="9642"/>
                      <a:pt x="10799" y="10022"/>
                      <a:pt x="8076" y="10750"/>
                    </a:cubicBezTo>
                    <a:cubicBezTo>
                      <a:pt x="7917" y="10782"/>
                      <a:pt x="7759" y="10814"/>
                      <a:pt x="7569" y="10909"/>
                    </a:cubicBezTo>
                    <a:cubicBezTo>
                      <a:pt x="7601" y="10814"/>
                      <a:pt x="7601" y="10782"/>
                      <a:pt x="7632" y="10687"/>
                    </a:cubicBezTo>
                    <a:cubicBezTo>
                      <a:pt x="8677" y="8597"/>
                      <a:pt x="9786" y="6538"/>
                      <a:pt x="11179" y="4733"/>
                    </a:cubicBezTo>
                    <a:close/>
                    <a:moveTo>
                      <a:pt x="7252" y="2928"/>
                    </a:moveTo>
                    <a:cubicBezTo>
                      <a:pt x="8487" y="3245"/>
                      <a:pt x="9596" y="3783"/>
                      <a:pt x="10609" y="4353"/>
                    </a:cubicBezTo>
                    <a:cubicBezTo>
                      <a:pt x="9849" y="5430"/>
                      <a:pt x="9184" y="6538"/>
                      <a:pt x="8551" y="7615"/>
                    </a:cubicBezTo>
                    <a:cubicBezTo>
                      <a:pt x="7886" y="8755"/>
                      <a:pt x="7284" y="9895"/>
                      <a:pt x="6777" y="11099"/>
                    </a:cubicBezTo>
                    <a:cubicBezTo>
                      <a:pt x="6302" y="11257"/>
                      <a:pt x="5827" y="11415"/>
                      <a:pt x="5320" y="11637"/>
                    </a:cubicBezTo>
                    <a:cubicBezTo>
                      <a:pt x="4465" y="9547"/>
                      <a:pt x="3895" y="7425"/>
                      <a:pt x="3515" y="5145"/>
                    </a:cubicBezTo>
                    <a:lnTo>
                      <a:pt x="3515" y="5145"/>
                    </a:lnTo>
                    <a:cubicBezTo>
                      <a:pt x="3815" y="5239"/>
                      <a:pt x="4140" y="5285"/>
                      <a:pt x="4469" y="5285"/>
                    </a:cubicBezTo>
                    <a:cubicBezTo>
                      <a:pt x="5812" y="5285"/>
                      <a:pt x="7227" y="4505"/>
                      <a:pt x="7252" y="2928"/>
                    </a:cubicBezTo>
                    <a:close/>
                    <a:moveTo>
                      <a:pt x="17703" y="10117"/>
                    </a:moveTo>
                    <a:cubicBezTo>
                      <a:pt x="18241" y="10117"/>
                      <a:pt x="18780" y="10117"/>
                      <a:pt x="19318" y="10149"/>
                    </a:cubicBezTo>
                    <a:cubicBezTo>
                      <a:pt x="19160" y="10687"/>
                      <a:pt x="19033" y="11257"/>
                      <a:pt x="18938" y="11795"/>
                    </a:cubicBezTo>
                    <a:cubicBezTo>
                      <a:pt x="18938" y="11764"/>
                      <a:pt x="18875" y="11764"/>
                      <a:pt x="18875" y="11732"/>
                    </a:cubicBezTo>
                    <a:cubicBezTo>
                      <a:pt x="18495" y="11162"/>
                      <a:pt x="18083" y="10655"/>
                      <a:pt x="17703" y="10117"/>
                    </a:cubicBezTo>
                    <a:close/>
                    <a:moveTo>
                      <a:pt x="6461" y="11764"/>
                    </a:moveTo>
                    <a:lnTo>
                      <a:pt x="6461" y="11764"/>
                    </a:lnTo>
                    <a:cubicBezTo>
                      <a:pt x="6271" y="12207"/>
                      <a:pt x="6112" y="12651"/>
                      <a:pt x="5890" y="13126"/>
                    </a:cubicBezTo>
                    <a:cubicBezTo>
                      <a:pt x="5795" y="12746"/>
                      <a:pt x="5637" y="12429"/>
                      <a:pt x="5510" y="12112"/>
                    </a:cubicBezTo>
                    <a:cubicBezTo>
                      <a:pt x="5542" y="12112"/>
                      <a:pt x="5574" y="12080"/>
                      <a:pt x="5574" y="12080"/>
                    </a:cubicBezTo>
                    <a:cubicBezTo>
                      <a:pt x="5859" y="11954"/>
                      <a:pt x="6176" y="11890"/>
                      <a:pt x="6461" y="11764"/>
                    </a:cubicBezTo>
                    <a:close/>
                    <a:moveTo>
                      <a:pt x="25941" y="10525"/>
                    </a:moveTo>
                    <a:cubicBezTo>
                      <a:pt x="26847" y="10525"/>
                      <a:pt x="27589" y="11350"/>
                      <a:pt x="27742" y="12175"/>
                    </a:cubicBezTo>
                    <a:cubicBezTo>
                      <a:pt x="27964" y="13126"/>
                      <a:pt x="27362" y="14139"/>
                      <a:pt x="26412" y="14456"/>
                    </a:cubicBezTo>
                    <a:cubicBezTo>
                      <a:pt x="26317" y="14424"/>
                      <a:pt x="26285" y="14392"/>
                      <a:pt x="26222" y="14392"/>
                    </a:cubicBezTo>
                    <a:cubicBezTo>
                      <a:pt x="26127" y="14392"/>
                      <a:pt x="26000" y="14424"/>
                      <a:pt x="25937" y="14519"/>
                    </a:cubicBezTo>
                    <a:lnTo>
                      <a:pt x="25905" y="14551"/>
                    </a:lnTo>
                    <a:cubicBezTo>
                      <a:pt x="25462" y="14551"/>
                      <a:pt x="25050" y="14361"/>
                      <a:pt x="24797" y="14044"/>
                    </a:cubicBezTo>
                    <a:cubicBezTo>
                      <a:pt x="24417" y="13632"/>
                      <a:pt x="24227" y="13094"/>
                      <a:pt x="24259" y="12524"/>
                    </a:cubicBezTo>
                    <a:cubicBezTo>
                      <a:pt x="24259" y="12492"/>
                      <a:pt x="24259" y="12397"/>
                      <a:pt x="24227" y="12365"/>
                    </a:cubicBezTo>
                    <a:cubicBezTo>
                      <a:pt x="24227" y="12334"/>
                      <a:pt x="24195" y="12334"/>
                      <a:pt x="24164" y="12334"/>
                    </a:cubicBezTo>
                    <a:cubicBezTo>
                      <a:pt x="24227" y="11384"/>
                      <a:pt x="24955" y="10624"/>
                      <a:pt x="25842" y="10529"/>
                    </a:cubicBezTo>
                    <a:cubicBezTo>
                      <a:pt x="25875" y="10526"/>
                      <a:pt x="25908" y="10525"/>
                      <a:pt x="25941" y="10525"/>
                    </a:cubicBezTo>
                    <a:close/>
                    <a:moveTo>
                      <a:pt x="19857" y="10212"/>
                    </a:moveTo>
                    <a:cubicBezTo>
                      <a:pt x="21345" y="10275"/>
                      <a:pt x="22802" y="10465"/>
                      <a:pt x="24227" y="10750"/>
                    </a:cubicBezTo>
                    <a:cubicBezTo>
                      <a:pt x="23720" y="11257"/>
                      <a:pt x="23467" y="12017"/>
                      <a:pt x="23625" y="12714"/>
                    </a:cubicBezTo>
                    <a:cubicBezTo>
                      <a:pt x="23657" y="12841"/>
                      <a:pt x="23752" y="12904"/>
                      <a:pt x="23879" y="12904"/>
                    </a:cubicBezTo>
                    <a:cubicBezTo>
                      <a:pt x="23752" y="13917"/>
                      <a:pt x="24512" y="14867"/>
                      <a:pt x="25494" y="15089"/>
                    </a:cubicBezTo>
                    <a:cubicBezTo>
                      <a:pt x="24544" y="15944"/>
                      <a:pt x="23435" y="16641"/>
                      <a:pt x="22295" y="17243"/>
                    </a:cubicBezTo>
                    <a:cubicBezTo>
                      <a:pt x="21472" y="15406"/>
                      <a:pt x="20268" y="13696"/>
                      <a:pt x="19350" y="12429"/>
                    </a:cubicBezTo>
                    <a:cubicBezTo>
                      <a:pt x="19540" y="11732"/>
                      <a:pt x="19762" y="10972"/>
                      <a:pt x="19857" y="10212"/>
                    </a:cubicBezTo>
                    <a:close/>
                    <a:moveTo>
                      <a:pt x="19128" y="13126"/>
                    </a:moveTo>
                    <a:cubicBezTo>
                      <a:pt x="20047" y="14392"/>
                      <a:pt x="21028" y="15944"/>
                      <a:pt x="21725" y="17433"/>
                    </a:cubicBezTo>
                    <a:cubicBezTo>
                      <a:pt x="20078" y="18193"/>
                      <a:pt x="18241" y="18731"/>
                      <a:pt x="16500" y="19143"/>
                    </a:cubicBezTo>
                    <a:cubicBezTo>
                      <a:pt x="17291" y="17781"/>
                      <a:pt x="17988" y="16356"/>
                      <a:pt x="18526" y="14867"/>
                    </a:cubicBezTo>
                    <a:cubicBezTo>
                      <a:pt x="18716" y="14297"/>
                      <a:pt x="18938" y="13696"/>
                      <a:pt x="19128" y="13126"/>
                    </a:cubicBezTo>
                    <a:close/>
                    <a:moveTo>
                      <a:pt x="4877" y="12365"/>
                    </a:moveTo>
                    <a:cubicBezTo>
                      <a:pt x="5099" y="12904"/>
                      <a:pt x="5352" y="13442"/>
                      <a:pt x="5574" y="13949"/>
                    </a:cubicBezTo>
                    <a:cubicBezTo>
                      <a:pt x="4940" y="15659"/>
                      <a:pt x="4465" y="17401"/>
                      <a:pt x="4085" y="19174"/>
                    </a:cubicBezTo>
                    <a:cubicBezTo>
                      <a:pt x="3135" y="18858"/>
                      <a:pt x="2249" y="18351"/>
                      <a:pt x="1837" y="17433"/>
                    </a:cubicBezTo>
                    <a:cubicBezTo>
                      <a:pt x="760" y="15089"/>
                      <a:pt x="2945" y="13284"/>
                      <a:pt x="4877" y="12365"/>
                    </a:cubicBezTo>
                    <a:close/>
                    <a:moveTo>
                      <a:pt x="6017" y="14741"/>
                    </a:moveTo>
                    <a:cubicBezTo>
                      <a:pt x="6967" y="16577"/>
                      <a:pt x="8171" y="18319"/>
                      <a:pt x="9501" y="19839"/>
                    </a:cubicBezTo>
                    <a:cubicBezTo>
                      <a:pt x="8867" y="19839"/>
                      <a:pt x="8234" y="19808"/>
                      <a:pt x="7632" y="19713"/>
                    </a:cubicBezTo>
                    <a:cubicBezTo>
                      <a:pt x="6809" y="19649"/>
                      <a:pt x="5732" y="19554"/>
                      <a:pt x="4750" y="19333"/>
                    </a:cubicBezTo>
                    <a:cubicBezTo>
                      <a:pt x="5067" y="17781"/>
                      <a:pt x="5510" y="16229"/>
                      <a:pt x="6017" y="14741"/>
                    </a:cubicBezTo>
                    <a:close/>
                    <a:moveTo>
                      <a:pt x="16816" y="10054"/>
                    </a:moveTo>
                    <a:cubicBezTo>
                      <a:pt x="17070" y="10339"/>
                      <a:pt x="17291" y="10655"/>
                      <a:pt x="17513" y="10940"/>
                    </a:cubicBezTo>
                    <a:cubicBezTo>
                      <a:pt x="17830" y="11384"/>
                      <a:pt x="18210" y="11890"/>
                      <a:pt x="18653" y="12492"/>
                    </a:cubicBezTo>
                    <a:cubicBezTo>
                      <a:pt x="18305" y="13949"/>
                      <a:pt x="17766" y="15342"/>
                      <a:pt x="17196" y="16641"/>
                    </a:cubicBezTo>
                    <a:cubicBezTo>
                      <a:pt x="16753" y="17559"/>
                      <a:pt x="16278" y="18446"/>
                      <a:pt x="15771" y="19301"/>
                    </a:cubicBezTo>
                    <a:cubicBezTo>
                      <a:pt x="15201" y="19396"/>
                      <a:pt x="14663" y="19491"/>
                      <a:pt x="14124" y="19554"/>
                    </a:cubicBezTo>
                    <a:cubicBezTo>
                      <a:pt x="12858" y="19776"/>
                      <a:pt x="11591" y="19839"/>
                      <a:pt x="10292" y="19839"/>
                    </a:cubicBezTo>
                    <a:cubicBezTo>
                      <a:pt x="9754" y="19174"/>
                      <a:pt x="9216" y="18573"/>
                      <a:pt x="8836" y="18034"/>
                    </a:cubicBezTo>
                    <a:cubicBezTo>
                      <a:pt x="7854" y="16704"/>
                      <a:pt x="6999" y="15342"/>
                      <a:pt x="6302" y="13854"/>
                    </a:cubicBezTo>
                    <a:cubicBezTo>
                      <a:pt x="6619" y="13062"/>
                      <a:pt x="6936" y="12239"/>
                      <a:pt x="7252" y="11479"/>
                    </a:cubicBezTo>
                    <a:cubicBezTo>
                      <a:pt x="8677" y="11067"/>
                      <a:pt x="10166" y="10750"/>
                      <a:pt x="11654" y="10497"/>
                    </a:cubicBezTo>
                    <a:cubicBezTo>
                      <a:pt x="13333" y="10212"/>
                      <a:pt x="15075" y="10117"/>
                      <a:pt x="16816" y="10054"/>
                    </a:cubicBezTo>
                    <a:close/>
                    <a:moveTo>
                      <a:pt x="15360" y="19998"/>
                    </a:moveTo>
                    <a:lnTo>
                      <a:pt x="15360" y="19998"/>
                    </a:lnTo>
                    <a:cubicBezTo>
                      <a:pt x="14726" y="20948"/>
                      <a:pt x="14029" y="21898"/>
                      <a:pt x="13301" y="22816"/>
                    </a:cubicBezTo>
                    <a:cubicBezTo>
                      <a:pt x="12383" y="22088"/>
                      <a:pt x="11559" y="21264"/>
                      <a:pt x="10863" y="20441"/>
                    </a:cubicBezTo>
                    <a:cubicBezTo>
                      <a:pt x="11559" y="20409"/>
                      <a:pt x="12224" y="20346"/>
                      <a:pt x="12921" y="20314"/>
                    </a:cubicBezTo>
                    <a:cubicBezTo>
                      <a:pt x="13713" y="20251"/>
                      <a:pt x="14536" y="20124"/>
                      <a:pt x="15360" y="19998"/>
                    </a:cubicBezTo>
                    <a:close/>
                    <a:moveTo>
                      <a:pt x="21947" y="18034"/>
                    </a:moveTo>
                    <a:cubicBezTo>
                      <a:pt x="23055" y="20568"/>
                      <a:pt x="23277" y="23070"/>
                      <a:pt x="20997" y="24463"/>
                    </a:cubicBezTo>
                    <a:cubicBezTo>
                      <a:pt x="20213" y="24961"/>
                      <a:pt x="19395" y="25175"/>
                      <a:pt x="18567" y="25175"/>
                    </a:cubicBezTo>
                    <a:cubicBezTo>
                      <a:pt x="16917" y="25175"/>
                      <a:pt x="15231" y="24324"/>
                      <a:pt x="13713" y="23165"/>
                    </a:cubicBezTo>
                    <a:cubicBezTo>
                      <a:pt x="14568" y="22151"/>
                      <a:pt x="15360" y="21043"/>
                      <a:pt x="16088" y="19871"/>
                    </a:cubicBezTo>
                    <a:cubicBezTo>
                      <a:pt x="18051" y="19491"/>
                      <a:pt x="20110" y="18889"/>
                      <a:pt x="21947" y="18034"/>
                    </a:cubicBezTo>
                    <a:close/>
                    <a:moveTo>
                      <a:pt x="4592" y="19903"/>
                    </a:moveTo>
                    <a:lnTo>
                      <a:pt x="5067" y="19998"/>
                    </a:lnTo>
                    <a:cubicBezTo>
                      <a:pt x="6651" y="20314"/>
                      <a:pt x="8329" y="20473"/>
                      <a:pt x="9976" y="20473"/>
                    </a:cubicBezTo>
                    <a:cubicBezTo>
                      <a:pt x="10736" y="21328"/>
                      <a:pt x="11749" y="22341"/>
                      <a:pt x="12921" y="23260"/>
                    </a:cubicBezTo>
                    <a:cubicBezTo>
                      <a:pt x="11718" y="24685"/>
                      <a:pt x="10324" y="26015"/>
                      <a:pt x="8836" y="27218"/>
                    </a:cubicBezTo>
                    <a:cubicBezTo>
                      <a:pt x="8709" y="26458"/>
                      <a:pt x="8361" y="25761"/>
                      <a:pt x="7759" y="25223"/>
                    </a:cubicBezTo>
                    <a:cubicBezTo>
                      <a:pt x="7201" y="24780"/>
                      <a:pt x="6481" y="24549"/>
                      <a:pt x="5762" y="24549"/>
                    </a:cubicBezTo>
                    <a:cubicBezTo>
                      <a:pt x="5095" y="24549"/>
                      <a:pt x="4429" y="24748"/>
                      <a:pt x="3895" y="25160"/>
                    </a:cubicBezTo>
                    <a:cubicBezTo>
                      <a:pt x="3990" y="23386"/>
                      <a:pt x="4275" y="21581"/>
                      <a:pt x="4592" y="19903"/>
                    </a:cubicBezTo>
                    <a:close/>
                    <a:moveTo>
                      <a:pt x="5764" y="25160"/>
                    </a:moveTo>
                    <a:cubicBezTo>
                      <a:pt x="6321" y="25160"/>
                      <a:pt x="6878" y="25324"/>
                      <a:pt x="7316" y="25666"/>
                    </a:cubicBezTo>
                    <a:cubicBezTo>
                      <a:pt x="7822" y="26015"/>
                      <a:pt x="8139" y="26648"/>
                      <a:pt x="8266" y="27345"/>
                    </a:cubicBezTo>
                    <a:cubicBezTo>
                      <a:pt x="8361" y="28042"/>
                      <a:pt x="8202" y="28738"/>
                      <a:pt x="7791" y="29277"/>
                    </a:cubicBezTo>
                    <a:cubicBezTo>
                      <a:pt x="7279" y="29931"/>
                      <a:pt x="6556" y="30216"/>
                      <a:pt x="5818" y="30216"/>
                    </a:cubicBezTo>
                    <a:cubicBezTo>
                      <a:pt x="5414" y="30216"/>
                      <a:pt x="5005" y="30130"/>
                      <a:pt x="4624" y="29973"/>
                    </a:cubicBezTo>
                    <a:cubicBezTo>
                      <a:pt x="4402" y="29910"/>
                      <a:pt x="4212" y="29783"/>
                      <a:pt x="3990" y="29625"/>
                    </a:cubicBezTo>
                    <a:cubicBezTo>
                      <a:pt x="3927" y="29593"/>
                      <a:pt x="3895" y="29562"/>
                      <a:pt x="3800" y="29562"/>
                    </a:cubicBezTo>
                    <a:cubicBezTo>
                      <a:pt x="3135" y="28548"/>
                      <a:pt x="2945" y="27028"/>
                      <a:pt x="3832" y="25983"/>
                    </a:cubicBezTo>
                    <a:cubicBezTo>
                      <a:pt x="4299" y="25444"/>
                      <a:pt x="5032" y="25160"/>
                      <a:pt x="5764" y="25160"/>
                    </a:cubicBezTo>
                    <a:close/>
                    <a:moveTo>
                      <a:pt x="4655" y="0"/>
                    </a:moveTo>
                    <a:cubicBezTo>
                      <a:pt x="4572" y="0"/>
                      <a:pt x="4487" y="5"/>
                      <a:pt x="4402" y="15"/>
                    </a:cubicBezTo>
                    <a:cubicBezTo>
                      <a:pt x="2882" y="141"/>
                      <a:pt x="1520" y="1756"/>
                      <a:pt x="1900" y="3245"/>
                    </a:cubicBezTo>
                    <a:cubicBezTo>
                      <a:pt x="1932" y="3340"/>
                      <a:pt x="1995" y="3403"/>
                      <a:pt x="2059" y="3403"/>
                    </a:cubicBezTo>
                    <a:cubicBezTo>
                      <a:pt x="2059" y="4132"/>
                      <a:pt x="2470" y="4638"/>
                      <a:pt x="2977" y="4955"/>
                    </a:cubicBezTo>
                    <a:lnTo>
                      <a:pt x="2977" y="4987"/>
                    </a:lnTo>
                    <a:cubicBezTo>
                      <a:pt x="3199" y="7362"/>
                      <a:pt x="3800" y="9705"/>
                      <a:pt x="4687" y="11922"/>
                    </a:cubicBezTo>
                    <a:cubicBezTo>
                      <a:pt x="2217" y="13062"/>
                      <a:pt x="0" y="14899"/>
                      <a:pt x="1267" y="17654"/>
                    </a:cubicBezTo>
                    <a:cubicBezTo>
                      <a:pt x="1742" y="18763"/>
                      <a:pt x="2819" y="19364"/>
                      <a:pt x="3959" y="19713"/>
                    </a:cubicBezTo>
                    <a:cubicBezTo>
                      <a:pt x="3579" y="21549"/>
                      <a:pt x="3325" y="23418"/>
                      <a:pt x="3199" y="25255"/>
                    </a:cubicBezTo>
                    <a:cubicBezTo>
                      <a:pt x="3199" y="25413"/>
                      <a:pt x="3294" y="25540"/>
                      <a:pt x="3420" y="25571"/>
                    </a:cubicBezTo>
                    <a:cubicBezTo>
                      <a:pt x="2375" y="26775"/>
                      <a:pt x="2407" y="28675"/>
                      <a:pt x="3515" y="29783"/>
                    </a:cubicBezTo>
                    <a:cubicBezTo>
                      <a:pt x="3579" y="29815"/>
                      <a:pt x="3579" y="29815"/>
                      <a:pt x="3610" y="29815"/>
                    </a:cubicBezTo>
                    <a:lnTo>
                      <a:pt x="3610" y="29910"/>
                    </a:lnTo>
                    <a:lnTo>
                      <a:pt x="3642" y="29910"/>
                    </a:lnTo>
                    <a:cubicBezTo>
                      <a:pt x="3642" y="29973"/>
                      <a:pt x="3642" y="30037"/>
                      <a:pt x="3737" y="30068"/>
                    </a:cubicBezTo>
                    <a:cubicBezTo>
                      <a:pt x="4312" y="30572"/>
                      <a:pt x="5057" y="30820"/>
                      <a:pt x="5803" y="30820"/>
                    </a:cubicBezTo>
                    <a:cubicBezTo>
                      <a:pt x="6699" y="30820"/>
                      <a:pt x="7597" y="30461"/>
                      <a:pt x="8202" y="29752"/>
                    </a:cubicBezTo>
                    <a:cubicBezTo>
                      <a:pt x="8677" y="29182"/>
                      <a:pt x="8899" y="28422"/>
                      <a:pt x="8899" y="27693"/>
                    </a:cubicBezTo>
                    <a:cubicBezTo>
                      <a:pt x="10578" y="26458"/>
                      <a:pt x="12066" y="25065"/>
                      <a:pt x="13428" y="23513"/>
                    </a:cubicBezTo>
                    <a:cubicBezTo>
                      <a:pt x="15116" y="24769"/>
                      <a:pt x="17072" y="25783"/>
                      <a:pt x="18919" y="25783"/>
                    </a:cubicBezTo>
                    <a:cubicBezTo>
                      <a:pt x="20051" y="25783"/>
                      <a:pt x="21142" y="25402"/>
                      <a:pt x="22105" y="24463"/>
                    </a:cubicBezTo>
                    <a:cubicBezTo>
                      <a:pt x="23942" y="22690"/>
                      <a:pt x="23593" y="20156"/>
                      <a:pt x="22580" y="17718"/>
                    </a:cubicBezTo>
                    <a:cubicBezTo>
                      <a:pt x="23910" y="16989"/>
                      <a:pt x="25177" y="16166"/>
                      <a:pt x="26159" y="15089"/>
                    </a:cubicBezTo>
                    <a:cubicBezTo>
                      <a:pt x="27425" y="14962"/>
                      <a:pt x="28502" y="13791"/>
                      <a:pt x="28471" y="12492"/>
                    </a:cubicBezTo>
                    <a:cubicBezTo>
                      <a:pt x="28439" y="11178"/>
                      <a:pt x="27357" y="9895"/>
                      <a:pt x="25987" y="9895"/>
                    </a:cubicBezTo>
                    <a:cubicBezTo>
                      <a:pt x="25970" y="9895"/>
                      <a:pt x="25954" y="9895"/>
                      <a:pt x="25937" y="9895"/>
                    </a:cubicBezTo>
                    <a:cubicBezTo>
                      <a:pt x="25462" y="9895"/>
                      <a:pt x="25019" y="10117"/>
                      <a:pt x="24639" y="10370"/>
                    </a:cubicBezTo>
                    <a:cubicBezTo>
                      <a:pt x="24639" y="10275"/>
                      <a:pt x="24544" y="10149"/>
                      <a:pt x="24385" y="10149"/>
                    </a:cubicBezTo>
                    <a:cubicBezTo>
                      <a:pt x="22928" y="9864"/>
                      <a:pt x="21472" y="9705"/>
                      <a:pt x="19983" y="9579"/>
                    </a:cubicBezTo>
                    <a:cubicBezTo>
                      <a:pt x="20110" y="8882"/>
                      <a:pt x="20237" y="8122"/>
                      <a:pt x="20268" y="7425"/>
                    </a:cubicBezTo>
                    <a:cubicBezTo>
                      <a:pt x="20458" y="5398"/>
                      <a:pt x="20870" y="2358"/>
                      <a:pt x="19128" y="838"/>
                    </a:cubicBezTo>
                    <a:cubicBezTo>
                      <a:pt x="18509" y="307"/>
                      <a:pt x="17779" y="94"/>
                      <a:pt x="17028" y="94"/>
                    </a:cubicBezTo>
                    <a:cubicBezTo>
                      <a:pt x="15898" y="94"/>
                      <a:pt x="14721" y="577"/>
                      <a:pt x="13808" y="1186"/>
                    </a:cubicBezTo>
                    <a:cubicBezTo>
                      <a:pt x="12763" y="1915"/>
                      <a:pt x="11844" y="2865"/>
                      <a:pt x="11021" y="3878"/>
                    </a:cubicBezTo>
                    <a:cubicBezTo>
                      <a:pt x="9912" y="3213"/>
                      <a:pt x="8677" y="2706"/>
                      <a:pt x="7379" y="2358"/>
                    </a:cubicBezTo>
                    <a:lnTo>
                      <a:pt x="7221" y="2358"/>
                    </a:lnTo>
                    <a:cubicBezTo>
                      <a:pt x="6983" y="1109"/>
                      <a:pt x="5935" y="0"/>
                      <a:pt x="465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20" name="Google Shape;2500;p5">
              <a:extLst>
                <a:ext uri="{FF2B5EF4-FFF2-40B4-BE49-F238E27FC236}">
                  <a16:creationId xmlns:a16="http://schemas.microsoft.com/office/drawing/2014/main" id="{8B5FE30E-E2B2-3455-3CC6-42BAA26CBDA9}"/>
                </a:ext>
              </a:extLst>
            </p:cNvPr>
            <p:cNvGrpSpPr/>
            <p:nvPr/>
          </p:nvGrpSpPr>
          <p:grpSpPr>
            <a:xfrm>
              <a:off x="6116139" y="4384510"/>
              <a:ext cx="117897" cy="121146"/>
              <a:chOff x="2002763" y="309661"/>
              <a:chExt cx="83901" cy="88726"/>
            </a:xfrm>
          </p:grpSpPr>
          <p:sp>
            <p:nvSpPr>
              <p:cNvPr id="1921" name="Google Shape;2501;p5">
                <a:extLst>
                  <a:ext uri="{FF2B5EF4-FFF2-40B4-BE49-F238E27FC236}">
                    <a16:creationId xmlns:a16="http://schemas.microsoft.com/office/drawing/2014/main" id="{CBF18871-DA05-E901-6181-42C8A03191B4}"/>
                  </a:ext>
                </a:extLst>
              </p:cNvPr>
              <p:cNvSpPr/>
              <p:nvPr/>
            </p:nvSpPr>
            <p:spPr>
              <a:xfrm>
                <a:off x="2002763" y="309661"/>
                <a:ext cx="83901" cy="88726"/>
              </a:xfrm>
              <a:custGeom>
                <a:avLst/>
                <a:gdLst/>
                <a:ahLst/>
                <a:cxnLst/>
                <a:rect l="l" t="t" r="r" b="b"/>
                <a:pathLst>
                  <a:path w="3991" h="4220" extrusionOk="0">
                    <a:moveTo>
                      <a:pt x="1591" y="902"/>
                    </a:moveTo>
                    <a:cubicBezTo>
                      <a:pt x="1782" y="902"/>
                      <a:pt x="1976" y="959"/>
                      <a:pt x="2154" y="1084"/>
                    </a:cubicBezTo>
                    <a:cubicBezTo>
                      <a:pt x="2310" y="1162"/>
                      <a:pt x="2166" y="1369"/>
                      <a:pt x="2022" y="1369"/>
                    </a:cubicBezTo>
                    <a:cubicBezTo>
                      <a:pt x="1991" y="1369"/>
                      <a:pt x="1960" y="1360"/>
                      <a:pt x="1932" y="1337"/>
                    </a:cubicBezTo>
                    <a:cubicBezTo>
                      <a:pt x="1814" y="1262"/>
                      <a:pt x="1678" y="1227"/>
                      <a:pt x="1542" y="1227"/>
                    </a:cubicBezTo>
                    <a:cubicBezTo>
                      <a:pt x="1277" y="1227"/>
                      <a:pt x="1013" y="1361"/>
                      <a:pt x="887" y="1591"/>
                    </a:cubicBezTo>
                    <a:cubicBezTo>
                      <a:pt x="856" y="1633"/>
                      <a:pt x="817" y="1651"/>
                      <a:pt x="781" y="1651"/>
                    </a:cubicBezTo>
                    <a:cubicBezTo>
                      <a:pt x="708" y="1651"/>
                      <a:pt x="644" y="1580"/>
                      <a:pt x="666" y="1496"/>
                    </a:cubicBezTo>
                    <a:cubicBezTo>
                      <a:pt x="835" y="1135"/>
                      <a:pt x="1204" y="902"/>
                      <a:pt x="1591" y="902"/>
                    </a:cubicBezTo>
                    <a:close/>
                    <a:moveTo>
                      <a:pt x="1923" y="0"/>
                    </a:moveTo>
                    <a:cubicBezTo>
                      <a:pt x="1874" y="0"/>
                      <a:pt x="1824" y="3"/>
                      <a:pt x="1774" y="7"/>
                    </a:cubicBezTo>
                    <a:cubicBezTo>
                      <a:pt x="761" y="71"/>
                      <a:pt x="32" y="957"/>
                      <a:pt x="1" y="1939"/>
                    </a:cubicBezTo>
                    <a:cubicBezTo>
                      <a:pt x="32" y="1939"/>
                      <a:pt x="127" y="1971"/>
                      <a:pt x="127" y="2066"/>
                    </a:cubicBezTo>
                    <a:cubicBezTo>
                      <a:pt x="32" y="3143"/>
                      <a:pt x="824" y="4219"/>
                      <a:pt x="1901" y="4219"/>
                    </a:cubicBezTo>
                    <a:lnTo>
                      <a:pt x="1964" y="4124"/>
                    </a:lnTo>
                    <a:cubicBezTo>
                      <a:pt x="2018" y="4071"/>
                      <a:pt x="2077" y="4051"/>
                      <a:pt x="2134" y="4051"/>
                    </a:cubicBezTo>
                    <a:cubicBezTo>
                      <a:pt x="2213" y="4051"/>
                      <a:pt x="2289" y="4088"/>
                      <a:pt x="2344" y="4124"/>
                    </a:cubicBezTo>
                    <a:cubicBezTo>
                      <a:pt x="3357" y="3839"/>
                      <a:pt x="3991" y="2731"/>
                      <a:pt x="3801" y="1717"/>
                    </a:cubicBezTo>
                    <a:cubicBezTo>
                      <a:pt x="3620" y="845"/>
                      <a:pt x="2867" y="0"/>
                      <a:pt x="1923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2" name="Google Shape;2502;p5">
                <a:extLst>
                  <a:ext uri="{FF2B5EF4-FFF2-40B4-BE49-F238E27FC236}">
                    <a16:creationId xmlns:a16="http://schemas.microsoft.com/office/drawing/2014/main" id="{DF15B8AA-9BAF-3F6A-3070-6E0BBD4DCF6A}"/>
                  </a:ext>
                </a:extLst>
              </p:cNvPr>
              <p:cNvSpPr/>
              <p:nvPr/>
            </p:nvSpPr>
            <p:spPr>
              <a:xfrm>
                <a:off x="2013422" y="326397"/>
                <a:ext cx="36621" cy="19763"/>
              </a:xfrm>
              <a:custGeom>
                <a:avLst/>
                <a:gdLst/>
                <a:ahLst/>
                <a:cxnLst/>
                <a:rect l="l" t="t" r="r" b="b"/>
                <a:pathLst>
                  <a:path w="1742" h="940" extrusionOk="0">
                    <a:moveTo>
                      <a:pt x="993" y="0"/>
                    </a:moveTo>
                    <a:cubicBezTo>
                      <a:pt x="903" y="0"/>
                      <a:pt x="813" y="11"/>
                      <a:pt x="729" y="35"/>
                    </a:cubicBezTo>
                    <a:cubicBezTo>
                      <a:pt x="412" y="130"/>
                      <a:pt x="127" y="351"/>
                      <a:pt x="0" y="636"/>
                    </a:cubicBezTo>
                    <a:cubicBezTo>
                      <a:pt x="0" y="763"/>
                      <a:pt x="64" y="858"/>
                      <a:pt x="127" y="921"/>
                    </a:cubicBezTo>
                    <a:cubicBezTo>
                      <a:pt x="159" y="932"/>
                      <a:pt x="197" y="939"/>
                      <a:pt x="236" y="939"/>
                    </a:cubicBezTo>
                    <a:cubicBezTo>
                      <a:pt x="313" y="939"/>
                      <a:pt x="391" y="911"/>
                      <a:pt x="412" y="826"/>
                    </a:cubicBezTo>
                    <a:cubicBezTo>
                      <a:pt x="475" y="668"/>
                      <a:pt x="634" y="605"/>
                      <a:pt x="792" y="573"/>
                    </a:cubicBezTo>
                    <a:cubicBezTo>
                      <a:pt x="857" y="555"/>
                      <a:pt x="919" y="547"/>
                      <a:pt x="978" y="547"/>
                    </a:cubicBezTo>
                    <a:cubicBezTo>
                      <a:pt x="1120" y="547"/>
                      <a:pt x="1241" y="592"/>
                      <a:pt x="1330" y="636"/>
                    </a:cubicBezTo>
                    <a:cubicBezTo>
                      <a:pt x="1375" y="659"/>
                      <a:pt x="1452" y="681"/>
                      <a:pt x="1515" y="681"/>
                    </a:cubicBezTo>
                    <a:cubicBezTo>
                      <a:pt x="1541" y="681"/>
                      <a:pt x="1565" y="677"/>
                      <a:pt x="1584" y="668"/>
                    </a:cubicBezTo>
                    <a:cubicBezTo>
                      <a:pt x="1679" y="636"/>
                      <a:pt x="1742" y="510"/>
                      <a:pt x="1742" y="446"/>
                    </a:cubicBezTo>
                    <a:cubicBezTo>
                      <a:pt x="1742" y="351"/>
                      <a:pt x="1710" y="288"/>
                      <a:pt x="1647" y="193"/>
                    </a:cubicBezTo>
                    <a:cubicBezTo>
                      <a:pt x="1584" y="161"/>
                      <a:pt x="1520" y="130"/>
                      <a:pt x="1425" y="66"/>
                    </a:cubicBezTo>
                    <a:cubicBezTo>
                      <a:pt x="1288" y="27"/>
                      <a:pt x="1139" y="0"/>
                      <a:pt x="993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932" name="Google Shape;2489;p5">
            <a:extLst>
              <a:ext uri="{FF2B5EF4-FFF2-40B4-BE49-F238E27FC236}">
                <a16:creationId xmlns:a16="http://schemas.microsoft.com/office/drawing/2014/main" id="{9E20AB9C-AF1E-B269-0313-E2C8FE7845EF}"/>
              </a:ext>
            </a:extLst>
          </p:cNvPr>
          <p:cNvGrpSpPr/>
          <p:nvPr/>
        </p:nvGrpSpPr>
        <p:grpSpPr>
          <a:xfrm>
            <a:off x="188676" y="5271398"/>
            <a:ext cx="514069" cy="551484"/>
            <a:chOff x="6050758" y="3857638"/>
            <a:chExt cx="599204" cy="648018"/>
          </a:xfrm>
        </p:grpSpPr>
        <p:grpSp>
          <p:nvGrpSpPr>
            <p:cNvPr id="1933" name="Google Shape;2490;p5">
              <a:extLst>
                <a:ext uri="{FF2B5EF4-FFF2-40B4-BE49-F238E27FC236}">
                  <a16:creationId xmlns:a16="http://schemas.microsoft.com/office/drawing/2014/main" id="{CBAA4C14-6BB0-3614-D601-0AA43123A49C}"/>
                </a:ext>
              </a:extLst>
            </p:cNvPr>
            <p:cNvGrpSpPr/>
            <p:nvPr/>
          </p:nvGrpSpPr>
          <p:grpSpPr>
            <a:xfrm>
              <a:off x="6050758" y="3857638"/>
              <a:ext cx="599204" cy="648012"/>
              <a:chOff x="1496783" y="89788"/>
              <a:chExt cx="599204" cy="648012"/>
            </a:xfrm>
          </p:grpSpPr>
          <p:sp>
            <p:nvSpPr>
              <p:cNvPr id="1937" name="Google Shape;2491;p5">
                <a:extLst>
                  <a:ext uri="{FF2B5EF4-FFF2-40B4-BE49-F238E27FC236}">
                    <a16:creationId xmlns:a16="http://schemas.microsoft.com/office/drawing/2014/main" id="{9862F203-E788-617A-0DE0-B88A5161BFB4}"/>
                  </a:ext>
                </a:extLst>
              </p:cNvPr>
              <p:cNvSpPr/>
              <p:nvPr/>
            </p:nvSpPr>
            <p:spPr>
              <a:xfrm>
                <a:off x="1572004" y="634803"/>
                <a:ext cx="38639" cy="54539"/>
              </a:xfrm>
              <a:custGeom>
                <a:avLst/>
                <a:gdLst/>
                <a:ahLst/>
                <a:cxnLst/>
                <a:rect l="l" t="t" r="r" b="b"/>
                <a:pathLst>
                  <a:path w="1838" h="2594" extrusionOk="0">
                    <a:moveTo>
                      <a:pt x="1575" y="0"/>
                    </a:moveTo>
                    <a:cubicBezTo>
                      <a:pt x="1559" y="0"/>
                      <a:pt x="1542" y="7"/>
                      <a:pt x="1521" y="28"/>
                    </a:cubicBezTo>
                    <a:cubicBezTo>
                      <a:pt x="1046" y="60"/>
                      <a:pt x="666" y="345"/>
                      <a:pt x="381" y="757"/>
                    </a:cubicBezTo>
                    <a:cubicBezTo>
                      <a:pt x="64" y="1295"/>
                      <a:pt x="1" y="1929"/>
                      <a:pt x="159" y="2435"/>
                    </a:cubicBezTo>
                    <a:cubicBezTo>
                      <a:pt x="191" y="2562"/>
                      <a:pt x="317" y="2594"/>
                      <a:pt x="412" y="2594"/>
                    </a:cubicBezTo>
                    <a:cubicBezTo>
                      <a:pt x="539" y="2562"/>
                      <a:pt x="634" y="2435"/>
                      <a:pt x="571" y="2309"/>
                    </a:cubicBezTo>
                    <a:cubicBezTo>
                      <a:pt x="349" y="1390"/>
                      <a:pt x="1014" y="757"/>
                      <a:pt x="1647" y="567"/>
                    </a:cubicBezTo>
                    <a:cubicBezTo>
                      <a:pt x="1774" y="535"/>
                      <a:pt x="1837" y="408"/>
                      <a:pt x="1806" y="250"/>
                    </a:cubicBezTo>
                    <a:cubicBezTo>
                      <a:pt x="1774" y="123"/>
                      <a:pt x="1742" y="60"/>
                      <a:pt x="1647" y="28"/>
                    </a:cubicBezTo>
                    <a:cubicBezTo>
                      <a:pt x="1626" y="28"/>
                      <a:pt x="1605" y="0"/>
                      <a:pt x="1575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38" name="Google Shape;2492;p5">
                <a:extLst>
                  <a:ext uri="{FF2B5EF4-FFF2-40B4-BE49-F238E27FC236}">
                    <a16:creationId xmlns:a16="http://schemas.microsoft.com/office/drawing/2014/main" id="{82F6F36D-76A3-8C03-5C6D-3C6E2E94BAFB}"/>
                  </a:ext>
                </a:extLst>
              </p:cNvPr>
              <p:cNvSpPr/>
              <p:nvPr/>
            </p:nvSpPr>
            <p:spPr>
              <a:xfrm>
                <a:off x="1544043" y="99712"/>
                <a:ext cx="99226" cy="92931"/>
              </a:xfrm>
              <a:custGeom>
                <a:avLst/>
                <a:gdLst/>
                <a:ahLst/>
                <a:cxnLst/>
                <a:rect l="l" t="t" r="r" b="b"/>
                <a:pathLst>
                  <a:path w="4720" h="4420" extrusionOk="0">
                    <a:moveTo>
                      <a:pt x="806" y="2490"/>
                    </a:moveTo>
                    <a:cubicBezTo>
                      <a:pt x="873" y="2490"/>
                      <a:pt x="937" y="2530"/>
                      <a:pt x="951" y="2615"/>
                    </a:cubicBezTo>
                    <a:cubicBezTo>
                      <a:pt x="1046" y="3153"/>
                      <a:pt x="1362" y="3533"/>
                      <a:pt x="1901" y="3660"/>
                    </a:cubicBezTo>
                    <a:cubicBezTo>
                      <a:pt x="2059" y="3691"/>
                      <a:pt x="2027" y="3881"/>
                      <a:pt x="1869" y="3881"/>
                    </a:cubicBezTo>
                    <a:cubicBezTo>
                      <a:pt x="1267" y="3850"/>
                      <a:pt x="634" y="3311"/>
                      <a:pt x="634" y="2678"/>
                    </a:cubicBezTo>
                    <a:cubicBezTo>
                      <a:pt x="634" y="2554"/>
                      <a:pt x="722" y="2490"/>
                      <a:pt x="806" y="2490"/>
                    </a:cubicBezTo>
                    <a:close/>
                    <a:moveTo>
                      <a:pt x="2372" y="1"/>
                    </a:moveTo>
                    <a:cubicBezTo>
                      <a:pt x="2290" y="1"/>
                      <a:pt x="2206" y="6"/>
                      <a:pt x="2122" y="18"/>
                    </a:cubicBezTo>
                    <a:cubicBezTo>
                      <a:pt x="761" y="208"/>
                      <a:pt x="1" y="1474"/>
                      <a:pt x="127" y="2741"/>
                    </a:cubicBezTo>
                    <a:cubicBezTo>
                      <a:pt x="396" y="3763"/>
                      <a:pt x="1259" y="4420"/>
                      <a:pt x="2289" y="4420"/>
                    </a:cubicBezTo>
                    <a:cubicBezTo>
                      <a:pt x="2472" y="4420"/>
                      <a:pt x="2660" y="4399"/>
                      <a:pt x="2851" y="4356"/>
                    </a:cubicBezTo>
                    <a:cubicBezTo>
                      <a:pt x="3959" y="4103"/>
                      <a:pt x="4719" y="3090"/>
                      <a:pt x="4529" y="1949"/>
                    </a:cubicBezTo>
                    <a:cubicBezTo>
                      <a:pt x="4353" y="921"/>
                      <a:pt x="3440" y="1"/>
                      <a:pt x="2372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39" name="Google Shape;2493;p5">
                <a:extLst>
                  <a:ext uri="{FF2B5EF4-FFF2-40B4-BE49-F238E27FC236}">
                    <a16:creationId xmlns:a16="http://schemas.microsoft.com/office/drawing/2014/main" id="{6DC667F2-30E5-88A1-C1C5-EE0BCDEAA410}"/>
                  </a:ext>
                </a:extLst>
              </p:cNvPr>
              <p:cNvSpPr/>
              <p:nvPr/>
            </p:nvSpPr>
            <p:spPr>
              <a:xfrm>
                <a:off x="1556026" y="149708"/>
                <a:ext cx="33300" cy="34271"/>
              </a:xfrm>
              <a:custGeom>
                <a:avLst/>
                <a:gdLst/>
                <a:ahLst/>
                <a:cxnLst/>
                <a:rect l="l" t="t" r="r" b="b"/>
                <a:pathLst>
                  <a:path w="1584" h="1630" extrusionOk="0">
                    <a:moveTo>
                      <a:pt x="262" y="1"/>
                    </a:moveTo>
                    <a:cubicBezTo>
                      <a:pt x="247" y="1"/>
                      <a:pt x="233" y="4"/>
                      <a:pt x="222" y="15"/>
                    </a:cubicBezTo>
                    <a:cubicBezTo>
                      <a:pt x="127" y="15"/>
                      <a:pt x="1" y="142"/>
                      <a:pt x="1" y="300"/>
                    </a:cubicBezTo>
                    <a:cubicBezTo>
                      <a:pt x="1" y="965"/>
                      <a:pt x="634" y="1598"/>
                      <a:pt x="1331" y="1630"/>
                    </a:cubicBezTo>
                    <a:cubicBezTo>
                      <a:pt x="1489" y="1630"/>
                      <a:pt x="1584" y="1567"/>
                      <a:pt x="1584" y="1440"/>
                    </a:cubicBezTo>
                    <a:cubicBezTo>
                      <a:pt x="1584" y="1282"/>
                      <a:pt x="1489" y="1187"/>
                      <a:pt x="1394" y="1155"/>
                    </a:cubicBezTo>
                    <a:cubicBezTo>
                      <a:pt x="919" y="1092"/>
                      <a:pt x="602" y="712"/>
                      <a:pt x="507" y="205"/>
                    </a:cubicBezTo>
                    <a:cubicBezTo>
                      <a:pt x="507" y="142"/>
                      <a:pt x="444" y="46"/>
                      <a:pt x="349" y="15"/>
                    </a:cubicBezTo>
                    <a:cubicBezTo>
                      <a:pt x="328" y="15"/>
                      <a:pt x="293" y="1"/>
                      <a:pt x="262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40" name="Google Shape;2494;p5">
                <a:extLst>
                  <a:ext uri="{FF2B5EF4-FFF2-40B4-BE49-F238E27FC236}">
                    <a16:creationId xmlns:a16="http://schemas.microsoft.com/office/drawing/2014/main" id="{6D2ECA61-6C10-56F6-F304-0C96C917A838}"/>
                  </a:ext>
                </a:extLst>
              </p:cNvPr>
              <p:cNvSpPr/>
              <p:nvPr/>
            </p:nvSpPr>
            <p:spPr>
              <a:xfrm>
                <a:off x="2002763" y="309661"/>
                <a:ext cx="83901" cy="88726"/>
              </a:xfrm>
              <a:custGeom>
                <a:avLst/>
                <a:gdLst/>
                <a:ahLst/>
                <a:cxnLst/>
                <a:rect l="l" t="t" r="r" b="b"/>
                <a:pathLst>
                  <a:path w="3991" h="4220" extrusionOk="0">
                    <a:moveTo>
                      <a:pt x="1591" y="902"/>
                    </a:moveTo>
                    <a:cubicBezTo>
                      <a:pt x="1782" y="902"/>
                      <a:pt x="1976" y="959"/>
                      <a:pt x="2154" y="1084"/>
                    </a:cubicBezTo>
                    <a:cubicBezTo>
                      <a:pt x="2310" y="1162"/>
                      <a:pt x="2166" y="1369"/>
                      <a:pt x="2022" y="1369"/>
                    </a:cubicBezTo>
                    <a:cubicBezTo>
                      <a:pt x="1991" y="1369"/>
                      <a:pt x="1960" y="1360"/>
                      <a:pt x="1932" y="1337"/>
                    </a:cubicBezTo>
                    <a:cubicBezTo>
                      <a:pt x="1814" y="1262"/>
                      <a:pt x="1678" y="1227"/>
                      <a:pt x="1542" y="1227"/>
                    </a:cubicBezTo>
                    <a:cubicBezTo>
                      <a:pt x="1277" y="1227"/>
                      <a:pt x="1013" y="1361"/>
                      <a:pt x="887" y="1591"/>
                    </a:cubicBezTo>
                    <a:cubicBezTo>
                      <a:pt x="856" y="1633"/>
                      <a:pt x="817" y="1651"/>
                      <a:pt x="781" y="1651"/>
                    </a:cubicBezTo>
                    <a:cubicBezTo>
                      <a:pt x="708" y="1651"/>
                      <a:pt x="644" y="1580"/>
                      <a:pt x="666" y="1496"/>
                    </a:cubicBezTo>
                    <a:cubicBezTo>
                      <a:pt x="835" y="1135"/>
                      <a:pt x="1204" y="902"/>
                      <a:pt x="1591" y="902"/>
                    </a:cubicBezTo>
                    <a:close/>
                    <a:moveTo>
                      <a:pt x="1923" y="0"/>
                    </a:moveTo>
                    <a:cubicBezTo>
                      <a:pt x="1874" y="0"/>
                      <a:pt x="1824" y="3"/>
                      <a:pt x="1774" y="7"/>
                    </a:cubicBezTo>
                    <a:cubicBezTo>
                      <a:pt x="761" y="71"/>
                      <a:pt x="32" y="957"/>
                      <a:pt x="1" y="1939"/>
                    </a:cubicBezTo>
                    <a:cubicBezTo>
                      <a:pt x="32" y="1939"/>
                      <a:pt x="127" y="1971"/>
                      <a:pt x="127" y="2066"/>
                    </a:cubicBezTo>
                    <a:cubicBezTo>
                      <a:pt x="32" y="3143"/>
                      <a:pt x="824" y="4219"/>
                      <a:pt x="1901" y="4219"/>
                    </a:cubicBezTo>
                    <a:lnTo>
                      <a:pt x="1964" y="4124"/>
                    </a:lnTo>
                    <a:cubicBezTo>
                      <a:pt x="2018" y="4071"/>
                      <a:pt x="2077" y="4051"/>
                      <a:pt x="2134" y="4051"/>
                    </a:cubicBezTo>
                    <a:cubicBezTo>
                      <a:pt x="2213" y="4051"/>
                      <a:pt x="2289" y="4088"/>
                      <a:pt x="2344" y="4124"/>
                    </a:cubicBezTo>
                    <a:cubicBezTo>
                      <a:pt x="3357" y="3839"/>
                      <a:pt x="3991" y="2731"/>
                      <a:pt x="3801" y="1717"/>
                    </a:cubicBezTo>
                    <a:cubicBezTo>
                      <a:pt x="3620" y="845"/>
                      <a:pt x="2867" y="0"/>
                      <a:pt x="1923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41" name="Google Shape;2495;p5">
                <a:extLst>
                  <a:ext uri="{FF2B5EF4-FFF2-40B4-BE49-F238E27FC236}">
                    <a16:creationId xmlns:a16="http://schemas.microsoft.com/office/drawing/2014/main" id="{8F7EE0C6-2C87-2EE0-745A-9072489D2F6B}"/>
                  </a:ext>
                </a:extLst>
              </p:cNvPr>
              <p:cNvSpPr/>
              <p:nvPr/>
            </p:nvSpPr>
            <p:spPr>
              <a:xfrm>
                <a:off x="1703775" y="355536"/>
                <a:ext cx="111251" cy="86854"/>
              </a:xfrm>
              <a:custGeom>
                <a:avLst/>
                <a:gdLst/>
                <a:ahLst/>
                <a:cxnLst/>
                <a:rect l="l" t="t" r="r" b="b"/>
                <a:pathLst>
                  <a:path w="5292" h="4131" extrusionOk="0">
                    <a:moveTo>
                      <a:pt x="2231" y="1181"/>
                    </a:moveTo>
                    <a:cubicBezTo>
                      <a:pt x="2249" y="1181"/>
                      <a:pt x="2266" y="1182"/>
                      <a:pt x="2283" y="1182"/>
                    </a:cubicBezTo>
                    <a:cubicBezTo>
                      <a:pt x="2488" y="1212"/>
                      <a:pt x="2477" y="1538"/>
                      <a:pt x="2274" y="1538"/>
                    </a:cubicBezTo>
                    <a:cubicBezTo>
                      <a:pt x="2258" y="1538"/>
                      <a:pt x="2239" y="1535"/>
                      <a:pt x="2220" y="1531"/>
                    </a:cubicBezTo>
                    <a:cubicBezTo>
                      <a:pt x="2206" y="1530"/>
                      <a:pt x="2191" y="1529"/>
                      <a:pt x="2177" y="1529"/>
                    </a:cubicBezTo>
                    <a:cubicBezTo>
                      <a:pt x="1653" y="1529"/>
                      <a:pt x="1146" y="2083"/>
                      <a:pt x="1238" y="2607"/>
                    </a:cubicBezTo>
                    <a:cubicBezTo>
                      <a:pt x="1238" y="2694"/>
                      <a:pt x="1181" y="2743"/>
                      <a:pt x="1124" y="2743"/>
                    </a:cubicBezTo>
                    <a:cubicBezTo>
                      <a:pt x="1077" y="2743"/>
                      <a:pt x="1031" y="2710"/>
                      <a:pt x="1017" y="2639"/>
                    </a:cubicBezTo>
                    <a:cubicBezTo>
                      <a:pt x="800" y="1865"/>
                      <a:pt x="1461" y="1181"/>
                      <a:pt x="2231" y="1181"/>
                    </a:cubicBezTo>
                    <a:close/>
                    <a:moveTo>
                      <a:pt x="2939" y="1"/>
                    </a:moveTo>
                    <a:cubicBezTo>
                      <a:pt x="1855" y="1"/>
                      <a:pt x="1" y="1089"/>
                      <a:pt x="541" y="2291"/>
                    </a:cubicBezTo>
                    <a:cubicBezTo>
                      <a:pt x="569" y="2485"/>
                      <a:pt x="500" y="2582"/>
                      <a:pt x="376" y="2582"/>
                    </a:cubicBezTo>
                    <a:cubicBezTo>
                      <a:pt x="358" y="2582"/>
                      <a:pt x="340" y="2580"/>
                      <a:pt x="320" y="2576"/>
                    </a:cubicBezTo>
                    <a:lnTo>
                      <a:pt x="320" y="2576"/>
                    </a:lnTo>
                    <a:cubicBezTo>
                      <a:pt x="700" y="3241"/>
                      <a:pt x="1238" y="3811"/>
                      <a:pt x="1998" y="4032"/>
                    </a:cubicBezTo>
                    <a:cubicBezTo>
                      <a:pt x="2210" y="4099"/>
                      <a:pt x="2425" y="4130"/>
                      <a:pt x="2639" y="4130"/>
                    </a:cubicBezTo>
                    <a:cubicBezTo>
                      <a:pt x="3450" y="4130"/>
                      <a:pt x="4232" y="3676"/>
                      <a:pt x="4658" y="2924"/>
                    </a:cubicBezTo>
                    <a:cubicBezTo>
                      <a:pt x="5292" y="1752"/>
                      <a:pt x="4500" y="169"/>
                      <a:pt x="3107" y="11"/>
                    </a:cubicBezTo>
                    <a:cubicBezTo>
                      <a:pt x="3053" y="4"/>
                      <a:pt x="2997" y="1"/>
                      <a:pt x="2939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42" name="Google Shape;2496;p5">
                <a:extLst>
                  <a:ext uri="{FF2B5EF4-FFF2-40B4-BE49-F238E27FC236}">
                    <a16:creationId xmlns:a16="http://schemas.microsoft.com/office/drawing/2014/main" id="{6C213D5E-5A7F-6FD4-52D7-7B09E8ECABD5}"/>
                  </a:ext>
                </a:extLst>
              </p:cNvPr>
              <p:cNvSpPr/>
              <p:nvPr/>
            </p:nvSpPr>
            <p:spPr>
              <a:xfrm>
                <a:off x="1699171" y="345760"/>
                <a:ext cx="117810" cy="107900"/>
              </a:xfrm>
              <a:custGeom>
                <a:avLst/>
                <a:gdLst/>
                <a:ahLst/>
                <a:cxnLst/>
                <a:rect l="l" t="t" r="r" b="b"/>
                <a:pathLst>
                  <a:path w="5604" h="5132" extrusionOk="0">
                    <a:moveTo>
                      <a:pt x="3047" y="621"/>
                    </a:moveTo>
                    <a:cubicBezTo>
                      <a:pt x="3112" y="621"/>
                      <a:pt x="3173" y="625"/>
                      <a:pt x="3231" y="634"/>
                    </a:cubicBezTo>
                    <a:cubicBezTo>
                      <a:pt x="3927" y="666"/>
                      <a:pt x="4434" y="1046"/>
                      <a:pt x="4751" y="1616"/>
                    </a:cubicBezTo>
                    <a:cubicBezTo>
                      <a:pt x="5036" y="2154"/>
                      <a:pt x="5067" y="2851"/>
                      <a:pt x="4751" y="3389"/>
                    </a:cubicBezTo>
                    <a:cubicBezTo>
                      <a:pt x="4372" y="4121"/>
                      <a:pt x="3611" y="4551"/>
                      <a:pt x="2820" y="4551"/>
                    </a:cubicBezTo>
                    <a:cubicBezTo>
                      <a:pt x="2619" y="4551"/>
                      <a:pt x="2416" y="4524"/>
                      <a:pt x="2217" y="4466"/>
                    </a:cubicBezTo>
                    <a:cubicBezTo>
                      <a:pt x="2122" y="4434"/>
                      <a:pt x="2059" y="4434"/>
                      <a:pt x="1964" y="4371"/>
                    </a:cubicBezTo>
                    <a:cubicBezTo>
                      <a:pt x="1457" y="4149"/>
                      <a:pt x="1014" y="3737"/>
                      <a:pt x="665" y="3167"/>
                    </a:cubicBezTo>
                    <a:lnTo>
                      <a:pt x="792" y="3041"/>
                    </a:lnTo>
                    <a:cubicBezTo>
                      <a:pt x="824" y="2946"/>
                      <a:pt x="824" y="2851"/>
                      <a:pt x="792" y="2756"/>
                    </a:cubicBezTo>
                    <a:cubicBezTo>
                      <a:pt x="634" y="2407"/>
                      <a:pt x="697" y="2059"/>
                      <a:pt x="951" y="1679"/>
                    </a:cubicBezTo>
                    <a:cubicBezTo>
                      <a:pt x="1411" y="1045"/>
                      <a:pt x="2396" y="621"/>
                      <a:pt x="3047" y="621"/>
                    </a:cubicBezTo>
                    <a:close/>
                    <a:moveTo>
                      <a:pt x="3110" y="1"/>
                    </a:moveTo>
                    <a:cubicBezTo>
                      <a:pt x="2993" y="1"/>
                      <a:pt x="2874" y="11"/>
                      <a:pt x="2756" y="32"/>
                    </a:cubicBezTo>
                    <a:cubicBezTo>
                      <a:pt x="1742" y="190"/>
                      <a:pt x="190" y="1109"/>
                      <a:pt x="159" y="2249"/>
                    </a:cubicBezTo>
                    <a:cubicBezTo>
                      <a:pt x="127" y="2249"/>
                      <a:pt x="32" y="2281"/>
                      <a:pt x="32" y="2312"/>
                    </a:cubicBezTo>
                    <a:cubicBezTo>
                      <a:pt x="1" y="3846"/>
                      <a:pt x="1361" y="5131"/>
                      <a:pt x="2859" y="5131"/>
                    </a:cubicBezTo>
                    <a:cubicBezTo>
                      <a:pt x="2878" y="5131"/>
                      <a:pt x="2896" y="5131"/>
                      <a:pt x="2914" y="5131"/>
                    </a:cubicBezTo>
                    <a:cubicBezTo>
                      <a:pt x="4276" y="5099"/>
                      <a:pt x="5543" y="3959"/>
                      <a:pt x="5574" y="2566"/>
                    </a:cubicBezTo>
                    <a:cubicBezTo>
                      <a:pt x="5603" y="1230"/>
                      <a:pt x="4408" y="1"/>
                      <a:pt x="311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43" name="Google Shape;2497;p5">
                <a:extLst>
                  <a:ext uri="{FF2B5EF4-FFF2-40B4-BE49-F238E27FC236}">
                    <a16:creationId xmlns:a16="http://schemas.microsoft.com/office/drawing/2014/main" id="{09AE7F17-CFAA-9330-D466-018E12396A65}"/>
                  </a:ext>
                </a:extLst>
              </p:cNvPr>
              <p:cNvSpPr/>
              <p:nvPr/>
            </p:nvSpPr>
            <p:spPr>
              <a:xfrm>
                <a:off x="1720467" y="378831"/>
                <a:ext cx="35969" cy="37025"/>
              </a:xfrm>
              <a:custGeom>
                <a:avLst/>
                <a:gdLst/>
                <a:ahLst/>
                <a:cxnLst/>
                <a:rect l="l" t="t" r="r" b="b"/>
                <a:pathLst>
                  <a:path w="1711" h="1761" extrusionOk="0">
                    <a:moveTo>
                      <a:pt x="1324" y="0"/>
                    </a:moveTo>
                    <a:cubicBezTo>
                      <a:pt x="977" y="0"/>
                      <a:pt x="601" y="206"/>
                      <a:pt x="349" y="486"/>
                    </a:cubicBezTo>
                    <a:cubicBezTo>
                      <a:pt x="128" y="803"/>
                      <a:pt x="1" y="1183"/>
                      <a:pt x="96" y="1594"/>
                    </a:cubicBezTo>
                    <a:cubicBezTo>
                      <a:pt x="122" y="1699"/>
                      <a:pt x="192" y="1761"/>
                      <a:pt x="269" y="1761"/>
                    </a:cubicBezTo>
                    <a:cubicBezTo>
                      <a:pt x="285" y="1761"/>
                      <a:pt x="301" y="1758"/>
                      <a:pt x="318" y="1753"/>
                    </a:cubicBezTo>
                    <a:cubicBezTo>
                      <a:pt x="444" y="1753"/>
                      <a:pt x="539" y="1626"/>
                      <a:pt x="476" y="1499"/>
                    </a:cubicBezTo>
                    <a:cubicBezTo>
                      <a:pt x="444" y="1278"/>
                      <a:pt x="571" y="993"/>
                      <a:pt x="729" y="834"/>
                    </a:cubicBezTo>
                    <a:cubicBezTo>
                      <a:pt x="867" y="668"/>
                      <a:pt x="1054" y="575"/>
                      <a:pt x="1268" y="575"/>
                    </a:cubicBezTo>
                    <a:cubicBezTo>
                      <a:pt x="1299" y="575"/>
                      <a:pt x="1330" y="577"/>
                      <a:pt x="1363" y="581"/>
                    </a:cubicBezTo>
                    <a:cubicBezTo>
                      <a:pt x="1458" y="581"/>
                      <a:pt x="1553" y="549"/>
                      <a:pt x="1648" y="486"/>
                    </a:cubicBezTo>
                    <a:cubicBezTo>
                      <a:pt x="1711" y="391"/>
                      <a:pt x="1711" y="264"/>
                      <a:pt x="1679" y="169"/>
                    </a:cubicBezTo>
                    <a:lnTo>
                      <a:pt x="1553" y="43"/>
                    </a:lnTo>
                    <a:cubicBezTo>
                      <a:pt x="1521" y="43"/>
                      <a:pt x="1458" y="43"/>
                      <a:pt x="1458" y="11"/>
                    </a:cubicBezTo>
                    <a:cubicBezTo>
                      <a:pt x="1414" y="4"/>
                      <a:pt x="1369" y="0"/>
                      <a:pt x="1324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44" name="Google Shape;2498;p5">
                <a:extLst>
                  <a:ext uri="{FF2B5EF4-FFF2-40B4-BE49-F238E27FC236}">
                    <a16:creationId xmlns:a16="http://schemas.microsoft.com/office/drawing/2014/main" id="{328B0FBD-EF02-4234-A235-21E0C2008593}"/>
                  </a:ext>
                </a:extLst>
              </p:cNvPr>
              <p:cNvSpPr/>
              <p:nvPr/>
            </p:nvSpPr>
            <p:spPr>
              <a:xfrm>
                <a:off x="2013422" y="326397"/>
                <a:ext cx="36621" cy="19763"/>
              </a:xfrm>
              <a:custGeom>
                <a:avLst/>
                <a:gdLst/>
                <a:ahLst/>
                <a:cxnLst/>
                <a:rect l="l" t="t" r="r" b="b"/>
                <a:pathLst>
                  <a:path w="1742" h="940" extrusionOk="0">
                    <a:moveTo>
                      <a:pt x="993" y="0"/>
                    </a:moveTo>
                    <a:cubicBezTo>
                      <a:pt x="903" y="0"/>
                      <a:pt x="813" y="11"/>
                      <a:pt x="729" y="35"/>
                    </a:cubicBezTo>
                    <a:cubicBezTo>
                      <a:pt x="412" y="130"/>
                      <a:pt x="127" y="351"/>
                      <a:pt x="0" y="636"/>
                    </a:cubicBezTo>
                    <a:cubicBezTo>
                      <a:pt x="0" y="763"/>
                      <a:pt x="64" y="858"/>
                      <a:pt x="127" y="921"/>
                    </a:cubicBezTo>
                    <a:cubicBezTo>
                      <a:pt x="159" y="932"/>
                      <a:pt x="197" y="939"/>
                      <a:pt x="236" y="939"/>
                    </a:cubicBezTo>
                    <a:cubicBezTo>
                      <a:pt x="313" y="939"/>
                      <a:pt x="391" y="911"/>
                      <a:pt x="412" y="826"/>
                    </a:cubicBezTo>
                    <a:cubicBezTo>
                      <a:pt x="475" y="668"/>
                      <a:pt x="634" y="605"/>
                      <a:pt x="792" y="573"/>
                    </a:cubicBezTo>
                    <a:cubicBezTo>
                      <a:pt x="857" y="555"/>
                      <a:pt x="919" y="547"/>
                      <a:pt x="978" y="547"/>
                    </a:cubicBezTo>
                    <a:cubicBezTo>
                      <a:pt x="1120" y="547"/>
                      <a:pt x="1241" y="592"/>
                      <a:pt x="1330" y="636"/>
                    </a:cubicBezTo>
                    <a:cubicBezTo>
                      <a:pt x="1375" y="659"/>
                      <a:pt x="1452" y="681"/>
                      <a:pt x="1515" y="681"/>
                    </a:cubicBezTo>
                    <a:cubicBezTo>
                      <a:pt x="1541" y="681"/>
                      <a:pt x="1565" y="677"/>
                      <a:pt x="1584" y="668"/>
                    </a:cubicBezTo>
                    <a:cubicBezTo>
                      <a:pt x="1679" y="636"/>
                      <a:pt x="1742" y="510"/>
                      <a:pt x="1742" y="446"/>
                    </a:cubicBezTo>
                    <a:cubicBezTo>
                      <a:pt x="1742" y="351"/>
                      <a:pt x="1710" y="288"/>
                      <a:pt x="1647" y="193"/>
                    </a:cubicBezTo>
                    <a:cubicBezTo>
                      <a:pt x="1584" y="161"/>
                      <a:pt x="1520" y="130"/>
                      <a:pt x="1425" y="66"/>
                    </a:cubicBezTo>
                    <a:cubicBezTo>
                      <a:pt x="1288" y="27"/>
                      <a:pt x="1139" y="0"/>
                      <a:pt x="993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45" name="Google Shape;2499;p5">
                <a:extLst>
                  <a:ext uri="{FF2B5EF4-FFF2-40B4-BE49-F238E27FC236}">
                    <a16:creationId xmlns:a16="http://schemas.microsoft.com/office/drawing/2014/main" id="{3C6E7EA1-6BF6-3409-A16D-1042E9B5EBC0}"/>
                  </a:ext>
                </a:extLst>
              </p:cNvPr>
              <p:cNvSpPr/>
              <p:nvPr/>
            </p:nvSpPr>
            <p:spPr>
              <a:xfrm>
                <a:off x="1496783" y="89788"/>
                <a:ext cx="599204" cy="648012"/>
              </a:xfrm>
              <a:custGeom>
                <a:avLst/>
                <a:gdLst/>
                <a:ahLst/>
                <a:cxnLst/>
                <a:rect l="l" t="t" r="r" b="b"/>
                <a:pathLst>
                  <a:path w="28503" h="30821" extrusionOk="0">
                    <a:moveTo>
                      <a:pt x="4644" y="537"/>
                    </a:moveTo>
                    <a:cubicBezTo>
                      <a:pt x="5699" y="537"/>
                      <a:pt x="6506" y="1479"/>
                      <a:pt x="6682" y="2421"/>
                    </a:cubicBezTo>
                    <a:cubicBezTo>
                      <a:pt x="6841" y="3530"/>
                      <a:pt x="6176" y="4480"/>
                      <a:pt x="5067" y="4733"/>
                    </a:cubicBezTo>
                    <a:cubicBezTo>
                      <a:pt x="4885" y="4767"/>
                      <a:pt x="4707" y="4785"/>
                      <a:pt x="4535" y="4785"/>
                    </a:cubicBezTo>
                    <a:cubicBezTo>
                      <a:pt x="4228" y="4785"/>
                      <a:pt x="3938" y="4728"/>
                      <a:pt x="3674" y="4607"/>
                    </a:cubicBezTo>
                    <a:cubicBezTo>
                      <a:pt x="3104" y="4353"/>
                      <a:pt x="2660" y="3847"/>
                      <a:pt x="2470" y="3182"/>
                    </a:cubicBezTo>
                    <a:cubicBezTo>
                      <a:pt x="2407" y="2041"/>
                      <a:pt x="3040" y="711"/>
                      <a:pt x="4402" y="553"/>
                    </a:cubicBezTo>
                    <a:cubicBezTo>
                      <a:pt x="4484" y="542"/>
                      <a:pt x="4565" y="537"/>
                      <a:pt x="4644" y="537"/>
                    </a:cubicBezTo>
                    <a:close/>
                    <a:moveTo>
                      <a:pt x="17204" y="684"/>
                    </a:moveTo>
                    <a:cubicBezTo>
                      <a:pt x="18291" y="684"/>
                      <a:pt x="19212" y="1310"/>
                      <a:pt x="19635" y="3023"/>
                    </a:cubicBezTo>
                    <a:cubicBezTo>
                      <a:pt x="20142" y="5050"/>
                      <a:pt x="19793" y="7488"/>
                      <a:pt x="19413" y="9547"/>
                    </a:cubicBezTo>
                    <a:cubicBezTo>
                      <a:pt x="18685" y="9515"/>
                      <a:pt x="17925" y="9515"/>
                      <a:pt x="17228" y="9515"/>
                    </a:cubicBezTo>
                    <a:cubicBezTo>
                      <a:pt x="15613" y="7457"/>
                      <a:pt x="13744" y="5588"/>
                      <a:pt x="11559" y="4195"/>
                    </a:cubicBezTo>
                    <a:cubicBezTo>
                      <a:pt x="11591" y="4163"/>
                      <a:pt x="11654" y="4100"/>
                      <a:pt x="11718" y="4005"/>
                    </a:cubicBezTo>
                    <a:cubicBezTo>
                      <a:pt x="12831" y="2649"/>
                      <a:pt x="15277" y="684"/>
                      <a:pt x="17204" y="684"/>
                    </a:cubicBezTo>
                    <a:close/>
                    <a:moveTo>
                      <a:pt x="11179" y="4733"/>
                    </a:moveTo>
                    <a:cubicBezTo>
                      <a:pt x="13143" y="6000"/>
                      <a:pt x="14885" y="7678"/>
                      <a:pt x="16405" y="9547"/>
                    </a:cubicBezTo>
                    <a:cubicBezTo>
                      <a:pt x="13586" y="9642"/>
                      <a:pt x="10799" y="10022"/>
                      <a:pt x="8076" y="10750"/>
                    </a:cubicBezTo>
                    <a:cubicBezTo>
                      <a:pt x="7917" y="10782"/>
                      <a:pt x="7759" y="10814"/>
                      <a:pt x="7569" y="10909"/>
                    </a:cubicBezTo>
                    <a:cubicBezTo>
                      <a:pt x="7601" y="10814"/>
                      <a:pt x="7601" y="10782"/>
                      <a:pt x="7632" y="10687"/>
                    </a:cubicBezTo>
                    <a:cubicBezTo>
                      <a:pt x="8677" y="8597"/>
                      <a:pt x="9786" y="6538"/>
                      <a:pt x="11179" y="4733"/>
                    </a:cubicBezTo>
                    <a:close/>
                    <a:moveTo>
                      <a:pt x="7252" y="2928"/>
                    </a:moveTo>
                    <a:cubicBezTo>
                      <a:pt x="8487" y="3245"/>
                      <a:pt x="9596" y="3783"/>
                      <a:pt x="10609" y="4353"/>
                    </a:cubicBezTo>
                    <a:cubicBezTo>
                      <a:pt x="9849" y="5430"/>
                      <a:pt x="9184" y="6538"/>
                      <a:pt x="8551" y="7615"/>
                    </a:cubicBezTo>
                    <a:cubicBezTo>
                      <a:pt x="7886" y="8755"/>
                      <a:pt x="7284" y="9895"/>
                      <a:pt x="6777" y="11099"/>
                    </a:cubicBezTo>
                    <a:cubicBezTo>
                      <a:pt x="6302" y="11257"/>
                      <a:pt x="5827" y="11415"/>
                      <a:pt x="5320" y="11637"/>
                    </a:cubicBezTo>
                    <a:cubicBezTo>
                      <a:pt x="4465" y="9547"/>
                      <a:pt x="3895" y="7425"/>
                      <a:pt x="3515" y="5145"/>
                    </a:cubicBezTo>
                    <a:lnTo>
                      <a:pt x="3515" y="5145"/>
                    </a:lnTo>
                    <a:cubicBezTo>
                      <a:pt x="3815" y="5239"/>
                      <a:pt x="4140" y="5285"/>
                      <a:pt x="4469" y="5285"/>
                    </a:cubicBezTo>
                    <a:cubicBezTo>
                      <a:pt x="5812" y="5285"/>
                      <a:pt x="7227" y="4505"/>
                      <a:pt x="7252" y="2928"/>
                    </a:cubicBezTo>
                    <a:close/>
                    <a:moveTo>
                      <a:pt x="17703" y="10117"/>
                    </a:moveTo>
                    <a:cubicBezTo>
                      <a:pt x="18241" y="10117"/>
                      <a:pt x="18780" y="10117"/>
                      <a:pt x="19318" y="10149"/>
                    </a:cubicBezTo>
                    <a:cubicBezTo>
                      <a:pt x="19160" y="10687"/>
                      <a:pt x="19033" y="11257"/>
                      <a:pt x="18938" y="11795"/>
                    </a:cubicBezTo>
                    <a:cubicBezTo>
                      <a:pt x="18938" y="11764"/>
                      <a:pt x="18875" y="11764"/>
                      <a:pt x="18875" y="11732"/>
                    </a:cubicBezTo>
                    <a:cubicBezTo>
                      <a:pt x="18495" y="11162"/>
                      <a:pt x="18083" y="10655"/>
                      <a:pt x="17703" y="10117"/>
                    </a:cubicBezTo>
                    <a:close/>
                    <a:moveTo>
                      <a:pt x="6461" y="11764"/>
                    </a:moveTo>
                    <a:lnTo>
                      <a:pt x="6461" y="11764"/>
                    </a:lnTo>
                    <a:cubicBezTo>
                      <a:pt x="6271" y="12207"/>
                      <a:pt x="6112" y="12651"/>
                      <a:pt x="5890" y="13126"/>
                    </a:cubicBezTo>
                    <a:cubicBezTo>
                      <a:pt x="5795" y="12746"/>
                      <a:pt x="5637" y="12429"/>
                      <a:pt x="5510" y="12112"/>
                    </a:cubicBezTo>
                    <a:cubicBezTo>
                      <a:pt x="5542" y="12112"/>
                      <a:pt x="5574" y="12080"/>
                      <a:pt x="5574" y="12080"/>
                    </a:cubicBezTo>
                    <a:cubicBezTo>
                      <a:pt x="5859" y="11954"/>
                      <a:pt x="6176" y="11890"/>
                      <a:pt x="6461" y="11764"/>
                    </a:cubicBezTo>
                    <a:close/>
                    <a:moveTo>
                      <a:pt x="25941" y="10525"/>
                    </a:moveTo>
                    <a:cubicBezTo>
                      <a:pt x="26847" y="10525"/>
                      <a:pt x="27589" y="11350"/>
                      <a:pt x="27742" y="12175"/>
                    </a:cubicBezTo>
                    <a:cubicBezTo>
                      <a:pt x="27964" y="13126"/>
                      <a:pt x="27362" y="14139"/>
                      <a:pt x="26412" y="14456"/>
                    </a:cubicBezTo>
                    <a:cubicBezTo>
                      <a:pt x="26317" y="14424"/>
                      <a:pt x="26285" y="14392"/>
                      <a:pt x="26222" y="14392"/>
                    </a:cubicBezTo>
                    <a:cubicBezTo>
                      <a:pt x="26127" y="14392"/>
                      <a:pt x="26000" y="14424"/>
                      <a:pt x="25937" y="14519"/>
                    </a:cubicBezTo>
                    <a:lnTo>
                      <a:pt x="25905" y="14551"/>
                    </a:lnTo>
                    <a:cubicBezTo>
                      <a:pt x="25462" y="14551"/>
                      <a:pt x="25050" y="14361"/>
                      <a:pt x="24797" y="14044"/>
                    </a:cubicBezTo>
                    <a:cubicBezTo>
                      <a:pt x="24417" y="13632"/>
                      <a:pt x="24227" y="13094"/>
                      <a:pt x="24259" y="12524"/>
                    </a:cubicBezTo>
                    <a:cubicBezTo>
                      <a:pt x="24259" y="12492"/>
                      <a:pt x="24259" y="12397"/>
                      <a:pt x="24227" y="12365"/>
                    </a:cubicBezTo>
                    <a:cubicBezTo>
                      <a:pt x="24227" y="12334"/>
                      <a:pt x="24195" y="12334"/>
                      <a:pt x="24164" y="12334"/>
                    </a:cubicBezTo>
                    <a:cubicBezTo>
                      <a:pt x="24227" y="11384"/>
                      <a:pt x="24955" y="10624"/>
                      <a:pt x="25842" y="10529"/>
                    </a:cubicBezTo>
                    <a:cubicBezTo>
                      <a:pt x="25875" y="10526"/>
                      <a:pt x="25908" y="10525"/>
                      <a:pt x="25941" y="10525"/>
                    </a:cubicBezTo>
                    <a:close/>
                    <a:moveTo>
                      <a:pt x="19857" y="10212"/>
                    </a:moveTo>
                    <a:cubicBezTo>
                      <a:pt x="21345" y="10275"/>
                      <a:pt x="22802" y="10465"/>
                      <a:pt x="24227" y="10750"/>
                    </a:cubicBezTo>
                    <a:cubicBezTo>
                      <a:pt x="23720" y="11257"/>
                      <a:pt x="23467" y="12017"/>
                      <a:pt x="23625" y="12714"/>
                    </a:cubicBezTo>
                    <a:cubicBezTo>
                      <a:pt x="23657" y="12841"/>
                      <a:pt x="23752" y="12904"/>
                      <a:pt x="23879" y="12904"/>
                    </a:cubicBezTo>
                    <a:cubicBezTo>
                      <a:pt x="23752" y="13917"/>
                      <a:pt x="24512" y="14867"/>
                      <a:pt x="25494" y="15089"/>
                    </a:cubicBezTo>
                    <a:cubicBezTo>
                      <a:pt x="24544" y="15944"/>
                      <a:pt x="23435" y="16641"/>
                      <a:pt x="22295" y="17243"/>
                    </a:cubicBezTo>
                    <a:cubicBezTo>
                      <a:pt x="21472" y="15406"/>
                      <a:pt x="20268" y="13696"/>
                      <a:pt x="19350" y="12429"/>
                    </a:cubicBezTo>
                    <a:cubicBezTo>
                      <a:pt x="19540" y="11732"/>
                      <a:pt x="19762" y="10972"/>
                      <a:pt x="19857" y="10212"/>
                    </a:cubicBezTo>
                    <a:close/>
                    <a:moveTo>
                      <a:pt x="19128" y="13126"/>
                    </a:moveTo>
                    <a:cubicBezTo>
                      <a:pt x="20047" y="14392"/>
                      <a:pt x="21028" y="15944"/>
                      <a:pt x="21725" y="17433"/>
                    </a:cubicBezTo>
                    <a:cubicBezTo>
                      <a:pt x="20078" y="18193"/>
                      <a:pt x="18241" y="18731"/>
                      <a:pt x="16500" y="19143"/>
                    </a:cubicBezTo>
                    <a:cubicBezTo>
                      <a:pt x="17291" y="17781"/>
                      <a:pt x="17988" y="16356"/>
                      <a:pt x="18526" y="14867"/>
                    </a:cubicBezTo>
                    <a:cubicBezTo>
                      <a:pt x="18716" y="14297"/>
                      <a:pt x="18938" y="13696"/>
                      <a:pt x="19128" y="13126"/>
                    </a:cubicBezTo>
                    <a:close/>
                    <a:moveTo>
                      <a:pt x="4877" y="12365"/>
                    </a:moveTo>
                    <a:cubicBezTo>
                      <a:pt x="5099" y="12904"/>
                      <a:pt x="5352" y="13442"/>
                      <a:pt x="5574" y="13949"/>
                    </a:cubicBezTo>
                    <a:cubicBezTo>
                      <a:pt x="4940" y="15659"/>
                      <a:pt x="4465" y="17401"/>
                      <a:pt x="4085" y="19174"/>
                    </a:cubicBezTo>
                    <a:cubicBezTo>
                      <a:pt x="3135" y="18858"/>
                      <a:pt x="2249" y="18351"/>
                      <a:pt x="1837" y="17433"/>
                    </a:cubicBezTo>
                    <a:cubicBezTo>
                      <a:pt x="760" y="15089"/>
                      <a:pt x="2945" y="13284"/>
                      <a:pt x="4877" y="12365"/>
                    </a:cubicBezTo>
                    <a:close/>
                    <a:moveTo>
                      <a:pt x="6017" y="14741"/>
                    </a:moveTo>
                    <a:cubicBezTo>
                      <a:pt x="6967" y="16577"/>
                      <a:pt x="8171" y="18319"/>
                      <a:pt x="9501" y="19839"/>
                    </a:cubicBezTo>
                    <a:cubicBezTo>
                      <a:pt x="8867" y="19839"/>
                      <a:pt x="8234" y="19808"/>
                      <a:pt x="7632" y="19713"/>
                    </a:cubicBezTo>
                    <a:cubicBezTo>
                      <a:pt x="6809" y="19649"/>
                      <a:pt x="5732" y="19554"/>
                      <a:pt x="4750" y="19333"/>
                    </a:cubicBezTo>
                    <a:cubicBezTo>
                      <a:pt x="5067" y="17781"/>
                      <a:pt x="5510" y="16229"/>
                      <a:pt x="6017" y="14741"/>
                    </a:cubicBezTo>
                    <a:close/>
                    <a:moveTo>
                      <a:pt x="16816" y="10054"/>
                    </a:moveTo>
                    <a:cubicBezTo>
                      <a:pt x="17070" y="10339"/>
                      <a:pt x="17291" y="10655"/>
                      <a:pt x="17513" y="10940"/>
                    </a:cubicBezTo>
                    <a:cubicBezTo>
                      <a:pt x="17830" y="11384"/>
                      <a:pt x="18210" y="11890"/>
                      <a:pt x="18653" y="12492"/>
                    </a:cubicBezTo>
                    <a:cubicBezTo>
                      <a:pt x="18305" y="13949"/>
                      <a:pt x="17766" y="15342"/>
                      <a:pt x="17196" y="16641"/>
                    </a:cubicBezTo>
                    <a:cubicBezTo>
                      <a:pt x="16753" y="17559"/>
                      <a:pt x="16278" y="18446"/>
                      <a:pt x="15771" y="19301"/>
                    </a:cubicBezTo>
                    <a:cubicBezTo>
                      <a:pt x="15201" y="19396"/>
                      <a:pt x="14663" y="19491"/>
                      <a:pt x="14124" y="19554"/>
                    </a:cubicBezTo>
                    <a:cubicBezTo>
                      <a:pt x="12858" y="19776"/>
                      <a:pt x="11591" y="19839"/>
                      <a:pt x="10292" y="19839"/>
                    </a:cubicBezTo>
                    <a:cubicBezTo>
                      <a:pt x="9754" y="19174"/>
                      <a:pt x="9216" y="18573"/>
                      <a:pt x="8836" y="18034"/>
                    </a:cubicBezTo>
                    <a:cubicBezTo>
                      <a:pt x="7854" y="16704"/>
                      <a:pt x="6999" y="15342"/>
                      <a:pt x="6302" y="13854"/>
                    </a:cubicBezTo>
                    <a:cubicBezTo>
                      <a:pt x="6619" y="13062"/>
                      <a:pt x="6936" y="12239"/>
                      <a:pt x="7252" y="11479"/>
                    </a:cubicBezTo>
                    <a:cubicBezTo>
                      <a:pt x="8677" y="11067"/>
                      <a:pt x="10166" y="10750"/>
                      <a:pt x="11654" y="10497"/>
                    </a:cubicBezTo>
                    <a:cubicBezTo>
                      <a:pt x="13333" y="10212"/>
                      <a:pt x="15075" y="10117"/>
                      <a:pt x="16816" y="10054"/>
                    </a:cubicBezTo>
                    <a:close/>
                    <a:moveTo>
                      <a:pt x="15360" y="19998"/>
                    </a:moveTo>
                    <a:lnTo>
                      <a:pt x="15360" y="19998"/>
                    </a:lnTo>
                    <a:cubicBezTo>
                      <a:pt x="14726" y="20948"/>
                      <a:pt x="14029" y="21898"/>
                      <a:pt x="13301" y="22816"/>
                    </a:cubicBezTo>
                    <a:cubicBezTo>
                      <a:pt x="12383" y="22088"/>
                      <a:pt x="11559" y="21264"/>
                      <a:pt x="10863" y="20441"/>
                    </a:cubicBezTo>
                    <a:cubicBezTo>
                      <a:pt x="11559" y="20409"/>
                      <a:pt x="12224" y="20346"/>
                      <a:pt x="12921" y="20314"/>
                    </a:cubicBezTo>
                    <a:cubicBezTo>
                      <a:pt x="13713" y="20251"/>
                      <a:pt x="14536" y="20124"/>
                      <a:pt x="15360" y="19998"/>
                    </a:cubicBezTo>
                    <a:close/>
                    <a:moveTo>
                      <a:pt x="21947" y="18034"/>
                    </a:moveTo>
                    <a:cubicBezTo>
                      <a:pt x="23055" y="20568"/>
                      <a:pt x="23277" y="23070"/>
                      <a:pt x="20997" y="24463"/>
                    </a:cubicBezTo>
                    <a:cubicBezTo>
                      <a:pt x="20213" y="24961"/>
                      <a:pt x="19395" y="25175"/>
                      <a:pt x="18567" y="25175"/>
                    </a:cubicBezTo>
                    <a:cubicBezTo>
                      <a:pt x="16917" y="25175"/>
                      <a:pt x="15231" y="24324"/>
                      <a:pt x="13713" y="23165"/>
                    </a:cubicBezTo>
                    <a:cubicBezTo>
                      <a:pt x="14568" y="22151"/>
                      <a:pt x="15360" y="21043"/>
                      <a:pt x="16088" y="19871"/>
                    </a:cubicBezTo>
                    <a:cubicBezTo>
                      <a:pt x="18051" y="19491"/>
                      <a:pt x="20110" y="18889"/>
                      <a:pt x="21947" y="18034"/>
                    </a:cubicBezTo>
                    <a:close/>
                    <a:moveTo>
                      <a:pt x="4592" y="19903"/>
                    </a:moveTo>
                    <a:lnTo>
                      <a:pt x="5067" y="19998"/>
                    </a:lnTo>
                    <a:cubicBezTo>
                      <a:pt x="6651" y="20314"/>
                      <a:pt x="8329" y="20473"/>
                      <a:pt x="9976" y="20473"/>
                    </a:cubicBezTo>
                    <a:cubicBezTo>
                      <a:pt x="10736" y="21328"/>
                      <a:pt x="11749" y="22341"/>
                      <a:pt x="12921" y="23260"/>
                    </a:cubicBezTo>
                    <a:cubicBezTo>
                      <a:pt x="11718" y="24685"/>
                      <a:pt x="10324" y="26015"/>
                      <a:pt x="8836" y="27218"/>
                    </a:cubicBezTo>
                    <a:cubicBezTo>
                      <a:pt x="8709" y="26458"/>
                      <a:pt x="8361" y="25761"/>
                      <a:pt x="7759" y="25223"/>
                    </a:cubicBezTo>
                    <a:cubicBezTo>
                      <a:pt x="7201" y="24780"/>
                      <a:pt x="6481" y="24549"/>
                      <a:pt x="5762" y="24549"/>
                    </a:cubicBezTo>
                    <a:cubicBezTo>
                      <a:pt x="5095" y="24549"/>
                      <a:pt x="4429" y="24748"/>
                      <a:pt x="3895" y="25160"/>
                    </a:cubicBezTo>
                    <a:cubicBezTo>
                      <a:pt x="3990" y="23386"/>
                      <a:pt x="4275" y="21581"/>
                      <a:pt x="4592" y="19903"/>
                    </a:cubicBezTo>
                    <a:close/>
                    <a:moveTo>
                      <a:pt x="5764" y="25160"/>
                    </a:moveTo>
                    <a:cubicBezTo>
                      <a:pt x="6321" y="25160"/>
                      <a:pt x="6878" y="25324"/>
                      <a:pt x="7316" y="25666"/>
                    </a:cubicBezTo>
                    <a:cubicBezTo>
                      <a:pt x="7822" y="26015"/>
                      <a:pt x="8139" y="26648"/>
                      <a:pt x="8266" y="27345"/>
                    </a:cubicBezTo>
                    <a:cubicBezTo>
                      <a:pt x="8361" y="28042"/>
                      <a:pt x="8202" y="28738"/>
                      <a:pt x="7791" y="29277"/>
                    </a:cubicBezTo>
                    <a:cubicBezTo>
                      <a:pt x="7279" y="29931"/>
                      <a:pt x="6556" y="30216"/>
                      <a:pt x="5818" y="30216"/>
                    </a:cubicBezTo>
                    <a:cubicBezTo>
                      <a:pt x="5414" y="30216"/>
                      <a:pt x="5005" y="30130"/>
                      <a:pt x="4624" y="29973"/>
                    </a:cubicBezTo>
                    <a:cubicBezTo>
                      <a:pt x="4402" y="29910"/>
                      <a:pt x="4212" y="29783"/>
                      <a:pt x="3990" y="29625"/>
                    </a:cubicBezTo>
                    <a:cubicBezTo>
                      <a:pt x="3927" y="29593"/>
                      <a:pt x="3895" y="29562"/>
                      <a:pt x="3800" y="29562"/>
                    </a:cubicBezTo>
                    <a:cubicBezTo>
                      <a:pt x="3135" y="28548"/>
                      <a:pt x="2945" y="27028"/>
                      <a:pt x="3832" y="25983"/>
                    </a:cubicBezTo>
                    <a:cubicBezTo>
                      <a:pt x="4299" y="25444"/>
                      <a:pt x="5032" y="25160"/>
                      <a:pt x="5764" y="25160"/>
                    </a:cubicBezTo>
                    <a:close/>
                    <a:moveTo>
                      <a:pt x="4655" y="0"/>
                    </a:moveTo>
                    <a:cubicBezTo>
                      <a:pt x="4572" y="0"/>
                      <a:pt x="4487" y="5"/>
                      <a:pt x="4402" y="15"/>
                    </a:cubicBezTo>
                    <a:cubicBezTo>
                      <a:pt x="2882" y="141"/>
                      <a:pt x="1520" y="1756"/>
                      <a:pt x="1900" y="3245"/>
                    </a:cubicBezTo>
                    <a:cubicBezTo>
                      <a:pt x="1932" y="3340"/>
                      <a:pt x="1995" y="3403"/>
                      <a:pt x="2059" y="3403"/>
                    </a:cubicBezTo>
                    <a:cubicBezTo>
                      <a:pt x="2059" y="4132"/>
                      <a:pt x="2470" y="4638"/>
                      <a:pt x="2977" y="4955"/>
                    </a:cubicBezTo>
                    <a:lnTo>
                      <a:pt x="2977" y="4987"/>
                    </a:lnTo>
                    <a:cubicBezTo>
                      <a:pt x="3199" y="7362"/>
                      <a:pt x="3800" y="9705"/>
                      <a:pt x="4687" y="11922"/>
                    </a:cubicBezTo>
                    <a:cubicBezTo>
                      <a:pt x="2217" y="13062"/>
                      <a:pt x="0" y="14899"/>
                      <a:pt x="1267" y="17654"/>
                    </a:cubicBezTo>
                    <a:cubicBezTo>
                      <a:pt x="1742" y="18763"/>
                      <a:pt x="2819" y="19364"/>
                      <a:pt x="3959" y="19713"/>
                    </a:cubicBezTo>
                    <a:cubicBezTo>
                      <a:pt x="3579" y="21549"/>
                      <a:pt x="3325" y="23418"/>
                      <a:pt x="3199" y="25255"/>
                    </a:cubicBezTo>
                    <a:cubicBezTo>
                      <a:pt x="3199" y="25413"/>
                      <a:pt x="3294" y="25540"/>
                      <a:pt x="3420" y="25571"/>
                    </a:cubicBezTo>
                    <a:cubicBezTo>
                      <a:pt x="2375" y="26775"/>
                      <a:pt x="2407" y="28675"/>
                      <a:pt x="3515" y="29783"/>
                    </a:cubicBezTo>
                    <a:cubicBezTo>
                      <a:pt x="3579" y="29815"/>
                      <a:pt x="3579" y="29815"/>
                      <a:pt x="3610" y="29815"/>
                    </a:cubicBezTo>
                    <a:lnTo>
                      <a:pt x="3610" y="29910"/>
                    </a:lnTo>
                    <a:lnTo>
                      <a:pt x="3642" y="29910"/>
                    </a:lnTo>
                    <a:cubicBezTo>
                      <a:pt x="3642" y="29973"/>
                      <a:pt x="3642" y="30037"/>
                      <a:pt x="3737" y="30068"/>
                    </a:cubicBezTo>
                    <a:cubicBezTo>
                      <a:pt x="4312" y="30572"/>
                      <a:pt x="5057" y="30820"/>
                      <a:pt x="5803" y="30820"/>
                    </a:cubicBezTo>
                    <a:cubicBezTo>
                      <a:pt x="6699" y="30820"/>
                      <a:pt x="7597" y="30461"/>
                      <a:pt x="8202" y="29752"/>
                    </a:cubicBezTo>
                    <a:cubicBezTo>
                      <a:pt x="8677" y="29182"/>
                      <a:pt x="8899" y="28422"/>
                      <a:pt x="8899" y="27693"/>
                    </a:cubicBezTo>
                    <a:cubicBezTo>
                      <a:pt x="10578" y="26458"/>
                      <a:pt x="12066" y="25065"/>
                      <a:pt x="13428" y="23513"/>
                    </a:cubicBezTo>
                    <a:cubicBezTo>
                      <a:pt x="15116" y="24769"/>
                      <a:pt x="17072" y="25783"/>
                      <a:pt x="18919" y="25783"/>
                    </a:cubicBezTo>
                    <a:cubicBezTo>
                      <a:pt x="20051" y="25783"/>
                      <a:pt x="21142" y="25402"/>
                      <a:pt x="22105" y="24463"/>
                    </a:cubicBezTo>
                    <a:cubicBezTo>
                      <a:pt x="23942" y="22690"/>
                      <a:pt x="23593" y="20156"/>
                      <a:pt x="22580" y="17718"/>
                    </a:cubicBezTo>
                    <a:cubicBezTo>
                      <a:pt x="23910" y="16989"/>
                      <a:pt x="25177" y="16166"/>
                      <a:pt x="26159" y="15089"/>
                    </a:cubicBezTo>
                    <a:cubicBezTo>
                      <a:pt x="27425" y="14962"/>
                      <a:pt x="28502" y="13791"/>
                      <a:pt x="28471" y="12492"/>
                    </a:cubicBezTo>
                    <a:cubicBezTo>
                      <a:pt x="28439" y="11178"/>
                      <a:pt x="27357" y="9895"/>
                      <a:pt x="25987" y="9895"/>
                    </a:cubicBezTo>
                    <a:cubicBezTo>
                      <a:pt x="25970" y="9895"/>
                      <a:pt x="25954" y="9895"/>
                      <a:pt x="25937" y="9895"/>
                    </a:cubicBezTo>
                    <a:cubicBezTo>
                      <a:pt x="25462" y="9895"/>
                      <a:pt x="25019" y="10117"/>
                      <a:pt x="24639" y="10370"/>
                    </a:cubicBezTo>
                    <a:cubicBezTo>
                      <a:pt x="24639" y="10275"/>
                      <a:pt x="24544" y="10149"/>
                      <a:pt x="24385" y="10149"/>
                    </a:cubicBezTo>
                    <a:cubicBezTo>
                      <a:pt x="22928" y="9864"/>
                      <a:pt x="21472" y="9705"/>
                      <a:pt x="19983" y="9579"/>
                    </a:cubicBezTo>
                    <a:cubicBezTo>
                      <a:pt x="20110" y="8882"/>
                      <a:pt x="20237" y="8122"/>
                      <a:pt x="20268" y="7425"/>
                    </a:cubicBezTo>
                    <a:cubicBezTo>
                      <a:pt x="20458" y="5398"/>
                      <a:pt x="20870" y="2358"/>
                      <a:pt x="19128" y="838"/>
                    </a:cubicBezTo>
                    <a:cubicBezTo>
                      <a:pt x="18509" y="307"/>
                      <a:pt x="17779" y="94"/>
                      <a:pt x="17028" y="94"/>
                    </a:cubicBezTo>
                    <a:cubicBezTo>
                      <a:pt x="15898" y="94"/>
                      <a:pt x="14721" y="577"/>
                      <a:pt x="13808" y="1186"/>
                    </a:cubicBezTo>
                    <a:cubicBezTo>
                      <a:pt x="12763" y="1915"/>
                      <a:pt x="11844" y="2865"/>
                      <a:pt x="11021" y="3878"/>
                    </a:cubicBezTo>
                    <a:cubicBezTo>
                      <a:pt x="9912" y="3213"/>
                      <a:pt x="8677" y="2706"/>
                      <a:pt x="7379" y="2358"/>
                    </a:cubicBezTo>
                    <a:lnTo>
                      <a:pt x="7221" y="2358"/>
                    </a:lnTo>
                    <a:cubicBezTo>
                      <a:pt x="6983" y="1109"/>
                      <a:pt x="5935" y="0"/>
                      <a:pt x="465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34" name="Google Shape;2500;p5">
              <a:extLst>
                <a:ext uri="{FF2B5EF4-FFF2-40B4-BE49-F238E27FC236}">
                  <a16:creationId xmlns:a16="http://schemas.microsoft.com/office/drawing/2014/main" id="{8D25EACF-1B96-E0F8-20DA-FA0913716AB4}"/>
                </a:ext>
              </a:extLst>
            </p:cNvPr>
            <p:cNvGrpSpPr/>
            <p:nvPr/>
          </p:nvGrpSpPr>
          <p:grpSpPr>
            <a:xfrm>
              <a:off x="6116139" y="4384510"/>
              <a:ext cx="117897" cy="121146"/>
              <a:chOff x="2002763" y="309661"/>
              <a:chExt cx="83901" cy="88726"/>
            </a:xfrm>
          </p:grpSpPr>
          <p:sp>
            <p:nvSpPr>
              <p:cNvPr id="1935" name="Google Shape;2501;p5">
                <a:extLst>
                  <a:ext uri="{FF2B5EF4-FFF2-40B4-BE49-F238E27FC236}">
                    <a16:creationId xmlns:a16="http://schemas.microsoft.com/office/drawing/2014/main" id="{0F1F6D2E-D964-03FA-C073-B5D7D8BD7D8A}"/>
                  </a:ext>
                </a:extLst>
              </p:cNvPr>
              <p:cNvSpPr/>
              <p:nvPr/>
            </p:nvSpPr>
            <p:spPr>
              <a:xfrm>
                <a:off x="2002763" y="309661"/>
                <a:ext cx="83901" cy="88726"/>
              </a:xfrm>
              <a:custGeom>
                <a:avLst/>
                <a:gdLst/>
                <a:ahLst/>
                <a:cxnLst/>
                <a:rect l="l" t="t" r="r" b="b"/>
                <a:pathLst>
                  <a:path w="3991" h="4220" extrusionOk="0">
                    <a:moveTo>
                      <a:pt x="1591" y="902"/>
                    </a:moveTo>
                    <a:cubicBezTo>
                      <a:pt x="1782" y="902"/>
                      <a:pt x="1976" y="959"/>
                      <a:pt x="2154" y="1084"/>
                    </a:cubicBezTo>
                    <a:cubicBezTo>
                      <a:pt x="2310" y="1162"/>
                      <a:pt x="2166" y="1369"/>
                      <a:pt x="2022" y="1369"/>
                    </a:cubicBezTo>
                    <a:cubicBezTo>
                      <a:pt x="1991" y="1369"/>
                      <a:pt x="1960" y="1360"/>
                      <a:pt x="1932" y="1337"/>
                    </a:cubicBezTo>
                    <a:cubicBezTo>
                      <a:pt x="1814" y="1262"/>
                      <a:pt x="1678" y="1227"/>
                      <a:pt x="1542" y="1227"/>
                    </a:cubicBezTo>
                    <a:cubicBezTo>
                      <a:pt x="1277" y="1227"/>
                      <a:pt x="1013" y="1361"/>
                      <a:pt x="887" y="1591"/>
                    </a:cubicBezTo>
                    <a:cubicBezTo>
                      <a:pt x="856" y="1633"/>
                      <a:pt x="817" y="1651"/>
                      <a:pt x="781" y="1651"/>
                    </a:cubicBezTo>
                    <a:cubicBezTo>
                      <a:pt x="708" y="1651"/>
                      <a:pt x="644" y="1580"/>
                      <a:pt x="666" y="1496"/>
                    </a:cubicBezTo>
                    <a:cubicBezTo>
                      <a:pt x="835" y="1135"/>
                      <a:pt x="1204" y="902"/>
                      <a:pt x="1591" y="902"/>
                    </a:cubicBezTo>
                    <a:close/>
                    <a:moveTo>
                      <a:pt x="1923" y="0"/>
                    </a:moveTo>
                    <a:cubicBezTo>
                      <a:pt x="1874" y="0"/>
                      <a:pt x="1824" y="3"/>
                      <a:pt x="1774" y="7"/>
                    </a:cubicBezTo>
                    <a:cubicBezTo>
                      <a:pt x="761" y="71"/>
                      <a:pt x="32" y="957"/>
                      <a:pt x="1" y="1939"/>
                    </a:cubicBezTo>
                    <a:cubicBezTo>
                      <a:pt x="32" y="1939"/>
                      <a:pt x="127" y="1971"/>
                      <a:pt x="127" y="2066"/>
                    </a:cubicBezTo>
                    <a:cubicBezTo>
                      <a:pt x="32" y="3143"/>
                      <a:pt x="824" y="4219"/>
                      <a:pt x="1901" y="4219"/>
                    </a:cubicBezTo>
                    <a:lnTo>
                      <a:pt x="1964" y="4124"/>
                    </a:lnTo>
                    <a:cubicBezTo>
                      <a:pt x="2018" y="4071"/>
                      <a:pt x="2077" y="4051"/>
                      <a:pt x="2134" y="4051"/>
                    </a:cubicBezTo>
                    <a:cubicBezTo>
                      <a:pt x="2213" y="4051"/>
                      <a:pt x="2289" y="4088"/>
                      <a:pt x="2344" y="4124"/>
                    </a:cubicBezTo>
                    <a:cubicBezTo>
                      <a:pt x="3357" y="3839"/>
                      <a:pt x="3991" y="2731"/>
                      <a:pt x="3801" y="1717"/>
                    </a:cubicBezTo>
                    <a:cubicBezTo>
                      <a:pt x="3620" y="845"/>
                      <a:pt x="2867" y="0"/>
                      <a:pt x="1923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36" name="Google Shape;2502;p5">
                <a:extLst>
                  <a:ext uri="{FF2B5EF4-FFF2-40B4-BE49-F238E27FC236}">
                    <a16:creationId xmlns:a16="http://schemas.microsoft.com/office/drawing/2014/main" id="{F01B4A94-EE9D-C09D-3527-232A04AB099D}"/>
                  </a:ext>
                </a:extLst>
              </p:cNvPr>
              <p:cNvSpPr/>
              <p:nvPr/>
            </p:nvSpPr>
            <p:spPr>
              <a:xfrm>
                <a:off x="2013422" y="326397"/>
                <a:ext cx="36621" cy="19763"/>
              </a:xfrm>
              <a:custGeom>
                <a:avLst/>
                <a:gdLst/>
                <a:ahLst/>
                <a:cxnLst/>
                <a:rect l="l" t="t" r="r" b="b"/>
                <a:pathLst>
                  <a:path w="1742" h="940" extrusionOk="0">
                    <a:moveTo>
                      <a:pt x="993" y="0"/>
                    </a:moveTo>
                    <a:cubicBezTo>
                      <a:pt x="903" y="0"/>
                      <a:pt x="813" y="11"/>
                      <a:pt x="729" y="35"/>
                    </a:cubicBezTo>
                    <a:cubicBezTo>
                      <a:pt x="412" y="130"/>
                      <a:pt x="127" y="351"/>
                      <a:pt x="0" y="636"/>
                    </a:cubicBezTo>
                    <a:cubicBezTo>
                      <a:pt x="0" y="763"/>
                      <a:pt x="64" y="858"/>
                      <a:pt x="127" y="921"/>
                    </a:cubicBezTo>
                    <a:cubicBezTo>
                      <a:pt x="159" y="932"/>
                      <a:pt x="197" y="939"/>
                      <a:pt x="236" y="939"/>
                    </a:cubicBezTo>
                    <a:cubicBezTo>
                      <a:pt x="313" y="939"/>
                      <a:pt x="391" y="911"/>
                      <a:pt x="412" y="826"/>
                    </a:cubicBezTo>
                    <a:cubicBezTo>
                      <a:pt x="475" y="668"/>
                      <a:pt x="634" y="605"/>
                      <a:pt x="792" y="573"/>
                    </a:cubicBezTo>
                    <a:cubicBezTo>
                      <a:pt x="857" y="555"/>
                      <a:pt x="919" y="547"/>
                      <a:pt x="978" y="547"/>
                    </a:cubicBezTo>
                    <a:cubicBezTo>
                      <a:pt x="1120" y="547"/>
                      <a:pt x="1241" y="592"/>
                      <a:pt x="1330" y="636"/>
                    </a:cubicBezTo>
                    <a:cubicBezTo>
                      <a:pt x="1375" y="659"/>
                      <a:pt x="1452" y="681"/>
                      <a:pt x="1515" y="681"/>
                    </a:cubicBezTo>
                    <a:cubicBezTo>
                      <a:pt x="1541" y="681"/>
                      <a:pt x="1565" y="677"/>
                      <a:pt x="1584" y="668"/>
                    </a:cubicBezTo>
                    <a:cubicBezTo>
                      <a:pt x="1679" y="636"/>
                      <a:pt x="1742" y="510"/>
                      <a:pt x="1742" y="446"/>
                    </a:cubicBezTo>
                    <a:cubicBezTo>
                      <a:pt x="1742" y="351"/>
                      <a:pt x="1710" y="288"/>
                      <a:pt x="1647" y="193"/>
                    </a:cubicBezTo>
                    <a:cubicBezTo>
                      <a:pt x="1584" y="161"/>
                      <a:pt x="1520" y="130"/>
                      <a:pt x="1425" y="66"/>
                    </a:cubicBezTo>
                    <a:cubicBezTo>
                      <a:pt x="1288" y="27"/>
                      <a:pt x="1139" y="0"/>
                      <a:pt x="993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946" name="Google Shape;343;p88">
            <a:extLst>
              <a:ext uri="{FF2B5EF4-FFF2-40B4-BE49-F238E27FC236}">
                <a16:creationId xmlns:a16="http://schemas.microsoft.com/office/drawing/2014/main" id="{EB754613-0980-FE3E-1B5B-752EAA3E28C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07992" y="1832071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2000" b="1">
                <a:solidFill>
                  <a:schemeClr val="tx2">
                    <a:lumMod val="50000"/>
                  </a:schemeClr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Balsamiq Sans"/>
              <a:buNone/>
              <a:defRPr>
                <a:solidFill>
                  <a:schemeClr val="accent5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Balsamiq Sans"/>
              <a:buNone/>
              <a:defRPr>
                <a:solidFill>
                  <a:schemeClr val="accent5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Balsamiq Sans"/>
              <a:buNone/>
              <a:defRPr>
                <a:solidFill>
                  <a:schemeClr val="accent5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Balsamiq Sans"/>
              <a:buNone/>
              <a:defRPr>
                <a:solidFill>
                  <a:schemeClr val="accent5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Balsamiq Sans"/>
              <a:buNone/>
              <a:defRPr>
                <a:solidFill>
                  <a:schemeClr val="accent5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Balsamiq Sans"/>
              <a:buNone/>
              <a:defRPr>
                <a:solidFill>
                  <a:schemeClr val="accent5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Balsamiq Sans"/>
              <a:buNone/>
              <a:defRPr>
                <a:solidFill>
                  <a:schemeClr val="accent5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Balsamiq Sans"/>
              <a:buNone/>
              <a:defRPr>
                <a:solidFill>
                  <a:schemeClr val="accent5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947" name="Google Shape;3488;p15">
            <a:extLst>
              <a:ext uri="{FF2B5EF4-FFF2-40B4-BE49-F238E27FC236}">
                <a16:creationId xmlns:a16="http://schemas.microsoft.com/office/drawing/2014/main" id="{B1049ED0-B536-1FA5-F068-77741179372E}"/>
              </a:ext>
            </a:extLst>
          </p:cNvPr>
          <p:cNvSpPr txBox="1">
            <a:spLocks/>
          </p:cNvSpPr>
          <p:nvPr/>
        </p:nvSpPr>
        <p:spPr>
          <a:xfrm>
            <a:off x="11718128" y="6494756"/>
            <a:ext cx="499273" cy="363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algn="ctr"/>
            <a:fld id="{00000000-1234-1234-1234-123412341234}" type="slidenum">
              <a:rPr lang="en" sz="1400" smtClean="0">
                <a:solidFill>
                  <a:srgbClr val="000000"/>
                </a:solidFill>
                <a:latin typeface="+mn-lt"/>
                <a:ea typeface="Inter" panose="02000503000000020004" pitchFamily="2" charset="0"/>
              </a:rPr>
              <a:pPr algn="ctr"/>
              <a:t>‹#›</a:t>
            </a:fld>
            <a:endParaRPr lang="en" sz="1400" dirty="0">
              <a:solidFill>
                <a:srgbClr val="000000"/>
              </a:solidFill>
              <a:latin typeface="+mn-lt"/>
              <a:ea typeface="Inter" panose="02000503000000020004" pitchFamily="2" charset="0"/>
            </a:endParaRPr>
          </a:p>
        </p:txBody>
      </p:sp>
      <p:grpSp>
        <p:nvGrpSpPr>
          <p:cNvPr id="3" name="Google Shape;2489;p5">
            <a:extLst>
              <a:ext uri="{FF2B5EF4-FFF2-40B4-BE49-F238E27FC236}">
                <a16:creationId xmlns:a16="http://schemas.microsoft.com/office/drawing/2014/main" id="{68FB6E6B-37F9-7734-E435-34FD04F35253}"/>
              </a:ext>
            </a:extLst>
          </p:cNvPr>
          <p:cNvGrpSpPr/>
          <p:nvPr userDrawn="1"/>
        </p:nvGrpSpPr>
        <p:grpSpPr>
          <a:xfrm>
            <a:off x="1605459" y="6287444"/>
            <a:ext cx="596343" cy="475966"/>
            <a:chOff x="6050758" y="3857638"/>
            <a:chExt cx="599204" cy="648018"/>
          </a:xfrm>
        </p:grpSpPr>
        <p:grpSp>
          <p:nvGrpSpPr>
            <p:cNvPr id="4" name="Google Shape;2490;p5">
              <a:extLst>
                <a:ext uri="{FF2B5EF4-FFF2-40B4-BE49-F238E27FC236}">
                  <a16:creationId xmlns:a16="http://schemas.microsoft.com/office/drawing/2014/main" id="{F851A08E-29B5-A557-ABD3-80427742A691}"/>
                </a:ext>
              </a:extLst>
            </p:cNvPr>
            <p:cNvGrpSpPr/>
            <p:nvPr/>
          </p:nvGrpSpPr>
          <p:grpSpPr>
            <a:xfrm>
              <a:off x="6050758" y="3857638"/>
              <a:ext cx="599204" cy="648012"/>
              <a:chOff x="1496783" y="89788"/>
              <a:chExt cx="599204" cy="648012"/>
            </a:xfrm>
          </p:grpSpPr>
          <p:sp>
            <p:nvSpPr>
              <p:cNvPr id="1950" name="Google Shape;2491;p5">
                <a:extLst>
                  <a:ext uri="{FF2B5EF4-FFF2-40B4-BE49-F238E27FC236}">
                    <a16:creationId xmlns:a16="http://schemas.microsoft.com/office/drawing/2014/main" id="{B5D3C2AA-6C5A-DF64-1808-AF0BCFA8D982}"/>
                  </a:ext>
                </a:extLst>
              </p:cNvPr>
              <p:cNvSpPr/>
              <p:nvPr/>
            </p:nvSpPr>
            <p:spPr>
              <a:xfrm>
                <a:off x="1572004" y="634803"/>
                <a:ext cx="38639" cy="54539"/>
              </a:xfrm>
              <a:custGeom>
                <a:avLst/>
                <a:gdLst/>
                <a:ahLst/>
                <a:cxnLst/>
                <a:rect l="l" t="t" r="r" b="b"/>
                <a:pathLst>
                  <a:path w="1838" h="2594" extrusionOk="0">
                    <a:moveTo>
                      <a:pt x="1575" y="0"/>
                    </a:moveTo>
                    <a:cubicBezTo>
                      <a:pt x="1559" y="0"/>
                      <a:pt x="1542" y="7"/>
                      <a:pt x="1521" y="28"/>
                    </a:cubicBezTo>
                    <a:cubicBezTo>
                      <a:pt x="1046" y="60"/>
                      <a:pt x="666" y="345"/>
                      <a:pt x="381" y="757"/>
                    </a:cubicBezTo>
                    <a:cubicBezTo>
                      <a:pt x="64" y="1295"/>
                      <a:pt x="1" y="1929"/>
                      <a:pt x="159" y="2435"/>
                    </a:cubicBezTo>
                    <a:cubicBezTo>
                      <a:pt x="191" y="2562"/>
                      <a:pt x="317" y="2594"/>
                      <a:pt x="412" y="2594"/>
                    </a:cubicBezTo>
                    <a:cubicBezTo>
                      <a:pt x="539" y="2562"/>
                      <a:pt x="634" y="2435"/>
                      <a:pt x="571" y="2309"/>
                    </a:cubicBezTo>
                    <a:cubicBezTo>
                      <a:pt x="349" y="1390"/>
                      <a:pt x="1014" y="757"/>
                      <a:pt x="1647" y="567"/>
                    </a:cubicBezTo>
                    <a:cubicBezTo>
                      <a:pt x="1774" y="535"/>
                      <a:pt x="1837" y="408"/>
                      <a:pt x="1806" y="250"/>
                    </a:cubicBezTo>
                    <a:cubicBezTo>
                      <a:pt x="1774" y="123"/>
                      <a:pt x="1742" y="60"/>
                      <a:pt x="1647" y="28"/>
                    </a:cubicBezTo>
                    <a:cubicBezTo>
                      <a:pt x="1626" y="28"/>
                      <a:pt x="1605" y="0"/>
                      <a:pt x="1575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51" name="Google Shape;2492;p5">
                <a:extLst>
                  <a:ext uri="{FF2B5EF4-FFF2-40B4-BE49-F238E27FC236}">
                    <a16:creationId xmlns:a16="http://schemas.microsoft.com/office/drawing/2014/main" id="{353C2092-9AB5-05AF-BC71-FC3AD2D82039}"/>
                  </a:ext>
                </a:extLst>
              </p:cNvPr>
              <p:cNvSpPr/>
              <p:nvPr/>
            </p:nvSpPr>
            <p:spPr>
              <a:xfrm>
                <a:off x="1544043" y="99712"/>
                <a:ext cx="99226" cy="92931"/>
              </a:xfrm>
              <a:custGeom>
                <a:avLst/>
                <a:gdLst/>
                <a:ahLst/>
                <a:cxnLst/>
                <a:rect l="l" t="t" r="r" b="b"/>
                <a:pathLst>
                  <a:path w="4720" h="4420" extrusionOk="0">
                    <a:moveTo>
                      <a:pt x="806" y="2490"/>
                    </a:moveTo>
                    <a:cubicBezTo>
                      <a:pt x="873" y="2490"/>
                      <a:pt x="937" y="2530"/>
                      <a:pt x="951" y="2615"/>
                    </a:cubicBezTo>
                    <a:cubicBezTo>
                      <a:pt x="1046" y="3153"/>
                      <a:pt x="1362" y="3533"/>
                      <a:pt x="1901" y="3660"/>
                    </a:cubicBezTo>
                    <a:cubicBezTo>
                      <a:pt x="2059" y="3691"/>
                      <a:pt x="2027" y="3881"/>
                      <a:pt x="1869" y="3881"/>
                    </a:cubicBezTo>
                    <a:cubicBezTo>
                      <a:pt x="1267" y="3850"/>
                      <a:pt x="634" y="3311"/>
                      <a:pt x="634" y="2678"/>
                    </a:cubicBezTo>
                    <a:cubicBezTo>
                      <a:pt x="634" y="2554"/>
                      <a:pt x="722" y="2490"/>
                      <a:pt x="806" y="2490"/>
                    </a:cubicBezTo>
                    <a:close/>
                    <a:moveTo>
                      <a:pt x="2372" y="1"/>
                    </a:moveTo>
                    <a:cubicBezTo>
                      <a:pt x="2290" y="1"/>
                      <a:pt x="2206" y="6"/>
                      <a:pt x="2122" y="18"/>
                    </a:cubicBezTo>
                    <a:cubicBezTo>
                      <a:pt x="761" y="208"/>
                      <a:pt x="1" y="1474"/>
                      <a:pt x="127" y="2741"/>
                    </a:cubicBezTo>
                    <a:cubicBezTo>
                      <a:pt x="396" y="3763"/>
                      <a:pt x="1259" y="4420"/>
                      <a:pt x="2289" y="4420"/>
                    </a:cubicBezTo>
                    <a:cubicBezTo>
                      <a:pt x="2472" y="4420"/>
                      <a:pt x="2660" y="4399"/>
                      <a:pt x="2851" y="4356"/>
                    </a:cubicBezTo>
                    <a:cubicBezTo>
                      <a:pt x="3959" y="4103"/>
                      <a:pt x="4719" y="3090"/>
                      <a:pt x="4529" y="1949"/>
                    </a:cubicBezTo>
                    <a:cubicBezTo>
                      <a:pt x="4353" y="921"/>
                      <a:pt x="3440" y="1"/>
                      <a:pt x="2372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52" name="Google Shape;2493;p5">
                <a:extLst>
                  <a:ext uri="{FF2B5EF4-FFF2-40B4-BE49-F238E27FC236}">
                    <a16:creationId xmlns:a16="http://schemas.microsoft.com/office/drawing/2014/main" id="{3FE15B86-AF82-7552-69FE-4477F2D50833}"/>
                  </a:ext>
                </a:extLst>
              </p:cNvPr>
              <p:cNvSpPr/>
              <p:nvPr/>
            </p:nvSpPr>
            <p:spPr>
              <a:xfrm>
                <a:off x="1556026" y="149708"/>
                <a:ext cx="33300" cy="34271"/>
              </a:xfrm>
              <a:custGeom>
                <a:avLst/>
                <a:gdLst/>
                <a:ahLst/>
                <a:cxnLst/>
                <a:rect l="l" t="t" r="r" b="b"/>
                <a:pathLst>
                  <a:path w="1584" h="1630" extrusionOk="0">
                    <a:moveTo>
                      <a:pt x="262" y="1"/>
                    </a:moveTo>
                    <a:cubicBezTo>
                      <a:pt x="247" y="1"/>
                      <a:pt x="233" y="4"/>
                      <a:pt x="222" y="15"/>
                    </a:cubicBezTo>
                    <a:cubicBezTo>
                      <a:pt x="127" y="15"/>
                      <a:pt x="1" y="142"/>
                      <a:pt x="1" y="300"/>
                    </a:cubicBezTo>
                    <a:cubicBezTo>
                      <a:pt x="1" y="965"/>
                      <a:pt x="634" y="1598"/>
                      <a:pt x="1331" y="1630"/>
                    </a:cubicBezTo>
                    <a:cubicBezTo>
                      <a:pt x="1489" y="1630"/>
                      <a:pt x="1584" y="1567"/>
                      <a:pt x="1584" y="1440"/>
                    </a:cubicBezTo>
                    <a:cubicBezTo>
                      <a:pt x="1584" y="1282"/>
                      <a:pt x="1489" y="1187"/>
                      <a:pt x="1394" y="1155"/>
                    </a:cubicBezTo>
                    <a:cubicBezTo>
                      <a:pt x="919" y="1092"/>
                      <a:pt x="602" y="712"/>
                      <a:pt x="507" y="205"/>
                    </a:cubicBezTo>
                    <a:cubicBezTo>
                      <a:pt x="507" y="142"/>
                      <a:pt x="444" y="46"/>
                      <a:pt x="349" y="15"/>
                    </a:cubicBezTo>
                    <a:cubicBezTo>
                      <a:pt x="328" y="15"/>
                      <a:pt x="293" y="1"/>
                      <a:pt x="262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53" name="Google Shape;2494;p5">
                <a:extLst>
                  <a:ext uri="{FF2B5EF4-FFF2-40B4-BE49-F238E27FC236}">
                    <a16:creationId xmlns:a16="http://schemas.microsoft.com/office/drawing/2014/main" id="{DA2D41C7-4D58-0C57-82C4-0ED414E4D80C}"/>
                  </a:ext>
                </a:extLst>
              </p:cNvPr>
              <p:cNvSpPr/>
              <p:nvPr/>
            </p:nvSpPr>
            <p:spPr>
              <a:xfrm>
                <a:off x="2002763" y="309661"/>
                <a:ext cx="83901" cy="88726"/>
              </a:xfrm>
              <a:custGeom>
                <a:avLst/>
                <a:gdLst/>
                <a:ahLst/>
                <a:cxnLst/>
                <a:rect l="l" t="t" r="r" b="b"/>
                <a:pathLst>
                  <a:path w="3991" h="4220" extrusionOk="0">
                    <a:moveTo>
                      <a:pt x="1591" y="902"/>
                    </a:moveTo>
                    <a:cubicBezTo>
                      <a:pt x="1782" y="902"/>
                      <a:pt x="1976" y="959"/>
                      <a:pt x="2154" y="1084"/>
                    </a:cubicBezTo>
                    <a:cubicBezTo>
                      <a:pt x="2310" y="1162"/>
                      <a:pt x="2166" y="1369"/>
                      <a:pt x="2022" y="1369"/>
                    </a:cubicBezTo>
                    <a:cubicBezTo>
                      <a:pt x="1991" y="1369"/>
                      <a:pt x="1960" y="1360"/>
                      <a:pt x="1932" y="1337"/>
                    </a:cubicBezTo>
                    <a:cubicBezTo>
                      <a:pt x="1814" y="1262"/>
                      <a:pt x="1678" y="1227"/>
                      <a:pt x="1542" y="1227"/>
                    </a:cubicBezTo>
                    <a:cubicBezTo>
                      <a:pt x="1277" y="1227"/>
                      <a:pt x="1013" y="1361"/>
                      <a:pt x="887" y="1591"/>
                    </a:cubicBezTo>
                    <a:cubicBezTo>
                      <a:pt x="856" y="1633"/>
                      <a:pt x="817" y="1651"/>
                      <a:pt x="781" y="1651"/>
                    </a:cubicBezTo>
                    <a:cubicBezTo>
                      <a:pt x="708" y="1651"/>
                      <a:pt x="644" y="1580"/>
                      <a:pt x="666" y="1496"/>
                    </a:cubicBezTo>
                    <a:cubicBezTo>
                      <a:pt x="835" y="1135"/>
                      <a:pt x="1204" y="902"/>
                      <a:pt x="1591" y="902"/>
                    </a:cubicBezTo>
                    <a:close/>
                    <a:moveTo>
                      <a:pt x="1923" y="0"/>
                    </a:moveTo>
                    <a:cubicBezTo>
                      <a:pt x="1874" y="0"/>
                      <a:pt x="1824" y="3"/>
                      <a:pt x="1774" y="7"/>
                    </a:cubicBezTo>
                    <a:cubicBezTo>
                      <a:pt x="761" y="71"/>
                      <a:pt x="32" y="957"/>
                      <a:pt x="1" y="1939"/>
                    </a:cubicBezTo>
                    <a:cubicBezTo>
                      <a:pt x="32" y="1939"/>
                      <a:pt x="127" y="1971"/>
                      <a:pt x="127" y="2066"/>
                    </a:cubicBezTo>
                    <a:cubicBezTo>
                      <a:pt x="32" y="3143"/>
                      <a:pt x="824" y="4219"/>
                      <a:pt x="1901" y="4219"/>
                    </a:cubicBezTo>
                    <a:lnTo>
                      <a:pt x="1964" y="4124"/>
                    </a:lnTo>
                    <a:cubicBezTo>
                      <a:pt x="2018" y="4071"/>
                      <a:pt x="2077" y="4051"/>
                      <a:pt x="2134" y="4051"/>
                    </a:cubicBezTo>
                    <a:cubicBezTo>
                      <a:pt x="2213" y="4051"/>
                      <a:pt x="2289" y="4088"/>
                      <a:pt x="2344" y="4124"/>
                    </a:cubicBezTo>
                    <a:cubicBezTo>
                      <a:pt x="3357" y="3839"/>
                      <a:pt x="3991" y="2731"/>
                      <a:pt x="3801" y="1717"/>
                    </a:cubicBezTo>
                    <a:cubicBezTo>
                      <a:pt x="3620" y="845"/>
                      <a:pt x="2867" y="0"/>
                      <a:pt x="1923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54" name="Google Shape;2495;p5">
                <a:extLst>
                  <a:ext uri="{FF2B5EF4-FFF2-40B4-BE49-F238E27FC236}">
                    <a16:creationId xmlns:a16="http://schemas.microsoft.com/office/drawing/2014/main" id="{888189A7-D7A8-432D-99E3-5BADD8AB13A0}"/>
                  </a:ext>
                </a:extLst>
              </p:cNvPr>
              <p:cNvSpPr/>
              <p:nvPr/>
            </p:nvSpPr>
            <p:spPr>
              <a:xfrm>
                <a:off x="1703775" y="355536"/>
                <a:ext cx="111251" cy="86854"/>
              </a:xfrm>
              <a:custGeom>
                <a:avLst/>
                <a:gdLst/>
                <a:ahLst/>
                <a:cxnLst/>
                <a:rect l="l" t="t" r="r" b="b"/>
                <a:pathLst>
                  <a:path w="5292" h="4131" extrusionOk="0">
                    <a:moveTo>
                      <a:pt x="2231" y="1181"/>
                    </a:moveTo>
                    <a:cubicBezTo>
                      <a:pt x="2249" y="1181"/>
                      <a:pt x="2266" y="1182"/>
                      <a:pt x="2283" y="1182"/>
                    </a:cubicBezTo>
                    <a:cubicBezTo>
                      <a:pt x="2488" y="1212"/>
                      <a:pt x="2477" y="1538"/>
                      <a:pt x="2274" y="1538"/>
                    </a:cubicBezTo>
                    <a:cubicBezTo>
                      <a:pt x="2258" y="1538"/>
                      <a:pt x="2239" y="1535"/>
                      <a:pt x="2220" y="1531"/>
                    </a:cubicBezTo>
                    <a:cubicBezTo>
                      <a:pt x="2206" y="1530"/>
                      <a:pt x="2191" y="1529"/>
                      <a:pt x="2177" y="1529"/>
                    </a:cubicBezTo>
                    <a:cubicBezTo>
                      <a:pt x="1653" y="1529"/>
                      <a:pt x="1146" y="2083"/>
                      <a:pt x="1238" y="2607"/>
                    </a:cubicBezTo>
                    <a:cubicBezTo>
                      <a:pt x="1238" y="2694"/>
                      <a:pt x="1181" y="2743"/>
                      <a:pt x="1124" y="2743"/>
                    </a:cubicBezTo>
                    <a:cubicBezTo>
                      <a:pt x="1077" y="2743"/>
                      <a:pt x="1031" y="2710"/>
                      <a:pt x="1017" y="2639"/>
                    </a:cubicBezTo>
                    <a:cubicBezTo>
                      <a:pt x="800" y="1865"/>
                      <a:pt x="1461" y="1181"/>
                      <a:pt x="2231" y="1181"/>
                    </a:cubicBezTo>
                    <a:close/>
                    <a:moveTo>
                      <a:pt x="2939" y="1"/>
                    </a:moveTo>
                    <a:cubicBezTo>
                      <a:pt x="1855" y="1"/>
                      <a:pt x="1" y="1089"/>
                      <a:pt x="541" y="2291"/>
                    </a:cubicBezTo>
                    <a:cubicBezTo>
                      <a:pt x="569" y="2485"/>
                      <a:pt x="500" y="2582"/>
                      <a:pt x="376" y="2582"/>
                    </a:cubicBezTo>
                    <a:cubicBezTo>
                      <a:pt x="358" y="2582"/>
                      <a:pt x="340" y="2580"/>
                      <a:pt x="320" y="2576"/>
                    </a:cubicBezTo>
                    <a:lnTo>
                      <a:pt x="320" y="2576"/>
                    </a:lnTo>
                    <a:cubicBezTo>
                      <a:pt x="700" y="3241"/>
                      <a:pt x="1238" y="3811"/>
                      <a:pt x="1998" y="4032"/>
                    </a:cubicBezTo>
                    <a:cubicBezTo>
                      <a:pt x="2210" y="4099"/>
                      <a:pt x="2425" y="4130"/>
                      <a:pt x="2639" y="4130"/>
                    </a:cubicBezTo>
                    <a:cubicBezTo>
                      <a:pt x="3450" y="4130"/>
                      <a:pt x="4232" y="3676"/>
                      <a:pt x="4658" y="2924"/>
                    </a:cubicBezTo>
                    <a:cubicBezTo>
                      <a:pt x="5292" y="1752"/>
                      <a:pt x="4500" y="169"/>
                      <a:pt x="3107" y="11"/>
                    </a:cubicBezTo>
                    <a:cubicBezTo>
                      <a:pt x="3053" y="4"/>
                      <a:pt x="2997" y="1"/>
                      <a:pt x="2939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55" name="Google Shape;2496;p5">
                <a:extLst>
                  <a:ext uri="{FF2B5EF4-FFF2-40B4-BE49-F238E27FC236}">
                    <a16:creationId xmlns:a16="http://schemas.microsoft.com/office/drawing/2014/main" id="{3E2B5ADE-26A8-0A08-2BBE-43F225A0EF2F}"/>
                  </a:ext>
                </a:extLst>
              </p:cNvPr>
              <p:cNvSpPr/>
              <p:nvPr/>
            </p:nvSpPr>
            <p:spPr>
              <a:xfrm>
                <a:off x="1699171" y="345760"/>
                <a:ext cx="117810" cy="107900"/>
              </a:xfrm>
              <a:custGeom>
                <a:avLst/>
                <a:gdLst/>
                <a:ahLst/>
                <a:cxnLst/>
                <a:rect l="l" t="t" r="r" b="b"/>
                <a:pathLst>
                  <a:path w="5604" h="5132" extrusionOk="0">
                    <a:moveTo>
                      <a:pt x="3047" y="621"/>
                    </a:moveTo>
                    <a:cubicBezTo>
                      <a:pt x="3112" y="621"/>
                      <a:pt x="3173" y="625"/>
                      <a:pt x="3231" y="634"/>
                    </a:cubicBezTo>
                    <a:cubicBezTo>
                      <a:pt x="3927" y="666"/>
                      <a:pt x="4434" y="1046"/>
                      <a:pt x="4751" y="1616"/>
                    </a:cubicBezTo>
                    <a:cubicBezTo>
                      <a:pt x="5036" y="2154"/>
                      <a:pt x="5067" y="2851"/>
                      <a:pt x="4751" y="3389"/>
                    </a:cubicBezTo>
                    <a:cubicBezTo>
                      <a:pt x="4372" y="4121"/>
                      <a:pt x="3611" y="4551"/>
                      <a:pt x="2820" y="4551"/>
                    </a:cubicBezTo>
                    <a:cubicBezTo>
                      <a:pt x="2619" y="4551"/>
                      <a:pt x="2416" y="4524"/>
                      <a:pt x="2217" y="4466"/>
                    </a:cubicBezTo>
                    <a:cubicBezTo>
                      <a:pt x="2122" y="4434"/>
                      <a:pt x="2059" y="4434"/>
                      <a:pt x="1964" y="4371"/>
                    </a:cubicBezTo>
                    <a:cubicBezTo>
                      <a:pt x="1457" y="4149"/>
                      <a:pt x="1014" y="3737"/>
                      <a:pt x="665" y="3167"/>
                    </a:cubicBezTo>
                    <a:lnTo>
                      <a:pt x="792" y="3041"/>
                    </a:lnTo>
                    <a:cubicBezTo>
                      <a:pt x="824" y="2946"/>
                      <a:pt x="824" y="2851"/>
                      <a:pt x="792" y="2756"/>
                    </a:cubicBezTo>
                    <a:cubicBezTo>
                      <a:pt x="634" y="2407"/>
                      <a:pt x="697" y="2059"/>
                      <a:pt x="951" y="1679"/>
                    </a:cubicBezTo>
                    <a:cubicBezTo>
                      <a:pt x="1411" y="1045"/>
                      <a:pt x="2396" y="621"/>
                      <a:pt x="3047" y="621"/>
                    </a:cubicBezTo>
                    <a:close/>
                    <a:moveTo>
                      <a:pt x="3110" y="1"/>
                    </a:moveTo>
                    <a:cubicBezTo>
                      <a:pt x="2993" y="1"/>
                      <a:pt x="2874" y="11"/>
                      <a:pt x="2756" y="32"/>
                    </a:cubicBezTo>
                    <a:cubicBezTo>
                      <a:pt x="1742" y="190"/>
                      <a:pt x="190" y="1109"/>
                      <a:pt x="159" y="2249"/>
                    </a:cubicBezTo>
                    <a:cubicBezTo>
                      <a:pt x="127" y="2249"/>
                      <a:pt x="32" y="2281"/>
                      <a:pt x="32" y="2312"/>
                    </a:cubicBezTo>
                    <a:cubicBezTo>
                      <a:pt x="1" y="3846"/>
                      <a:pt x="1361" y="5131"/>
                      <a:pt x="2859" y="5131"/>
                    </a:cubicBezTo>
                    <a:cubicBezTo>
                      <a:pt x="2878" y="5131"/>
                      <a:pt x="2896" y="5131"/>
                      <a:pt x="2914" y="5131"/>
                    </a:cubicBezTo>
                    <a:cubicBezTo>
                      <a:pt x="4276" y="5099"/>
                      <a:pt x="5543" y="3959"/>
                      <a:pt x="5574" y="2566"/>
                    </a:cubicBezTo>
                    <a:cubicBezTo>
                      <a:pt x="5603" y="1230"/>
                      <a:pt x="4408" y="1"/>
                      <a:pt x="311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56" name="Google Shape;2497;p5">
                <a:extLst>
                  <a:ext uri="{FF2B5EF4-FFF2-40B4-BE49-F238E27FC236}">
                    <a16:creationId xmlns:a16="http://schemas.microsoft.com/office/drawing/2014/main" id="{47A24EA5-E497-121F-6347-E554BC34BF82}"/>
                  </a:ext>
                </a:extLst>
              </p:cNvPr>
              <p:cNvSpPr/>
              <p:nvPr/>
            </p:nvSpPr>
            <p:spPr>
              <a:xfrm>
                <a:off x="1720467" y="378831"/>
                <a:ext cx="35969" cy="37025"/>
              </a:xfrm>
              <a:custGeom>
                <a:avLst/>
                <a:gdLst/>
                <a:ahLst/>
                <a:cxnLst/>
                <a:rect l="l" t="t" r="r" b="b"/>
                <a:pathLst>
                  <a:path w="1711" h="1761" extrusionOk="0">
                    <a:moveTo>
                      <a:pt x="1324" y="0"/>
                    </a:moveTo>
                    <a:cubicBezTo>
                      <a:pt x="977" y="0"/>
                      <a:pt x="601" y="206"/>
                      <a:pt x="349" y="486"/>
                    </a:cubicBezTo>
                    <a:cubicBezTo>
                      <a:pt x="128" y="803"/>
                      <a:pt x="1" y="1183"/>
                      <a:pt x="96" y="1594"/>
                    </a:cubicBezTo>
                    <a:cubicBezTo>
                      <a:pt x="122" y="1699"/>
                      <a:pt x="192" y="1761"/>
                      <a:pt x="269" y="1761"/>
                    </a:cubicBezTo>
                    <a:cubicBezTo>
                      <a:pt x="285" y="1761"/>
                      <a:pt x="301" y="1758"/>
                      <a:pt x="318" y="1753"/>
                    </a:cubicBezTo>
                    <a:cubicBezTo>
                      <a:pt x="444" y="1753"/>
                      <a:pt x="539" y="1626"/>
                      <a:pt x="476" y="1499"/>
                    </a:cubicBezTo>
                    <a:cubicBezTo>
                      <a:pt x="444" y="1278"/>
                      <a:pt x="571" y="993"/>
                      <a:pt x="729" y="834"/>
                    </a:cubicBezTo>
                    <a:cubicBezTo>
                      <a:pt x="867" y="668"/>
                      <a:pt x="1054" y="575"/>
                      <a:pt x="1268" y="575"/>
                    </a:cubicBezTo>
                    <a:cubicBezTo>
                      <a:pt x="1299" y="575"/>
                      <a:pt x="1330" y="577"/>
                      <a:pt x="1363" y="581"/>
                    </a:cubicBezTo>
                    <a:cubicBezTo>
                      <a:pt x="1458" y="581"/>
                      <a:pt x="1553" y="549"/>
                      <a:pt x="1648" y="486"/>
                    </a:cubicBezTo>
                    <a:cubicBezTo>
                      <a:pt x="1711" y="391"/>
                      <a:pt x="1711" y="264"/>
                      <a:pt x="1679" y="169"/>
                    </a:cubicBezTo>
                    <a:lnTo>
                      <a:pt x="1553" y="43"/>
                    </a:lnTo>
                    <a:cubicBezTo>
                      <a:pt x="1521" y="43"/>
                      <a:pt x="1458" y="43"/>
                      <a:pt x="1458" y="11"/>
                    </a:cubicBezTo>
                    <a:cubicBezTo>
                      <a:pt x="1414" y="4"/>
                      <a:pt x="1369" y="0"/>
                      <a:pt x="1324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57" name="Google Shape;2498;p5">
                <a:extLst>
                  <a:ext uri="{FF2B5EF4-FFF2-40B4-BE49-F238E27FC236}">
                    <a16:creationId xmlns:a16="http://schemas.microsoft.com/office/drawing/2014/main" id="{7D0B324F-32BD-B265-DBE3-D3AA52A2709D}"/>
                  </a:ext>
                </a:extLst>
              </p:cNvPr>
              <p:cNvSpPr/>
              <p:nvPr/>
            </p:nvSpPr>
            <p:spPr>
              <a:xfrm>
                <a:off x="2013422" y="326397"/>
                <a:ext cx="36621" cy="19763"/>
              </a:xfrm>
              <a:custGeom>
                <a:avLst/>
                <a:gdLst/>
                <a:ahLst/>
                <a:cxnLst/>
                <a:rect l="l" t="t" r="r" b="b"/>
                <a:pathLst>
                  <a:path w="1742" h="940" extrusionOk="0">
                    <a:moveTo>
                      <a:pt x="993" y="0"/>
                    </a:moveTo>
                    <a:cubicBezTo>
                      <a:pt x="903" y="0"/>
                      <a:pt x="813" y="11"/>
                      <a:pt x="729" y="35"/>
                    </a:cubicBezTo>
                    <a:cubicBezTo>
                      <a:pt x="412" y="130"/>
                      <a:pt x="127" y="351"/>
                      <a:pt x="0" y="636"/>
                    </a:cubicBezTo>
                    <a:cubicBezTo>
                      <a:pt x="0" y="763"/>
                      <a:pt x="64" y="858"/>
                      <a:pt x="127" y="921"/>
                    </a:cubicBezTo>
                    <a:cubicBezTo>
                      <a:pt x="159" y="932"/>
                      <a:pt x="197" y="939"/>
                      <a:pt x="236" y="939"/>
                    </a:cubicBezTo>
                    <a:cubicBezTo>
                      <a:pt x="313" y="939"/>
                      <a:pt x="391" y="911"/>
                      <a:pt x="412" y="826"/>
                    </a:cubicBezTo>
                    <a:cubicBezTo>
                      <a:pt x="475" y="668"/>
                      <a:pt x="634" y="605"/>
                      <a:pt x="792" y="573"/>
                    </a:cubicBezTo>
                    <a:cubicBezTo>
                      <a:pt x="857" y="555"/>
                      <a:pt x="919" y="547"/>
                      <a:pt x="978" y="547"/>
                    </a:cubicBezTo>
                    <a:cubicBezTo>
                      <a:pt x="1120" y="547"/>
                      <a:pt x="1241" y="592"/>
                      <a:pt x="1330" y="636"/>
                    </a:cubicBezTo>
                    <a:cubicBezTo>
                      <a:pt x="1375" y="659"/>
                      <a:pt x="1452" y="681"/>
                      <a:pt x="1515" y="681"/>
                    </a:cubicBezTo>
                    <a:cubicBezTo>
                      <a:pt x="1541" y="681"/>
                      <a:pt x="1565" y="677"/>
                      <a:pt x="1584" y="668"/>
                    </a:cubicBezTo>
                    <a:cubicBezTo>
                      <a:pt x="1679" y="636"/>
                      <a:pt x="1742" y="510"/>
                      <a:pt x="1742" y="446"/>
                    </a:cubicBezTo>
                    <a:cubicBezTo>
                      <a:pt x="1742" y="351"/>
                      <a:pt x="1710" y="288"/>
                      <a:pt x="1647" y="193"/>
                    </a:cubicBezTo>
                    <a:cubicBezTo>
                      <a:pt x="1584" y="161"/>
                      <a:pt x="1520" y="130"/>
                      <a:pt x="1425" y="66"/>
                    </a:cubicBezTo>
                    <a:cubicBezTo>
                      <a:pt x="1288" y="27"/>
                      <a:pt x="1139" y="0"/>
                      <a:pt x="993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58" name="Google Shape;2499;p5">
                <a:extLst>
                  <a:ext uri="{FF2B5EF4-FFF2-40B4-BE49-F238E27FC236}">
                    <a16:creationId xmlns:a16="http://schemas.microsoft.com/office/drawing/2014/main" id="{648084C0-2B95-E732-DCD9-A4BB66893EBD}"/>
                  </a:ext>
                </a:extLst>
              </p:cNvPr>
              <p:cNvSpPr/>
              <p:nvPr/>
            </p:nvSpPr>
            <p:spPr>
              <a:xfrm>
                <a:off x="1496783" y="89788"/>
                <a:ext cx="599204" cy="648012"/>
              </a:xfrm>
              <a:custGeom>
                <a:avLst/>
                <a:gdLst/>
                <a:ahLst/>
                <a:cxnLst/>
                <a:rect l="l" t="t" r="r" b="b"/>
                <a:pathLst>
                  <a:path w="28503" h="30821" extrusionOk="0">
                    <a:moveTo>
                      <a:pt x="4644" y="537"/>
                    </a:moveTo>
                    <a:cubicBezTo>
                      <a:pt x="5699" y="537"/>
                      <a:pt x="6506" y="1479"/>
                      <a:pt x="6682" y="2421"/>
                    </a:cubicBezTo>
                    <a:cubicBezTo>
                      <a:pt x="6841" y="3530"/>
                      <a:pt x="6176" y="4480"/>
                      <a:pt x="5067" y="4733"/>
                    </a:cubicBezTo>
                    <a:cubicBezTo>
                      <a:pt x="4885" y="4767"/>
                      <a:pt x="4707" y="4785"/>
                      <a:pt x="4535" y="4785"/>
                    </a:cubicBezTo>
                    <a:cubicBezTo>
                      <a:pt x="4228" y="4785"/>
                      <a:pt x="3938" y="4728"/>
                      <a:pt x="3674" y="4607"/>
                    </a:cubicBezTo>
                    <a:cubicBezTo>
                      <a:pt x="3104" y="4353"/>
                      <a:pt x="2660" y="3847"/>
                      <a:pt x="2470" y="3182"/>
                    </a:cubicBezTo>
                    <a:cubicBezTo>
                      <a:pt x="2407" y="2041"/>
                      <a:pt x="3040" y="711"/>
                      <a:pt x="4402" y="553"/>
                    </a:cubicBezTo>
                    <a:cubicBezTo>
                      <a:pt x="4484" y="542"/>
                      <a:pt x="4565" y="537"/>
                      <a:pt x="4644" y="537"/>
                    </a:cubicBezTo>
                    <a:close/>
                    <a:moveTo>
                      <a:pt x="17204" y="684"/>
                    </a:moveTo>
                    <a:cubicBezTo>
                      <a:pt x="18291" y="684"/>
                      <a:pt x="19212" y="1310"/>
                      <a:pt x="19635" y="3023"/>
                    </a:cubicBezTo>
                    <a:cubicBezTo>
                      <a:pt x="20142" y="5050"/>
                      <a:pt x="19793" y="7488"/>
                      <a:pt x="19413" y="9547"/>
                    </a:cubicBezTo>
                    <a:cubicBezTo>
                      <a:pt x="18685" y="9515"/>
                      <a:pt x="17925" y="9515"/>
                      <a:pt x="17228" y="9515"/>
                    </a:cubicBezTo>
                    <a:cubicBezTo>
                      <a:pt x="15613" y="7457"/>
                      <a:pt x="13744" y="5588"/>
                      <a:pt x="11559" y="4195"/>
                    </a:cubicBezTo>
                    <a:cubicBezTo>
                      <a:pt x="11591" y="4163"/>
                      <a:pt x="11654" y="4100"/>
                      <a:pt x="11718" y="4005"/>
                    </a:cubicBezTo>
                    <a:cubicBezTo>
                      <a:pt x="12831" y="2649"/>
                      <a:pt x="15277" y="684"/>
                      <a:pt x="17204" y="684"/>
                    </a:cubicBezTo>
                    <a:close/>
                    <a:moveTo>
                      <a:pt x="11179" y="4733"/>
                    </a:moveTo>
                    <a:cubicBezTo>
                      <a:pt x="13143" y="6000"/>
                      <a:pt x="14885" y="7678"/>
                      <a:pt x="16405" y="9547"/>
                    </a:cubicBezTo>
                    <a:cubicBezTo>
                      <a:pt x="13586" y="9642"/>
                      <a:pt x="10799" y="10022"/>
                      <a:pt x="8076" y="10750"/>
                    </a:cubicBezTo>
                    <a:cubicBezTo>
                      <a:pt x="7917" y="10782"/>
                      <a:pt x="7759" y="10814"/>
                      <a:pt x="7569" y="10909"/>
                    </a:cubicBezTo>
                    <a:cubicBezTo>
                      <a:pt x="7601" y="10814"/>
                      <a:pt x="7601" y="10782"/>
                      <a:pt x="7632" y="10687"/>
                    </a:cubicBezTo>
                    <a:cubicBezTo>
                      <a:pt x="8677" y="8597"/>
                      <a:pt x="9786" y="6538"/>
                      <a:pt x="11179" y="4733"/>
                    </a:cubicBezTo>
                    <a:close/>
                    <a:moveTo>
                      <a:pt x="7252" y="2928"/>
                    </a:moveTo>
                    <a:cubicBezTo>
                      <a:pt x="8487" y="3245"/>
                      <a:pt x="9596" y="3783"/>
                      <a:pt x="10609" y="4353"/>
                    </a:cubicBezTo>
                    <a:cubicBezTo>
                      <a:pt x="9849" y="5430"/>
                      <a:pt x="9184" y="6538"/>
                      <a:pt x="8551" y="7615"/>
                    </a:cubicBezTo>
                    <a:cubicBezTo>
                      <a:pt x="7886" y="8755"/>
                      <a:pt x="7284" y="9895"/>
                      <a:pt x="6777" y="11099"/>
                    </a:cubicBezTo>
                    <a:cubicBezTo>
                      <a:pt x="6302" y="11257"/>
                      <a:pt x="5827" y="11415"/>
                      <a:pt x="5320" y="11637"/>
                    </a:cubicBezTo>
                    <a:cubicBezTo>
                      <a:pt x="4465" y="9547"/>
                      <a:pt x="3895" y="7425"/>
                      <a:pt x="3515" y="5145"/>
                    </a:cubicBezTo>
                    <a:lnTo>
                      <a:pt x="3515" y="5145"/>
                    </a:lnTo>
                    <a:cubicBezTo>
                      <a:pt x="3815" y="5239"/>
                      <a:pt x="4140" y="5285"/>
                      <a:pt x="4469" y="5285"/>
                    </a:cubicBezTo>
                    <a:cubicBezTo>
                      <a:pt x="5812" y="5285"/>
                      <a:pt x="7227" y="4505"/>
                      <a:pt x="7252" y="2928"/>
                    </a:cubicBezTo>
                    <a:close/>
                    <a:moveTo>
                      <a:pt x="17703" y="10117"/>
                    </a:moveTo>
                    <a:cubicBezTo>
                      <a:pt x="18241" y="10117"/>
                      <a:pt x="18780" y="10117"/>
                      <a:pt x="19318" y="10149"/>
                    </a:cubicBezTo>
                    <a:cubicBezTo>
                      <a:pt x="19160" y="10687"/>
                      <a:pt x="19033" y="11257"/>
                      <a:pt x="18938" y="11795"/>
                    </a:cubicBezTo>
                    <a:cubicBezTo>
                      <a:pt x="18938" y="11764"/>
                      <a:pt x="18875" y="11764"/>
                      <a:pt x="18875" y="11732"/>
                    </a:cubicBezTo>
                    <a:cubicBezTo>
                      <a:pt x="18495" y="11162"/>
                      <a:pt x="18083" y="10655"/>
                      <a:pt x="17703" y="10117"/>
                    </a:cubicBezTo>
                    <a:close/>
                    <a:moveTo>
                      <a:pt x="6461" y="11764"/>
                    </a:moveTo>
                    <a:lnTo>
                      <a:pt x="6461" y="11764"/>
                    </a:lnTo>
                    <a:cubicBezTo>
                      <a:pt x="6271" y="12207"/>
                      <a:pt x="6112" y="12651"/>
                      <a:pt x="5890" y="13126"/>
                    </a:cubicBezTo>
                    <a:cubicBezTo>
                      <a:pt x="5795" y="12746"/>
                      <a:pt x="5637" y="12429"/>
                      <a:pt x="5510" y="12112"/>
                    </a:cubicBezTo>
                    <a:cubicBezTo>
                      <a:pt x="5542" y="12112"/>
                      <a:pt x="5574" y="12080"/>
                      <a:pt x="5574" y="12080"/>
                    </a:cubicBezTo>
                    <a:cubicBezTo>
                      <a:pt x="5859" y="11954"/>
                      <a:pt x="6176" y="11890"/>
                      <a:pt x="6461" y="11764"/>
                    </a:cubicBezTo>
                    <a:close/>
                    <a:moveTo>
                      <a:pt x="25941" y="10525"/>
                    </a:moveTo>
                    <a:cubicBezTo>
                      <a:pt x="26847" y="10525"/>
                      <a:pt x="27589" y="11350"/>
                      <a:pt x="27742" y="12175"/>
                    </a:cubicBezTo>
                    <a:cubicBezTo>
                      <a:pt x="27964" y="13126"/>
                      <a:pt x="27362" y="14139"/>
                      <a:pt x="26412" y="14456"/>
                    </a:cubicBezTo>
                    <a:cubicBezTo>
                      <a:pt x="26317" y="14424"/>
                      <a:pt x="26285" y="14392"/>
                      <a:pt x="26222" y="14392"/>
                    </a:cubicBezTo>
                    <a:cubicBezTo>
                      <a:pt x="26127" y="14392"/>
                      <a:pt x="26000" y="14424"/>
                      <a:pt x="25937" y="14519"/>
                    </a:cubicBezTo>
                    <a:lnTo>
                      <a:pt x="25905" y="14551"/>
                    </a:lnTo>
                    <a:cubicBezTo>
                      <a:pt x="25462" y="14551"/>
                      <a:pt x="25050" y="14361"/>
                      <a:pt x="24797" y="14044"/>
                    </a:cubicBezTo>
                    <a:cubicBezTo>
                      <a:pt x="24417" y="13632"/>
                      <a:pt x="24227" y="13094"/>
                      <a:pt x="24259" y="12524"/>
                    </a:cubicBezTo>
                    <a:cubicBezTo>
                      <a:pt x="24259" y="12492"/>
                      <a:pt x="24259" y="12397"/>
                      <a:pt x="24227" y="12365"/>
                    </a:cubicBezTo>
                    <a:cubicBezTo>
                      <a:pt x="24227" y="12334"/>
                      <a:pt x="24195" y="12334"/>
                      <a:pt x="24164" y="12334"/>
                    </a:cubicBezTo>
                    <a:cubicBezTo>
                      <a:pt x="24227" y="11384"/>
                      <a:pt x="24955" y="10624"/>
                      <a:pt x="25842" y="10529"/>
                    </a:cubicBezTo>
                    <a:cubicBezTo>
                      <a:pt x="25875" y="10526"/>
                      <a:pt x="25908" y="10525"/>
                      <a:pt x="25941" y="10525"/>
                    </a:cubicBezTo>
                    <a:close/>
                    <a:moveTo>
                      <a:pt x="19857" y="10212"/>
                    </a:moveTo>
                    <a:cubicBezTo>
                      <a:pt x="21345" y="10275"/>
                      <a:pt x="22802" y="10465"/>
                      <a:pt x="24227" y="10750"/>
                    </a:cubicBezTo>
                    <a:cubicBezTo>
                      <a:pt x="23720" y="11257"/>
                      <a:pt x="23467" y="12017"/>
                      <a:pt x="23625" y="12714"/>
                    </a:cubicBezTo>
                    <a:cubicBezTo>
                      <a:pt x="23657" y="12841"/>
                      <a:pt x="23752" y="12904"/>
                      <a:pt x="23879" y="12904"/>
                    </a:cubicBezTo>
                    <a:cubicBezTo>
                      <a:pt x="23752" y="13917"/>
                      <a:pt x="24512" y="14867"/>
                      <a:pt x="25494" y="15089"/>
                    </a:cubicBezTo>
                    <a:cubicBezTo>
                      <a:pt x="24544" y="15944"/>
                      <a:pt x="23435" y="16641"/>
                      <a:pt x="22295" y="17243"/>
                    </a:cubicBezTo>
                    <a:cubicBezTo>
                      <a:pt x="21472" y="15406"/>
                      <a:pt x="20268" y="13696"/>
                      <a:pt x="19350" y="12429"/>
                    </a:cubicBezTo>
                    <a:cubicBezTo>
                      <a:pt x="19540" y="11732"/>
                      <a:pt x="19762" y="10972"/>
                      <a:pt x="19857" y="10212"/>
                    </a:cubicBezTo>
                    <a:close/>
                    <a:moveTo>
                      <a:pt x="19128" y="13126"/>
                    </a:moveTo>
                    <a:cubicBezTo>
                      <a:pt x="20047" y="14392"/>
                      <a:pt x="21028" y="15944"/>
                      <a:pt x="21725" y="17433"/>
                    </a:cubicBezTo>
                    <a:cubicBezTo>
                      <a:pt x="20078" y="18193"/>
                      <a:pt x="18241" y="18731"/>
                      <a:pt x="16500" y="19143"/>
                    </a:cubicBezTo>
                    <a:cubicBezTo>
                      <a:pt x="17291" y="17781"/>
                      <a:pt x="17988" y="16356"/>
                      <a:pt x="18526" y="14867"/>
                    </a:cubicBezTo>
                    <a:cubicBezTo>
                      <a:pt x="18716" y="14297"/>
                      <a:pt x="18938" y="13696"/>
                      <a:pt x="19128" y="13126"/>
                    </a:cubicBezTo>
                    <a:close/>
                    <a:moveTo>
                      <a:pt x="4877" y="12365"/>
                    </a:moveTo>
                    <a:cubicBezTo>
                      <a:pt x="5099" y="12904"/>
                      <a:pt x="5352" y="13442"/>
                      <a:pt x="5574" y="13949"/>
                    </a:cubicBezTo>
                    <a:cubicBezTo>
                      <a:pt x="4940" y="15659"/>
                      <a:pt x="4465" y="17401"/>
                      <a:pt x="4085" y="19174"/>
                    </a:cubicBezTo>
                    <a:cubicBezTo>
                      <a:pt x="3135" y="18858"/>
                      <a:pt x="2249" y="18351"/>
                      <a:pt x="1837" y="17433"/>
                    </a:cubicBezTo>
                    <a:cubicBezTo>
                      <a:pt x="760" y="15089"/>
                      <a:pt x="2945" y="13284"/>
                      <a:pt x="4877" y="12365"/>
                    </a:cubicBezTo>
                    <a:close/>
                    <a:moveTo>
                      <a:pt x="6017" y="14741"/>
                    </a:moveTo>
                    <a:cubicBezTo>
                      <a:pt x="6967" y="16577"/>
                      <a:pt x="8171" y="18319"/>
                      <a:pt x="9501" y="19839"/>
                    </a:cubicBezTo>
                    <a:cubicBezTo>
                      <a:pt x="8867" y="19839"/>
                      <a:pt x="8234" y="19808"/>
                      <a:pt x="7632" y="19713"/>
                    </a:cubicBezTo>
                    <a:cubicBezTo>
                      <a:pt x="6809" y="19649"/>
                      <a:pt x="5732" y="19554"/>
                      <a:pt x="4750" y="19333"/>
                    </a:cubicBezTo>
                    <a:cubicBezTo>
                      <a:pt x="5067" y="17781"/>
                      <a:pt x="5510" y="16229"/>
                      <a:pt x="6017" y="14741"/>
                    </a:cubicBezTo>
                    <a:close/>
                    <a:moveTo>
                      <a:pt x="16816" y="10054"/>
                    </a:moveTo>
                    <a:cubicBezTo>
                      <a:pt x="17070" y="10339"/>
                      <a:pt x="17291" y="10655"/>
                      <a:pt x="17513" y="10940"/>
                    </a:cubicBezTo>
                    <a:cubicBezTo>
                      <a:pt x="17830" y="11384"/>
                      <a:pt x="18210" y="11890"/>
                      <a:pt x="18653" y="12492"/>
                    </a:cubicBezTo>
                    <a:cubicBezTo>
                      <a:pt x="18305" y="13949"/>
                      <a:pt x="17766" y="15342"/>
                      <a:pt x="17196" y="16641"/>
                    </a:cubicBezTo>
                    <a:cubicBezTo>
                      <a:pt x="16753" y="17559"/>
                      <a:pt x="16278" y="18446"/>
                      <a:pt x="15771" y="19301"/>
                    </a:cubicBezTo>
                    <a:cubicBezTo>
                      <a:pt x="15201" y="19396"/>
                      <a:pt x="14663" y="19491"/>
                      <a:pt x="14124" y="19554"/>
                    </a:cubicBezTo>
                    <a:cubicBezTo>
                      <a:pt x="12858" y="19776"/>
                      <a:pt x="11591" y="19839"/>
                      <a:pt x="10292" y="19839"/>
                    </a:cubicBezTo>
                    <a:cubicBezTo>
                      <a:pt x="9754" y="19174"/>
                      <a:pt x="9216" y="18573"/>
                      <a:pt x="8836" y="18034"/>
                    </a:cubicBezTo>
                    <a:cubicBezTo>
                      <a:pt x="7854" y="16704"/>
                      <a:pt x="6999" y="15342"/>
                      <a:pt x="6302" y="13854"/>
                    </a:cubicBezTo>
                    <a:cubicBezTo>
                      <a:pt x="6619" y="13062"/>
                      <a:pt x="6936" y="12239"/>
                      <a:pt x="7252" y="11479"/>
                    </a:cubicBezTo>
                    <a:cubicBezTo>
                      <a:pt x="8677" y="11067"/>
                      <a:pt x="10166" y="10750"/>
                      <a:pt x="11654" y="10497"/>
                    </a:cubicBezTo>
                    <a:cubicBezTo>
                      <a:pt x="13333" y="10212"/>
                      <a:pt x="15075" y="10117"/>
                      <a:pt x="16816" y="10054"/>
                    </a:cubicBezTo>
                    <a:close/>
                    <a:moveTo>
                      <a:pt x="15360" y="19998"/>
                    </a:moveTo>
                    <a:lnTo>
                      <a:pt x="15360" y="19998"/>
                    </a:lnTo>
                    <a:cubicBezTo>
                      <a:pt x="14726" y="20948"/>
                      <a:pt x="14029" y="21898"/>
                      <a:pt x="13301" y="22816"/>
                    </a:cubicBezTo>
                    <a:cubicBezTo>
                      <a:pt x="12383" y="22088"/>
                      <a:pt x="11559" y="21264"/>
                      <a:pt x="10863" y="20441"/>
                    </a:cubicBezTo>
                    <a:cubicBezTo>
                      <a:pt x="11559" y="20409"/>
                      <a:pt x="12224" y="20346"/>
                      <a:pt x="12921" y="20314"/>
                    </a:cubicBezTo>
                    <a:cubicBezTo>
                      <a:pt x="13713" y="20251"/>
                      <a:pt x="14536" y="20124"/>
                      <a:pt x="15360" y="19998"/>
                    </a:cubicBezTo>
                    <a:close/>
                    <a:moveTo>
                      <a:pt x="21947" y="18034"/>
                    </a:moveTo>
                    <a:cubicBezTo>
                      <a:pt x="23055" y="20568"/>
                      <a:pt x="23277" y="23070"/>
                      <a:pt x="20997" y="24463"/>
                    </a:cubicBezTo>
                    <a:cubicBezTo>
                      <a:pt x="20213" y="24961"/>
                      <a:pt x="19395" y="25175"/>
                      <a:pt x="18567" y="25175"/>
                    </a:cubicBezTo>
                    <a:cubicBezTo>
                      <a:pt x="16917" y="25175"/>
                      <a:pt x="15231" y="24324"/>
                      <a:pt x="13713" y="23165"/>
                    </a:cubicBezTo>
                    <a:cubicBezTo>
                      <a:pt x="14568" y="22151"/>
                      <a:pt x="15360" y="21043"/>
                      <a:pt x="16088" y="19871"/>
                    </a:cubicBezTo>
                    <a:cubicBezTo>
                      <a:pt x="18051" y="19491"/>
                      <a:pt x="20110" y="18889"/>
                      <a:pt x="21947" y="18034"/>
                    </a:cubicBezTo>
                    <a:close/>
                    <a:moveTo>
                      <a:pt x="4592" y="19903"/>
                    </a:moveTo>
                    <a:lnTo>
                      <a:pt x="5067" y="19998"/>
                    </a:lnTo>
                    <a:cubicBezTo>
                      <a:pt x="6651" y="20314"/>
                      <a:pt x="8329" y="20473"/>
                      <a:pt x="9976" y="20473"/>
                    </a:cubicBezTo>
                    <a:cubicBezTo>
                      <a:pt x="10736" y="21328"/>
                      <a:pt x="11749" y="22341"/>
                      <a:pt x="12921" y="23260"/>
                    </a:cubicBezTo>
                    <a:cubicBezTo>
                      <a:pt x="11718" y="24685"/>
                      <a:pt x="10324" y="26015"/>
                      <a:pt x="8836" y="27218"/>
                    </a:cubicBezTo>
                    <a:cubicBezTo>
                      <a:pt x="8709" y="26458"/>
                      <a:pt x="8361" y="25761"/>
                      <a:pt x="7759" y="25223"/>
                    </a:cubicBezTo>
                    <a:cubicBezTo>
                      <a:pt x="7201" y="24780"/>
                      <a:pt x="6481" y="24549"/>
                      <a:pt x="5762" y="24549"/>
                    </a:cubicBezTo>
                    <a:cubicBezTo>
                      <a:pt x="5095" y="24549"/>
                      <a:pt x="4429" y="24748"/>
                      <a:pt x="3895" y="25160"/>
                    </a:cubicBezTo>
                    <a:cubicBezTo>
                      <a:pt x="3990" y="23386"/>
                      <a:pt x="4275" y="21581"/>
                      <a:pt x="4592" y="19903"/>
                    </a:cubicBezTo>
                    <a:close/>
                    <a:moveTo>
                      <a:pt x="5764" y="25160"/>
                    </a:moveTo>
                    <a:cubicBezTo>
                      <a:pt x="6321" y="25160"/>
                      <a:pt x="6878" y="25324"/>
                      <a:pt x="7316" y="25666"/>
                    </a:cubicBezTo>
                    <a:cubicBezTo>
                      <a:pt x="7822" y="26015"/>
                      <a:pt x="8139" y="26648"/>
                      <a:pt x="8266" y="27345"/>
                    </a:cubicBezTo>
                    <a:cubicBezTo>
                      <a:pt x="8361" y="28042"/>
                      <a:pt x="8202" y="28738"/>
                      <a:pt x="7791" y="29277"/>
                    </a:cubicBezTo>
                    <a:cubicBezTo>
                      <a:pt x="7279" y="29931"/>
                      <a:pt x="6556" y="30216"/>
                      <a:pt x="5818" y="30216"/>
                    </a:cubicBezTo>
                    <a:cubicBezTo>
                      <a:pt x="5414" y="30216"/>
                      <a:pt x="5005" y="30130"/>
                      <a:pt x="4624" y="29973"/>
                    </a:cubicBezTo>
                    <a:cubicBezTo>
                      <a:pt x="4402" y="29910"/>
                      <a:pt x="4212" y="29783"/>
                      <a:pt x="3990" y="29625"/>
                    </a:cubicBezTo>
                    <a:cubicBezTo>
                      <a:pt x="3927" y="29593"/>
                      <a:pt x="3895" y="29562"/>
                      <a:pt x="3800" y="29562"/>
                    </a:cubicBezTo>
                    <a:cubicBezTo>
                      <a:pt x="3135" y="28548"/>
                      <a:pt x="2945" y="27028"/>
                      <a:pt x="3832" y="25983"/>
                    </a:cubicBezTo>
                    <a:cubicBezTo>
                      <a:pt x="4299" y="25444"/>
                      <a:pt x="5032" y="25160"/>
                      <a:pt x="5764" y="25160"/>
                    </a:cubicBezTo>
                    <a:close/>
                    <a:moveTo>
                      <a:pt x="4655" y="0"/>
                    </a:moveTo>
                    <a:cubicBezTo>
                      <a:pt x="4572" y="0"/>
                      <a:pt x="4487" y="5"/>
                      <a:pt x="4402" y="15"/>
                    </a:cubicBezTo>
                    <a:cubicBezTo>
                      <a:pt x="2882" y="141"/>
                      <a:pt x="1520" y="1756"/>
                      <a:pt x="1900" y="3245"/>
                    </a:cubicBezTo>
                    <a:cubicBezTo>
                      <a:pt x="1932" y="3340"/>
                      <a:pt x="1995" y="3403"/>
                      <a:pt x="2059" y="3403"/>
                    </a:cubicBezTo>
                    <a:cubicBezTo>
                      <a:pt x="2059" y="4132"/>
                      <a:pt x="2470" y="4638"/>
                      <a:pt x="2977" y="4955"/>
                    </a:cubicBezTo>
                    <a:lnTo>
                      <a:pt x="2977" y="4987"/>
                    </a:lnTo>
                    <a:cubicBezTo>
                      <a:pt x="3199" y="7362"/>
                      <a:pt x="3800" y="9705"/>
                      <a:pt x="4687" y="11922"/>
                    </a:cubicBezTo>
                    <a:cubicBezTo>
                      <a:pt x="2217" y="13062"/>
                      <a:pt x="0" y="14899"/>
                      <a:pt x="1267" y="17654"/>
                    </a:cubicBezTo>
                    <a:cubicBezTo>
                      <a:pt x="1742" y="18763"/>
                      <a:pt x="2819" y="19364"/>
                      <a:pt x="3959" y="19713"/>
                    </a:cubicBezTo>
                    <a:cubicBezTo>
                      <a:pt x="3579" y="21549"/>
                      <a:pt x="3325" y="23418"/>
                      <a:pt x="3199" y="25255"/>
                    </a:cubicBezTo>
                    <a:cubicBezTo>
                      <a:pt x="3199" y="25413"/>
                      <a:pt x="3294" y="25540"/>
                      <a:pt x="3420" y="25571"/>
                    </a:cubicBezTo>
                    <a:cubicBezTo>
                      <a:pt x="2375" y="26775"/>
                      <a:pt x="2407" y="28675"/>
                      <a:pt x="3515" y="29783"/>
                    </a:cubicBezTo>
                    <a:cubicBezTo>
                      <a:pt x="3579" y="29815"/>
                      <a:pt x="3579" y="29815"/>
                      <a:pt x="3610" y="29815"/>
                    </a:cubicBezTo>
                    <a:lnTo>
                      <a:pt x="3610" y="29910"/>
                    </a:lnTo>
                    <a:lnTo>
                      <a:pt x="3642" y="29910"/>
                    </a:lnTo>
                    <a:cubicBezTo>
                      <a:pt x="3642" y="29973"/>
                      <a:pt x="3642" y="30037"/>
                      <a:pt x="3737" y="30068"/>
                    </a:cubicBezTo>
                    <a:cubicBezTo>
                      <a:pt x="4312" y="30572"/>
                      <a:pt x="5057" y="30820"/>
                      <a:pt x="5803" y="30820"/>
                    </a:cubicBezTo>
                    <a:cubicBezTo>
                      <a:pt x="6699" y="30820"/>
                      <a:pt x="7597" y="30461"/>
                      <a:pt x="8202" y="29752"/>
                    </a:cubicBezTo>
                    <a:cubicBezTo>
                      <a:pt x="8677" y="29182"/>
                      <a:pt x="8899" y="28422"/>
                      <a:pt x="8899" y="27693"/>
                    </a:cubicBezTo>
                    <a:cubicBezTo>
                      <a:pt x="10578" y="26458"/>
                      <a:pt x="12066" y="25065"/>
                      <a:pt x="13428" y="23513"/>
                    </a:cubicBezTo>
                    <a:cubicBezTo>
                      <a:pt x="15116" y="24769"/>
                      <a:pt x="17072" y="25783"/>
                      <a:pt x="18919" y="25783"/>
                    </a:cubicBezTo>
                    <a:cubicBezTo>
                      <a:pt x="20051" y="25783"/>
                      <a:pt x="21142" y="25402"/>
                      <a:pt x="22105" y="24463"/>
                    </a:cubicBezTo>
                    <a:cubicBezTo>
                      <a:pt x="23942" y="22690"/>
                      <a:pt x="23593" y="20156"/>
                      <a:pt x="22580" y="17718"/>
                    </a:cubicBezTo>
                    <a:cubicBezTo>
                      <a:pt x="23910" y="16989"/>
                      <a:pt x="25177" y="16166"/>
                      <a:pt x="26159" y="15089"/>
                    </a:cubicBezTo>
                    <a:cubicBezTo>
                      <a:pt x="27425" y="14962"/>
                      <a:pt x="28502" y="13791"/>
                      <a:pt x="28471" y="12492"/>
                    </a:cubicBezTo>
                    <a:cubicBezTo>
                      <a:pt x="28439" y="11178"/>
                      <a:pt x="27357" y="9895"/>
                      <a:pt x="25987" y="9895"/>
                    </a:cubicBezTo>
                    <a:cubicBezTo>
                      <a:pt x="25970" y="9895"/>
                      <a:pt x="25954" y="9895"/>
                      <a:pt x="25937" y="9895"/>
                    </a:cubicBezTo>
                    <a:cubicBezTo>
                      <a:pt x="25462" y="9895"/>
                      <a:pt x="25019" y="10117"/>
                      <a:pt x="24639" y="10370"/>
                    </a:cubicBezTo>
                    <a:cubicBezTo>
                      <a:pt x="24639" y="10275"/>
                      <a:pt x="24544" y="10149"/>
                      <a:pt x="24385" y="10149"/>
                    </a:cubicBezTo>
                    <a:cubicBezTo>
                      <a:pt x="22928" y="9864"/>
                      <a:pt x="21472" y="9705"/>
                      <a:pt x="19983" y="9579"/>
                    </a:cubicBezTo>
                    <a:cubicBezTo>
                      <a:pt x="20110" y="8882"/>
                      <a:pt x="20237" y="8122"/>
                      <a:pt x="20268" y="7425"/>
                    </a:cubicBezTo>
                    <a:cubicBezTo>
                      <a:pt x="20458" y="5398"/>
                      <a:pt x="20870" y="2358"/>
                      <a:pt x="19128" y="838"/>
                    </a:cubicBezTo>
                    <a:cubicBezTo>
                      <a:pt x="18509" y="307"/>
                      <a:pt x="17779" y="94"/>
                      <a:pt x="17028" y="94"/>
                    </a:cubicBezTo>
                    <a:cubicBezTo>
                      <a:pt x="15898" y="94"/>
                      <a:pt x="14721" y="577"/>
                      <a:pt x="13808" y="1186"/>
                    </a:cubicBezTo>
                    <a:cubicBezTo>
                      <a:pt x="12763" y="1915"/>
                      <a:pt x="11844" y="2865"/>
                      <a:pt x="11021" y="3878"/>
                    </a:cubicBezTo>
                    <a:cubicBezTo>
                      <a:pt x="9912" y="3213"/>
                      <a:pt x="8677" y="2706"/>
                      <a:pt x="7379" y="2358"/>
                    </a:cubicBezTo>
                    <a:lnTo>
                      <a:pt x="7221" y="2358"/>
                    </a:lnTo>
                    <a:cubicBezTo>
                      <a:pt x="6983" y="1109"/>
                      <a:pt x="5935" y="0"/>
                      <a:pt x="465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" name="Google Shape;2500;p5">
              <a:extLst>
                <a:ext uri="{FF2B5EF4-FFF2-40B4-BE49-F238E27FC236}">
                  <a16:creationId xmlns:a16="http://schemas.microsoft.com/office/drawing/2014/main" id="{3F64FAD1-CF5F-C05E-8B82-FE827EF71C08}"/>
                </a:ext>
              </a:extLst>
            </p:cNvPr>
            <p:cNvGrpSpPr/>
            <p:nvPr/>
          </p:nvGrpSpPr>
          <p:grpSpPr>
            <a:xfrm>
              <a:off x="6116139" y="4384510"/>
              <a:ext cx="117897" cy="121146"/>
              <a:chOff x="2002763" y="309661"/>
              <a:chExt cx="83901" cy="88726"/>
            </a:xfrm>
          </p:grpSpPr>
          <p:sp>
            <p:nvSpPr>
              <p:cNvPr id="1948" name="Google Shape;2501;p5">
                <a:extLst>
                  <a:ext uri="{FF2B5EF4-FFF2-40B4-BE49-F238E27FC236}">
                    <a16:creationId xmlns:a16="http://schemas.microsoft.com/office/drawing/2014/main" id="{D9B1D168-B81D-5D0D-A664-C82E45FEECCF}"/>
                  </a:ext>
                </a:extLst>
              </p:cNvPr>
              <p:cNvSpPr/>
              <p:nvPr/>
            </p:nvSpPr>
            <p:spPr>
              <a:xfrm>
                <a:off x="2002763" y="309661"/>
                <a:ext cx="83901" cy="88726"/>
              </a:xfrm>
              <a:custGeom>
                <a:avLst/>
                <a:gdLst/>
                <a:ahLst/>
                <a:cxnLst/>
                <a:rect l="l" t="t" r="r" b="b"/>
                <a:pathLst>
                  <a:path w="3991" h="4220" extrusionOk="0">
                    <a:moveTo>
                      <a:pt x="1591" y="902"/>
                    </a:moveTo>
                    <a:cubicBezTo>
                      <a:pt x="1782" y="902"/>
                      <a:pt x="1976" y="959"/>
                      <a:pt x="2154" y="1084"/>
                    </a:cubicBezTo>
                    <a:cubicBezTo>
                      <a:pt x="2310" y="1162"/>
                      <a:pt x="2166" y="1369"/>
                      <a:pt x="2022" y="1369"/>
                    </a:cubicBezTo>
                    <a:cubicBezTo>
                      <a:pt x="1991" y="1369"/>
                      <a:pt x="1960" y="1360"/>
                      <a:pt x="1932" y="1337"/>
                    </a:cubicBezTo>
                    <a:cubicBezTo>
                      <a:pt x="1814" y="1262"/>
                      <a:pt x="1678" y="1227"/>
                      <a:pt x="1542" y="1227"/>
                    </a:cubicBezTo>
                    <a:cubicBezTo>
                      <a:pt x="1277" y="1227"/>
                      <a:pt x="1013" y="1361"/>
                      <a:pt x="887" y="1591"/>
                    </a:cubicBezTo>
                    <a:cubicBezTo>
                      <a:pt x="856" y="1633"/>
                      <a:pt x="817" y="1651"/>
                      <a:pt x="781" y="1651"/>
                    </a:cubicBezTo>
                    <a:cubicBezTo>
                      <a:pt x="708" y="1651"/>
                      <a:pt x="644" y="1580"/>
                      <a:pt x="666" y="1496"/>
                    </a:cubicBezTo>
                    <a:cubicBezTo>
                      <a:pt x="835" y="1135"/>
                      <a:pt x="1204" y="902"/>
                      <a:pt x="1591" y="902"/>
                    </a:cubicBezTo>
                    <a:close/>
                    <a:moveTo>
                      <a:pt x="1923" y="0"/>
                    </a:moveTo>
                    <a:cubicBezTo>
                      <a:pt x="1874" y="0"/>
                      <a:pt x="1824" y="3"/>
                      <a:pt x="1774" y="7"/>
                    </a:cubicBezTo>
                    <a:cubicBezTo>
                      <a:pt x="761" y="71"/>
                      <a:pt x="32" y="957"/>
                      <a:pt x="1" y="1939"/>
                    </a:cubicBezTo>
                    <a:cubicBezTo>
                      <a:pt x="32" y="1939"/>
                      <a:pt x="127" y="1971"/>
                      <a:pt x="127" y="2066"/>
                    </a:cubicBezTo>
                    <a:cubicBezTo>
                      <a:pt x="32" y="3143"/>
                      <a:pt x="824" y="4219"/>
                      <a:pt x="1901" y="4219"/>
                    </a:cubicBezTo>
                    <a:lnTo>
                      <a:pt x="1964" y="4124"/>
                    </a:lnTo>
                    <a:cubicBezTo>
                      <a:pt x="2018" y="4071"/>
                      <a:pt x="2077" y="4051"/>
                      <a:pt x="2134" y="4051"/>
                    </a:cubicBezTo>
                    <a:cubicBezTo>
                      <a:pt x="2213" y="4051"/>
                      <a:pt x="2289" y="4088"/>
                      <a:pt x="2344" y="4124"/>
                    </a:cubicBezTo>
                    <a:cubicBezTo>
                      <a:pt x="3357" y="3839"/>
                      <a:pt x="3991" y="2731"/>
                      <a:pt x="3801" y="1717"/>
                    </a:cubicBezTo>
                    <a:cubicBezTo>
                      <a:pt x="3620" y="845"/>
                      <a:pt x="2867" y="0"/>
                      <a:pt x="1923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49" name="Google Shape;2502;p5">
                <a:extLst>
                  <a:ext uri="{FF2B5EF4-FFF2-40B4-BE49-F238E27FC236}">
                    <a16:creationId xmlns:a16="http://schemas.microsoft.com/office/drawing/2014/main" id="{053CA55A-0792-A2A1-6FEE-DEFF8E047301}"/>
                  </a:ext>
                </a:extLst>
              </p:cNvPr>
              <p:cNvSpPr/>
              <p:nvPr/>
            </p:nvSpPr>
            <p:spPr>
              <a:xfrm>
                <a:off x="2013422" y="326397"/>
                <a:ext cx="36621" cy="19763"/>
              </a:xfrm>
              <a:custGeom>
                <a:avLst/>
                <a:gdLst/>
                <a:ahLst/>
                <a:cxnLst/>
                <a:rect l="l" t="t" r="r" b="b"/>
                <a:pathLst>
                  <a:path w="1742" h="940" extrusionOk="0">
                    <a:moveTo>
                      <a:pt x="993" y="0"/>
                    </a:moveTo>
                    <a:cubicBezTo>
                      <a:pt x="903" y="0"/>
                      <a:pt x="813" y="11"/>
                      <a:pt x="729" y="35"/>
                    </a:cubicBezTo>
                    <a:cubicBezTo>
                      <a:pt x="412" y="130"/>
                      <a:pt x="127" y="351"/>
                      <a:pt x="0" y="636"/>
                    </a:cubicBezTo>
                    <a:cubicBezTo>
                      <a:pt x="0" y="763"/>
                      <a:pt x="64" y="858"/>
                      <a:pt x="127" y="921"/>
                    </a:cubicBezTo>
                    <a:cubicBezTo>
                      <a:pt x="159" y="932"/>
                      <a:pt x="197" y="939"/>
                      <a:pt x="236" y="939"/>
                    </a:cubicBezTo>
                    <a:cubicBezTo>
                      <a:pt x="313" y="939"/>
                      <a:pt x="391" y="911"/>
                      <a:pt x="412" y="826"/>
                    </a:cubicBezTo>
                    <a:cubicBezTo>
                      <a:pt x="475" y="668"/>
                      <a:pt x="634" y="605"/>
                      <a:pt x="792" y="573"/>
                    </a:cubicBezTo>
                    <a:cubicBezTo>
                      <a:pt x="857" y="555"/>
                      <a:pt x="919" y="547"/>
                      <a:pt x="978" y="547"/>
                    </a:cubicBezTo>
                    <a:cubicBezTo>
                      <a:pt x="1120" y="547"/>
                      <a:pt x="1241" y="592"/>
                      <a:pt x="1330" y="636"/>
                    </a:cubicBezTo>
                    <a:cubicBezTo>
                      <a:pt x="1375" y="659"/>
                      <a:pt x="1452" y="681"/>
                      <a:pt x="1515" y="681"/>
                    </a:cubicBezTo>
                    <a:cubicBezTo>
                      <a:pt x="1541" y="681"/>
                      <a:pt x="1565" y="677"/>
                      <a:pt x="1584" y="668"/>
                    </a:cubicBezTo>
                    <a:cubicBezTo>
                      <a:pt x="1679" y="636"/>
                      <a:pt x="1742" y="510"/>
                      <a:pt x="1742" y="446"/>
                    </a:cubicBezTo>
                    <a:cubicBezTo>
                      <a:pt x="1742" y="351"/>
                      <a:pt x="1710" y="288"/>
                      <a:pt x="1647" y="193"/>
                    </a:cubicBezTo>
                    <a:cubicBezTo>
                      <a:pt x="1584" y="161"/>
                      <a:pt x="1520" y="130"/>
                      <a:pt x="1425" y="66"/>
                    </a:cubicBezTo>
                    <a:cubicBezTo>
                      <a:pt x="1288" y="27"/>
                      <a:pt x="1139" y="0"/>
                      <a:pt x="993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959" name="Google Shape;2489;p5">
            <a:extLst>
              <a:ext uri="{FF2B5EF4-FFF2-40B4-BE49-F238E27FC236}">
                <a16:creationId xmlns:a16="http://schemas.microsoft.com/office/drawing/2014/main" id="{4376E6DF-F855-CC6C-BB40-FC7548EB7DA7}"/>
              </a:ext>
            </a:extLst>
          </p:cNvPr>
          <p:cNvGrpSpPr/>
          <p:nvPr userDrawn="1"/>
        </p:nvGrpSpPr>
        <p:grpSpPr>
          <a:xfrm>
            <a:off x="11469215" y="1787642"/>
            <a:ext cx="746887" cy="759068"/>
            <a:chOff x="6050758" y="3857638"/>
            <a:chExt cx="599204" cy="648018"/>
          </a:xfrm>
        </p:grpSpPr>
        <p:grpSp>
          <p:nvGrpSpPr>
            <p:cNvPr id="1960" name="Google Shape;2490;p5">
              <a:extLst>
                <a:ext uri="{FF2B5EF4-FFF2-40B4-BE49-F238E27FC236}">
                  <a16:creationId xmlns:a16="http://schemas.microsoft.com/office/drawing/2014/main" id="{038098FE-364F-4AED-0C52-3CDADBA6F762}"/>
                </a:ext>
              </a:extLst>
            </p:cNvPr>
            <p:cNvGrpSpPr/>
            <p:nvPr/>
          </p:nvGrpSpPr>
          <p:grpSpPr>
            <a:xfrm>
              <a:off x="6050758" y="3857638"/>
              <a:ext cx="599204" cy="648012"/>
              <a:chOff x="1496783" y="89788"/>
              <a:chExt cx="599204" cy="648012"/>
            </a:xfrm>
          </p:grpSpPr>
          <p:sp>
            <p:nvSpPr>
              <p:cNvPr id="1964" name="Google Shape;2491;p5">
                <a:extLst>
                  <a:ext uri="{FF2B5EF4-FFF2-40B4-BE49-F238E27FC236}">
                    <a16:creationId xmlns:a16="http://schemas.microsoft.com/office/drawing/2014/main" id="{340CDF98-CDD1-61C4-4487-20C3FD71DB53}"/>
                  </a:ext>
                </a:extLst>
              </p:cNvPr>
              <p:cNvSpPr/>
              <p:nvPr/>
            </p:nvSpPr>
            <p:spPr>
              <a:xfrm>
                <a:off x="1572004" y="634803"/>
                <a:ext cx="38639" cy="54539"/>
              </a:xfrm>
              <a:custGeom>
                <a:avLst/>
                <a:gdLst/>
                <a:ahLst/>
                <a:cxnLst/>
                <a:rect l="l" t="t" r="r" b="b"/>
                <a:pathLst>
                  <a:path w="1838" h="2594" extrusionOk="0">
                    <a:moveTo>
                      <a:pt x="1575" y="0"/>
                    </a:moveTo>
                    <a:cubicBezTo>
                      <a:pt x="1559" y="0"/>
                      <a:pt x="1542" y="7"/>
                      <a:pt x="1521" y="28"/>
                    </a:cubicBezTo>
                    <a:cubicBezTo>
                      <a:pt x="1046" y="60"/>
                      <a:pt x="666" y="345"/>
                      <a:pt x="381" y="757"/>
                    </a:cubicBezTo>
                    <a:cubicBezTo>
                      <a:pt x="64" y="1295"/>
                      <a:pt x="1" y="1929"/>
                      <a:pt x="159" y="2435"/>
                    </a:cubicBezTo>
                    <a:cubicBezTo>
                      <a:pt x="191" y="2562"/>
                      <a:pt x="317" y="2594"/>
                      <a:pt x="412" y="2594"/>
                    </a:cubicBezTo>
                    <a:cubicBezTo>
                      <a:pt x="539" y="2562"/>
                      <a:pt x="634" y="2435"/>
                      <a:pt x="571" y="2309"/>
                    </a:cubicBezTo>
                    <a:cubicBezTo>
                      <a:pt x="349" y="1390"/>
                      <a:pt x="1014" y="757"/>
                      <a:pt x="1647" y="567"/>
                    </a:cubicBezTo>
                    <a:cubicBezTo>
                      <a:pt x="1774" y="535"/>
                      <a:pt x="1837" y="408"/>
                      <a:pt x="1806" y="250"/>
                    </a:cubicBezTo>
                    <a:cubicBezTo>
                      <a:pt x="1774" y="123"/>
                      <a:pt x="1742" y="60"/>
                      <a:pt x="1647" y="28"/>
                    </a:cubicBezTo>
                    <a:cubicBezTo>
                      <a:pt x="1626" y="28"/>
                      <a:pt x="1605" y="0"/>
                      <a:pt x="1575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65" name="Google Shape;2492;p5">
                <a:extLst>
                  <a:ext uri="{FF2B5EF4-FFF2-40B4-BE49-F238E27FC236}">
                    <a16:creationId xmlns:a16="http://schemas.microsoft.com/office/drawing/2014/main" id="{A071BD06-CFB7-155B-9A79-109021A4876F}"/>
                  </a:ext>
                </a:extLst>
              </p:cNvPr>
              <p:cNvSpPr/>
              <p:nvPr/>
            </p:nvSpPr>
            <p:spPr>
              <a:xfrm>
                <a:off x="1544043" y="99712"/>
                <a:ext cx="99226" cy="92931"/>
              </a:xfrm>
              <a:custGeom>
                <a:avLst/>
                <a:gdLst/>
                <a:ahLst/>
                <a:cxnLst/>
                <a:rect l="l" t="t" r="r" b="b"/>
                <a:pathLst>
                  <a:path w="4720" h="4420" extrusionOk="0">
                    <a:moveTo>
                      <a:pt x="806" y="2490"/>
                    </a:moveTo>
                    <a:cubicBezTo>
                      <a:pt x="873" y="2490"/>
                      <a:pt x="937" y="2530"/>
                      <a:pt x="951" y="2615"/>
                    </a:cubicBezTo>
                    <a:cubicBezTo>
                      <a:pt x="1046" y="3153"/>
                      <a:pt x="1362" y="3533"/>
                      <a:pt x="1901" y="3660"/>
                    </a:cubicBezTo>
                    <a:cubicBezTo>
                      <a:pt x="2059" y="3691"/>
                      <a:pt x="2027" y="3881"/>
                      <a:pt x="1869" y="3881"/>
                    </a:cubicBezTo>
                    <a:cubicBezTo>
                      <a:pt x="1267" y="3850"/>
                      <a:pt x="634" y="3311"/>
                      <a:pt x="634" y="2678"/>
                    </a:cubicBezTo>
                    <a:cubicBezTo>
                      <a:pt x="634" y="2554"/>
                      <a:pt x="722" y="2490"/>
                      <a:pt x="806" y="2490"/>
                    </a:cubicBezTo>
                    <a:close/>
                    <a:moveTo>
                      <a:pt x="2372" y="1"/>
                    </a:moveTo>
                    <a:cubicBezTo>
                      <a:pt x="2290" y="1"/>
                      <a:pt x="2206" y="6"/>
                      <a:pt x="2122" y="18"/>
                    </a:cubicBezTo>
                    <a:cubicBezTo>
                      <a:pt x="761" y="208"/>
                      <a:pt x="1" y="1474"/>
                      <a:pt x="127" y="2741"/>
                    </a:cubicBezTo>
                    <a:cubicBezTo>
                      <a:pt x="396" y="3763"/>
                      <a:pt x="1259" y="4420"/>
                      <a:pt x="2289" y="4420"/>
                    </a:cubicBezTo>
                    <a:cubicBezTo>
                      <a:pt x="2472" y="4420"/>
                      <a:pt x="2660" y="4399"/>
                      <a:pt x="2851" y="4356"/>
                    </a:cubicBezTo>
                    <a:cubicBezTo>
                      <a:pt x="3959" y="4103"/>
                      <a:pt x="4719" y="3090"/>
                      <a:pt x="4529" y="1949"/>
                    </a:cubicBezTo>
                    <a:cubicBezTo>
                      <a:pt x="4353" y="921"/>
                      <a:pt x="3440" y="1"/>
                      <a:pt x="2372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66" name="Google Shape;2493;p5">
                <a:extLst>
                  <a:ext uri="{FF2B5EF4-FFF2-40B4-BE49-F238E27FC236}">
                    <a16:creationId xmlns:a16="http://schemas.microsoft.com/office/drawing/2014/main" id="{0CFD4462-BACD-58D7-1850-77D012859455}"/>
                  </a:ext>
                </a:extLst>
              </p:cNvPr>
              <p:cNvSpPr/>
              <p:nvPr/>
            </p:nvSpPr>
            <p:spPr>
              <a:xfrm>
                <a:off x="1556026" y="149708"/>
                <a:ext cx="33300" cy="34271"/>
              </a:xfrm>
              <a:custGeom>
                <a:avLst/>
                <a:gdLst/>
                <a:ahLst/>
                <a:cxnLst/>
                <a:rect l="l" t="t" r="r" b="b"/>
                <a:pathLst>
                  <a:path w="1584" h="1630" extrusionOk="0">
                    <a:moveTo>
                      <a:pt x="262" y="1"/>
                    </a:moveTo>
                    <a:cubicBezTo>
                      <a:pt x="247" y="1"/>
                      <a:pt x="233" y="4"/>
                      <a:pt x="222" y="15"/>
                    </a:cubicBezTo>
                    <a:cubicBezTo>
                      <a:pt x="127" y="15"/>
                      <a:pt x="1" y="142"/>
                      <a:pt x="1" y="300"/>
                    </a:cubicBezTo>
                    <a:cubicBezTo>
                      <a:pt x="1" y="965"/>
                      <a:pt x="634" y="1598"/>
                      <a:pt x="1331" y="1630"/>
                    </a:cubicBezTo>
                    <a:cubicBezTo>
                      <a:pt x="1489" y="1630"/>
                      <a:pt x="1584" y="1567"/>
                      <a:pt x="1584" y="1440"/>
                    </a:cubicBezTo>
                    <a:cubicBezTo>
                      <a:pt x="1584" y="1282"/>
                      <a:pt x="1489" y="1187"/>
                      <a:pt x="1394" y="1155"/>
                    </a:cubicBezTo>
                    <a:cubicBezTo>
                      <a:pt x="919" y="1092"/>
                      <a:pt x="602" y="712"/>
                      <a:pt x="507" y="205"/>
                    </a:cubicBezTo>
                    <a:cubicBezTo>
                      <a:pt x="507" y="142"/>
                      <a:pt x="444" y="46"/>
                      <a:pt x="349" y="15"/>
                    </a:cubicBezTo>
                    <a:cubicBezTo>
                      <a:pt x="328" y="15"/>
                      <a:pt x="293" y="1"/>
                      <a:pt x="262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7" name="Google Shape;2494;p5">
                <a:extLst>
                  <a:ext uri="{FF2B5EF4-FFF2-40B4-BE49-F238E27FC236}">
                    <a16:creationId xmlns:a16="http://schemas.microsoft.com/office/drawing/2014/main" id="{DBCBF503-D837-4F6A-F1F3-55F4067FAD19}"/>
                  </a:ext>
                </a:extLst>
              </p:cNvPr>
              <p:cNvSpPr/>
              <p:nvPr/>
            </p:nvSpPr>
            <p:spPr>
              <a:xfrm>
                <a:off x="2002763" y="309661"/>
                <a:ext cx="83901" cy="88726"/>
              </a:xfrm>
              <a:custGeom>
                <a:avLst/>
                <a:gdLst/>
                <a:ahLst/>
                <a:cxnLst/>
                <a:rect l="l" t="t" r="r" b="b"/>
                <a:pathLst>
                  <a:path w="3991" h="4220" extrusionOk="0">
                    <a:moveTo>
                      <a:pt x="1591" y="902"/>
                    </a:moveTo>
                    <a:cubicBezTo>
                      <a:pt x="1782" y="902"/>
                      <a:pt x="1976" y="959"/>
                      <a:pt x="2154" y="1084"/>
                    </a:cubicBezTo>
                    <a:cubicBezTo>
                      <a:pt x="2310" y="1162"/>
                      <a:pt x="2166" y="1369"/>
                      <a:pt x="2022" y="1369"/>
                    </a:cubicBezTo>
                    <a:cubicBezTo>
                      <a:pt x="1991" y="1369"/>
                      <a:pt x="1960" y="1360"/>
                      <a:pt x="1932" y="1337"/>
                    </a:cubicBezTo>
                    <a:cubicBezTo>
                      <a:pt x="1814" y="1262"/>
                      <a:pt x="1678" y="1227"/>
                      <a:pt x="1542" y="1227"/>
                    </a:cubicBezTo>
                    <a:cubicBezTo>
                      <a:pt x="1277" y="1227"/>
                      <a:pt x="1013" y="1361"/>
                      <a:pt x="887" y="1591"/>
                    </a:cubicBezTo>
                    <a:cubicBezTo>
                      <a:pt x="856" y="1633"/>
                      <a:pt x="817" y="1651"/>
                      <a:pt x="781" y="1651"/>
                    </a:cubicBezTo>
                    <a:cubicBezTo>
                      <a:pt x="708" y="1651"/>
                      <a:pt x="644" y="1580"/>
                      <a:pt x="666" y="1496"/>
                    </a:cubicBezTo>
                    <a:cubicBezTo>
                      <a:pt x="835" y="1135"/>
                      <a:pt x="1204" y="902"/>
                      <a:pt x="1591" y="902"/>
                    </a:cubicBezTo>
                    <a:close/>
                    <a:moveTo>
                      <a:pt x="1923" y="0"/>
                    </a:moveTo>
                    <a:cubicBezTo>
                      <a:pt x="1874" y="0"/>
                      <a:pt x="1824" y="3"/>
                      <a:pt x="1774" y="7"/>
                    </a:cubicBezTo>
                    <a:cubicBezTo>
                      <a:pt x="761" y="71"/>
                      <a:pt x="32" y="957"/>
                      <a:pt x="1" y="1939"/>
                    </a:cubicBezTo>
                    <a:cubicBezTo>
                      <a:pt x="32" y="1939"/>
                      <a:pt x="127" y="1971"/>
                      <a:pt x="127" y="2066"/>
                    </a:cubicBezTo>
                    <a:cubicBezTo>
                      <a:pt x="32" y="3143"/>
                      <a:pt x="824" y="4219"/>
                      <a:pt x="1901" y="4219"/>
                    </a:cubicBezTo>
                    <a:lnTo>
                      <a:pt x="1964" y="4124"/>
                    </a:lnTo>
                    <a:cubicBezTo>
                      <a:pt x="2018" y="4071"/>
                      <a:pt x="2077" y="4051"/>
                      <a:pt x="2134" y="4051"/>
                    </a:cubicBezTo>
                    <a:cubicBezTo>
                      <a:pt x="2213" y="4051"/>
                      <a:pt x="2289" y="4088"/>
                      <a:pt x="2344" y="4124"/>
                    </a:cubicBezTo>
                    <a:cubicBezTo>
                      <a:pt x="3357" y="3839"/>
                      <a:pt x="3991" y="2731"/>
                      <a:pt x="3801" y="1717"/>
                    </a:cubicBezTo>
                    <a:cubicBezTo>
                      <a:pt x="3620" y="845"/>
                      <a:pt x="2867" y="0"/>
                      <a:pt x="1923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8" name="Google Shape;2495;p5">
                <a:extLst>
                  <a:ext uri="{FF2B5EF4-FFF2-40B4-BE49-F238E27FC236}">
                    <a16:creationId xmlns:a16="http://schemas.microsoft.com/office/drawing/2014/main" id="{146E74D7-024A-3E08-7F59-98546F3B1FA2}"/>
                  </a:ext>
                </a:extLst>
              </p:cNvPr>
              <p:cNvSpPr/>
              <p:nvPr/>
            </p:nvSpPr>
            <p:spPr>
              <a:xfrm>
                <a:off x="1703775" y="355536"/>
                <a:ext cx="111251" cy="86854"/>
              </a:xfrm>
              <a:custGeom>
                <a:avLst/>
                <a:gdLst/>
                <a:ahLst/>
                <a:cxnLst/>
                <a:rect l="l" t="t" r="r" b="b"/>
                <a:pathLst>
                  <a:path w="5292" h="4131" extrusionOk="0">
                    <a:moveTo>
                      <a:pt x="2231" y="1181"/>
                    </a:moveTo>
                    <a:cubicBezTo>
                      <a:pt x="2249" y="1181"/>
                      <a:pt x="2266" y="1182"/>
                      <a:pt x="2283" y="1182"/>
                    </a:cubicBezTo>
                    <a:cubicBezTo>
                      <a:pt x="2488" y="1212"/>
                      <a:pt x="2477" y="1538"/>
                      <a:pt x="2274" y="1538"/>
                    </a:cubicBezTo>
                    <a:cubicBezTo>
                      <a:pt x="2258" y="1538"/>
                      <a:pt x="2239" y="1535"/>
                      <a:pt x="2220" y="1531"/>
                    </a:cubicBezTo>
                    <a:cubicBezTo>
                      <a:pt x="2206" y="1530"/>
                      <a:pt x="2191" y="1529"/>
                      <a:pt x="2177" y="1529"/>
                    </a:cubicBezTo>
                    <a:cubicBezTo>
                      <a:pt x="1653" y="1529"/>
                      <a:pt x="1146" y="2083"/>
                      <a:pt x="1238" y="2607"/>
                    </a:cubicBezTo>
                    <a:cubicBezTo>
                      <a:pt x="1238" y="2694"/>
                      <a:pt x="1181" y="2743"/>
                      <a:pt x="1124" y="2743"/>
                    </a:cubicBezTo>
                    <a:cubicBezTo>
                      <a:pt x="1077" y="2743"/>
                      <a:pt x="1031" y="2710"/>
                      <a:pt x="1017" y="2639"/>
                    </a:cubicBezTo>
                    <a:cubicBezTo>
                      <a:pt x="800" y="1865"/>
                      <a:pt x="1461" y="1181"/>
                      <a:pt x="2231" y="1181"/>
                    </a:cubicBezTo>
                    <a:close/>
                    <a:moveTo>
                      <a:pt x="2939" y="1"/>
                    </a:moveTo>
                    <a:cubicBezTo>
                      <a:pt x="1855" y="1"/>
                      <a:pt x="1" y="1089"/>
                      <a:pt x="541" y="2291"/>
                    </a:cubicBezTo>
                    <a:cubicBezTo>
                      <a:pt x="569" y="2485"/>
                      <a:pt x="500" y="2582"/>
                      <a:pt x="376" y="2582"/>
                    </a:cubicBezTo>
                    <a:cubicBezTo>
                      <a:pt x="358" y="2582"/>
                      <a:pt x="340" y="2580"/>
                      <a:pt x="320" y="2576"/>
                    </a:cubicBezTo>
                    <a:lnTo>
                      <a:pt x="320" y="2576"/>
                    </a:lnTo>
                    <a:cubicBezTo>
                      <a:pt x="700" y="3241"/>
                      <a:pt x="1238" y="3811"/>
                      <a:pt x="1998" y="4032"/>
                    </a:cubicBezTo>
                    <a:cubicBezTo>
                      <a:pt x="2210" y="4099"/>
                      <a:pt x="2425" y="4130"/>
                      <a:pt x="2639" y="4130"/>
                    </a:cubicBezTo>
                    <a:cubicBezTo>
                      <a:pt x="3450" y="4130"/>
                      <a:pt x="4232" y="3676"/>
                      <a:pt x="4658" y="2924"/>
                    </a:cubicBezTo>
                    <a:cubicBezTo>
                      <a:pt x="5292" y="1752"/>
                      <a:pt x="4500" y="169"/>
                      <a:pt x="3107" y="11"/>
                    </a:cubicBezTo>
                    <a:cubicBezTo>
                      <a:pt x="3053" y="4"/>
                      <a:pt x="2997" y="1"/>
                      <a:pt x="2939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9" name="Google Shape;2496;p5">
                <a:extLst>
                  <a:ext uri="{FF2B5EF4-FFF2-40B4-BE49-F238E27FC236}">
                    <a16:creationId xmlns:a16="http://schemas.microsoft.com/office/drawing/2014/main" id="{4237E91C-7071-22B1-2043-BA290296F28A}"/>
                  </a:ext>
                </a:extLst>
              </p:cNvPr>
              <p:cNvSpPr/>
              <p:nvPr/>
            </p:nvSpPr>
            <p:spPr>
              <a:xfrm>
                <a:off x="1699171" y="345760"/>
                <a:ext cx="117810" cy="107900"/>
              </a:xfrm>
              <a:custGeom>
                <a:avLst/>
                <a:gdLst/>
                <a:ahLst/>
                <a:cxnLst/>
                <a:rect l="l" t="t" r="r" b="b"/>
                <a:pathLst>
                  <a:path w="5604" h="5132" extrusionOk="0">
                    <a:moveTo>
                      <a:pt x="3047" y="621"/>
                    </a:moveTo>
                    <a:cubicBezTo>
                      <a:pt x="3112" y="621"/>
                      <a:pt x="3173" y="625"/>
                      <a:pt x="3231" y="634"/>
                    </a:cubicBezTo>
                    <a:cubicBezTo>
                      <a:pt x="3927" y="666"/>
                      <a:pt x="4434" y="1046"/>
                      <a:pt x="4751" y="1616"/>
                    </a:cubicBezTo>
                    <a:cubicBezTo>
                      <a:pt x="5036" y="2154"/>
                      <a:pt x="5067" y="2851"/>
                      <a:pt x="4751" y="3389"/>
                    </a:cubicBezTo>
                    <a:cubicBezTo>
                      <a:pt x="4372" y="4121"/>
                      <a:pt x="3611" y="4551"/>
                      <a:pt x="2820" y="4551"/>
                    </a:cubicBezTo>
                    <a:cubicBezTo>
                      <a:pt x="2619" y="4551"/>
                      <a:pt x="2416" y="4524"/>
                      <a:pt x="2217" y="4466"/>
                    </a:cubicBezTo>
                    <a:cubicBezTo>
                      <a:pt x="2122" y="4434"/>
                      <a:pt x="2059" y="4434"/>
                      <a:pt x="1964" y="4371"/>
                    </a:cubicBezTo>
                    <a:cubicBezTo>
                      <a:pt x="1457" y="4149"/>
                      <a:pt x="1014" y="3737"/>
                      <a:pt x="665" y="3167"/>
                    </a:cubicBezTo>
                    <a:lnTo>
                      <a:pt x="792" y="3041"/>
                    </a:lnTo>
                    <a:cubicBezTo>
                      <a:pt x="824" y="2946"/>
                      <a:pt x="824" y="2851"/>
                      <a:pt x="792" y="2756"/>
                    </a:cubicBezTo>
                    <a:cubicBezTo>
                      <a:pt x="634" y="2407"/>
                      <a:pt x="697" y="2059"/>
                      <a:pt x="951" y="1679"/>
                    </a:cubicBezTo>
                    <a:cubicBezTo>
                      <a:pt x="1411" y="1045"/>
                      <a:pt x="2396" y="621"/>
                      <a:pt x="3047" y="621"/>
                    </a:cubicBezTo>
                    <a:close/>
                    <a:moveTo>
                      <a:pt x="3110" y="1"/>
                    </a:moveTo>
                    <a:cubicBezTo>
                      <a:pt x="2993" y="1"/>
                      <a:pt x="2874" y="11"/>
                      <a:pt x="2756" y="32"/>
                    </a:cubicBezTo>
                    <a:cubicBezTo>
                      <a:pt x="1742" y="190"/>
                      <a:pt x="190" y="1109"/>
                      <a:pt x="159" y="2249"/>
                    </a:cubicBezTo>
                    <a:cubicBezTo>
                      <a:pt x="127" y="2249"/>
                      <a:pt x="32" y="2281"/>
                      <a:pt x="32" y="2312"/>
                    </a:cubicBezTo>
                    <a:cubicBezTo>
                      <a:pt x="1" y="3846"/>
                      <a:pt x="1361" y="5131"/>
                      <a:pt x="2859" y="5131"/>
                    </a:cubicBezTo>
                    <a:cubicBezTo>
                      <a:pt x="2878" y="5131"/>
                      <a:pt x="2896" y="5131"/>
                      <a:pt x="2914" y="5131"/>
                    </a:cubicBezTo>
                    <a:cubicBezTo>
                      <a:pt x="4276" y="5099"/>
                      <a:pt x="5543" y="3959"/>
                      <a:pt x="5574" y="2566"/>
                    </a:cubicBezTo>
                    <a:cubicBezTo>
                      <a:pt x="5603" y="1230"/>
                      <a:pt x="4408" y="1"/>
                      <a:pt x="311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0" name="Google Shape;2497;p5">
                <a:extLst>
                  <a:ext uri="{FF2B5EF4-FFF2-40B4-BE49-F238E27FC236}">
                    <a16:creationId xmlns:a16="http://schemas.microsoft.com/office/drawing/2014/main" id="{116D7645-F8D1-9319-CA96-1B596FA4E94C}"/>
                  </a:ext>
                </a:extLst>
              </p:cNvPr>
              <p:cNvSpPr/>
              <p:nvPr/>
            </p:nvSpPr>
            <p:spPr>
              <a:xfrm>
                <a:off x="1720467" y="378831"/>
                <a:ext cx="35969" cy="37025"/>
              </a:xfrm>
              <a:custGeom>
                <a:avLst/>
                <a:gdLst/>
                <a:ahLst/>
                <a:cxnLst/>
                <a:rect l="l" t="t" r="r" b="b"/>
                <a:pathLst>
                  <a:path w="1711" h="1761" extrusionOk="0">
                    <a:moveTo>
                      <a:pt x="1324" y="0"/>
                    </a:moveTo>
                    <a:cubicBezTo>
                      <a:pt x="977" y="0"/>
                      <a:pt x="601" y="206"/>
                      <a:pt x="349" y="486"/>
                    </a:cubicBezTo>
                    <a:cubicBezTo>
                      <a:pt x="128" y="803"/>
                      <a:pt x="1" y="1183"/>
                      <a:pt x="96" y="1594"/>
                    </a:cubicBezTo>
                    <a:cubicBezTo>
                      <a:pt x="122" y="1699"/>
                      <a:pt x="192" y="1761"/>
                      <a:pt x="269" y="1761"/>
                    </a:cubicBezTo>
                    <a:cubicBezTo>
                      <a:pt x="285" y="1761"/>
                      <a:pt x="301" y="1758"/>
                      <a:pt x="318" y="1753"/>
                    </a:cubicBezTo>
                    <a:cubicBezTo>
                      <a:pt x="444" y="1753"/>
                      <a:pt x="539" y="1626"/>
                      <a:pt x="476" y="1499"/>
                    </a:cubicBezTo>
                    <a:cubicBezTo>
                      <a:pt x="444" y="1278"/>
                      <a:pt x="571" y="993"/>
                      <a:pt x="729" y="834"/>
                    </a:cubicBezTo>
                    <a:cubicBezTo>
                      <a:pt x="867" y="668"/>
                      <a:pt x="1054" y="575"/>
                      <a:pt x="1268" y="575"/>
                    </a:cubicBezTo>
                    <a:cubicBezTo>
                      <a:pt x="1299" y="575"/>
                      <a:pt x="1330" y="577"/>
                      <a:pt x="1363" y="581"/>
                    </a:cubicBezTo>
                    <a:cubicBezTo>
                      <a:pt x="1458" y="581"/>
                      <a:pt x="1553" y="549"/>
                      <a:pt x="1648" y="486"/>
                    </a:cubicBezTo>
                    <a:cubicBezTo>
                      <a:pt x="1711" y="391"/>
                      <a:pt x="1711" y="264"/>
                      <a:pt x="1679" y="169"/>
                    </a:cubicBezTo>
                    <a:lnTo>
                      <a:pt x="1553" y="43"/>
                    </a:lnTo>
                    <a:cubicBezTo>
                      <a:pt x="1521" y="43"/>
                      <a:pt x="1458" y="43"/>
                      <a:pt x="1458" y="11"/>
                    </a:cubicBezTo>
                    <a:cubicBezTo>
                      <a:pt x="1414" y="4"/>
                      <a:pt x="1369" y="0"/>
                      <a:pt x="1324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1" name="Google Shape;2498;p5">
                <a:extLst>
                  <a:ext uri="{FF2B5EF4-FFF2-40B4-BE49-F238E27FC236}">
                    <a16:creationId xmlns:a16="http://schemas.microsoft.com/office/drawing/2014/main" id="{F8890731-14FE-DE03-4D2E-80B85AA91BB2}"/>
                  </a:ext>
                </a:extLst>
              </p:cNvPr>
              <p:cNvSpPr/>
              <p:nvPr/>
            </p:nvSpPr>
            <p:spPr>
              <a:xfrm>
                <a:off x="2013422" y="326397"/>
                <a:ext cx="36621" cy="19763"/>
              </a:xfrm>
              <a:custGeom>
                <a:avLst/>
                <a:gdLst/>
                <a:ahLst/>
                <a:cxnLst/>
                <a:rect l="l" t="t" r="r" b="b"/>
                <a:pathLst>
                  <a:path w="1742" h="940" extrusionOk="0">
                    <a:moveTo>
                      <a:pt x="993" y="0"/>
                    </a:moveTo>
                    <a:cubicBezTo>
                      <a:pt x="903" y="0"/>
                      <a:pt x="813" y="11"/>
                      <a:pt x="729" y="35"/>
                    </a:cubicBezTo>
                    <a:cubicBezTo>
                      <a:pt x="412" y="130"/>
                      <a:pt x="127" y="351"/>
                      <a:pt x="0" y="636"/>
                    </a:cubicBezTo>
                    <a:cubicBezTo>
                      <a:pt x="0" y="763"/>
                      <a:pt x="64" y="858"/>
                      <a:pt x="127" y="921"/>
                    </a:cubicBezTo>
                    <a:cubicBezTo>
                      <a:pt x="159" y="932"/>
                      <a:pt x="197" y="939"/>
                      <a:pt x="236" y="939"/>
                    </a:cubicBezTo>
                    <a:cubicBezTo>
                      <a:pt x="313" y="939"/>
                      <a:pt x="391" y="911"/>
                      <a:pt x="412" y="826"/>
                    </a:cubicBezTo>
                    <a:cubicBezTo>
                      <a:pt x="475" y="668"/>
                      <a:pt x="634" y="605"/>
                      <a:pt x="792" y="573"/>
                    </a:cubicBezTo>
                    <a:cubicBezTo>
                      <a:pt x="857" y="555"/>
                      <a:pt x="919" y="547"/>
                      <a:pt x="978" y="547"/>
                    </a:cubicBezTo>
                    <a:cubicBezTo>
                      <a:pt x="1120" y="547"/>
                      <a:pt x="1241" y="592"/>
                      <a:pt x="1330" y="636"/>
                    </a:cubicBezTo>
                    <a:cubicBezTo>
                      <a:pt x="1375" y="659"/>
                      <a:pt x="1452" y="681"/>
                      <a:pt x="1515" y="681"/>
                    </a:cubicBezTo>
                    <a:cubicBezTo>
                      <a:pt x="1541" y="681"/>
                      <a:pt x="1565" y="677"/>
                      <a:pt x="1584" y="668"/>
                    </a:cubicBezTo>
                    <a:cubicBezTo>
                      <a:pt x="1679" y="636"/>
                      <a:pt x="1742" y="510"/>
                      <a:pt x="1742" y="446"/>
                    </a:cubicBezTo>
                    <a:cubicBezTo>
                      <a:pt x="1742" y="351"/>
                      <a:pt x="1710" y="288"/>
                      <a:pt x="1647" y="193"/>
                    </a:cubicBezTo>
                    <a:cubicBezTo>
                      <a:pt x="1584" y="161"/>
                      <a:pt x="1520" y="130"/>
                      <a:pt x="1425" y="66"/>
                    </a:cubicBezTo>
                    <a:cubicBezTo>
                      <a:pt x="1288" y="27"/>
                      <a:pt x="1139" y="0"/>
                      <a:pt x="993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2" name="Google Shape;2499;p5">
                <a:extLst>
                  <a:ext uri="{FF2B5EF4-FFF2-40B4-BE49-F238E27FC236}">
                    <a16:creationId xmlns:a16="http://schemas.microsoft.com/office/drawing/2014/main" id="{BA0369F8-A434-48C3-987F-40859D25E6F4}"/>
                  </a:ext>
                </a:extLst>
              </p:cNvPr>
              <p:cNvSpPr/>
              <p:nvPr/>
            </p:nvSpPr>
            <p:spPr>
              <a:xfrm>
                <a:off x="1496783" y="89788"/>
                <a:ext cx="599204" cy="648012"/>
              </a:xfrm>
              <a:custGeom>
                <a:avLst/>
                <a:gdLst/>
                <a:ahLst/>
                <a:cxnLst/>
                <a:rect l="l" t="t" r="r" b="b"/>
                <a:pathLst>
                  <a:path w="28503" h="30821" extrusionOk="0">
                    <a:moveTo>
                      <a:pt x="4644" y="537"/>
                    </a:moveTo>
                    <a:cubicBezTo>
                      <a:pt x="5699" y="537"/>
                      <a:pt x="6506" y="1479"/>
                      <a:pt x="6682" y="2421"/>
                    </a:cubicBezTo>
                    <a:cubicBezTo>
                      <a:pt x="6841" y="3530"/>
                      <a:pt x="6176" y="4480"/>
                      <a:pt x="5067" y="4733"/>
                    </a:cubicBezTo>
                    <a:cubicBezTo>
                      <a:pt x="4885" y="4767"/>
                      <a:pt x="4707" y="4785"/>
                      <a:pt x="4535" y="4785"/>
                    </a:cubicBezTo>
                    <a:cubicBezTo>
                      <a:pt x="4228" y="4785"/>
                      <a:pt x="3938" y="4728"/>
                      <a:pt x="3674" y="4607"/>
                    </a:cubicBezTo>
                    <a:cubicBezTo>
                      <a:pt x="3104" y="4353"/>
                      <a:pt x="2660" y="3847"/>
                      <a:pt x="2470" y="3182"/>
                    </a:cubicBezTo>
                    <a:cubicBezTo>
                      <a:pt x="2407" y="2041"/>
                      <a:pt x="3040" y="711"/>
                      <a:pt x="4402" y="553"/>
                    </a:cubicBezTo>
                    <a:cubicBezTo>
                      <a:pt x="4484" y="542"/>
                      <a:pt x="4565" y="537"/>
                      <a:pt x="4644" y="537"/>
                    </a:cubicBezTo>
                    <a:close/>
                    <a:moveTo>
                      <a:pt x="17204" y="684"/>
                    </a:moveTo>
                    <a:cubicBezTo>
                      <a:pt x="18291" y="684"/>
                      <a:pt x="19212" y="1310"/>
                      <a:pt x="19635" y="3023"/>
                    </a:cubicBezTo>
                    <a:cubicBezTo>
                      <a:pt x="20142" y="5050"/>
                      <a:pt x="19793" y="7488"/>
                      <a:pt x="19413" y="9547"/>
                    </a:cubicBezTo>
                    <a:cubicBezTo>
                      <a:pt x="18685" y="9515"/>
                      <a:pt x="17925" y="9515"/>
                      <a:pt x="17228" y="9515"/>
                    </a:cubicBezTo>
                    <a:cubicBezTo>
                      <a:pt x="15613" y="7457"/>
                      <a:pt x="13744" y="5588"/>
                      <a:pt x="11559" y="4195"/>
                    </a:cubicBezTo>
                    <a:cubicBezTo>
                      <a:pt x="11591" y="4163"/>
                      <a:pt x="11654" y="4100"/>
                      <a:pt x="11718" y="4005"/>
                    </a:cubicBezTo>
                    <a:cubicBezTo>
                      <a:pt x="12831" y="2649"/>
                      <a:pt x="15277" y="684"/>
                      <a:pt x="17204" y="684"/>
                    </a:cubicBezTo>
                    <a:close/>
                    <a:moveTo>
                      <a:pt x="11179" y="4733"/>
                    </a:moveTo>
                    <a:cubicBezTo>
                      <a:pt x="13143" y="6000"/>
                      <a:pt x="14885" y="7678"/>
                      <a:pt x="16405" y="9547"/>
                    </a:cubicBezTo>
                    <a:cubicBezTo>
                      <a:pt x="13586" y="9642"/>
                      <a:pt x="10799" y="10022"/>
                      <a:pt x="8076" y="10750"/>
                    </a:cubicBezTo>
                    <a:cubicBezTo>
                      <a:pt x="7917" y="10782"/>
                      <a:pt x="7759" y="10814"/>
                      <a:pt x="7569" y="10909"/>
                    </a:cubicBezTo>
                    <a:cubicBezTo>
                      <a:pt x="7601" y="10814"/>
                      <a:pt x="7601" y="10782"/>
                      <a:pt x="7632" y="10687"/>
                    </a:cubicBezTo>
                    <a:cubicBezTo>
                      <a:pt x="8677" y="8597"/>
                      <a:pt x="9786" y="6538"/>
                      <a:pt x="11179" y="4733"/>
                    </a:cubicBezTo>
                    <a:close/>
                    <a:moveTo>
                      <a:pt x="7252" y="2928"/>
                    </a:moveTo>
                    <a:cubicBezTo>
                      <a:pt x="8487" y="3245"/>
                      <a:pt x="9596" y="3783"/>
                      <a:pt x="10609" y="4353"/>
                    </a:cubicBezTo>
                    <a:cubicBezTo>
                      <a:pt x="9849" y="5430"/>
                      <a:pt x="9184" y="6538"/>
                      <a:pt x="8551" y="7615"/>
                    </a:cubicBezTo>
                    <a:cubicBezTo>
                      <a:pt x="7886" y="8755"/>
                      <a:pt x="7284" y="9895"/>
                      <a:pt x="6777" y="11099"/>
                    </a:cubicBezTo>
                    <a:cubicBezTo>
                      <a:pt x="6302" y="11257"/>
                      <a:pt x="5827" y="11415"/>
                      <a:pt x="5320" y="11637"/>
                    </a:cubicBezTo>
                    <a:cubicBezTo>
                      <a:pt x="4465" y="9547"/>
                      <a:pt x="3895" y="7425"/>
                      <a:pt x="3515" y="5145"/>
                    </a:cubicBezTo>
                    <a:lnTo>
                      <a:pt x="3515" y="5145"/>
                    </a:lnTo>
                    <a:cubicBezTo>
                      <a:pt x="3815" y="5239"/>
                      <a:pt x="4140" y="5285"/>
                      <a:pt x="4469" y="5285"/>
                    </a:cubicBezTo>
                    <a:cubicBezTo>
                      <a:pt x="5812" y="5285"/>
                      <a:pt x="7227" y="4505"/>
                      <a:pt x="7252" y="2928"/>
                    </a:cubicBezTo>
                    <a:close/>
                    <a:moveTo>
                      <a:pt x="17703" y="10117"/>
                    </a:moveTo>
                    <a:cubicBezTo>
                      <a:pt x="18241" y="10117"/>
                      <a:pt x="18780" y="10117"/>
                      <a:pt x="19318" y="10149"/>
                    </a:cubicBezTo>
                    <a:cubicBezTo>
                      <a:pt x="19160" y="10687"/>
                      <a:pt x="19033" y="11257"/>
                      <a:pt x="18938" y="11795"/>
                    </a:cubicBezTo>
                    <a:cubicBezTo>
                      <a:pt x="18938" y="11764"/>
                      <a:pt x="18875" y="11764"/>
                      <a:pt x="18875" y="11732"/>
                    </a:cubicBezTo>
                    <a:cubicBezTo>
                      <a:pt x="18495" y="11162"/>
                      <a:pt x="18083" y="10655"/>
                      <a:pt x="17703" y="10117"/>
                    </a:cubicBezTo>
                    <a:close/>
                    <a:moveTo>
                      <a:pt x="6461" y="11764"/>
                    </a:moveTo>
                    <a:lnTo>
                      <a:pt x="6461" y="11764"/>
                    </a:lnTo>
                    <a:cubicBezTo>
                      <a:pt x="6271" y="12207"/>
                      <a:pt x="6112" y="12651"/>
                      <a:pt x="5890" y="13126"/>
                    </a:cubicBezTo>
                    <a:cubicBezTo>
                      <a:pt x="5795" y="12746"/>
                      <a:pt x="5637" y="12429"/>
                      <a:pt x="5510" y="12112"/>
                    </a:cubicBezTo>
                    <a:cubicBezTo>
                      <a:pt x="5542" y="12112"/>
                      <a:pt x="5574" y="12080"/>
                      <a:pt x="5574" y="12080"/>
                    </a:cubicBezTo>
                    <a:cubicBezTo>
                      <a:pt x="5859" y="11954"/>
                      <a:pt x="6176" y="11890"/>
                      <a:pt x="6461" y="11764"/>
                    </a:cubicBezTo>
                    <a:close/>
                    <a:moveTo>
                      <a:pt x="25941" y="10525"/>
                    </a:moveTo>
                    <a:cubicBezTo>
                      <a:pt x="26847" y="10525"/>
                      <a:pt x="27589" y="11350"/>
                      <a:pt x="27742" y="12175"/>
                    </a:cubicBezTo>
                    <a:cubicBezTo>
                      <a:pt x="27964" y="13126"/>
                      <a:pt x="27362" y="14139"/>
                      <a:pt x="26412" y="14456"/>
                    </a:cubicBezTo>
                    <a:cubicBezTo>
                      <a:pt x="26317" y="14424"/>
                      <a:pt x="26285" y="14392"/>
                      <a:pt x="26222" y="14392"/>
                    </a:cubicBezTo>
                    <a:cubicBezTo>
                      <a:pt x="26127" y="14392"/>
                      <a:pt x="26000" y="14424"/>
                      <a:pt x="25937" y="14519"/>
                    </a:cubicBezTo>
                    <a:lnTo>
                      <a:pt x="25905" y="14551"/>
                    </a:lnTo>
                    <a:cubicBezTo>
                      <a:pt x="25462" y="14551"/>
                      <a:pt x="25050" y="14361"/>
                      <a:pt x="24797" y="14044"/>
                    </a:cubicBezTo>
                    <a:cubicBezTo>
                      <a:pt x="24417" y="13632"/>
                      <a:pt x="24227" y="13094"/>
                      <a:pt x="24259" y="12524"/>
                    </a:cubicBezTo>
                    <a:cubicBezTo>
                      <a:pt x="24259" y="12492"/>
                      <a:pt x="24259" y="12397"/>
                      <a:pt x="24227" y="12365"/>
                    </a:cubicBezTo>
                    <a:cubicBezTo>
                      <a:pt x="24227" y="12334"/>
                      <a:pt x="24195" y="12334"/>
                      <a:pt x="24164" y="12334"/>
                    </a:cubicBezTo>
                    <a:cubicBezTo>
                      <a:pt x="24227" y="11384"/>
                      <a:pt x="24955" y="10624"/>
                      <a:pt x="25842" y="10529"/>
                    </a:cubicBezTo>
                    <a:cubicBezTo>
                      <a:pt x="25875" y="10526"/>
                      <a:pt x="25908" y="10525"/>
                      <a:pt x="25941" y="10525"/>
                    </a:cubicBezTo>
                    <a:close/>
                    <a:moveTo>
                      <a:pt x="19857" y="10212"/>
                    </a:moveTo>
                    <a:cubicBezTo>
                      <a:pt x="21345" y="10275"/>
                      <a:pt x="22802" y="10465"/>
                      <a:pt x="24227" y="10750"/>
                    </a:cubicBezTo>
                    <a:cubicBezTo>
                      <a:pt x="23720" y="11257"/>
                      <a:pt x="23467" y="12017"/>
                      <a:pt x="23625" y="12714"/>
                    </a:cubicBezTo>
                    <a:cubicBezTo>
                      <a:pt x="23657" y="12841"/>
                      <a:pt x="23752" y="12904"/>
                      <a:pt x="23879" y="12904"/>
                    </a:cubicBezTo>
                    <a:cubicBezTo>
                      <a:pt x="23752" y="13917"/>
                      <a:pt x="24512" y="14867"/>
                      <a:pt x="25494" y="15089"/>
                    </a:cubicBezTo>
                    <a:cubicBezTo>
                      <a:pt x="24544" y="15944"/>
                      <a:pt x="23435" y="16641"/>
                      <a:pt x="22295" y="17243"/>
                    </a:cubicBezTo>
                    <a:cubicBezTo>
                      <a:pt x="21472" y="15406"/>
                      <a:pt x="20268" y="13696"/>
                      <a:pt x="19350" y="12429"/>
                    </a:cubicBezTo>
                    <a:cubicBezTo>
                      <a:pt x="19540" y="11732"/>
                      <a:pt x="19762" y="10972"/>
                      <a:pt x="19857" y="10212"/>
                    </a:cubicBezTo>
                    <a:close/>
                    <a:moveTo>
                      <a:pt x="19128" y="13126"/>
                    </a:moveTo>
                    <a:cubicBezTo>
                      <a:pt x="20047" y="14392"/>
                      <a:pt x="21028" y="15944"/>
                      <a:pt x="21725" y="17433"/>
                    </a:cubicBezTo>
                    <a:cubicBezTo>
                      <a:pt x="20078" y="18193"/>
                      <a:pt x="18241" y="18731"/>
                      <a:pt x="16500" y="19143"/>
                    </a:cubicBezTo>
                    <a:cubicBezTo>
                      <a:pt x="17291" y="17781"/>
                      <a:pt x="17988" y="16356"/>
                      <a:pt x="18526" y="14867"/>
                    </a:cubicBezTo>
                    <a:cubicBezTo>
                      <a:pt x="18716" y="14297"/>
                      <a:pt x="18938" y="13696"/>
                      <a:pt x="19128" y="13126"/>
                    </a:cubicBezTo>
                    <a:close/>
                    <a:moveTo>
                      <a:pt x="4877" y="12365"/>
                    </a:moveTo>
                    <a:cubicBezTo>
                      <a:pt x="5099" y="12904"/>
                      <a:pt x="5352" y="13442"/>
                      <a:pt x="5574" y="13949"/>
                    </a:cubicBezTo>
                    <a:cubicBezTo>
                      <a:pt x="4940" y="15659"/>
                      <a:pt x="4465" y="17401"/>
                      <a:pt x="4085" y="19174"/>
                    </a:cubicBezTo>
                    <a:cubicBezTo>
                      <a:pt x="3135" y="18858"/>
                      <a:pt x="2249" y="18351"/>
                      <a:pt x="1837" y="17433"/>
                    </a:cubicBezTo>
                    <a:cubicBezTo>
                      <a:pt x="760" y="15089"/>
                      <a:pt x="2945" y="13284"/>
                      <a:pt x="4877" y="12365"/>
                    </a:cubicBezTo>
                    <a:close/>
                    <a:moveTo>
                      <a:pt x="6017" y="14741"/>
                    </a:moveTo>
                    <a:cubicBezTo>
                      <a:pt x="6967" y="16577"/>
                      <a:pt x="8171" y="18319"/>
                      <a:pt x="9501" y="19839"/>
                    </a:cubicBezTo>
                    <a:cubicBezTo>
                      <a:pt x="8867" y="19839"/>
                      <a:pt x="8234" y="19808"/>
                      <a:pt x="7632" y="19713"/>
                    </a:cubicBezTo>
                    <a:cubicBezTo>
                      <a:pt x="6809" y="19649"/>
                      <a:pt x="5732" y="19554"/>
                      <a:pt x="4750" y="19333"/>
                    </a:cubicBezTo>
                    <a:cubicBezTo>
                      <a:pt x="5067" y="17781"/>
                      <a:pt x="5510" y="16229"/>
                      <a:pt x="6017" y="14741"/>
                    </a:cubicBezTo>
                    <a:close/>
                    <a:moveTo>
                      <a:pt x="16816" y="10054"/>
                    </a:moveTo>
                    <a:cubicBezTo>
                      <a:pt x="17070" y="10339"/>
                      <a:pt x="17291" y="10655"/>
                      <a:pt x="17513" y="10940"/>
                    </a:cubicBezTo>
                    <a:cubicBezTo>
                      <a:pt x="17830" y="11384"/>
                      <a:pt x="18210" y="11890"/>
                      <a:pt x="18653" y="12492"/>
                    </a:cubicBezTo>
                    <a:cubicBezTo>
                      <a:pt x="18305" y="13949"/>
                      <a:pt x="17766" y="15342"/>
                      <a:pt x="17196" y="16641"/>
                    </a:cubicBezTo>
                    <a:cubicBezTo>
                      <a:pt x="16753" y="17559"/>
                      <a:pt x="16278" y="18446"/>
                      <a:pt x="15771" y="19301"/>
                    </a:cubicBezTo>
                    <a:cubicBezTo>
                      <a:pt x="15201" y="19396"/>
                      <a:pt x="14663" y="19491"/>
                      <a:pt x="14124" y="19554"/>
                    </a:cubicBezTo>
                    <a:cubicBezTo>
                      <a:pt x="12858" y="19776"/>
                      <a:pt x="11591" y="19839"/>
                      <a:pt x="10292" y="19839"/>
                    </a:cubicBezTo>
                    <a:cubicBezTo>
                      <a:pt x="9754" y="19174"/>
                      <a:pt x="9216" y="18573"/>
                      <a:pt x="8836" y="18034"/>
                    </a:cubicBezTo>
                    <a:cubicBezTo>
                      <a:pt x="7854" y="16704"/>
                      <a:pt x="6999" y="15342"/>
                      <a:pt x="6302" y="13854"/>
                    </a:cubicBezTo>
                    <a:cubicBezTo>
                      <a:pt x="6619" y="13062"/>
                      <a:pt x="6936" y="12239"/>
                      <a:pt x="7252" y="11479"/>
                    </a:cubicBezTo>
                    <a:cubicBezTo>
                      <a:pt x="8677" y="11067"/>
                      <a:pt x="10166" y="10750"/>
                      <a:pt x="11654" y="10497"/>
                    </a:cubicBezTo>
                    <a:cubicBezTo>
                      <a:pt x="13333" y="10212"/>
                      <a:pt x="15075" y="10117"/>
                      <a:pt x="16816" y="10054"/>
                    </a:cubicBezTo>
                    <a:close/>
                    <a:moveTo>
                      <a:pt x="15360" y="19998"/>
                    </a:moveTo>
                    <a:lnTo>
                      <a:pt x="15360" y="19998"/>
                    </a:lnTo>
                    <a:cubicBezTo>
                      <a:pt x="14726" y="20948"/>
                      <a:pt x="14029" y="21898"/>
                      <a:pt x="13301" y="22816"/>
                    </a:cubicBezTo>
                    <a:cubicBezTo>
                      <a:pt x="12383" y="22088"/>
                      <a:pt x="11559" y="21264"/>
                      <a:pt x="10863" y="20441"/>
                    </a:cubicBezTo>
                    <a:cubicBezTo>
                      <a:pt x="11559" y="20409"/>
                      <a:pt x="12224" y="20346"/>
                      <a:pt x="12921" y="20314"/>
                    </a:cubicBezTo>
                    <a:cubicBezTo>
                      <a:pt x="13713" y="20251"/>
                      <a:pt x="14536" y="20124"/>
                      <a:pt x="15360" y="19998"/>
                    </a:cubicBezTo>
                    <a:close/>
                    <a:moveTo>
                      <a:pt x="21947" y="18034"/>
                    </a:moveTo>
                    <a:cubicBezTo>
                      <a:pt x="23055" y="20568"/>
                      <a:pt x="23277" y="23070"/>
                      <a:pt x="20997" y="24463"/>
                    </a:cubicBezTo>
                    <a:cubicBezTo>
                      <a:pt x="20213" y="24961"/>
                      <a:pt x="19395" y="25175"/>
                      <a:pt x="18567" y="25175"/>
                    </a:cubicBezTo>
                    <a:cubicBezTo>
                      <a:pt x="16917" y="25175"/>
                      <a:pt x="15231" y="24324"/>
                      <a:pt x="13713" y="23165"/>
                    </a:cubicBezTo>
                    <a:cubicBezTo>
                      <a:pt x="14568" y="22151"/>
                      <a:pt x="15360" y="21043"/>
                      <a:pt x="16088" y="19871"/>
                    </a:cubicBezTo>
                    <a:cubicBezTo>
                      <a:pt x="18051" y="19491"/>
                      <a:pt x="20110" y="18889"/>
                      <a:pt x="21947" y="18034"/>
                    </a:cubicBezTo>
                    <a:close/>
                    <a:moveTo>
                      <a:pt x="4592" y="19903"/>
                    </a:moveTo>
                    <a:lnTo>
                      <a:pt x="5067" y="19998"/>
                    </a:lnTo>
                    <a:cubicBezTo>
                      <a:pt x="6651" y="20314"/>
                      <a:pt x="8329" y="20473"/>
                      <a:pt x="9976" y="20473"/>
                    </a:cubicBezTo>
                    <a:cubicBezTo>
                      <a:pt x="10736" y="21328"/>
                      <a:pt x="11749" y="22341"/>
                      <a:pt x="12921" y="23260"/>
                    </a:cubicBezTo>
                    <a:cubicBezTo>
                      <a:pt x="11718" y="24685"/>
                      <a:pt x="10324" y="26015"/>
                      <a:pt x="8836" y="27218"/>
                    </a:cubicBezTo>
                    <a:cubicBezTo>
                      <a:pt x="8709" y="26458"/>
                      <a:pt x="8361" y="25761"/>
                      <a:pt x="7759" y="25223"/>
                    </a:cubicBezTo>
                    <a:cubicBezTo>
                      <a:pt x="7201" y="24780"/>
                      <a:pt x="6481" y="24549"/>
                      <a:pt x="5762" y="24549"/>
                    </a:cubicBezTo>
                    <a:cubicBezTo>
                      <a:pt x="5095" y="24549"/>
                      <a:pt x="4429" y="24748"/>
                      <a:pt x="3895" y="25160"/>
                    </a:cubicBezTo>
                    <a:cubicBezTo>
                      <a:pt x="3990" y="23386"/>
                      <a:pt x="4275" y="21581"/>
                      <a:pt x="4592" y="19903"/>
                    </a:cubicBezTo>
                    <a:close/>
                    <a:moveTo>
                      <a:pt x="5764" y="25160"/>
                    </a:moveTo>
                    <a:cubicBezTo>
                      <a:pt x="6321" y="25160"/>
                      <a:pt x="6878" y="25324"/>
                      <a:pt x="7316" y="25666"/>
                    </a:cubicBezTo>
                    <a:cubicBezTo>
                      <a:pt x="7822" y="26015"/>
                      <a:pt x="8139" y="26648"/>
                      <a:pt x="8266" y="27345"/>
                    </a:cubicBezTo>
                    <a:cubicBezTo>
                      <a:pt x="8361" y="28042"/>
                      <a:pt x="8202" y="28738"/>
                      <a:pt x="7791" y="29277"/>
                    </a:cubicBezTo>
                    <a:cubicBezTo>
                      <a:pt x="7279" y="29931"/>
                      <a:pt x="6556" y="30216"/>
                      <a:pt x="5818" y="30216"/>
                    </a:cubicBezTo>
                    <a:cubicBezTo>
                      <a:pt x="5414" y="30216"/>
                      <a:pt x="5005" y="30130"/>
                      <a:pt x="4624" y="29973"/>
                    </a:cubicBezTo>
                    <a:cubicBezTo>
                      <a:pt x="4402" y="29910"/>
                      <a:pt x="4212" y="29783"/>
                      <a:pt x="3990" y="29625"/>
                    </a:cubicBezTo>
                    <a:cubicBezTo>
                      <a:pt x="3927" y="29593"/>
                      <a:pt x="3895" y="29562"/>
                      <a:pt x="3800" y="29562"/>
                    </a:cubicBezTo>
                    <a:cubicBezTo>
                      <a:pt x="3135" y="28548"/>
                      <a:pt x="2945" y="27028"/>
                      <a:pt x="3832" y="25983"/>
                    </a:cubicBezTo>
                    <a:cubicBezTo>
                      <a:pt x="4299" y="25444"/>
                      <a:pt x="5032" y="25160"/>
                      <a:pt x="5764" y="25160"/>
                    </a:cubicBezTo>
                    <a:close/>
                    <a:moveTo>
                      <a:pt x="4655" y="0"/>
                    </a:moveTo>
                    <a:cubicBezTo>
                      <a:pt x="4572" y="0"/>
                      <a:pt x="4487" y="5"/>
                      <a:pt x="4402" y="15"/>
                    </a:cubicBezTo>
                    <a:cubicBezTo>
                      <a:pt x="2882" y="141"/>
                      <a:pt x="1520" y="1756"/>
                      <a:pt x="1900" y="3245"/>
                    </a:cubicBezTo>
                    <a:cubicBezTo>
                      <a:pt x="1932" y="3340"/>
                      <a:pt x="1995" y="3403"/>
                      <a:pt x="2059" y="3403"/>
                    </a:cubicBezTo>
                    <a:cubicBezTo>
                      <a:pt x="2059" y="4132"/>
                      <a:pt x="2470" y="4638"/>
                      <a:pt x="2977" y="4955"/>
                    </a:cubicBezTo>
                    <a:lnTo>
                      <a:pt x="2977" y="4987"/>
                    </a:lnTo>
                    <a:cubicBezTo>
                      <a:pt x="3199" y="7362"/>
                      <a:pt x="3800" y="9705"/>
                      <a:pt x="4687" y="11922"/>
                    </a:cubicBezTo>
                    <a:cubicBezTo>
                      <a:pt x="2217" y="13062"/>
                      <a:pt x="0" y="14899"/>
                      <a:pt x="1267" y="17654"/>
                    </a:cubicBezTo>
                    <a:cubicBezTo>
                      <a:pt x="1742" y="18763"/>
                      <a:pt x="2819" y="19364"/>
                      <a:pt x="3959" y="19713"/>
                    </a:cubicBezTo>
                    <a:cubicBezTo>
                      <a:pt x="3579" y="21549"/>
                      <a:pt x="3325" y="23418"/>
                      <a:pt x="3199" y="25255"/>
                    </a:cubicBezTo>
                    <a:cubicBezTo>
                      <a:pt x="3199" y="25413"/>
                      <a:pt x="3294" y="25540"/>
                      <a:pt x="3420" y="25571"/>
                    </a:cubicBezTo>
                    <a:cubicBezTo>
                      <a:pt x="2375" y="26775"/>
                      <a:pt x="2407" y="28675"/>
                      <a:pt x="3515" y="29783"/>
                    </a:cubicBezTo>
                    <a:cubicBezTo>
                      <a:pt x="3579" y="29815"/>
                      <a:pt x="3579" y="29815"/>
                      <a:pt x="3610" y="29815"/>
                    </a:cubicBezTo>
                    <a:lnTo>
                      <a:pt x="3610" y="29910"/>
                    </a:lnTo>
                    <a:lnTo>
                      <a:pt x="3642" y="29910"/>
                    </a:lnTo>
                    <a:cubicBezTo>
                      <a:pt x="3642" y="29973"/>
                      <a:pt x="3642" y="30037"/>
                      <a:pt x="3737" y="30068"/>
                    </a:cubicBezTo>
                    <a:cubicBezTo>
                      <a:pt x="4312" y="30572"/>
                      <a:pt x="5057" y="30820"/>
                      <a:pt x="5803" y="30820"/>
                    </a:cubicBezTo>
                    <a:cubicBezTo>
                      <a:pt x="6699" y="30820"/>
                      <a:pt x="7597" y="30461"/>
                      <a:pt x="8202" y="29752"/>
                    </a:cubicBezTo>
                    <a:cubicBezTo>
                      <a:pt x="8677" y="29182"/>
                      <a:pt x="8899" y="28422"/>
                      <a:pt x="8899" y="27693"/>
                    </a:cubicBezTo>
                    <a:cubicBezTo>
                      <a:pt x="10578" y="26458"/>
                      <a:pt x="12066" y="25065"/>
                      <a:pt x="13428" y="23513"/>
                    </a:cubicBezTo>
                    <a:cubicBezTo>
                      <a:pt x="15116" y="24769"/>
                      <a:pt x="17072" y="25783"/>
                      <a:pt x="18919" y="25783"/>
                    </a:cubicBezTo>
                    <a:cubicBezTo>
                      <a:pt x="20051" y="25783"/>
                      <a:pt x="21142" y="25402"/>
                      <a:pt x="22105" y="24463"/>
                    </a:cubicBezTo>
                    <a:cubicBezTo>
                      <a:pt x="23942" y="22690"/>
                      <a:pt x="23593" y="20156"/>
                      <a:pt x="22580" y="17718"/>
                    </a:cubicBezTo>
                    <a:cubicBezTo>
                      <a:pt x="23910" y="16989"/>
                      <a:pt x="25177" y="16166"/>
                      <a:pt x="26159" y="15089"/>
                    </a:cubicBezTo>
                    <a:cubicBezTo>
                      <a:pt x="27425" y="14962"/>
                      <a:pt x="28502" y="13791"/>
                      <a:pt x="28471" y="12492"/>
                    </a:cubicBezTo>
                    <a:cubicBezTo>
                      <a:pt x="28439" y="11178"/>
                      <a:pt x="27357" y="9895"/>
                      <a:pt x="25987" y="9895"/>
                    </a:cubicBezTo>
                    <a:cubicBezTo>
                      <a:pt x="25970" y="9895"/>
                      <a:pt x="25954" y="9895"/>
                      <a:pt x="25937" y="9895"/>
                    </a:cubicBezTo>
                    <a:cubicBezTo>
                      <a:pt x="25462" y="9895"/>
                      <a:pt x="25019" y="10117"/>
                      <a:pt x="24639" y="10370"/>
                    </a:cubicBezTo>
                    <a:cubicBezTo>
                      <a:pt x="24639" y="10275"/>
                      <a:pt x="24544" y="10149"/>
                      <a:pt x="24385" y="10149"/>
                    </a:cubicBezTo>
                    <a:cubicBezTo>
                      <a:pt x="22928" y="9864"/>
                      <a:pt x="21472" y="9705"/>
                      <a:pt x="19983" y="9579"/>
                    </a:cubicBezTo>
                    <a:cubicBezTo>
                      <a:pt x="20110" y="8882"/>
                      <a:pt x="20237" y="8122"/>
                      <a:pt x="20268" y="7425"/>
                    </a:cubicBezTo>
                    <a:cubicBezTo>
                      <a:pt x="20458" y="5398"/>
                      <a:pt x="20870" y="2358"/>
                      <a:pt x="19128" y="838"/>
                    </a:cubicBezTo>
                    <a:cubicBezTo>
                      <a:pt x="18509" y="307"/>
                      <a:pt x="17779" y="94"/>
                      <a:pt x="17028" y="94"/>
                    </a:cubicBezTo>
                    <a:cubicBezTo>
                      <a:pt x="15898" y="94"/>
                      <a:pt x="14721" y="577"/>
                      <a:pt x="13808" y="1186"/>
                    </a:cubicBezTo>
                    <a:cubicBezTo>
                      <a:pt x="12763" y="1915"/>
                      <a:pt x="11844" y="2865"/>
                      <a:pt x="11021" y="3878"/>
                    </a:cubicBezTo>
                    <a:cubicBezTo>
                      <a:pt x="9912" y="3213"/>
                      <a:pt x="8677" y="2706"/>
                      <a:pt x="7379" y="2358"/>
                    </a:cubicBezTo>
                    <a:lnTo>
                      <a:pt x="7221" y="2358"/>
                    </a:lnTo>
                    <a:cubicBezTo>
                      <a:pt x="6983" y="1109"/>
                      <a:pt x="5935" y="0"/>
                      <a:pt x="465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61" name="Google Shape;2500;p5">
              <a:extLst>
                <a:ext uri="{FF2B5EF4-FFF2-40B4-BE49-F238E27FC236}">
                  <a16:creationId xmlns:a16="http://schemas.microsoft.com/office/drawing/2014/main" id="{6F44C113-AC1A-C716-1C31-A192E19AED11}"/>
                </a:ext>
              </a:extLst>
            </p:cNvPr>
            <p:cNvGrpSpPr/>
            <p:nvPr/>
          </p:nvGrpSpPr>
          <p:grpSpPr>
            <a:xfrm>
              <a:off x="6116139" y="4384510"/>
              <a:ext cx="117897" cy="121146"/>
              <a:chOff x="2002763" y="309661"/>
              <a:chExt cx="83901" cy="88726"/>
            </a:xfrm>
          </p:grpSpPr>
          <p:sp>
            <p:nvSpPr>
              <p:cNvPr id="1962" name="Google Shape;2501;p5">
                <a:extLst>
                  <a:ext uri="{FF2B5EF4-FFF2-40B4-BE49-F238E27FC236}">
                    <a16:creationId xmlns:a16="http://schemas.microsoft.com/office/drawing/2014/main" id="{688FE5B0-9A90-FF78-6060-4ABE32E64FAE}"/>
                  </a:ext>
                </a:extLst>
              </p:cNvPr>
              <p:cNvSpPr/>
              <p:nvPr/>
            </p:nvSpPr>
            <p:spPr>
              <a:xfrm>
                <a:off x="2002763" y="309661"/>
                <a:ext cx="83901" cy="88726"/>
              </a:xfrm>
              <a:custGeom>
                <a:avLst/>
                <a:gdLst/>
                <a:ahLst/>
                <a:cxnLst/>
                <a:rect l="l" t="t" r="r" b="b"/>
                <a:pathLst>
                  <a:path w="3991" h="4220" extrusionOk="0">
                    <a:moveTo>
                      <a:pt x="1591" y="902"/>
                    </a:moveTo>
                    <a:cubicBezTo>
                      <a:pt x="1782" y="902"/>
                      <a:pt x="1976" y="959"/>
                      <a:pt x="2154" y="1084"/>
                    </a:cubicBezTo>
                    <a:cubicBezTo>
                      <a:pt x="2310" y="1162"/>
                      <a:pt x="2166" y="1369"/>
                      <a:pt x="2022" y="1369"/>
                    </a:cubicBezTo>
                    <a:cubicBezTo>
                      <a:pt x="1991" y="1369"/>
                      <a:pt x="1960" y="1360"/>
                      <a:pt x="1932" y="1337"/>
                    </a:cubicBezTo>
                    <a:cubicBezTo>
                      <a:pt x="1814" y="1262"/>
                      <a:pt x="1678" y="1227"/>
                      <a:pt x="1542" y="1227"/>
                    </a:cubicBezTo>
                    <a:cubicBezTo>
                      <a:pt x="1277" y="1227"/>
                      <a:pt x="1013" y="1361"/>
                      <a:pt x="887" y="1591"/>
                    </a:cubicBezTo>
                    <a:cubicBezTo>
                      <a:pt x="856" y="1633"/>
                      <a:pt x="817" y="1651"/>
                      <a:pt x="781" y="1651"/>
                    </a:cubicBezTo>
                    <a:cubicBezTo>
                      <a:pt x="708" y="1651"/>
                      <a:pt x="644" y="1580"/>
                      <a:pt x="666" y="1496"/>
                    </a:cubicBezTo>
                    <a:cubicBezTo>
                      <a:pt x="835" y="1135"/>
                      <a:pt x="1204" y="902"/>
                      <a:pt x="1591" y="902"/>
                    </a:cubicBezTo>
                    <a:close/>
                    <a:moveTo>
                      <a:pt x="1923" y="0"/>
                    </a:moveTo>
                    <a:cubicBezTo>
                      <a:pt x="1874" y="0"/>
                      <a:pt x="1824" y="3"/>
                      <a:pt x="1774" y="7"/>
                    </a:cubicBezTo>
                    <a:cubicBezTo>
                      <a:pt x="761" y="71"/>
                      <a:pt x="32" y="957"/>
                      <a:pt x="1" y="1939"/>
                    </a:cubicBezTo>
                    <a:cubicBezTo>
                      <a:pt x="32" y="1939"/>
                      <a:pt x="127" y="1971"/>
                      <a:pt x="127" y="2066"/>
                    </a:cubicBezTo>
                    <a:cubicBezTo>
                      <a:pt x="32" y="3143"/>
                      <a:pt x="824" y="4219"/>
                      <a:pt x="1901" y="4219"/>
                    </a:cubicBezTo>
                    <a:lnTo>
                      <a:pt x="1964" y="4124"/>
                    </a:lnTo>
                    <a:cubicBezTo>
                      <a:pt x="2018" y="4071"/>
                      <a:pt x="2077" y="4051"/>
                      <a:pt x="2134" y="4051"/>
                    </a:cubicBezTo>
                    <a:cubicBezTo>
                      <a:pt x="2213" y="4051"/>
                      <a:pt x="2289" y="4088"/>
                      <a:pt x="2344" y="4124"/>
                    </a:cubicBezTo>
                    <a:cubicBezTo>
                      <a:pt x="3357" y="3839"/>
                      <a:pt x="3991" y="2731"/>
                      <a:pt x="3801" y="1717"/>
                    </a:cubicBezTo>
                    <a:cubicBezTo>
                      <a:pt x="3620" y="845"/>
                      <a:pt x="2867" y="0"/>
                      <a:pt x="1923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63" name="Google Shape;2502;p5">
                <a:extLst>
                  <a:ext uri="{FF2B5EF4-FFF2-40B4-BE49-F238E27FC236}">
                    <a16:creationId xmlns:a16="http://schemas.microsoft.com/office/drawing/2014/main" id="{1950B1D3-B855-EEC2-EBF2-C6C51441E12A}"/>
                  </a:ext>
                </a:extLst>
              </p:cNvPr>
              <p:cNvSpPr/>
              <p:nvPr/>
            </p:nvSpPr>
            <p:spPr>
              <a:xfrm>
                <a:off x="2013422" y="326397"/>
                <a:ext cx="36621" cy="19763"/>
              </a:xfrm>
              <a:custGeom>
                <a:avLst/>
                <a:gdLst/>
                <a:ahLst/>
                <a:cxnLst/>
                <a:rect l="l" t="t" r="r" b="b"/>
                <a:pathLst>
                  <a:path w="1742" h="940" extrusionOk="0">
                    <a:moveTo>
                      <a:pt x="993" y="0"/>
                    </a:moveTo>
                    <a:cubicBezTo>
                      <a:pt x="903" y="0"/>
                      <a:pt x="813" y="11"/>
                      <a:pt x="729" y="35"/>
                    </a:cubicBezTo>
                    <a:cubicBezTo>
                      <a:pt x="412" y="130"/>
                      <a:pt x="127" y="351"/>
                      <a:pt x="0" y="636"/>
                    </a:cubicBezTo>
                    <a:cubicBezTo>
                      <a:pt x="0" y="763"/>
                      <a:pt x="64" y="858"/>
                      <a:pt x="127" y="921"/>
                    </a:cubicBezTo>
                    <a:cubicBezTo>
                      <a:pt x="159" y="932"/>
                      <a:pt x="197" y="939"/>
                      <a:pt x="236" y="939"/>
                    </a:cubicBezTo>
                    <a:cubicBezTo>
                      <a:pt x="313" y="939"/>
                      <a:pt x="391" y="911"/>
                      <a:pt x="412" y="826"/>
                    </a:cubicBezTo>
                    <a:cubicBezTo>
                      <a:pt x="475" y="668"/>
                      <a:pt x="634" y="605"/>
                      <a:pt x="792" y="573"/>
                    </a:cubicBezTo>
                    <a:cubicBezTo>
                      <a:pt x="857" y="555"/>
                      <a:pt x="919" y="547"/>
                      <a:pt x="978" y="547"/>
                    </a:cubicBezTo>
                    <a:cubicBezTo>
                      <a:pt x="1120" y="547"/>
                      <a:pt x="1241" y="592"/>
                      <a:pt x="1330" y="636"/>
                    </a:cubicBezTo>
                    <a:cubicBezTo>
                      <a:pt x="1375" y="659"/>
                      <a:pt x="1452" y="681"/>
                      <a:pt x="1515" y="681"/>
                    </a:cubicBezTo>
                    <a:cubicBezTo>
                      <a:pt x="1541" y="681"/>
                      <a:pt x="1565" y="677"/>
                      <a:pt x="1584" y="668"/>
                    </a:cubicBezTo>
                    <a:cubicBezTo>
                      <a:pt x="1679" y="636"/>
                      <a:pt x="1742" y="510"/>
                      <a:pt x="1742" y="446"/>
                    </a:cubicBezTo>
                    <a:cubicBezTo>
                      <a:pt x="1742" y="351"/>
                      <a:pt x="1710" y="288"/>
                      <a:pt x="1647" y="193"/>
                    </a:cubicBezTo>
                    <a:cubicBezTo>
                      <a:pt x="1584" y="161"/>
                      <a:pt x="1520" y="130"/>
                      <a:pt x="1425" y="66"/>
                    </a:cubicBezTo>
                    <a:cubicBezTo>
                      <a:pt x="1288" y="27"/>
                      <a:pt x="1139" y="0"/>
                      <a:pt x="993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043" name="Google Shape;2489;p5">
            <a:extLst>
              <a:ext uri="{FF2B5EF4-FFF2-40B4-BE49-F238E27FC236}">
                <a16:creationId xmlns:a16="http://schemas.microsoft.com/office/drawing/2014/main" id="{4E5C94AE-1C25-A33D-B0CB-C040EE2171AA}"/>
              </a:ext>
            </a:extLst>
          </p:cNvPr>
          <p:cNvGrpSpPr/>
          <p:nvPr userDrawn="1"/>
        </p:nvGrpSpPr>
        <p:grpSpPr>
          <a:xfrm>
            <a:off x="188676" y="5271398"/>
            <a:ext cx="514069" cy="551484"/>
            <a:chOff x="6050758" y="3857638"/>
            <a:chExt cx="599204" cy="648018"/>
          </a:xfrm>
        </p:grpSpPr>
        <p:grpSp>
          <p:nvGrpSpPr>
            <p:cNvPr id="2044" name="Google Shape;2490;p5">
              <a:extLst>
                <a:ext uri="{FF2B5EF4-FFF2-40B4-BE49-F238E27FC236}">
                  <a16:creationId xmlns:a16="http://schemas.microsoft.com/office/drawing/2014/main" id="{B6D1D1AD-F720-5113-0A0B-BC5B70F9B9E0}"/>
                </a:ext>
              </a:extLst>
            </p:cNvPr>
            <p:cNvGrpSpPr/>
            <p:nvPr/>
          </p:nvGrpSpPr>
          <p:grpSpPr>
            <a:xfrm>
              <a:off x="6050758" y="3857638"/>
              <a:ext cx="599204" cy="648012"/>
              <a:chOff x="1496783" y="89788"/>
              <a:chExt cx="599204" cy="648012"/>
            </a:xfrm>
          </p:grpSpPr>
          <p:sp>
            <p:nvSpPr>
              <p:cNvPr id="2048" name="Google Shape;2491;p5">
                <a:extLst>
                  <a:ext uri="{FF2B5EF4-FFF2-40B4-BE49-F238E27FC236}">
                    <a16:creationId xmlns:a16="http://schemas.microsoft.com/office/drawing/2014/main" id="{DA7D3C1C-E7DF-AE36-324C-6699651B8F28}"/>
                  </a:ext>
                </a:extLst>
              </p:cNvPr>
              <p:cNvSpPr/>
              <p:nvPr/>
            </p:nvSpPr>
            <p:spPr>
              <a:xfrm>
                <a:off x="1572004" y="634803"/>
                <a:ext cx="38639" cy="54539"/>
              </a:xfrm>
              <a:custGeom>
                <a:avLst/>
                <a:gdLst/>
                <a:ahLst/>
                <a:cxnLst/>
                <a:rect l="l" t="t" r="r" b="b"/>
                <a:pathLst>
                  <a:path w="1838" h="2594" extrusionOk="0">
                    <a:moveTo>
                      <a:pt x="1575" y="0"/>
                    </a:moveTo>
                    <a:cubicBezTo>
                      <a:pt x="1559" y="0"/>
                      <a:pt x="1542" y="7"/>
                      <a:pt x="1521" y="28"/>
                    </a:cubicBezTo>
                    <a:cubicBezTo>
                      <a:pt x="1046" y="60"/>
                      <a:pt x="666" y="345"/>
                      <a:pt x="381" y="757"/>
                    </a:cubicBezTo>
                    <a:cubicBezTo>
                      <a:pt x="64" y="1295"/>
                      <a:pt x="1" y="1929"/>
                      <a:pt x="159" y="2435"/>
                    </a:cubicBezTo>
                    <a:cubicBezTo>
                      <a:pt x="191" y="2562"/>
                      <a:pt x="317" y="2594"/>
                      <a:pt x="412" y="2594"/>
                    </a:cubicBezTo>
                    <a:cubicBezTo>
                      <a:pt x="539" y="2562"/>
                      <a:pt x="634" y="2435"/>
                      <a:pt x="571" y="2309"/>
                    </a:cubicBezTo>
                    <a:cubicBezTo>
                      <a:pt x="349" y="1390"/>
                      <a:pt x="1014" y="757"/>
                      <a:pt x="1647" y="567"/>
                    </a:cubicBezTo>
                    <a:cubicBezTo>
                      <a:pt x="1774" y="535"/>
                      <a:pt x="1837" y="408"/>
                      <a:pt x="1806" y="250"/>
                    </a:cubicBezTo>
                    <a:cubicBezTo>
                      <a:pt x="1774" y="123"/>
                      <a:pt x="1742" y="60"/>
                      <a:pt x="1647" y="28"/>
                    </a:cubicBezTo>
                    <a:cubicBezTo>
                      <a:pt x="1626" y="28"/>
                      <a:pt x="1605" y="0"/>
                      <a:pt x="1575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9" name="Google Shape;2492;p5">
                <a:extLst>
                  <a:ext uri="{FF2B5EF4-FFF2-40B4-BE49-F238E27FC236}">
                    <a16:creationId xmlns:a16="http://schemas.microsoft.com/office/drawing/2014/main" id="{99B74E32-71A5-6C18-301F-65CF1D3A030E}"/>
                  </a:ext>
                </a:extLst>
              </p:cNvPr>
              <p:cNvSpPr/>
              <p:nvPr/>
            </p:nvSpPr>
            <p:spPr>
              <a:xfrm>
                <a:off x="1544043" y="99712"/>
                <a:ext cx="99226" cy="92931"/>
              </a:xfrm>
              <a:custGeom>
                <a:avLst/>
                <a:gdLst/>
                <a:ahLst/>
                <a:cxnLst/>
                <a:rect l="l" t="t" r="r" b="b"/>
                <a:pathLst>
                  <a:path w="4720" h="4420" extrusionOk="0">
                    <a:moveTo>
                      <a:pt x="806" y="2490"/>
                    </a:moveTo>
                    <a:cubicBezTo>
                      <a:pt x="873" y="2490"/>
                      <a:pt x="937" y="2530"/>
                      <a:pt x="951" y="2615"/>
                    </a:cubicBezTo>
                    <a:cubicBezTo>
                      <a:pt x="1046" y="3153"/>
                      <a:pt x="1362" y="3533"/>
                      <a:pt x="1901" y="3660"/>
                    </a:cubicBezTo>
                    <a:cubicBezTo>
                      <a:pt x="2059" y="3691"/>
                      <a:pt x="2027" y="3881"/>
                      <a:pt x="1869" y="3881"/>
                    </a:cubicBezTo>
                    <a:cubicBezTo>
                      <a:pt x="1267" y="3850"/>
                      <a:pt x="634" y="3311"/>
                      <a:pt x="634" y="2678"/>
                    </a:cubicBezTo>
                    <a:cubicBezTo>
                      <a:pt x="634" y="2554"/>
                      <a:pt x="722" y="2490"/>
                      <a:pt x="806" y="2490"/>
                    </a:cubicBezTo>
                    <a:close/>
                    <a:moveTo>
                      <a:pt x="2372" y="1"/>
                    </a:moveTo>
                    <a:cubicBezTo>
                      <a:pt x="2290" y="1"/>
                      <a:pt x="2206" y="6"/>
                      <a:pt x="2122" y="18"/>
                    </a:cubicBezTo>
                    <a:cubicBezTo>
                      <a:pt x="761" y="208"/>
                      <a:pt x="1" y="1474"/>
                      <a:pt x="127" y="2741"/>
                    </a:cubicBezTo>
                    <a:cubicBezTo>
                      <a:pt x="396" y="3763"/>
                      <a:pt x="1259" y="4420"/>
                      <a:pt x="2289" y="4420"/>
                    </a:cubicBezTo>
                    <a:cubicBezTo>
                      <a:pt x="2472" y="4420"/>
                      <a:pt x="2660" y="4399"/>
                      <a:pt x="2851" y="4356"/>
                    </a:cubicBezTo>
                    <a:cubicBezTo>
                      <a:pt x="3959" y="4103"/>
                      <a:pt x="4719" y="3090"/>
                      <a:pt x="4529" y="1949"/>
                    </a:cubicBezTo>
                    <a:cubicBezTo>
                      <a:pt x="4353" y="921"/>
                      <a:pt x="3440" y="1"/>
                      <a:pt x="2372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0" name="Google Shape;2493;p5">
                <a:extLst>
                  <a:ext uri="{FF2B5EF4-FFF2-40B4-BE49-F238E27FC236}">
                    <a16:creationId xmlns:a16="http://schemas.microsoft.com/office/drawing/2014/main" id="{0ED896F2-BC9F-A5A5-6A89-3D7DC84E26D0}"/>
                  </a:ext>
                </a:extLst>
              </p:cNvPr>
              <p:cNvSpPr/>
              <p:nvPr/>
            </p:nvSpPr>
            <p:spPr>
              <a:xfrm>
                <a:off x="1556026" y="149708"/>
                <a:ext cx="33300" cy="34271"/>
              </a:xfrm>
              <a:custGeom>
                <a:avLst/>
                <a:gdLst/>
                <a:ahLst/>
                <a:cxnLst/>
                <a:rect l="l" t="t" r="r" b="b"/>
                <a:pathLst>
                  <a:path w="1584" h="1630" extrusionOk="0">
                    <a:moveTo>
                      <a:pt x="262" y="1"/>
                    </a:moveTo>
                    <a:cubicBezTo>
                      <a:pt x="247" y="1"/>
                      <a:pt x="233" y="4"/>
                      <a:pt x="222" y="15"/>
                    </a:cubicBezTo>
                    <a:cubicBezTo>
                      <a:pt x="127" y="15"/>
                      <a:pt x="1" y="142"/>
                      <a:pt x="1" y="300"/>
                    </a:cubicBezTo>
                    <a:cubicBezTo>
                      <a:pt x="1" y="965"/>
                      <a:pt x="634" y="1598"/>
                      <a:pt x="1331" y="1630"/>
                    </a:cubicBezTo>
                    <a:cubicBezTo>
                      <a:pt x="1489" y="1630"/>
                      <a:pt x="1584" y="1567"/>
                      <a:pt x="1584" y="1440"/>
                    </a:cubicBezTo>
                    <a:cubicBezTo>
                      <a:pt x="1584" y="1282"/>
                      <a:pt x="1489" y="1187"/>
                      <a:pt x="1394" y="1155"/>
                    </a:cubicBezTo>
                    <a:cubicBezTo>
                      <a:pt x="919" y="1092"/>
                      <a:pt x="602" y="712"/>
                      <a:pt x="507" y="205"/>
                    </a:cubicBezTo>
                    <a:cubicBezTo>
                      <a:pt x="507" y="142"/>
                      <a:pt x="444" y="46"/>
                      <a:pt x="349" y="15"/>
                    </a:cubicBezTo>
                    <a:cubicBezTo>
                      <a:pt x="328" y="15"/>
                      <a:pt x="293" y="1"/>
                      <a:pt x="262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1" name="Google Shape;2494;p5">
                <a:extLst>
                  <a:ext uri="{FF2B5EF4-FFF2-40B4-BE49-F238E27FC236}">
                    <a16:creationId xmlns:a16="http://schemas.microsoft.com/office/drawing/2014/main" id="{FC090BD1-32D0-A081-F41B-0D7AA2546109}"/>
                  </a:ext>
                </a:extLst>
              </p:cNvPr>
              <p:cNvSpPr/>
              <p:nvPr/>
            </p:nvSpPr>
            <p:spPr>
              <a:xfrm>
                <a:off x="2002763" y="309661"/>
                <a:ext cx="83901" cy="88726"/>
              </a:xfrm>
              <a:custGeom>
                <a:avLst/>
                <a:gdLst/>
                <a:ahLst/>
                <a:cxnLst/>
                <a:rect l="l" t="t" r="r" b="b"/>
                <a:pathLst>
                  <a:path w="3991" h="4220" extrusionOk="0">
                    <a:moveTo>
                      <a:pt x="1591" y="902"/>
                    </a:moveTo>
                    <a:cubicBezTo>
                      <a:pt x="1782" y="902"/>
                      <a:pt x="1976" y="959"/>
                      <a:pt x="2154" y="1084"/>
                    </a:cubicBezTo>
                    <a:cubicBezTo>
                      <a:pt x="2310" y="1162"/>
                      <a:pt x="2166" y="1369"/>
                      <a:pt x="2022" y="1369"/>
                    </a:cubicBezTo>
                    <a:cubicBezTo>
                      <a:pt x="1991" y="1369"/>
                      <a:pt x="1960" y="1360"/>
                      <a:pt x="1932" y="1337"/>
                    </a:cubicBezTo>
                    <a:cubicBezTo>
                      <a:pt x="1814" y="1262"/>
                      <a:pt x="1678" y="1227"/>
                      <a:pt x="1542" y="1227"/>
                    </a:cubicBezTo>
                    <a:cubicBezTo>
                      <a:pt x="1277" y="1227"/>
                      <a:pt x="1013" y="1361"/>
                      <a:pt x="887" y="1591"/>
                    </a:cubicBezTo>
                    <a:cubicBezTo>
                      <a:pt x="856" y="1633"/>
                      <a:pt x="817" y="1651"/>
                      <a:pt x="781" y="1651"/>
                    </a:cubicBezTo>
                    <a:cubicBezTo>
                      <a:pt x="708" y="1651"/>
                      <a:pt x="644" y="1580"/>
                      <a:pt x="666" y="1496"/>
                    </a:cubicBezTo>
                    <a:cubicBezTo>
                      <a:pt x="835" y="1135"/>
                      <a:pt x="1204" y="902"/>
                      <a:pt x="1591" y="902"/>
                    </a:cubicBezTo>
                    <a:close/>
                    <a:moveTo>
                      <a:pt x="1923" y="0"/>
                    </a:moveTo>
                    <a:cubicBezTo>
                      <a:pt x="1874" y="0"/>
                      <a:pt x="1824" y="3"/>
                      <a:pt x="1774" y="7"/>
                    </a:cubicBezTo>
                    <a:cubicBezTo>
                      <a:pt x="761" y="71"/>
                      <a:pt x="32" y="957"/>
                      <a:pt x="1" y="1939"/>
                    </a:cubicBezTo>
                    <a:cubicBezTo>
                      <a:pt x="32" y="1939"/>
                      <a:pt x="127" y="1971"/>
                      <a:pt x="127" y="2066"/>
                    </a:cubicBezTo>
                    <a:cubicBezTo>
                      <a:pt x="32" y="3143"/>
                      <a:pt x="824" y="4219"/>
                      <a:pt x="1901" y="4219"/>
                    </a:cubicBezTo>
                    <a:lnTo>
                      <a:pt x="1964" y="4124"/>
                    </a:lnTo>
                    <a:cubicBezTo>
                      <a:pt x="2018" y="4071"/>
                      <a:pt x="2077" y="4051"/>
                      <a:pt x="2134" y="4051"/>
                    </a:cubicBezTo>
                    <a:cubicBezTo>
                      <a:pt x="2213" y="4051"/>
                      <a:pt x="2289" y="4088"/>
                      <a:pt x="2344" y="4124"/>
                    </a:cubicBezTo>
                    <a:cubicBezTo>
                      <a:pt x="3357" y="3839"/>
                      <a:pt x="3991" y="2731"/>
                      <a:pt x="3801" y="1717"/>
                    </a:cubicBezTo>
                    <a:cubicBezTo>
                      <a:pt x="3620" y="845"/>
                      <a:pt x="2867" y="0"/>
                      <a:pt x="1923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2" name="Google Shape;2495;p5">
                <a:extLst>
                  <a:ext uri="{FF2B5EF4-FFF2-40B4-BE49-F238E27FC236}">
                    <a16:creationId xmlns:a16="http://schemas.microsoft.com/office/drawing/2014/main" id="{B92360C3-E986-AD50-AC3D-FF3F0A424978}"/>
                  </a:ext>
                </a:extLst>
              </p:cNvPr>
              <p:cNvSpPr/>
              <p:nvPr/>
            </p:nvSpPr>
            <p:spPr>
              <a:xfrm>
                <a:off x="1703775" y="355536"/>
                <a:ext cx="111251" cy="86854"/>
              </a:xfrm>
              <a:custGeom>
                <a:avLst/>
                <a:gdLst/>
                <a:ahLst/>
                <a:cxnLst/>
                <a:rect l="l" t="t" r="r" b="b"/>
                <a:pathLst>
                  <a:path w="5292" h="4131" extrusionOk="0">
                    <a:moveTo>
                      <a:pt x="2231" y="1181"/>
                    </a:moveTo>
                    <a:cubicBezTo>
                      <a:pt x="2249" y="1181"/>
                      <a:pt x="2266" y="1182"/>
                      <a:pt x="2283" y="1182"/>
                    </a:cubicBezTo>
                    <a:cubicBezTo>
                      <a:pt x="2488" y="1212"/>
                      <a:pt x="2477" y="1538"/>
                      <a:pt x="2274" y="1538"/>
                    </a:cubicBezTo>
                    <a:cubicBezTo>
                      <a:pt x="2258" y="1538"/>
                      <a:pt x="2239" y="1535"/>
                      <a:pt x="2220" y="1531"/>
                    </a:cubicBezTo>
                    <a:cubicBezTo>
                      <a:pt x="2206" y="1530"/>
                      <a:pt x="2191" y="1529"/>
                      <a:pt x="2177" y="1529"/>
                    </a:cubicBezTo>
                    <a:cubicBezTo>
                      <a:pt x="1653" y="1529"/>
                      <a:pt x="1146" y="2083"/>
                      <a:pt x="1238" y="2607"/>
                    </a:cubicBezTo>
                    <a:cubicBezTo>
                      <a:pt x="1238" y="2694"/>
                      <a:pt x="1181" y="2743"/>
                      <a:pt x="1124" y="2743"/>
                    </a:cubicBezTo>
                    <a:cubicBezTo>
                      <a:pt x="1077" y="2743"/>
                      <a:pt x="1031" y="2710"/>
                      <a:pt x="1017" y="2639"/>
                    </a:cubicBezTo>
                    <a:cubicBezTo>
                      <a:pt x="800" y="1865"/>
                      <a:pt x="1461" y="1181"/>
                      <a:pt x="2231" y="1181"/>
                    </a:cubicBezTo>
                    <a:close/>
                    <a:moveTo>
                      <a:pt x="2939" y="1"/>
                    </a:moveTo>
                    <a:cubicBezTo>
                      <a:pt x="1855" y="1"/>
                      <a:pt x="1" y="1089"/>
                      <a:pt x="541" y="2291"/>
                    </a:cubicBezTo>
                    <a:cubicBezTo>
                      <a:pt x="569" y="2485"/>
                      <a:pt x="500" y="2582"/>
                      <a:pt x="376" y="2582"/>
                    </a:cubicBezTo>
                    <a:cubicBezTo>
                      <a:pt x="358" y="2582"/>
                      <a:pt x="340" y="2580"/>
                      <a:pt x="320" y="2576"/>
                    </a:cubicBezTo>
                    <a:lnTo>
                      <a:pt x="320" y="2576"/>
                    </a:lnTo>
                    <a:cubicBezTo>
                      <a:pt x="700" y="3241"/>
                      <a:pt x="1238" y="3811"/>
                      <a:pt x="1998" y="4032"/>
                    </a:cubicBezTo>
                    <a:cubicBezTo>
                      <a:pt x="2210" y="4099"/>
                      <a:pt x="2425" y="4130"/>
                      <a:pt x="2639" y="4130"/>
                    </a:cubicBezTo>
                    <a:cubicBezTo>
                      <a:pt x="3450" y="4130"/>
                      <a:pt x="4232" y="3676"/>
                      <a:pt x="4658" y="2924"/>
                    </a:cubicBezTo>
                    <a:cubicBezTo>
                      <a:pt x="5292" y="1752"/>
                      <a:pt x="4500" y="169"/>
                      <a:pt x="3107" y="11"/>
                    </a:cubicBezTo>
                    <a:cubicBezTo>
                      <a:pt x="3053" y="4"/>
                      <a:pt x="2997" y="1"/>
                      <a:pt x="2939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3" name="Google Shape;2496;p5">
                <a:extLst>
                  <a:ext uri="{FF2B5EF4-FFF2-40B4-BE49-F238E27FC236}">
                    <a16:creationId xmlns:a16="http://schemas.microsoft.com/office/drawing/2014/main" id="{011CF26D-C426-CE03-B983-67E843F05731}"/>
                  </a:ext>
                </a:extLst>
              </p:cNvPr>
              <p:cNvSpPr/>
              <p:nvPr/>
            </p:nvSpPr>
            <p:spPr>
              <a:xfrm>
                <a:off x="1699171" y="345760"/>
                <a:ext cx="117810" cy="107900"/>
              </a:xfrm>
              <a:custGeom>
                <a:avLst/>
                <a:gdLst/>
                <a:ahLst/>
                <a:cxnLst/>
                <a:rect l="l" t="t" r="r" b="b"/>
                <a:pathLst>
                  <a:path w="5604" h="5132" extrusionOk="0">
                    <a:moveTo>
                      <a:pt x="3047" y="621"/>
                    </a:moveTo>
                    <a:cubicBezTo>
                      <a:pt x="3112" y="621"/>
                      <a:pt x="3173" y="625"/>
                      <a:pt x="3231" y="634"/>
                    </a:cubicBezTo>
                    <a:cubicBezTo>
                      <a:pt x="3927" y="666"/>
                      <a:pt x="4434" y="1046"/>
                      <a:pt x="4751" y="1616"/>
                    </a:cubicBezTo>
                    <a:cubicBezTo>
                      <a:pt x="5036" y="2154"/>
                      <a:pt x="5067" y="2851"/>
                      <a:pt x="4751" y="3389"/>
                    </a:cubicBezTo>
                    <a:cubicBezTo>
                      <a:pt x="4372" y="4121"/>
                      <a:pt x="3611" y="4551"/>
                      <a:pt x="2820" y="4551"/>
                    </a:cubicBezTo>
                    <a:cubicBezTo>
                      <a:pt x="2619" y="4551"/>
                      <a:pt x="2416" y="4524"/>
                      <a:pt x="2217" y="4466"/>
                    </a:cubicBezTo>
                    <a:cubicBezTo>
                      <a:pt x="2122" y="4434"/>
                      <a:pt x="2059" y="4434"/>
                      <a:pt x="1964" y="4371"/>
                    </a:cubicBezTo>
                    <a:cubicBezTo>
                      <a:pt x="1457" y="4149"/>
                      <a:pt x="1014" y="3737"/>
                      <a:pt x="665" y="3167"/>
                    </a:cubicBezTo>
                    <a:lnTo>
                      <a:pt x="792" y="3041"/>
                    </a:lnTo>
                    <a:cubicBezTo>
                      <a:pt x="824" y="2946"/>
                      <a:pt x="824" y="2851"/>
                      <a:pt x="792" y="2756"/>
                    </a:cubicBezTo>
                    <a:cubicBezTo>
                      <a:pt x="634" y="2407"/>
                      <a:pt x="697" y="2059"/>
                      <a:pt x="951" y="1679"/>
                    </a:cubicBezTo>
                    <a:cubicBezTo>
                      <a:pt x="1411" y="1045"/>
                      <a:pt x="2396" y="621"/>
                      <a:pt x="3047" y="621"/>
                    </a:cubicBezTo>
                    <a:close/>
                    <a:moveTo>
                      <a:pt x="3110" y="1"/>
                    </a:moveTo>
                    <a:cubicBezTo>
                      <a:pt x="2993" y="1"/>
                      <a:pt x="2874" y="11"/>
                      <a:pt x="2756" y="32"/>
                    </a:cubicBezTo>
                    <a:cubicBezTo>
                      <a:pt x="1742" y="190"/>
                      <a:pt x="190" y="1109"/>
                      <a:pt x="159" y="2249"/>
                    </a:cubicBezTo>
                    <a:cubicBezTo>
                      <a:pt x="127" y="2249"/>
                      <a:pt x="32" y="2281"/>
                      <a:pt x="32" y="2312"/>
                    </a:cubicBezTo>
                    <a:cubicBezTo>
                      <a:pt x="1" y="3846"/>
                      <a:pt x="1361" y="5131"/>
                      <a:pt x="2859" y="5131"/>
                    </a:cubicBezTo>
                    <a:cubicBezTo>
                      <a:pt x="2878" y="5131"/>
                      <a:pt x="2896" y="5131"/>
                      <a:pt x="2914" y="5131"/>
                    </a:cubicBezTo>
                    <a:cubicBezTo>
                      <a:pt x="4276" y="5099"/>
                      <a:pt x="5543" y="3959"/>
                      <a:pt x="5574" y="2566"/>
                    </a:cubicBezTo>
                    <a:cubicBezTo>
                      <a:pt x="5603" y="1230"/>
                      <a:pt x="4408" y="1"/>
                      <a:pt x="311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4" name="Google Shape;2497;p5">
                <a:extLst>
                  <a:ext uri="{FF2B5EF4-FFF2-40B4-BE49-F238E27FC236}">
                    <a16:creationId xmlns:a16="http://schemas.microsoft.com/office/drawing/2014/main" id="{DD610419-C187-54DA-CFA8-B5A493A81920}"/>
                  </a:ext>
                </a:extLst>
              </p:cNvPr>
              <p:cNvSpPr/>
              <p:nvPr/>
            </p:nvSpPr>
            <p:spPr>
              <a:xfrm>
                <a:off x="1720467" y="378831"/>
                <a:ext cx="35969" cy="37025"/>
              </a:xfrm>
              <a:custGeom>
                <a:avLst/>
                <a:gdLst/>
                <a:ahLst/>
                <a:cxnLst/>
                <a:rect l="l" t="t" r="r" b="b"/>
                <a:pathLst>
                  <a:path w="1711" h="1761" extrusionOk="0">
                    <a:moveTo>
                      <a:pt x="1324" y="0"/>
                    </a:moveTo>
                    <a:cubicBezTo>
                      <a:pt x="977" y="0"/>
                      <a:pt x="601" y="206"/>
                      <a:pt x="349" y="486"/>
                    </a:cubicBezTo>
                    <a:cubicBezTo>
                      <a:pt x="128" y="803"/>
                      <a:pt x="1" y="1183"/>
                      <a:pt x="96" y="1594"/>
                    </a:cubicBezTo>
                    <a:cubicBezTo>
                      <a:pt x="122" y="1699"/>
                      <a:pt x="192" y="1761"/>
                      <a:pt x="269" y="1761"/>
                    </a:cubicBezTo>
                    <a:cubicBezTo>
                      <a:pt x="285" y="1761"/>
                      <a:pt x="301" y="1758"/>
                      <a:pt x="318" y="1753"/>
                    </a:cubicBezTo>
                    <a:cubicBezTo>
                      <a:pt x="444" y="1753"/>
                      <a:pt x="539" y="1626"/>
                      <a:pt x="476" y="1499"/>
                    </a:cubicBezTo>
                    <a:cubicBezTo>
                      <a:pt x="444" y="1278"/>
                      <a:pt x="571" y="993"/>
                      <a:pt x="729" y="834"/>
                    </a:cubicBezTo>
                    <a:cubicBezTo>
                      <a:pt x="867" y="668"/>
                      <a:pt x="1054" y="575"/>
                      <a:pt x="1268" y="575"/>
                    </a:cubicBezTo>
                    <a:cubicBezTo>
                      <a:pt x="1299" y="575"/>
                      <a:pt x="1330" y="577"/>
                      <a:pt x="1363" y="581"/>
                    </a:cubicBezTo>
                    <a:cubicBezTo>
                      <a:pt x="1458" y="581"/>
                      <a:pt x="1553" y="549"/>
                      <a:pt x="1648" y="486"/>
                    </a:cubicBezTo>
                    <a:cubicBezTo>
                      <a:pt x="1711" y="391"/>
                      <a:pt x="1711" y="264"/>
                      <a:pt x="1679" y="169"/>
                    </a:cubicBezTo>
                    <a:lnTo>
                      <a:pt x="1553" y="43"/>
                    </a:lnTo>
                    <a:cubicBezTo>
                      <a:pt x="1521" y="43"/>
                      <a:pt x="1458" y="43"/>
                      <a:pt x="1458" y="11"/>
                    </a:cubicBezTo>
                    <a:cubicBezTo>
                      <a:pt x="1414" y="4"/>
                      <a:pt x="1369" y="0"/>
                      <a:pt x="1324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5" name="Google Shape;2498;p5">
                <a:extLst>
                  <a:ext uri="{FF2B5EF4-FFF2-40B4-BE49-F238E27FC236}">
                    <a16:creationId xmlns:a16="http://schemas.microsoft.com/office/drawing/2014/main" id="{3B12C2A7-C72C-52C5-F21A-114CC23ADE06}"/>
                  </a:ext>
                </a:extLst>
              </p:cNvPr>
              <p:cNvSpPr/>
              <p:nvPr/>
            </p:nvSpPr>
            <p:spPr>
              <a:xfrm>
                <a:off x="2013422" y="326397"/>
                <a:ext cx="36621" cy="19763"/>
              </a:xfrm>
              <a:custGeom>
                <a:avLst/>
                <a:gdLst/>
                <a:ahLst/>
                <a:cxnLst/>
                <a:rect l="l" t="t" r="r" b="b"/>
                <a:pathLst>
                  <a:path w="1742" h="940" extrusionOk="0">
                    <a:moveTo>
                      <a:pt x="993" y="0"/>
                    </a:moveTo>
                    <a:cubicBezTo>
                      <a:pt x="903" y="0"/>
                      <a:pt x="813" y="11"/>
                      <a:pt x="729" y="35"/>
                    </a:cubicBezTo>
                    <a:cubicBezTo>
                      <a:pt x="412" y="130"/>
                      <a:pt x="127" y="351"/>
                      <a:pt x="0" y="636"/>
                    </a:cubicBezTo>
                    <a:cubicBezTo>
                      <a:pt x="0" y="763"/>
                      <a:pt x="64" y="858"/>
                      <a:pt x="127" y="921"/>
                    </a:cubicBezTo>
                    <a:cubicBezTo>
                      <a:pt x="159" y="932"/>
                      <a:pt x="197" y="939"/>
                      <a:pt x="236" y="939"/>
                    </a:cubicBezTo>
                    <a:cubicBezTo>
                      <a:pt x="313" y="939"/>
                      <a:pt x="391" y="911"/>
                      <a:pt x="412" y="826"/>
                    </a:cubicBezTo>
                    <a:cubicBezTo>
                      <a:pt x="475" y="668"/>
                      <a:pt x="634" y="605"/>
                      <a:pt x="792" y="573"/>
                    </a:cubicBezTo>
                    <a:cubicBezTo>
                      <a:pt x="857" y="555"/>
                      <a:pt x="919" y="547"/>
                      <a:pt x="978" y="547"/>
                    </a:cubicBezTo>
                    <a:cubicBezTo>
                      <a:pt x="1120" y="547"/>
                      <a:pt x="1241" y="592"/>
                      <a:pt x="1330" y="636"/>
                    </a:cubicBezTo>
                    <a:cubicBezTo>
                      <a:pt x="1375" y="659"/>
                      <a:pt x="1452" y="681"/>
                      <a:pt x="1515" y="681"/>
                    </a:cubicBezTo>
                    <a:cubicBezTo>
                      <a:pt x="1541" y="681"/>
                      <a:pt x="1565" y="677"/>
                      <a:pt x="1584" y="668"/>
                    </a:cubicBezTo>
                    <a:cubicBezTo>
                      <a:pt x="1679" y="636"/>
                      <a:pt x="1742" y="510"/>
                      <a:pt x="1742" y="446"/>
                    </a:cubicBezTo>
                    <a:cubicBezTo>
                      <a:pt x="1742" y="351"/>
                      <a:pt x="1710" y="288"/>
                      <a:pt x="1647" y="193"/>
                    </a:cubicBezTo>
                    <a:cubicBezTo>
                      <a:pt x="1584" y="161"/>
                      <a:pt x="1520" y="130"/>
                      <a:pt x="1425" y="66"/>
                    </a:cubicBezTo>
                    <a:cubicBezTo>
                      <a:pt x="1288" y="27"/>
                      <a:pt x="1139" y="0"/>
                      <a:pt x="993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6" name="Google Shape;2499;p5">
                <a:extLst>
                  <a:ext uri="{FF2B5EF4-FFF2-40B4-BE49-F238E27FC236}">
                    <a16:creationId xmlns:a16="http://schemas.microsoft.com/office/drawing/2014/main" id="{87B801E8-68B6-DAF3-9914-28A67D1CC3ED}"/>
                  </a:ext>
                </a:extLst>
              </p:cNvPr>
              <p:cNvSpPr/>
              <p:nvPr/>
            </p:nvSpPr>
            <p:spPr>
              <a:xfrm>
                <a:off x="1496783" y="89788"/>
                <a:ext cx="599204" cy="648012"/>
              </a:xfrm>
              <a:custGeom>
                <a:avLst/>
                <a:gdLst/>
                <a:ahLst/>
                <a:cxnLst/>
                <a:rect l="l" t="t" r="r" b="b"/>
                <a:pathLst>
                  <a:path w="28503" h="30821" extrusionOk="0">
                    <a:moveTo>
                      <a:pt x="4644" y="537"/>
                    </a:moveTo>
                    <a:cubicBezTo>
                      <a:pt x="5699" y="537"/>
                      <a:pt x="6506" y="1479"/>
                      <a:pt x="6682" y="2421"/>
                    </a:cubicBezTo>
                    <a:cubicBezTo>
                      <a:pt x="6841" y="3530"/>
                      <a:pt x="6176" y="4480"/>
                      <a:pt x="5067" y="4733"/>
                    </a:cubicBezTo>
                    <a:cubicBezTo>
                      <a:pt x="4885" y="4767"/>
                      <a:pt x="4707" y="4785"/>
                      <a:pt x="4535" y="4785"/>
                    </a:cubicBezTo>
                    <a:cubicBezTo>
                      <a:pt x="4228" y="4785"/>
                      <a:pt x="3938" y="4728"/>
                      <a:pt x="3674" y="4607"/>
                    </a:cubicBezTo>
                    <a:cubicBezTo>
                      <a:pt x="3104" y="4353"/>
                      <a:pt x="2660" y="3847"/>
                      <a:pt x="2470" y="3182"/>
                    </a:cubicBezTo>
                    <a:cubicBezTo>
                      <a:pt x="2407" y="2041"/>
                      <a:pt x="3040" y="711"/>
                      <a:pt x="4402" y="553"/>
                    </a:cubicBezTo>
                    <a:cubicBezTo>
                      <a:pt x="4484" y="542"/>
                      <a:pt x="4565" y="537"/>
                      <a:pt x="4644" y="537"/>
                    </a:cubicBezTo>
                    <a:close/>
                    <a:moveTo>
                      <a:pt x="17204" y="684"/>
                    </a:moveTo>
                    <a:cubicBezTo>
                      <a:pt x="18291" y="684"/>
                      <a:pt x="19212" y="1310"/>
                      <a:pt x="19635" y="3023"/>
                    </a:cubicBezTo>
                    <a:cubicBezTo>
                      <a:pt x="20142" y="5050"/>
                      <a:pt x="19793" y="7488"/>
                      <a:pt x="19413" y="9547"/>
                    </a:cubicBezTo>
                    <a:cubicBezTo>
                      <a:pt x="18685" y="9515"/>
                      <a:pt x="17925" y="9515"/>
                      <a:pt x="17228" y="9515"/>
                    </a:cubicBezTo>
                    <a:cubicBezTo>
                      <a:pt x="15613" y="7457"/>
                      <a:pt x="13744" y="5588"/>
                      <a:pt x="11559" y="4195"/>
                    </a:cubicBezTo>
                    <a:cubicBezTo>
                      <a:pt x="11591" y="4163"/>
                      <a:pt x="11654" y="4100"/>
                      <a:pt x="11718" y="4005"/>
                    </a:cubicBezTo>
                    <a:cubicBezTo>
                      <a:pt x="12831" y="2649"/>
                      <a:pt x="15277" y="684"/>
                      <a:pt x="17204" y="684"/>
                    </a:cubicBezTo>
                    <a:close/>
                    <a:moveTo>
                      <a:pt x="11179" y="4733"/>
                    </a:moveTo>
                    <a:cubicBezTo>
                      <a:pt x="13143" y="6000"/>
                      <a:pt x="14885" y="7678"/>
                      <a:pt x="16405" y="9547"/>
                    </a:cubicBezTo>
                    <a:cubicBezTo>
                      <a:pt x="13586" y="9642"/>
                      <a:pt x="10799" y="10022"/>
                      <a:pt x="8076" y="10750"/>
                    </a:cubicBezTo>
                    <a:cubicBezTo>
                      <a:pt x="7917" y="10782"/>
                      <a:pt x="7759" y="10814"/>
                      <a:pt x="7569" y="10909"/>
                    </a:cubicBezTo>
                    <a:cubicBezTo>
                      <a:pt x="7601" y="10814"/>
                      <a:pt x="7601" y="10782"/>
                      <a:pt x="7632" y="10687"/>
                    </a:cubicBezTo>
                    <a:cubicBezTo>
                      <a:pt x="8677" y="8597"/>
                      <a:pt x="9786" y="6538"/>
                      <a:pt x="11179" y="4733"/>
                    </a:cubicBezTo>
                    <a:close/>
                    <a:moveTo>
                      <a:pt x="7252" y="2928"/>
                    </a:moveTo>
                    <a:cubicBezTo>
                      <a:pt x="8487" y="3245"/>
                      <a:pt x="9596" y="3783"/>
                      <a:pt x="10609" y="4353"/>
                    </a:cubicBezTo>
                    <a:cubicBezTo>
                      <a:pt x="9849" y="5430"/>
                      <a:pt x="9184" y="6538"/>
                      <a:pt x="8551" y="7615"/>
                    </a:cubicBezTo>
                    <a:cubicBezTo>
                      <a:pt x="7886" y="8755"/>
                      <a:pt x="7284" y="9895"/>
                      <a:pt x="6777" y="11099"/>
                    </a:cubicBezTo>
                    <a:cubicBezTo>
                      <a:pt x="6302" y="11257"/>
                      <a:pt x="5827" y="11415"/>
                      <a:pt x="5320" y="11637"/>
                    </a:cubicBezTo>
                    <a:cubicBezTo>
                      <a:pt x="4465" y="9547"/>
                      <a:pt x="3895" y="7425"/>
                      <a:pt x="3515" y="5145"/>
                    </a:cubicBezTo>
                    <a:lnTo>
                      <a:pt x="3515" y="5145"/>
                    </a:lnTo>
                    <a:cubicBezTo>
                      <a:pt x="3815" y="5239"/>
                      <a:pt x="4140" y="5285"/>
                      <a:pt x="4469" y="5285"/>
                    </a:cubicBezTo>
                    <a:cubicBezTo>
                      <a:pt x="5812" y="5285"/>
                      <a:pt x="7227" y="4505"/>
                      <a:pt x="7252" y="2928"/>
                    </a:cubicBezTo>
                    <a:close/>
                    <a:moveTo>
                      <a:pt x="17703" y="10117"/>
                    </a:moveTo>
                    <a:cubicBezTo>
                      <a:pt x="18241" y="10117"/>
                      <a:pt x="18780" y="10117"/>
                      <a:pt x="19318" y="10149"/>
                    </a:cubicBezTo>
                    <a:cubicBezTo>
                      <a:pt x="19160" y="10687"/>
                      <a:pt x="19033" y="11257"/>
                      <a:pt x="18938" y="11795"/>
                    </a:cubicBezTo>
                    <a:cubicBezTo>
                      <a:pt x="18938" y="11764"/>
                      <a:pt x="18875" y="11764"/>
                      <a:pt x="18875" y="11732"/>
                    </a:cubicBezTo>
                    <a:cubicBezTo>
                      <a:pt x="18495" y="11162"/>
                      <a:pt x="18083" y="10655"/>
                      <a:pt x="17703" y="10117"/>
                    </a:cubicBezTo>
                    <a:close/>
                    <a:moveTo>
                      <a:pt x="6461" y="11764"/>
                    </a:moveTo>
                    <a:lnTo>
                      <a:pt x="6461" y="11764"/>
                    </a:lnTo>
                    <a:cubicBezTo>
                      <a:pt x="6271" y="12207"/>
                      <a:pt x="6112" y="12651"/>
                      <a:pt x="5890" y="13126"/>
                    </a:cubicBezTo>
                    <a:cubicBezTo>
                      <a:pt x="5795" y="12746"/>
                      <a:pt x="5637" y="12429"/>
                      <a:pt x="5510" y="12112"/>
                    </a:cubicBezTo>
                    <a:cubicBezTo>
                      <a:pt x="5542" y="12112"/>
                      <a:pt x="5574" y="12080"/>
                      <a:pt x="5574" y="12080"/>
                    </a:cubicBezTo>
                    <a:cubicBezTo>
                      <a:pt x="5859" y="11954"/>
                      <a:pt x="6176" y="11890"/>
                      <a:pt x="6461" y="11764"/>
                    </a:cubicBezTo>
                    <a:close/>
                    <a:moveTo>
                      <a:pt x="25941" y="10525"/>
                    </a:moveTo>
                    <a:cubicBezTo>
                      <a:pt x="26847" y="10525"/>
                      <a:pt x="27589" y="11350"/>
                      <a:pt x="27742" y="12175"/>
                    </a:cubicBezTo>
                    <a:cubicBezTo>
                      <a:pt x="27964" y="13126"/>
                      <a:pt x="27362" y="14139"/>
                      <a:pt x="26412" y="14456"/>
                    </a:cubicBezTo>
                    <a:cubicBezTo>
                      <a:pt x="26317" y="14424"/>
                      <a:pt x="26285" y="14392"/>
                      <a:pt x="26222" y="14392"/>
                    </a:cubicBezTo>
                    <a:cubicBezTo>
                      <a:pt x="26127" y="14392"/>
                      <a:pt x="26000" y="14424"/>
                      <a:pt x="25937" y="14519"/>
                    </a:cubicBezTo>
                    <a:lnTo>
                      <a:pt x="25905" y="14551"/>
                    </a:lnTo>
                    <a:cubicBezTo>
                      <a:pt x="25462" y="14551"/>
                      <a:pt x="25050" y="14361"/>
                      <a:pt x="24797" y="14044"/>
                    </a:cubicBezTo>
                    <a:cubicBezTo>
                      <a:pt x="24417" y="13632"/>
                      <a:pt x="24227" y="13094"/>
                      <a:pt x="24259" y="12524"/>
                    </a:cubicBezTo>
                    <a:cubicBezTo>
                      <a:pt x="24259" y="12492"/>
                      <a:pt x="24259" y="12397"/>
                      <a:pt x="24227" y="12365"/>
                    </a:cubicBezTo>
                    <a:cubicBezTo>
                      <a:pt x="24227" y="12334"/>
                      <a:pt x="24195" y="12334"/>
                      <a:pt x="24164" y="12334"/>
                    </a:cubicBezTo>
                    <a:cubicBezTo>
                      <a:pt x="24227" y="11384"/>
                      <a:pt x="24955" y="10624"/>
                      <a:pt x="25842" y="10529"/>
                    </a:cubicBezTo>
                    <a:cubicBezTo>
                      <a:pt x="25875" y="10526"/>
                      <a:pt x="25908" y="10525"/>
                      <a:pt x="25941" y="10525"/>
                    </a:cubicBezTo>
                    <a:close/>
                    <a:moveTo>
                      <a:pt x="19857" y="10212"/>
                    </a:moveTo>
                    <a:cubicBezTo>
                      <a:pt x="21345" y="10275"/>
                      <a:pt x="22802" y="10465"/>
                      <a:pt x="24227" y="10750"/>
                    </a:cubicBezTo>
                    <a:cubicBezTo>
                      <a:pt x="23720" y="11257"/>
                      <a:pt x="23467" y="12017"/>
                      <a:pt x="23625" y="12714"/>
                    </a:cubicBezTo>
                    <a:cubicBezTo>
                      <a:pt x="23657" y="12841"/>
                      <a:pt x="23752" y="12904"/>
                      <a:pt x="23879" y="12904"/>
                    </a:cubicBezTo>
                    <a:cubicBezTo>
                      <a:pt x="23752" y="13917"/>
                      <a:pt x="24512" y="14867"/>
                      <a:pt x="25494" y="15089"/>
                    </a:cubicBezTo>
                    <a:cubicBezTo>
                      <a:pt x="24544" y="15944"/>
                      <a:pt x="23435" y="16641"/>
                      <a:pt x="22295" y="17243"/>
                    </a:cubicBezTo>
                    <a:cubicBezTo>
                      <a:pt x="21472" y="15406"/>
                      <a:pt x="20268" y="13696"/>
                      <a:pt x="19350" y="12429"/>
                    </a:cubicBezTo>
                    <a:cubicBezTo>
                      <a:pt x="19540" y="11732"/>
                      <a:pt x="19762" y="10972"/>
                      <a:pt x="19857" y="10212"/>
                    </a:cubicBezTo>
                    <a:close/>
                    <a:moveTo>
                      <a:pt x="19128" y="13126"/>
                    </a:moveTo>
                    <a:cubicBezTo>
                      <a:pt x="20047" y="14392"/>
                      <a:pt x="21028" y="15944"/>
                      <a:pt x="21725" y="17433"/>
                    </a:cubicBezTo>
                    <a:cubicBezTo>
                      <a:pt x="20078" y="18193"/>
                      <a:pt x="18241" y="18731"/>
                      <a:pt x="16500" y="19143"/>
                    </a:cubicBezTo>
                    <a:cubicBezTo>
                      <a:pt x="17291" y="17781"/>
                      <a:pt x="17988" y="16356"/>
                      <a:pt x="18526" y="14867"/>
                    </a:cubicBezTo>
                    <a:cubicBezTo>
                      <a:pt x="18716" y="14297"/>
                      <a:pt x="18938" y="13696"/>
                      <a:pt x="19128" y="13126"/>
                    </a:cubicBezTo>
                    <a:close/>
                    <a:moveTo>
                      <a:pt x="4877" y="12365"/>
                    </a:moveTo>
                    <a:cubicBezTo>
                      <a:pt x="5099" y="12904"/>
                      <a:pt x="5352" y="13442"/>
                      <a:pt x="5574" y="13949"/>
                    </a:cubicBezTo>
                    <a:cubicBezTo>
                      <a:pt x="4940" y="15659"/>
                      <a:pt x="4465" y="17401"/>
                      <a:pt x="4085" y="19174"/>
                    </a:cubicBezTo>
                    <a:cubicBezTo>
                      <a:pt x="3135" y="18858"/>
                      <a:pt x="2249" y="18351"/>
                      <a:pt x="1837" y="17433"/>
                    </a:cubicBezTo>
                    <a:cubicBezTo>
                      <a:pt x="760" y="15089"/>
                      <a:pt x="2945" y="13284"/>
                      <a:pt x="4877" y="12365"/>
                    </a:cubicBezTo>
                    <a:close/>
                    <a:moveTo>
                      <a:pt x="6017" y="14741"/>
                    </a:moveTo>
                    <a:cubicBezTo>
                      <a:pt x="6967" y="16577"/>
                      <a:pt x="8171" y="18319"/>
                      <a:pt x="9501" y="19839"/>
                    </a:cubicBezTo>
                    <a:cubicBezTo>
                      <a:pt x="8867" y="19839"/>
                      <a:pt x="8234" y="19808"/>
                      <a:pt x="7632" y="19713"/>
                    </a:cubicBezTo>
                    <a:cubicBezTo>
                      <a:pt x="6809" y="19649"/>
                      <a:pt x="5732" y="19554"/>
                      <a:pt x="4750" y="19333"/>
                    </a:cubicBezTo>
                    <a:cubicBezTo>
                      <a:pt x="5067" y="17781"/>
                      <a:pt x="5510" y="16229"/>
                      <a:pt x="6017" y="14741"/>
                    </a:cubicBezTo>
                    <a:close/>
                    <a:moveTo>
                      <a:pt x="16816" y="10054"/>
                    </a:moveTo>
                    <a:cubicBezTo>
                      <a:pt x="17070" y="10339"/>
                      <a:pt x="17291" y="10655"/>
                      <a:pt x="17513" y="10940"/>
                    </a:cubicBezTo>
                    <a:cubicBezTo>
                      <a:pt x="17830" y="11384"/>
                      <a:pt x="18210" y="11890"/>
                      <a:pt x="18653" y="12492"/>
                    </a:cubicBezTo>
                    <a:cubicBezTo>
                      <a:pt x="18305" y="13949"/>
                      <a:pt x="17766" y="15342"/>
                      <a:pt x="17196" y="16641"/>
                    </a:cubicBezTo>
                    <a:cubicBezTo>
                      <a:pt x="16753" y="17559"/>
                      <a:pt x="16278" y="18446"/>
                      <a:pt x="15771" y="19301"/>
                    </a:cubicBezTo>
                    <a:cubicBezTo>
                      <a:pt x="15201" y="19396"/>
                      <a:pt x="14663" y="19491"/>
                      <a:pt x="14124" y="19554"/>
                    </a:cubicBezTo>
                    <a:cubicBezTo>
                      <a:pt x="12858" y="19776"/>
                      <a:pt x="11591" y="19839"/>
                      <a:pt x="10292" y="19839"/>
                    </a:cubicBezTo>
                    <a:cubicBezTo>
                      <a:pt x="9754" y="19174"/>
                      <a:pt x="9216" y="18573"/>
                      <a:pt x="8836" y="18034"/>
                    </a:cubicBezTo>
                    <a:cubicBezTo>
                      <a:pt x="7854" y="16704"/>
                      <a:pt x="6999" y="15342"/>
                      <a:pt x="6302" y="13854"/>
                    </a:cubicBezTo>
                    <a:cubicBezTo>
                      <a:pt x="6619" y="13062"/>
                      <a:pt x="6936" y="12239"/>
                      <a:pt x="7252" y="11479"/>
                    </a:cubicBezTo>
                    <a:cubicBezTo>
                      <a:pt x="8677" y="11067"/>
                      <a:pt x="10166" y="10750"/>
                      <a:pt x="11654" y="10497"/>
                    </a:cubicBezTo>
                    <a:cubicBezTo>
                      <a:pt x="13333" y="10212"/>
                      <a:pt x="15075" y="10117"/>
                      <a:pt x="16816" y="10054"/>
                    </a:cubicBezTo>
                    <a:close/>
                    <a:moveTo>
                      <a:pt x="15360" y="19998"/>
                    </a:moveTo>
                    <a:lnTo>
                      <a:pt x="15360" y="19998"/>
                    </a:lnTo>
                    <a:cubicBezTo>
                      <a:pt x="14726" y="20948"/>
                      <a:pt x="14029" y="21898"/>
                      <a:pt x="13301" y="22816"/>
                    </a:cubicBezTo>
                    <a:cubicBezTo>
                      <a:pt x="12383" y="22088"/>
                      <a:pt x="11559" y="21264"/>
                      <a:pt x="10863" y="20441"/>
                    </a:cubicBezTo>
                    <a:cubicBezTo>
                      <a:pt x="11559" y="20409"/>
                      <a:pt x="12224" y="20346"/>
                      <a:pt x="12921" y="20314"/>
                    </a:cubicBezTo>
                    <a:cubicBezTo>
                      <a:pt x="13713" y="20251"/>
                      <a:pt x="14536" y="20124"/>
                      <a:pt x="15360" y="19998"/>
                    </a:cubicBezTo>
                    <a:close/>
                    <a:moveTo>
                      <a:pt x="21947" y="18034"/>
                    </a:moveTo>
                    <a:cubicBezTo>
                      <a:pt x="23055" y="20568"/>
                      <a:pt x="23277" y="23070"/>
                      <a:pt x="20997" y="24463"/>
                    </a:cubicBezTo>
                    <a:cubicBezTo>
                      <a:pt x="20213" y="24961"/>
                      <a:pt x="19395" y="25175"/>
                      <a:pt x="18567" y="25175"/>
                    </a:cubicBezTo>
                    <a:cubicBezTo>
                      <a:pt x="16917" y="25175"/>
                      <a:pt x="15231" y="24324"/>
                      <a:pt x="13713" y="23165"/>
                    </a:cubicBezTo>
                    <a:cubicBezTo>
                      <a:pt x="14568" y="22151"/>
                      <a:pt x="15360" y="21043"/>
                      <a:pt x="16088" y="19871"/>
                    </a:cubicBezTo>
                    <a:cubicBezTo>
                      <a:pt x="18051" y="19491"/>
                      <a:pt x="20110" y="18889"/>
                      <a:pt x="21947" y="18034"/>
                    </a:cubicBezTo>
                    <a:close/>
                    <a:moveTo>
                      <a:pt x="4592" y="19903"/>
                    </a:moveTo>
                    <a:lnTo>
                      <a:pt x="5067" y="19998"/>
                    </a:lnTo>
                    <a:cubicBezTo>
                      <a:pt x="6651" y="20314"/>
                      <a:pt x="8329" y="20473"/>
                      <a:pt x="9976" y="20473"/>
                    </a:cubicBezTo>
                    <a:cubicBezTo>
                      <a:pt x="10736" y="21328"/>
                      <a:pt x="11749" y="22341"/>
                      <a:pt x="12921" y="23260"/>
                    </a:cubicBezTo>
                    <a:cubicBezTo>
                      <a:pt x="11718" y="24685"/>
                      <a:pt x="10324" y="26015"/>
                      <a:pt x="8836" y="27218"/>
                    </a:cubicBezTo>
                    <a:cubicBezTo>
                      <a:pt x="8709" y="26458"/>
                      <a:pt x="8361" y="25761"/>
                      <a:pt x="7759" y="25223"/>
                    </a:cubicBezTo>
                    <a:cubicBezTo>
                      <a:pt x="7201" y="24780"/>
                      <a:pt x="6481" y="24549"/>
                      <a:pt x="5762" y="24549"/>
                    </a:cubicBezTo>
                    <a:cubicBezTo>
                      <a:pt x="5095" y="24549"/>
                      <a:pt x="4429" y="24748"/>
                      <a:pt x="3895" y="25160"/>
                    </a:cubicBezTo>
                    <a:cubicBezTo>
                      <a:pt x="3990" y="23386"/>
                      <a:pt x="4275" y="21581"/>
                      <a:pt x="4592" y="19903"/>
                    </a:cubicBezTo>
                    <a:close/>
                    <a:moveTo>
                      <a:pt x="5764" y="25160"/>
                    </a:moveTo>
                    <a:cubicBezTo>
                      <a:pt x="6321" y="25160"/>
                      <a:pt x="6878" y="25324"/>
                      <a:pt x="7316" y="25666"/>
                    </a:cubicBezTo>
                    <a:cubicBezTo>
                      <a:pt x="7822" y="26015"/>
                      <a:pt x="8139" y="26648"/>
                      <a:pt x="8266" y="27345"/>
                    </a:cubicBezTo>
                    <a:cubicBezTo>
                      <a:pt x="8361" y="28042"/>
                      <a:pt x="8202" y="28738"/>
                      <a:pt x="7791" y="29277"/>
                    </a:cubicBezTo>
                    <a:cubicBezTo>
                      <a:pt x="7279" y="29931"/>
                      <a:pt x="6556" y="30216"/>
                      <a:pt x="5818" y="30216"/>
                    </a:cubicBezTo>
                    <a:cubicBezTo>
                      <a:pt x="5414" y="30216"/>
                      <a:pt x="5005" y="30130"/>
                      <a:pt x="4624" y="29973"/>
                    </a:cubicBezTo>
                    <a:cubicBezTo>
                      <a:pt x="4402" y="29910"/>
                      <a:pt x="4212" y="29783"/>
                      <a:pt x="3990" y="29625"/>
                    </a:cubicBezTo>
                    <a:cubicBezTo>
                      <a:pt x="3927" y="29593"/>
                      <a:pt x="3895" y="29562"/>
                      <a:pt x="3800" y="29562"/>
                    </a:cubicBezTo>
                    <a:cubicBezTo>
                      <a:pt x="3135" y="28548"/>
                      <a:pt x="2945" y="27028"/>
                      <a:pt x="3832" y="25983"/>
                    </a:cubicBezTo>
                    <a:cubicBezTo>
                      <a:pt x="4299" y="25444"/>
                      <a:pt x="5032" y="25160"/>
                      <a:pt x="5764" y="25160"/>
                    </a:cubicBezTo>
                    <a:close/>
                    <a:moveTo>
                      <a:pt x="4655" y="0"/>
                    </a:moveTo>
                    <a:cubicBezTo>
                      <a:pt x="4572" y="0"/>
                      <a:pt x="4487" y="5"/>
                      <a:pt x="4402" y="15"/>
                    </a:cubicBezTo>
                    <a:cubicBezTo>
                      <a:pt x="2882" y="141"/>
                      <a:pt x="1520" y="1756"/>
                      <a:pt x="1900" y="3245"/>
                    </a:cubicBezTo>
                    <a:cubicBezTo>
                      <a:pt x="1932" y="3340"/>
                      <a:pt x="1995" y="3403"/>
                      <a:pt x="2059" y="3403"/>
                    </a:cubicBezTo>
                    <a:cubicBezTo>
                      <a:pt x="2059" y="4132"/>
                      <a:pt x="2470" y="4638"/>
                      <a:pt x="2977" y="4955"/>
                    </a:cubicBezTo>
                    <a:lnTo>
                      <a:pt x="2977" y="4987"/>
                    </a:lnTo>
                    <a:cubicBezTo>
                      <a:pt x="3199" y="7362"/>
                      <a:pt x="3800" y="9705"/>
                      <a:pt x="4687" y="11922"/>
                    </a:cubicBezTo>
                    <a:cubicBezTo>
                      <a:pt x="2217" y="13062"/>
                      <a:pt x="0" y="14899"/>
                      <a:pt x="1267" y="17654"/>
                    </a:cubicBezTo>
                    <a:cubicBezTo>
                      <a:pt x="1742" y="18763"/>
                      <a:pt x="2819" y="19364"/>
                      <a:pt x="3959" y="19713"/>
                    </a:cubicBezTo>
                    <a:cubicBezTo>
                      <a:pt x="3579" y="21549"/>
                      <a:pt x="3325" y="23418"/>
                      <a:pt x="3199" y="25255"/>
                    </a:cubicBezTo>
                    <a:cubicBezTo>
                      <a:pt x="3199" y="25413"/>
                      <a:pt x="3294" y="25540"/>
                      <a:pt x="3420" y="25571"/>
                    </a:cubicBezTo>
                    <a:cubicBezTo>
                      <a:pt x="2375" y="26775"/>
                      <a:pt x="2407" y="28675"/>
                      <a:pt x="3515" y="29783"/>
                    </a:cubicBezTo>
                    <a:cubicBezTo>
                      <a:pt x="3579" y="29815"/>
                      <a:pt x="3579" y="29815"/>
                      <a:pt x="3610" y="29815"/>
                    </a:cubicBezTo>
                    <a:lnTo>
                      <a:pt x="3610" y="29910"/>
                    </a:lnTo>
                    <a:lnTo>
                      <a:pt x="3642" y="29910"/>
                    </a:lnTo>
                    <a:cubicBezTo>
                      <a:pt x="3642" y="29973"/>
                      <a:pt x="3642" y="30037"/>
                      <a:pt x="3737" y="30068"/>
                    </a:cubicBezTo>
                    <a:cubicBezTo>
                      <a:pt x="4312" y="30572"/>
                      <a:pt x="5057" y="30820"/>
                      <a:pt x="5803" y="30820"/>
                    </a:cubicBezTo>
                    <a:cubicBezTo>
                      <a:pt x="6699" y="30820"/>
                      <a:pt x="7597" y="30461"/>
                      <a:pt x="8202" y="29752"/>
                    </a:cubicBezTo>
                    <a:cubicBezTo>
                      <a:pt x="8677" y="29182"/>
                      <a:pt x="8899" y="28422"/>
                      <a:pt x="8899" y="27693"/>
                    </a:cubicBezTo>
                    <a:cubicBezTo>
                      <a:pt x="10578" y="26458"/>
                      <a:pt x="12066" y="25065"/>
                      <a:pt x="13428" y="23513"/>
                    </a:cubicBezTo>
                    <a:cubicBezTo>
                      <a:pt x="15116" y="24769"/>
                      <a:pt x="17072" y="25783"/>
                      <a:pt x="18919" y="25783"/>
                    </a:cubicBezTo>
                    <a:cubicBezTo>
                      <a:pt x="20051" y="25783"/>
                      <a:pt x="21142" y="25402"/>
                      <a:pt x="22105" y="24463"/>
                    </a:cubicBezTo>
                    <a:cubicBezTo>
                      <a:pt x="23942" y="22690"/>
                      <a:pt x="23593" y="20156"/>
                      <a:pt x="22580" y="17718"/>
                    </a:cubicBezTo>
                    <a:cubicBezTo>
                      <a:pt x="23910" y="16989"/>
                      <a:pt x="25177" y="16166"/>
                      <a:pt x="26159" y="15089"/>
                    </a:cubicBezTo>
                    <a:cubicBezTo>
                      <a:pt x="27425" y="14962"/>
                      <a:pt x="28502" y="13791"/>
                      <a:pt x="28471" y="12492"/>
                    </a:cubicBezTo>
                    <a:cubicBezTo>
                      <a:pt x="28439" y="11178"/>
                      <a:pt x="27357" y="9895"/>
                      <a:pt x="25987" y="9895"/>
                    </a:cubicBezTo>
                    <a:cubicBezTo>
                      <a:pt x="25970" y="9895"/>
                      <a:pt x="25954" y="9895"/>
                      <a:pt x="25937" y="9895"/>
                    </a:cubicBezTo>
                    <a:cubicBezTo>
                      <a:pt x="25462" y="9895"/>
                      <a:pt x="25019" y="10117"/>
                      <a:pt x="24639" y="10370"/>
                    </a:cubicBezTo>
                    <a:cubicBezTo>
                      <a:pt x="24639" y="10275"/>
                      <a:pt x="24544" y="10149"/>
                      <a:pt x="24385" y="10149"/>
                    </a:cubicBezTo>
                    <a:cubicBezTo>
                      <a:pt x="22928" y="9864"/>
                      <a:pt x="21472" y="9705"/>
                      <a:pt x="19983" y="9579"/>
                    </a:cubicBezTo>
                    <a:cubicBezTo>
                      <a:pt x="20110" y="8882"/>
                      <a:pt x="20237" y="8122"/>
                      <a:pt x="20268" y="7425"/>
                    </a:cubicBezTo>
                    <a:cubicBezTo>
                      <a:pt x="20458" y="5398"/>
                      <a:pt x="20870" y="2358"/>
                      <a:pt x="19128" y="838"/>
                    </a:cubicBezTo>
                    <a:cubicBezTo>
                      <a:pt x="18509" y="307"/>
                      <a:pt x="17779" y="94"/>
                      <a:pt x="17028" y="94"/>
                    </a:cubicBezTo>
                    <a:cubicBezTo>
                      <a:pt x="15898" y="94"/>
                      <a:pt x="14721" y="577"/>
                      <a:pt x="13808" y="1186"/>
                    </a:cubicBezTo>
                    <a:cubicBezTo>
                      <a:pt x="12763" y="1915"/>
                      <a:pt x="11844" y="2865"/>
                      <a:pt x="11021" y="3878"/>
                    </a:cubicBezTo>
                    <a:cubicBezTo>
                      <a:pt x="9912" y="3213"/>
                      <a:pt x="8677" y="2706"/>
                      <a:pt x="7379" y="2358"/>
                    </a:cubicBezTo>
                    <a:lnTo>
                      <a:pt x="7221" y="2358"/>
                    </a:lnTo>
                    <a:cubicBezTo>
                      <a:pt x="6983" y="1109"/>
                      <a:pt x="5935" y="0"/>
                      <a:pt x="465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45" name="Google Shape;2500;p5">
              <a:extLst>
                <a:ext uri="{FF2B5EF4-FFF2-40B4-BE49-F238E27FC236}">
                  <a16:creationId xmlns:a16="http://schemas.microsoft.com/office/drawing/2014/main" id="{AECA4781-84C0-494F-D54D-02809C588D86}"/>
                </a:ext>
              </a:extLst>
            </p:cNvPr>
            <p:cNvGrpSpPr/>
            <p:nvPr/>
          </p:nvGrpSpPr>
          <p:grpSpPr>
            <a:xfrm>
              <a:off x="6116139" y="4384510"/>
              <a:ext cx="117897" cy="121146"/>
              <a:chOff x="2002763" y="309661"/>
              <a:chExt cx="83901" cy="88726"/>
            </a:xfrm>
          </p:grpSpPr>
          <p:sp>
            <p:nvSpPr>
              <p:cNvPr id="2046" name="Google Shape;2501;p5">
                <a:extLst>
                  <a:ext uri="{FF2B5EF4-FFF2-40B4-BE49-F238E27FC236}">
                    <a16:creationId xmlns:a16="http://schemas.microsoft.com/office/drawing/2014/main" id="{8AE3816B-5EBA-2164-A0B7-54E3DA1D5489}"/>
                  </a:ext>
                </a:extLst>
              </p:cNvPr>
              <p:cNvSpPr/>
              <p:nvPr/>
            </p:nvSpPr>
            <p:spPr>
              <a:xfrm>
                <a:off x="2002763" y="309661"/>
                <a:ext cx="83901" cy="88726"/>
              </a:xfrm>
              <a:custGeom>
                <a:avLst/>
                <a:gdLst/>
                <a:ahLst/>
                <a:cxnLst/>
                <a:rect l="l" t="t" r="r" b="b"/>
                <a:pathLst>
                  <a:path w="3991" h="4220" extrusionOk="0">
                    <a:moveTo>
                      <a:pt x="1591" y="902"/>
                    </a:moveTo>
                    <a:cubicBezTo>
                      <a:pt x="1782" y="902"/>
                      <a:pt x="1976" y="959"/>
                      <a:pt x="2154" y="1084"/>
                    </a:cubicBezTo>
                    <a:cubicBezTo>
                      <a:pt x="2310" y="1162"/>
                      <a:pt x="2166" y="1369"/>
                      <a:pt x="2022" y="1369"/>
                    </a:cubicBezTo>
                    <a:cubicBezTo>
                      <a:pt x="1991" y="1369"/>
                      <a:pt x="1960" y="1360"/>
                      <a:pt x="1932" y="1337"/>
                    </a:cubicBezTo>
                    <a:cubicBezTo>
                      <a:pt x="1814" y="1262"/>
                      <a:pt x="1678" y="1227"/>
                      <a:pt x="1542" y="1227"/>
                    </a:cubicBezTo>
                    <a:cubicBezTo>
                      <a:pt x="1277" y="1227"/>
                      <a:pt x="1013" y="1361"/>
                      <a:pt x="887" y="1591"/>
                    </a:cubicBezTo>
                    <a:cubicBezTo>
                      <a:pt x="856" y="1633"/>
                      <a:pt x="817" y="1651"/>
                      <a:pt x="781" y="1651"/>
                    </a:cubicBezTo>
                    <a:cubicBezTo>
                      <a:pt x="708" y="1651"/>
                      <a:pt x="644" y="1580"/>
                      <a:pt x="666" y="1496"/>
                    </a:cubicBezTo>
                    <a:cubicBezTo>
                      <a:pt x="835" y="1135"/>
                      <a:pt x="1204" y="902"/>
                      <a:pt x="1591" y="902"/>
                    </a:cubicBezTo>
                    <a:close/>
                    <a:moveTo>
                      <a:pt x="1923" y="0"/>
                    </a:moveTo>
                    <a:cubicBezTo>
                      <a:pt x="1874" y="0"/>
                      <a:pt x="1824" y="3"/>
                      <a:pt x="1774" y="7"/>
                    </a:cubicBezTo>
                    <a:cubicBezTo>
                      <a:pt x="761" y="71"/>
                      <a:pt x="32" y="957"/>
                      <a:pt x="1" y="1939"/>
                    </a:cubicBezTo>
                    <a:cubicBezTo>
                      <a:pt x="32" y="1939"/>
                      <a:pt x="127" y="1971"/>
                      <a:pt x="127" y="2066"/>
                    </a:cubicBezTo>
                    <a:cubicBezTo>
                      <a:pt x="32" y="3143"/>
                      <a:pt x="824" y="4219"/>
                      <a:pt x="1901" y="4219"/>
                    </a:cubicBezTo>
                    <a:lnTo>
                      <a:pt x="1964" y="4124"/>
                    </a:lnTo>
                    <a:cubicBezTo>
                      <a:pt x="2018" y="4071"/>
                      <a:pt x="2077" y="4051"/>
                      <a:pt x="2134" y="4051"/>
                    </a:cubicBezTo>
                    <a:cubicBezTo>
                      <a:pt x="2213" y="4051"/>
                      <a:pt x="2289" y="4088"/>
                      <a:pt x="2344" y="4124"/>
                    </a:cubicBezTo>
                    <a:cubicBezTo>
                      <a:pt x="3357" y="3839"/>
                      <a:pt x="3991" y="2731"/>
                      <a:pt x="3801" y="1717"/>
                    </a:cubicBezTo>
                    <a:cubicBezTo>
                      <a:pt x="3620" y="845"/>
                      <a:pt x="2867" y="0"/>
                      <a:pt x="1923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7" name="Google Shape;2502;p5">
                <a:extLst>
                  <a:ext uri="{FF2B5EF4-FFF2-40B4-BE49-F238E27FC236}">
                    <a16:creationId xmlns:a16="http://schemas.microsoft.com/office/drawing/2014/main" id="{4098478B-6F0E-5D6E-CBCA-35430C9B3356}"/>
                  </a:ext>
                </a:extLst>
              </p:cNvPr>
              <p:cNvSpPr/>
              <p:nvPr/>
            </p:nvSpPr>
            <p:spPr>
              <a:xfrm>
                <a:off x="2013422" y="326397"/>
                <a:ext cx="36621" cy="19763"/>
              </a:xfrm>
              <a:custGeom>
                <a:avLst/>
                <a:gdLst/>
                <a:ahLst/>
                <a:cxnLst/>
                <a:rect l="l" t="t" r="r" b="b"/>
                <a:pathLst>
                  <a:path w="1742" h="940" extrusionOk="0">
                    <a:moveTo>
                      <a:pt x="993" y="0"/>
                    </a:moveTo>
                    <a:cubicBezTo>
                      <a:pt x="903" y="0"/>
                      <a:pt x="813" y="11"/>
                      <a:pt x="729" y="35"/>
                    </a:cubicBezTo>
                    <a:cubicBezTo>
                      <a:pt x="412" y="130"/>
                      <a:pt x="127" y="351"/>
                      <a:pt x="0" y="636"/>
                    </a:cubicBezTo>
                    <a:cubicBezTo>
                      <a:pt x="0" y="763"/>
                      <a:pt x="64" y="858"/>
                      <a:pt x="127" y="921"/>
                    </a:cubicBezTo>
                    <a:cubicBezTo>
                      <a:pt x="159" y="932"/>
                      <a:pt x="197" y="939"/>
                      <a:pt x="236" y="939"/>
                    </a:cubicBezTo>
                    <a:cubicBezTo>
                      <a:pt x="313" y="939"/>
                      <a:pt x="391" y="911"/>
                      <a:pt x="412" y="826"/>
                    </a:cubicBezTo>
                    <a:cubicBezTo>
                      <a:pt x="475" y="668"/>
                      <a:pt x="634" y="605"/>
                      <a:pt x="792" y="573"/>
                    </a:cubicBezTo>
                    <a:cubicBezTo>
                      <a:pt x="857" y="555"/>
                      <a:pt x="919" y="547"/>
                      <a:pt x="978" y="547"/>
                    </a:cubicBezTo>
                    <a:cubicBezTo>
                      <a:pt x="1120" y="547"/>
                      <a:pt x="1241" y="592"/>
                      <a:pt x="1330" y="636"/>
                    </a:cubicBezTo>
                    <a:cubicBezTo>
                      <a:pt x="1375" y="659"/>
                      <a:pt x="1452" y="681"/>
                      <a:pt x="1515" y="681"/>
                    </a:cubicBezTo>
                    <a:cubicBezTo>
                      <a:pt x="1541" y="681"/>
                      <a:pt x="1565" y="677"/>
                      <a:pt x="1584" y="668"/>
                    </a:cubicBezTo>
                    <a:cubicBezTo>
                      <a:pt x="1679" y="636"/>
                      <a:pt x="1742" y="510"/>
                      <a:pt x="1742" y="446"/>
                    </a:cubicBezTo>
                    <a:cubicBezTo>
                      <a:pt x="1742" y="351"/>
                      <a:pt x="1710" y="288"/>
                      <a:pt x="1647" y="193"/>
                    </a:cubicBezTo>
                    <a:cubicBezTo>
                      <a:pt x="1584" y="161"/>
                      <a:pt x="1520" y="130"/>
                      <a:pt x="1425" y="66"/>
                    </a:cubicBezTo>
                    <a:cubicBezTo>
                      <a:pt x="1288" y="27"/>
                      <a:pt x="1139" y="0"/>
                      <a:pt x="993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057" name="Google Shape;3488;p15">
            <a:extLst>
              <a:ext uri="{FF2B5EF4-FFF2-40B4-BE49-F238E27FC236}">
                <a16:creationId xmlns:a16="http://schemas.microsoft.com/office/drawing/2014/main" id="{ABAEF213-761F-B85D-4B3D-22296FBEE8E5}"/>
              </a:ext>
            </a:extLst>
          </p:cNvPr>
          <p:cNvSpPr txBox="1">
            <a:spLocks/>
          </p:cNvSpPr>
          <p:nvPr userDrawn="1"/>
        </p:nvSpPr>
        <p:spPr>
          <a:xfrm>
            <a:off x="11718128" y="6494756"/>
            <a:ext cx="499273" cy="363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algn="ctr"/>
            <a:fld id="{00000000-1234-1234-1234-123412341234}" type="slidenum">
              <a:rPr lang="en" sz="1400" smtClean="0">
                <a:solidFill>
                  <a:srgbClr val="000000"/>
                </a:solidFill>
                <a:latin typeface="+mn-lt"/>
                <a:ea typeface="Inter" panose="02000503000000020004" pitchFamily="2" charset="0"/>
              </a:rPr>
              <a:pPr algn="ctr"/>
              <a:t>‹#›</a:t>
            </a:fld>
            <a:endParaRPr lang="en" sz="1400" dirty="0">
              <a:solidFill>
                <a:srgbClr val="000000"/>
              </a:solidFill>
              <a:latin typeface="+mn-lt"/>
              <a:ea typeface="Inter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27255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 preserve="1">
  <p:cSld name="Title and 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78"/>
          <p:cNvSpPr txBox="1">
            <a:spLocks noGrp="1"/>
          </p:cNvSpPr>
          <p:nvPr>
            <p:ph type="title"/>
          </p:nvPr>
        </p:nvSpPr>
        <p:spPr>
          <a:xfrm>
            <a:off x="2424772" y="488490"/>
            <a:ext cx="7714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lsamiq Sans"/>
              <a:buNone/>
              <a:defRPr sz="2800" b="0" i="0" u="none" strike="noStrike" cap="none">
                <a:solidFill>
                  <a:schemeClr val="bg1"/>
                </a:solidFill>
                <a:latin typeface="+mj-lt"/>
                <a:ea typeface="Balsamiq Sans"/>
                <a:cs typeface="Balsamiq Sans"/>
                <a:sym typeface="Balsamiq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5" name="Google Shape;15;p78"/>
          <p:cNvSpPr txBox="1">
            <a:spLocks noGrp="1"/>
          </p:cNvSpPr>
          <p:nvPr>
            <p:ph type="body" idx="1"/>
          </p:nvPr>
        </p:nvSpPr>
        <p:spPr>
          <a:xfrm>
            <a:off x="2424772" y="1526924"/>
            <a:ext cx="7714500" cy="32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+mj-lt"/>
              <a:buAutoNum type="arabicPeriod"/>
              <a:defRPr sz="1800" b="0" i="0" u="none" strike="noStrike" cap="none">
                <a:solidFill>
                  <a:schemeClr val="dk2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  <a:sym typeface="Libre Franklin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○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●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○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●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○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Google Shape;3488;p15">
            <a:extLst>
              <a:ext uri="{FF2B5EF4-FFF2-40B4-BE49-F238E27FC236}">
                <a16:creationId xmlns:a16="http://schemas.microsoft.com/office/drawing/2014/main" id="{F5980D9C-F5D9-8DC3-BFE0-79C8F7204656}"/>
              </a:ext>
            </a:extLst>
          </p:cNvPr>
          <p:cNvSpPr txBox="1">
            <a:spLocks/>
          </p:cNvSpPr>
          <p:nvPr/>
        </p:nvSpPr>
        <p:spPr>
          <a:xfrm>
            <a:off x="11718128" y="6494756"/>
            <a:ext cx="499273" cy="363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algn="ctr"/>
            <a:fld id="{00000000-1234-1234-1234-123412341234}" type="slidenum">
              <a:rPr lang="en" sz="1400" smtClean="0">
                <a:solidFill>
                  <a:srgbClr val="000000"/>
                </a:solidFill>
                <a:latin typeface="+mn-lt"/>
                <a:ea typeface="Inter" panose="02000503000000020004" pitchFamily="2" charset="0"/>
              </a:rPr>
              <a:pPr algn="ctr"/>
              <a:t>‹#›</a:t>
            </a:fld>
            <a:endParaRPr lang="en" sz="1400" dirty="0">
              <a:solidFill>
                <a:srgbClr val="000000"/>
              </a:solidFill>
              <a:latin typeface="+mn-lt"/>
              <a:ea typeface="Inter" panose="02000503000000020004" pitchFamily="2" charset="0"/>
            </a:endParaRPr>
          </a:p>
        </p:txBody>
      </p:sp>
      <p:sp>
        <p:nvSpPr>
          <p:cNvPr id="3" name="Google Shape;3488;p15">
            <a:extLst>
              <a:ext uri="{FF2B5EF4-FFF2-40B4-BE49-F238E27FC236}">
                <a16:creationId xmlns:a16="http://schemas.microsoft.com/office/drawing/2014/main" id="{A5DBDC77-C5FC-7289-F045-B0E3E2A792AE}"/>
              </a:ext>
            </a:extLst>
          </p:cNvPr>
          <p:cNvSpPr txBox="1">
            <a:spLocks/>
          </p:cNvSpPr>
          <p:nvPr userDrawn="1"/>
        </p:nvSpPr>
        <p:spPr>
          <a:xfrm>
            <a:off x="11718128" y="6494756"/>
            <a:ext cx="499273" cy="363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algn="ctr"/>
            <a:fld id="{00000000-1234-1234-1234-123412341234}" type="slidenum">
              <a:rPr lang="en" sz="1400" smtClean="0">
                <a:solidFill>
                  <a:srgbClr val="000000"/>
                </a:solidFill>
                <a:latin typeface="+mn-lt"/>
                <a:ea typeface="Inter" panose="02000503000000020004" pitchFamily="2" charset="0"/>
              </a:rPr>
              <a:pPr algn="ctr"/>
              <a:t>‹#›</a:t>
            </a:fld>
            <a:endParaRPr lang="en" sz="1400" dirty="0">
              <a:solidFill>
                <a:srgbClr val="000000"/>
              </a:solidFill>
              <a:latin typeface="+mn-lt"/>
              <a:ea typeface="Inter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83831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9" preserve="1">
  <p:cSld name="Title only 9"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88"/>
          <p:cNvSpPr txBox="1">
            <a:spLocks noGrp="1"/>
          </p:cNvSpPr>
          <p:nvPr>
            <p:ph type="title"/>
          </p:nvPr>
        </p:nvSpPr>
        <p:spPr>
          <a:xfrm>
            <a:off x="960000" y="714733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2000" b="1">
                <a:solidFill>
                  <a:schemeClr val="tx2">
                    <a:lumMod val="50000"/>
                  </a:schemeClr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Balsamiq Sans"/>
              <a:buNone/>
              <a:defRPr>
                <a:solidFill>
                  <a:schemeClr val="accent5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Balsamiq Sans"/>
              <a:buNone/>
              <a:defRPr>
                <a:solidFill>
                  <a:schemeClr val="accent5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Balsamiq Sans"/>
              <a:buNone/>
              <a:defRPr>
                <a:solidFill>
                  <a:schemeClr val="accent5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Balsamiq Sans"/>
              <a:buNone/>
              <a:defRPr>
                <a:solidFill>
                  <a:schemeClr val="accent5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Balsamiq Sans"/>
              <a:buNone/>
              <a:defRPr>
                <a:solidFill>
                  <a:schemeClr val="accent5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Balsamiq Sans"/>
              <a:buNone/>
              <a:defRPr>
                <a:solidFill>
                  <a:schemeClr val="accent5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Balsamiq Sans"/>
              <a:buNone/>
              <a:defRPr>
                <a:solidFill>
                  <a:schemeClr val="accent5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Balsamiq Sans"/>
              <a:buNone/>
              <a:defRPr>
                <a:solidFill>
                  <a:schemeClr val="accent5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4" name="Google Shape;3488;p15">
            <a:extLst>
              <a:ext uri="{FF2B5EF4-FFF2-40B4-BE49-F238E27FC236}">
                <a16:creationId xmlns:a16="http://schemas.microsoft.com/office/drawing/2014/main" id="{47615068-A03C-352D-3EC5-A7844ABDB91F}"/>
              </a:ext>
            </a:extLst>
          </p:cNvPr>
          <p:cNvSpPr txBox="1">
            <a:spLocks/>
          </p:cNvSpPr>
          <p:nvPr/>
        </p:nvSpPr>
        <p:spPr>
          <a:xfrm>
            <a:off x="11718128" y="6494756"/>
            <a:ext cx="499273" cy="363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algn="ctr"/>
            <a:fld id="{00000000-1234-1234-1234-123412341234}" type="slidenum">
              <a:rPr lang="en" sz="1400" smtClean="0">
                <a:solidFill>
                  <a:srgbClr val="000000"/>
                </a:solidFill>
                <a:latin typeface="+mn-lt"/>
                <a:ea typeface="Inter" panose="02000503000000020004" pitchFamily="2" charset="0"/>
              </a:rPr>
              <a:pPr algn="ctr"/>
              <a:t>‹#›</a:t>
            </a:fld>
            <a:endParaRPr lang="en" sz="1400" dirty="0">
              <a:solidFill>
                <a:srgbClr val="000000"/>
              </a:solidFill>
              <a:latin typeface="+mn-lt"/>
              <a:ea typeface="Inter" panose="02000503000000020004" pitchFamily="2" charset="0"/>
            </a:endParaRPr>
          </a:p>
        </p:txBody>
      </p:sp>
      <p:sp>
        <p:nvSpPr>
          <p:cNvPr id="2" name="Google Shape;3488;p15">
            <a:extLst>
              <a:ext uri="{FF2B5EF4-FFF2-40B4-BE49-F238E27FC236}">
                <a16:creationId xmlns:a16="http://schemas.microsoft.com/office/drawing/2014/main" id="{9B75547D-4993-06E4-F134-06C73EBEDE63}"/>
              </a:ext>
            </a:extLst>
          </p:cNvPr>
          <p:cNvSpPr txBox="1">
            <a:spLocks/>
          </p:cNvSpPr>
          <p:nvPr userDrawn="1"/>
        </p:nvSpPr>
        <p:spPr>
          <a:xfrm>
            <a:off x="11718128" y="6494756"/>
            <a:ext cx="499273" cy="363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algn="ctr"/>
            <a:fld id="{00000000-1234-1234-1234-123412341234}" type="slidenum">
              <a:rPr lang="en" sz="1400" smtClean="0">
                <a:solidFill>
                  <a:srgbClr val="000000"/>
                </a:solidFill>
                <a:latin typeface="+mn-lt"/>
                <a:ea typeface="Inter" panose="02000503000000020004" pitchFamily="2" charset="0"/>
              </a:rPr>
              <a:pPr algn="ctr"/>
              <a:t>‹#›</a:t>
            </a:fld>
            <a:endParaRPr lang="en" sz="1400" dirty="0">
              <a:solidFill>
                <a:srgbClr val="000000"/>
              </a:solidFill>
              <a:latin typeface="+mn-lt"/>
              <a:ea typeface="Inter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47674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1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6" name="Google Shape;1656;p116"/>
          <p:cNvSpPr txBox="1">
            <a:spLocks noGrp="1"/>
          </p:cNvSpPr>
          <p:nvPr>
            <p:ph type="title"/>
          </p:nvPr>
        </p:nvSpPr>
        <p:spPr>
          <a:xfrm>
            <a:off x="1041400" y="841567"/>
            <a:ext cx="9867900" cy="14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600" b="1"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657" name="Google Shape;1657;p116"/>
          <p:cNvSpPr txBox="1">
            <a:spLocks noGrp="1"/>
          </p:cNvSpPr>
          <p:nvPr>
            <p:ph type="subTitle" idx="1"/>
          </p:nvPr>
        </p:nvSpPr>
        <p:spPr>
          <a:xfrm>
            <a:off x="3403800" y="2562234"/>
            <a:ext cx="5384400" cy="20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133">
                <a:solidFill>
                  <a:srgbClr val="000000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2" name="Google Shape;3488;p15">
            <a:extLst>
              <a:ext uri="{FF2B5EF4-FFF2-40B4-BE49-F238E27FC236}">
                <a16:creationId xmlns:a16="http://schemas.microsoft.com/office/drawing/2014/main" id="{7DAAACB8-0058-5087-305D-0A5A8882115C}"/>
              </a:ext>
            </a:extLst>
          </p:cNvPr>
          <p:cNvSpPr txBox="1">
            <a:spLocks/>
          </p:cNvSpPr>
          <p:nvPr/>
        </p:nvSpPr>
        <p:spPr>
          <a:xfrm>
            <a:off x="11718128" y="6494756"/>
            <a:ext cx="499273" cy="363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algn="ctr"/>
            <a:fld id="{00000000-1234-1234-1234-123412341234}" type="slidenum">
              <a:rPr lang="en" sz="1400" smtClean="0">
                <a:solidFill>
                  <a:srgbClr val="000000"/>
                </a:solidFill>
                <a:latin typeface="+mn-lt"/>
                <a:ea typeface="Inter" panose="02000503000000020004" pitchFamily="2" charset="0"/>
              </a:rPr>
              <a:pPr algn="ctr"/>
              <a:t>‹#›</a:t>
            </a:fld>
            <a:endParaRPr lang="en" sz="1400" dirty="0">
              <a:solidFill>
                <a:srgbClr val="000000"/>
              </a:solidFill>
              <a:latin typeface="+mn-lt"/>
              <a:ea typeface="Inter" panose="02000503000000020004" pitchFamily="2" charset="0"/>
            </a:endParaRPr>
          </a:p>
        </p:txBody>
      </p:sp>
      <p:sp>
        <p:nvSpPr>
          <p:cNvPr id="3" name="Google Shape;3488;p15">
            <a:extLst>
              <a:ext uri="{FF2B5EF4-FFF2-40B4-BE49-F238E27FC236}">
                <a16:creationId xmlns:a16="http://schemas.microsoft.com/office/drawing/2014/main" id="{9D3AC594-A965-6E2A-C3DB-9E1B936289B0}"/>
              </a:ext>
            </a:extLst>
          </p:cNvPr>
          <p:cNvSpPr txBox="1">
            <a:spLocks/>
          </p:cNvSpPr>
          <p:nvPr userDrawn="1"/>
        </p:nvSpPr>
        <p:spPr>
          <a:xfrm>
            <a:off x="11718128" y="6494756"/>
            <a:ext cx="499273" cy="363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algn="ctr"/>
            <a:fld id="{00000000-1234-1234-1234-123412341234}" type="slidenum">
              <a:rPr lang="en" sz="1400" smtClean="0">
                <a:solidFill>
                  <a:srgbClr val="000000"/>
                </a:solidFill>
                <a:latin typeface="+mn-lt"/>
                <a:ea typeface="Inter" panose="02000503000000020004" pitchFamily="2" charset="0"/>
              </a:rPr>
              <a:pPr algn="ctr"/>
              <a:t>‹#›</a:t>
            </a:fld>
            <a:endParaRPr lang="en" sz="1400" dirty="0">
              <a:solidFill>
                <a:srgbClr val="000000"/>
              </a:solidFill>
              <a:latin typeface="+mn-lt"/>
              <a:ea typeface="Inter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89642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 preserve="1">
  <p:cSld name="1_Thanks">
    <p:spTree>
      <p:nvGrpSpPr>
        <p:cNvPr id="1" name="Shape 1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6" name="Google Shape;1656;p116"/>
          <p:cNvSpPr txBox="1">
            <a:spLocks noGrp="1"/>
          </p:cNvSpPr>
          <p:nvPr>
            <p:ph type="title"/>
          </p:nvPr>
        </p:nvSpPr>
        <p:spPr>
          <a:xfrm>
            <a:off x="2353029" y="624028"/>
            <a:ext cx="7714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lsamiq Sans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Balsamiq Sans" panose="020B0604020202020204" charset="0"/>
                <a:cs typeface="Balsamiq Sans" panose="020B0604020202020204" charset="0"/>
                <a:sym typeface="Balsamiq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657" name="Google Shape;1657;p116"/>
          <p:cNvSpPr txBox="1">
            <a:spLocks noGrp="1"/>
          </p:cNvSpPr>
          <p:nvPr>
            <p:ph type="subTitle" idx="1"/>
          </p:nvPr>
        </p:nvSpPr>
        <p:spPr>
          <a:xfrm>
            <a:off x="2353029" y="1680080"/>
            <a:ext cx="7714500" cy="32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●"/>
              <a:defRPr sz="1800" b="0" i="0" u="none" strike="noStrike" cap="none">
                <a:solidFill>
                  <a:schemeClr val="dk2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  <a:sym typeface="Libre Franklin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○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●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○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●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○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1658" name="Google Shape;1658;p116"/>
          <p:cNvSpPr txBox="1"/>
          <p:nvPr/>
        </p:nvSpPr>
        <p:spPr>
          <a:xfrm>
            <a:off x="2950200" y="4935167"/>
            <a:ext cx="6291600" cy="8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333" b="0" i="0" u="none" strike="noStrike" cap="none" dirty="0">
                <a:solidFill>
                  <a:schemeClr val="dk1"/>
                </a:solidFill>
                <a:latin typeface="Inter" panose="02000503000000020004" pitchFamily="2" charset="0"/>
                <a:ea typeface="Inter" panose="02000503000000020004" pitchFamily="2" charset="0"/>
                <a:cs typeface="Libre Franklin"/>
                <a:sym typeface="Libre Franklin"/>
              </a:rPr>
              <a:t>CREDITS: This presentation template was created by </a:t>
            </a:r>
            <a:r>
              <a:rPr lang="en" sz="1333" b="1" i="0" u="none" strike="noStrike" cap="none" dirty="0">
                <a:solidFill>
                  <a:schemeClr val="dk1"/>
                </a:solidFill>
                <a:uFill>
                  <a:noFill/>
                </a:uFill>
                <a:latin typeface="Inter" panose="02000503000000020004" pitchFamily="2" charset="0"/>
                <a:ea typeface="Inter" panose="02000503000000020004" pitchFamily="2" charset="0"/>
                <a:cs typeface="Libre Franklin"/>
                <a:sym typeface="Libre Franklin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333" b="0" i="0" u="none" strike="noStrike" cap="none" dirty="0">
                <a:solidFill>
                  <a:schemeClr val="dk1"/>
                </a:solidFill>
                <a:latin typeface="Inter" panose="02000503000000020004" pitchFamily="2" charset="0"/>
                <a:ea typeface="Inter" panose="02000503000000020004" pitchFamily="2" charset="0"/>
                <a:cs typeface="Libre Franklin"/>
                <a:sym typeface="Libre Franklin"/>
              </a:rPr>
              <a:t>, including icons by </a:t>
            </a:r>
            <a:r>
              <a:rPr lang="en" sz="1333" b="1" i="0" u="none" strike="noStrike" cap="none" dirty="0">
                <a:solidFill>
                  <a:schemeClr val="dk1"/>
                </a:solidFill>
                <a:uFill>
                  <a:noFill/>
                </a:uFill>
                <a:latin typeface="Inter" panose="02000503000000020004" pitchFamily="2" charset="0"/>
                <a:ea typeface="Inter" panose="02000503000000020004" pitchFamily="2" charset="0"/>
                <a:cs typeface="Libre Franklin"/>
                <a:sym typeface="Libre Frankli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333" b="0" i="0" u="none" strike="noStrike" cap="none" dirty="0">
                <a:solidFill>
                  <a:schemeClr val="dk1"/>
                </a:solidFill>
                <a:latin typeface="Inter" panose="02000503000000020004" pitchFamily="2" charset="0"/>
                <a:ea typeface="Inter" panose="02000503000000020004" pitchFamily="2" charset="0"/>
                <a:cs typeface="Libre Franklin"/>
                <a:sym typeface="Libre Franklin"/>
              </a:rPr>
              <a:t>, infographics &amp; images by</a:t>
            </a:r>
            <a:r>
              <a:rPr lang="en" sz="1333" b="1" i="0" u="none" strike="noStrike" cap="none" dirty="0">
                <a:solidFill>
                  <a:schemeClr val="dk1"/>
                </a:solidFill>
                <a:latin typeface="Inter" panose="02000503000000020004" pitchFamily="2" charset="0"/>
                <a:ea typeface="Inter" panose="02000503000000020004" pitchFamily="2" charset="0"/>
                <a:cs typeface="Libre Franklin"/>
                <a:sym typeface="Libre Franklin"/>
              </a:rPr>
              <a:t> </a:t>
            </a:r>
            <a:r>
              <a:rPr lang="en" sz="1333" b="1" i="0" u="none" strike="noStrike" cap="none" dirty="0">
                <a:solidFill>
                  <a:schemeClr val="dk1"/>
                </a:solidFill>
                <a:uFill>
                  <a:noFill/>
                </a:uFill>
                <a:latin typeface="Inter" panose="02000503000000020004" pitchFamily="2" charset="0"/>
                <a:ea typeface="Inter" panose="02000503000000020004" pitchFamily="2" charset="0"/>
                <a:cs typeface="Libre Franklin"/>
                <a:sym typeface="Libre Franklin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333" b="1" i="0" u="none" strike="noStrike" cap="none" dirty="0">
              <a:solidFill>
                <a:schemeClr val="dk1"/>
              </a:solidFill>
              <a:latin typeface="Inter" panose="02000503000000020004" pitchFamily="2" charset="0"/>
              <a:ea typeface="Inter" panose="02000503000000020004" pitchFamily="2" charset="0"/>
              <a:cs typeface="Libre Franklin"/>
              <a:sym typeface="Libre Franklin"/>
            </a:endParaRPr>
          </a:p>
        </p:txBody>
      </p:sp>
      <p:grpSp>
        <p:nvGrpSpPr>
          <p:cNvPr id="1659" name="Google Shape;1659;p116"/>
          <p:cNvGrpSpPr/>
          <p:nvPr/>
        </p:nvGrpSpPr>
        <p:grpSpPr>
          <a:xfrm>
            <a:off x="530778" y="5498482"/>
            <a:ext cx="668960" cy="1060637"/>
            <a:chOff x="8429375" y="536050"/>
            <a:chExt cx="672727" cy="1066611"/>
          </a:xfrm>
        </p:grpSpPr>
        <p:sp>
          <p:nvSpPr>
            <p:cNvPr id="1660" name="Google Shape;1660;p116"/>
            <p:cNvSpPr/>
            <p:nvPr/>
          </p:nvSpPr>
          <p:spPr>
            <a:xfrm>
              <a:off x="8429375" y="536050"/>
              <a:ext cx="672727" cy="1066611"/>
            </a:xfrm>
            <a:custGeom>
              <a:avLst/>
              <a:gdLst/>
              <a:ahLst/>
              <a:cxnLst/>
              <a:rect l="l" t="t" r="r" b="b"/>
              <a:pathLst>
                <a:path w="13216" h="20954" extrusionOk="0">
                  <a:moveTo>
                    <a:pt x="10500" y="2032"/>
                  </a:moveTo>
                  <a:lnTo>
                    <a:pt x="10500" y="2032"/>
                  </a:lnTo>
                  <a:cubicBezTo>
                    <a:pt x="10089" y="2968"/>
                    <a:pt x="9541" y="3790"/>
                    <a:pt x="9016" y="4611"/>
                  </a:cubicBezTo>
                  <a:cubicBezTo>
                    <a:pt x="8537" y="5342"/>
                    <a:pt x="8103" y="6072"/>
                    <a:pt x="7647" y="6803"/>
                  </a:cubicBezTo>
                  <a:cubicBezTo>
                    <a:pt x="7532" y="6985"/>
                    <a:pt x="7441" y="7168"/>
                    <a:pt x="7350" y="7328"/>
                  </a:cubicBezTo>
                  <a:cubicBezTo>
                    <a:pt x="6939" y="8126"/>
                    <a:pt x="6985" y="8332"/>
                    <a:pt x="7761" y="8811"/>
                  </a:cubicBezTo>
                  <a:cubicBezTo>
                    <a:pt x="8331" y="9176"/>
                    <a:pt x="8948" y="9473"/>
                    <a:pt x="9541" y="9838"/>
                  </a:cubicBezTo>
                  <a:cubicBezTo>
                    <a:pt x="10226" y="10272"/>
                    <a:pt x="10888" y="10728"/>
                    <a:pt x="11550" y="11208"/>
                  </a:cubicBezTo>
                  <a:cubicBezTo>
                    <a:pt x="11778" y="11390"/>
                    <a:pt x="11983" y="11641"/>
                    <a:pt x="12120" y="11893"/>
                  </a:cubicBezTo>
                  <a:cubicBezTo>
                    <a:pt x="12349" y="12281"/>
                    <a:pt x="12303" y="12554"/>
                    <a:pt x="12006" y="12874"/>
                  </a:cubicBezTo>
                  <a:cubicBezTo>
                    <a:pt x="11915" y="12965"/>
                    <a:pt x="11824" y="13057"/>
                    <a:pt x="11732" y="13125"/>
                  </a:cubicBezTo>
                  <a:cubicBezTo>
                    <a:pt x="11618" y="13239"/>
                    <a:pt x="11504" y="13331"/>
                    <a:pt x="11367" y="13422"/>
                  </a:cubicBezTo>
                  <a:cubicBezTo>
                    <a:pt x="8993" y="15088"/>
                    <a:pt x="6619" y="16777"/>
                    <a:pt x="4223" y="18443"/>
                  </a:cubicBezTo>
                  <a:cubicBezTo>
                    <a:pt x="3355" y="19060"/>
                    <a:pt x="2442" y="19608"/>
                    <a:pt x="1484" y="20064"/>
                  </a:cubicBezTo>
                  <a:cubicBezTo>
                    <a:pt x="1347" y="20132"/>
                    <a:pt x="1210" y="20201"/>
                    <a:pt x="1073" y="20269"/>
                  </a:cubicBezTo>
                  <a:cubicBezTo>
                    <a:pt x="890" y="20087"/>
                    <a:pt x="1073" y="19973"/>
                    <a:pt x="1141" y="19881"/>
                  </a:cubicBezTo>
                  <a:cubicBezTo>
                    <a:pt x="2283" y="18352"/>
                    <a:pt x="3401" y="16823"/>
                    <a:pt x="4656" y="15385"/>
                  </a:cubicBezTo>
                  <a:cubicBezTo>
                    <a:pt x="5318" y="14654"/>
                    <a:pt x="5935" y="13878"/>
                    <a:pt x="6574" y="13125"/>
                  </a:cubicBezTo>
                  <a:cubicBezTo>
                    <a:pt x="6642" y="13057"/>
                    <a:pt x="6711" y="12965"/>
                    <a:pt x="6779" y="12897"/>
                  </a:cubicBezTo>
                  <a:cubicBezTo>
                    <a:pt x="7259" y="12258"/>
                    <a:pt x="7213" y="11984"/>
                    <a:pt x="6528" y="11550"/>
                  </a:cubicBezTo>
                  <a:cubicBezTo>
                    <a:pt x="6391" y="11459"/>
                    <a:pt x="6209" y="11390"/>
                    <a:pt x="6049" y="11322"/>
                  </a:cubicBezTo>
                  <a:cubicBezTo>
                    <a:pt x="5067" y="10934"/>
                    <a:pt x="4063" y="10546"/>
                    <a:pt x="3081" y="10135"/>
                  </a:cubicBezTo>
                  <a:cubicBezTo>
                    <a:pt x="2876" y="10044"/>
                    <a:pt x="2693" y="9952"/>
                    <a:pt x="2488" y="9838"/>
                  </a:cubicBezTo>
                  <a:cubicBezTo>
                    <a:pt x="2465" y="9519"/>
                    <a:pt x="2625" y="9336"/>
                    <a:pt x="2785" y="9154"/>
                  </a:cubicBezTo>
                  <a:cubicBezTo>
                    <a:pt x="3196" y="8743"/>
                    <a:pt x="3584" y="8309"/>
                    <a:pt x="4017" y="7921"/>
                  </a:cubicBezTo>
                  <a:cubicBezTo>
                    <a:pt x="5067" y="6962"/>
                    <a:pt x="6140" y="6026"/>
                    <a:pt x="7190" y="5068"/>
                  </a:cubicBezTo>
                  <a:cubicBezTo>
                    <a:pt x="8308" y="4086"/>
                    <a:pt x="9473" y="3128"/>
                    <a:pt x="10500" y="2032"/>
                  </a:cubicBezTo>
                  <a:close/>
                  <a:moveTo>
                    <a:pt x="11572" y="1"/>
                  </a:moveTo>
                  <a:cubicBezTo>
                    <a:pt x="11048" y="343"/>
                    <a:pt x="10614" y="617"/>
                    <a:pt x="10226" y="1005"/>
                  </a:cubicBezTo>
                  <a:cubicBezTo>
                    <a:pt x="9746" y="1439"/>
                    <a:pt x="9244" y="1872"/>
                    <a:pt x="8765" y="2329"/>
                  </a:cubicBezTo>
                  <a:cubicBezTo>
                    <a:pt x="8286" y="2785"/>
                    <a:pt x="7806" y="3242"/>
                    <a:pt x="7350" y="3698"/>
                  </a:cubicBezTo>
                  <a:cubicBezTo>
                    <a:pt x="7053" y="3995"/>
                    <a:pt x="6802" y="4315"/>
                    <a:pt x="6505" y="4588"/>
                  </a:cubicBezTo>
                  <a:cubicBezTo>
                    <a:pt x="5273" y="5730"/>
                    <a:pt x="4040" y="6848"/>
                    <a:pt x="2830" y="7989"/>
                  </a:cubicBezTo>
                  <a:cubicBezTo>
                    <a:pt x="2534" y="8263"/>
                    <a:pt x="2237" y="8537"/>
                    <a:pt x="1986" y="8857"/>
                  </a:cubicBezTo>
                  <a:cubicBezTo>
                    <a:pt x="1552" y="9427"/>
                    <a:pt x="1666" y="10021"/>
                    <a:pt x="2237" y="10432"/>
                  </a:cubicBezTo>
                  <a:cubicBezTo>
                    <a:pt x="2420" y="10569"/>
                    <a:pt x="2625" y="10683"/>
                    <a:pt x="2830" y="10774"/>
                  </a:cubicBezTo>
                  <a:cubicBezTo>
                    <a:pt x="3310" y="10980"/>
                    <a:pt x="3812" y="11185"/>
                    <a:pt x="4314" y="11390"/>
                  </a:cubicBezTo>
                  <a:cubicBezTo>
                    <a:pt x="4748" y="11550"/>
                    <a:pt x="5204" y="11687"/>
                    <a:pt x="5661" y="11870"/>
                  </a:cubicBezTo>
                  <a:cubicBezTo>
                    <a:pt x="5798" y="11915"/>
                    <a:pt x="5980" y="11915"/>
                    <a:pt x="6026" y="12189"/>
                  </a:cubicBezTo>
                  <a:cubicBezTo>
                    <a:pt x="5432" y="12920"/>
                    <a:pt x="4862" y="13719"/>
                    <a:pt x="4223" y="14472"/>
                  </a:cubicBezTo>
                  <a:cubicBezTo>
                    <a:pt x="2808" y="16161"/>
                    <a:pt x="1598" y="18010"/>
                    <a:pt x="342" y="19813"/>
                  </a:cubicBezTo>
                  <a:cubicBezTo>
                    <a:pt x="183" y="20041"/>
                    <a:pt x="23" y="20269"/>
                    <a:pt x="0" y="20566"/>
                  </a:cubicBezTo>
                  <a:cubicBezTo>
                    <a:pt x="199" y="20827"/>
                    <a:pt x="429" y="20953"/>
                    <a:pt x="683" y="20953"/>
                  </a:cubicBezTo>
                  <a:cubicBezTo>
                    <a:pt x="808" y="20953"/>
                    <a:pt x="938" y="20923"/>
                    <a:pt x="1073" y="20863"/>
                  </a:cubicBezTo>
                  <a:cubicBezTo>
                    <a:pt x="1392" y="20749"/>
                    <a:pt x="1689" y="20635"/>
                    <a:pt x="1986" y="20475"/>
                  </a:cubicBezTo>
                  <a:cubicBezTo>
                    <a:pt x="3333" y="19790"/>
                    <a:pt x="4656" y="19037"/>
                    <a:pt x="5912" y="18170"/>
                  </a:cubicBezTo>
                  <a:cubicBezTo>
                    <a:pt x="7829" y="16800"/>
                    <a:pt x="9746" y="15430"/>
                    <a:pt x="11664" y="14038"/>
                  </a:cubicBezTo>
                  <a:cubicBezTo>
                    <a:pt x="11961" y="13833"/>
                    <a:pt x="12257" y="13582"/>
                    <a:pt x="12531" y="13331"/>
                  </a:cubicBezTo>
                  <a:cubicBezTo>
                    <a:pt x="12691" y="13194"/>
                    <a:pt x="12828" y="13011"/>
                    <a:pt x="12874" y="12828"/>
                  </a:cubicBezTo>
                  <a:cubicBezTo>
                    <a:pt x="13079" y="12052"/>
                    <a:pt x="13216" y="11756"/>
                    <a:pt x="12394" y="11117"/>
                  </a:cubicBezTo>
                  <a:cubicBezTo>
                    <a:pt x="12326" y="11071"/>
                    <a:pt x="12280" y="11025"/>
                    <a:pt x="12212" y="10980"/>
                  </a:cubicBezTo>
                  <a:cubicBezTo>
                    <a:pt x="11070" y="10044"/>
                    <a:pt x="9861" y="9199"/>
                    <a:pt x="8605" y="8423"/>
                  </a:cubicBezTo>
                  <a:cubicBezTo>
                    <a:pt x="8445" y="8332"/>
                    <a:pt x="8286" y="8195"/>
                    <a:pt x="8126" y="8081"/>
                  </a:cubicBezTo>
                  <a:cubicBezTo>
                    <a:pt x="8172" y="7921"/>
                    <a:pt x="8217" y="7807"/>
                    <a:pt x="8263" y="7693"/>
                  </a:cubicBezTo>
                  <a:cubicBezTo>
                    <a:pt x="8674" y="6917"/>
                    <a:pt x="9085" y="6118"/>
                    <a:pt x="9518" y="5342"/>
                  </a:cubicBezTo>
                  <a:cubicBezTo>
                    <a:pt x="10203" y="4109"/>
                    <a:pt x="10911" y="2877"/>
                    <a:pt x="11618" y="1644"/>
                  </a:cubicBezTo>
                  <a:cubicBezTo>
                    <a:pt x="11801" y="1302"/>
                    <a:pt x="11938" y="914"/>
                    <a:pt x="12120" y="526"/>
                  </a:cubicBezTo>
                  <a:cubicBezTo>
                    <a:pt x="11938" y="343"/>
                    <a:pt x="11778" y="183"/>
                    <a:pt x="115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1" name="Google Shape;1661;p116"/>
            <p:cNvSpPr/>
            <p:nvPr/>
          </p:nvSpPr>
          <p:spPr>
            <a:xfrm>
              <a:off x="8877821" y="1135115"/>
              <a:ext cx="96511" cy="64392"/>
            </a:xfrm>
            <a:custGeom>
              <a:avLst/>
              <a:gdLst/>
              <a:ahLst/>
              <a:cxnLst/>
              <a:rect l="l" t="t" r="r" b="b"/>
              <a:pathLst>
                <a:path w="1896" h="1265" extrusionOk="0">
                  <a:moveTo>
                    <a:pt x="1623" y="1"/>
                  </a:moveTo>
                  <a:cubicBezTo>
                    <a:pt x="1525" y="1"/>
                    <a:pt x="1430" y="42"/>
                    <a:pt x="1347" y="101"/>
                  </a:cubicBezTo>
                  <a:cubicBezTo>
                    <a:pt x="868" y="352"/>
                    <a:pt x="411" y="626"/>
                    <a:pt x="69" y="1059"/>
                  </a:cubicBezTo>
                  <a:cubicBezTo>
                    <a:pt x="46" y="1105"/>
                    <a:pt x="23" y="1174"/>
                    <a:pt x="1" y="1265"/>
                  </a:cubicBezTo>
                  <a:cubicBezTo>
                    <a:pt x="503" y="1128"/>
                    <a:pt x="1324" y="694"/>
                    <a:pt x="1872" y="283"/>
                  </a:cubicBezTo>
                  <a:cubicBezTo>
                    <a:pt x="1895" y="261"/>
                    <a:pt x="1872" y="192"/>
                    <a:pt x="1895" y="124"/>
                  </a:cubicBezTo>
                  <a:cubicBezTo>
                    <a:pt x="1807" y="36"/>
                    <a:pt x="1714" y="1"/>
                    <a:pt x="16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2" name="Google Shape;1662;p116"/>
            <p:cNvSpPr/>
            <p:nvPr/>
          </p:nvSpPr>
          <p:spPr>
            <a:xfrm>
              <a:off x="8917321" y="1167438"/>
              <a:ext cx="91828" cy="56502"/>
            </a:xfrm>
            <a:custGeom>
              <a:avLst/>
              <a:gdLst/>
              <a:ahLst/>
              <a:cxnLst/>
              <a:rect l="l" t="t" r="r" b="b"/>
              <a:pathLst>
                <a:path w="1804" h="1110" extrusionOk="0">
                  <a:moveTo>
                    <a:pt x="1601" y="1"/>
                  </a:moveTo>
                  <a:cubicBezTo>
                    <a:pt x="1474" y="1"/>
                    <a:pt x="1359" y="80"/>
                    <a:pt x="1233" y="128"/>
                  </a:cubicBezTo>
                  <a:cubicBezTo>
                    <a:pt x="571" y="447"/>
                    <a:pt x="343" y="630"/>
                    <a:pt x="1" y="1109"/>
                  </a:cubicBezTo>
                  <a:cubicBezTo>
                    <a:pt x="663" y="790"/>
                    <a:pt x="1256" y="584"/>
                    <a:pt x="1781" y="196"/>
                  </a:cubicBezTo>
                  <a:cubicBezTo>
                    <a:pt x="1804" y="173"/>
                    <a:pt x="1781" y="105"/>
                    <a:pt x="1781" y="59"/>
                  </a:cubicBezTo>
                  <a:cubicBezTo>
                    <a:pt x="1717" y="17"/>
                    <a:pt x="1658" y="1"/>
                    <a:pt x="16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3" name="Google Shape;1663;p116"/>
            <p:cNvSpPr/>
            <p:nvPr/>
          </p:nvSpPr>
          <p:spPr>
            <a:xfrm>
              <a:off x="8845295" y="1114093"/>
              <a:ext cx="67446" cy="44743"/>
            </a:xfrm>
            <a:custGeom>
              <a:avLst/>
              <a:gdLst/>
              <a:ahLst/>
              <a:cxnLst/>
              <a:rect l="l" t="t" r="r" b="b"/>
              <a:pathLst>
                <a:path w="1325" h="879" extrusionOk="0">
                  <a:moveTo>
                    <a:pt x="1012" y="0"/>
                  </a:moveTo>
                  <a:cubicBezTo>
                    <a:pt x="987" y="0"/>
                    <a:pt x="965" y="13"/>
                    <a:pt x="936" y="34"/>
                  </a:cubicBezTo>
                  <a:cubicBezTo>
                    <a:pt x="662" y="240"/>
                    <a:pt x="411" y="422"/>
                    <a:pt x="160" y="651"/>
                  </a:cubicBezTo>
                  <a:cubicBezTo>
                    <a:pt x="92" y="696"/>
                    <a:pt x="69" y="788"/>
                    <a:pt x="1" y="879"/>
                  </a:cubicBezTo>
                  <a:cubicBezTo>
                    <a:pt x="640" y="788"/>
                    <a:pt x="777" y="719"/>
                    <a:pt x="1324" y="217"/>
                  </a:cubicBezTo>
                  <a:cubicBezTo>
                    <a:pt x="1136" y="60"/>
                    <a:pt x="1067" y="0"/>
                    <a:pt x="10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64" name="Google Shape;1664;p116"/>
          <p:cNvGrpSpPr/>
          <p:nvPr/>
        </p:nvGrpSpPr>
        <p:grpSpPr>
          <a:xfrm rot="4010838">
            <a:off x="798002" y="671571"/>
            <a:ext cx="353943" cy="337549"/>
            <a:chOff x="8373602" y="4288128"/>
            <a:chExt cx="265445" cy="253151"/>
          </a:xfrm>
        </p:grpSpPr>
        <p:sp>
          <p:nvSpPr>
            <p:cNvPr id="1665" name="Google Shape;1665;p116"/>
            <p:cNvSpPr/>
            <p:nvPr/>
          </p:nvSpPr>
          <p:spPr>
            <a:xfrm>
              <a:off x="8373602" y="4288128"/>
              <a:ext cx="265445" cy="253151"/>
            </a:xfrm>
            <a:custGeom>
              <a:avLst/>
              <a:gdLst/>
              <a:ahLst/>
              <a:cxnLst/>
              <a:rect l="l" t="t" r="r" b="b"/>
              <a:pathLst>
                <a:path w="8140" h="7763" extrusionOk="0">
                  <a:moveTo>
                    <a:pt x="3677" y="692"/>
                  </a:moveTo>
                  <a:cubicBezTo>
                    <a:pt x="5453" y="692"/>
                    <a:pt x="7344" y="2300"/>
                    <a:pt x="7285" y="4480"/>
                  </a:cubicBezTo>
                  <a:cubicBezTo>
                    <a:pt x="7285" y="4607"/>
                    <a:pt x="7348" y="4670"/>
                    <a:pt x="7443" y="4765"/>
                  </a:cubicBezTo>
                  <a:cubicBezTo>
                    <a:pt x="7443" y="4765"/>
                    <a:pt x="7411" y="4765"/>
                    <a:pt x="7411" y="4797"/>
                  </a:cubicBezTo>
                  <a:cubicBezTo>
                    <a:pt x="6666" y="6133"/>
                    <a:pt x="5316" y="7157"/>
                    <a:pt x="3801" y="7157"/>
                  </a:cubicBezTo>
                  <a:cubicBezTo>
                    <a:pt x="3449" y="7157"/>
                    <a:pt x="3088" y="7101"/>
                    <a:pt x="2724" y="6982"/>
                  </a:cubicBezTo>
                  <a:cubicBezTo>
                    <a:pt x="951" y="6348"/>
                    <a:pt x="412" y="4322"/>
                    <a:pt x="1014" y="2738"/>
                  </a:cubicBezTo>
                  <a:cubicBezTo>
                    <a:pt x="1543" y="1295"/>
                    <a:pt x="2589" y="692"/>
                    <a:pt x="3677" y="692"/>
                  </a:cubicBezTo>
                  <a:close/>
                  <a:moveTo>
                    <a:pt x="3843" y="1"/>
                  </a:moveTo>
                  <a:cubicBezTo>
                    <a:pt x="2338" y="1"/>
                    <a:pt x="968" y="971"/>
                    <a:pt x="381" y="2580"/>
                  </a:cubicBezTo>
                  <a:cubicBezTo>
                    <a:pt x="254" y="2897"/>
                    <a:pt x="222" y="3182"/>
                    <a:pt x="191" y="3530"/>
                  </a:cubicBezTo>
                  <a:cubicBezTo>
                    <a:pt x="1" y="5082"/>
                    <a:pt x="634" y="6760"/>
                    <a:pt x="2249" y="7489"/>
                  </a:cubicBezTo>
                  <a:cubicBezTo>
                    <a:pt x="2693" y="7671"/>
                    <a:pt x="3200" y="7762"/>
                    <a:pt x="3724" y="7762"/>
                  </a:cubicBezTo>
                  <a:cubicBezTo>
                    <a:pt x="4472" y="7762"/>
                    <a:pt x="5252" y="7576"/>
                    <a:pt x="5923" y="7204"/>
                  </a:cubicBezTo>
                  <a:cubicBezTo>
                    <a:pt x="6873" y="6697"/>
                    <a:pt x="7506" y="5873"/>
                    <a:pt x="7633" y="4923"/>
                  </a:cubicBezTo>
                  <a:lnTo>
                    <a:pt x="7633" y="4828"/>
                  </a:lnTo>
                  <a:cubicBezTo>
                    <a:pt x="7760" y="4797"/>
                    <a:pt x="7823" y="4670"/>
                    <a:pt x="7855" y="4543"/>
                  </a:cubicBezTo>
                  <a:cubicBezTo>
                    <a:pt x="7855" y="4480"/>
                    <a:pt x="7918" y="4448"/>
                    <a:pt x="7918" y="4353"/>
                  </a:cubicBezTo>
                  <a:cubicBezTo>
                    <a:pt x="8140" y="2390"/>
                    <a:pt x="6588" y="680"/>
                    <a:pt x="4941" y="173"/>
                  </a:cubicBezTo>
                  <a:cubicBezTo>
                    <a:pt x="4573" y="57"/>
                    <a:pt x="4204" y="1"/>
                    <a:pt x="3843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6" name="Google Shape;1666;p116"/>
            <p:cNvSpPr/>
            <p:nvPr/>
          </p:nvSpPr>
          <p:spPr>
            <a:xfrm>
              <a:off x="8520249" y="4360881"/>
              <a:ext cx="60981" cy="100211"/>
            </a:xfrm>
            <a:custGeom>
              <a:avLst/>
              <a:gdLst/>
              <a:ahLst/>
              <a:cxnLst/>
              <a:rect l="l" t="t" r="r" b="b"/>
              <a:pathLst>
                <a:path w="1870" h="3073" extrusionOk="0">
                  <a:moveTo>
                    <a:pt x="159" y="1"/>
                  </a:moveTo>
                  <a:cubicBezTo>
                    <a:pt x="32" y="64"/>
                    <a:pt x="1" y="317"/>
                    <a:pt x="191" y="381"/>
                  </a:cubicBezTo>
                  <a:cubicBezTo>
                    <a:pt x="1077" y="697"/>
                    <a:pt x="1584" y="1774"/>
                    <a:pt x="1109" y="2629"/>
                  </a:cubicBezTo>
                  <a:cubicBezTo>
                    <a:pt x="982" y="2851"/>
                    <a:pt x="1204" y="3041"/>
                    <a:pt x="1362" y="3072"/>
                  </a:cubicBezTo>
                  <a:cubicBezTo>
                    <a:pt x="1426" y="3041"/>
                    <a:pt x="1521" y="3009"/>
                    <a:pt x="1552" y="2914"/>
                  </a:cubicBezTo>
                  <a:cubicBezTo>
                    <a:pt x="1869" y="2376"/>
                    <a:pt x="1869" y="1616"/>
                    <a:pt x="1584" y="1014"/>
                  </a:cubicBezTo>
                  <a:cubicBezTo>
                    <a:pt x="1331" y="476"/>
                    <a:pt x="887" y="96"/>
                    <a:pt x="317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7" name="Google Shape;1667;p116"/>
            <p:cNvSpPr/>
            <p:nvPr/>
          </p:nvSpPr>
          <p:spPr>
            <a:xfrm>
              <a:off x="8385994" y="4309357"/>
              <a:ext cx="228270" cy="209748"/>
            </a:xfrm>
            <a:custGeom>
              <a:avLst/>
              <a:gdLst/>
              <a:ahLst/>
              <a:cxnLst/>
              <a:rect l="l" t="t" r="r" b="b"/>
              <a:pathLst>
                <a:path w="7000" h="6432" extrusionOk="0">
                  <a:moveTo>
                    <a:pt x="4434" y="1486"/>
                  </a:moveTo>
                  <a:cubicBezTo>
                    <a:pt x="5733" y="1802"/>
                    <a:pt x="6303" y="3386"/>
                    <a:pt x="5701" y="4494"/>
                  </a:cubicBezTo>
                  <a:cubicBezTo>
                    <a:pt x="5669" y="4621"/>
                    <a:pt x="5543" y="4621"/>
                    <a:pt x="5479" y="4621"/>
                  </a:cubicBezTo>
                  <a:cubicBezTo>
                    <a:pt x="5258" y="4621"/>
                    <a:pt x="5099" y="4431"/>
                    <a:pt x="5226" y="4177"/>
                  </a:cubicBezTo>
                  <a:cubicBezTo>
                    <a:pt x="5701" y="3354"/>
                    <a:pt x="5194" y="2277"/>
                    <a:pt x="4308" y="1929"/>
                  </a:cubicBezTo>
                  <a:cubicBezTo>
                    <a:pt x="4118" y="1834"/>
                    <a:pt x="4149" y="1644"/>
                    <a:pt x="4276" y="1517"/>
                  </a:cubicBezTo>
                  <a:cubicBezTo>
                    <a:pt x="4308" y="1486"/>
                    <a:pt x="4403" y="1486"/>
                    <a:pt x="4434" y="1486"/>
                  </a:cubicBezTo>
                  <a:close/>
                  <a:moveTo>
                    <a:pt x="3265" y="1"/>
                  </a:moveTo>
                  <a:cubicBezTo>
                    <a:pt x="2179" y="1"/>
                    <a:pt x="1133" y="608"/>
                    <a:pt x="602" y="2056"/>
                  </a:cubicBezTo>
                  <a:cubicBezTo>
                    <a:pt x="1" y="3639"/>
                    <a:pt x="507" y="5697"/>
                    <a:pt x="2313" y="6236"/>
                  </a:cubicBezTo>
                  <a:cubicBezTo>
                    <a:pt x="2701" y="6370"/>
                    <a:pt x="3088" y="6432"/>
                    <a:pt x="3463" y="6432"/>
                  </a:cubicBezTo>
                  <a:cubicBezTo>
                    <a:pt x="4955" y="6432"/>
                    <a:pt x="6285" y="5455"/>
                    <a:pt x="6968" y="4114"/>
                  </a:cubicBezTo>
                  <a:cubicBezTo>
                    <a:pt x="6968" y="4051"/>
                    <a:pt x="7000" y="4051"/>
                    <a:pt x="7000" y="4051"/>
                  </a:cubicBezTo>
                  <a:cubicBezTo>
                    <a:pt x="6936" y="3987"/>
                    <a:pt x="6841" y="3892"/>
                    <a:pt x="6841" y="3797"/>
                  </a:cubicBezTo>
                  <a:cubicBezTo>
                    <a:pt x="6900" y="1602"/>
                    <a:pt x="5030" y="1"/>
                    <a:pt x="326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68" name="Google Shape;1668;p116"/>
          <p:cNvGrpSpPr/>
          <p:nvPr/>
        </p:nvGrpSpPr>
        <p:grpSpPr>
          <a:xfrm rot="4010703">
            <a:off x="411605" y="555788"/>
            <a:ext cx="176955" cy="168760"/>
            <a:chOff x="8373602" y="4288128"/>
            <a:chExt cx="265445" cy="253151"/>
          </a:xfrm>
        </p:grpSpPr>
        <p:sp>
          <p:nvSpPr>
            <p:cNvPr id="1669" name="Google Shape;1669;p116"/>
            <p:cNvSpPr/>
            <p:nvPr/>
          </p:nvSpPr>
          <p:spPr>
            <a:xfrm>
              <a:off x="8373602" y="4288128"/>
              <a:ext cx="265445" cy="253151"/>
            </a:xfrm>
            <a:custGeom>
              <a:avLst/>
              <a:gdLst/>
              <a:ahLst/>
              <a:cxnLst/>
              <a:rect l="l" t="t" r="r" b="b"/>
              <a:pathLst>
                <a:path w="8140" h="7763" extrusionOk="0">
                  <a:moveTo>
                    <a:pt x="3677" y="692"/>
                  </a:moveTo>
                  <a:cubicBezTo>
                    <a:pt x="5453" y="692"/>
                    <a:pt x="7344" y="2300"/>
                    <a:pt x="7285" y="4480"/>
                  </a:cubicBezTo>
                  <a:cubicBezTo>
                    <a:pt x="7285" y="4607"/>
                    <a:pt x="7348" y="4670"/>
                    <a:pt x="7443" y="4765"/>
                  </a:cubicBezTo>
                  <a:cubicBezTo>
                    <a:pt x="7443" y="4765"/>
                    <a:pt x="7411" y="4765"/>
                    <a:pt x="7411" y="4797"/>
                  </a:cubicBezTo>
                  <a:cubicBezTo>
                    <a:pt x="6666" y="6133"/>
                    <a:pt x="5316" y="7157"/>
                    <a:pt x="3801" y="7157"/>
                  </a:cubicBezTo>
                  <a:cubicBezTo>
                    <a:pt x="3449" y="7157"/>
                    <a:pt x="3088" y="7101"/>
                    <a:pt x="2724" y="6982"/>
                  </a:cubicBezTo>
                  <a:cubicBezTo>
                    <a:pt x="951" y="6348"/>
                    <a:pt x="412" y="4322"/>
                    <a:pt x="1014" y="2738"/>
                  </a:cubicBezTo>
                  <a:cubicBezTo>
                    <a:pt x="1543" y="1295"/>
                    <a:pt x="2589" y="692"/>
                    <a:pt x="3677" y="692"/>
                  </a:cubicBezTo>
                  <a:close/>
                  <a:moveTo>
                    <a:pt x="3843" y="1"/>
                  </a:moveTo>
                  <a:cubicBezTo>
                    <a:pt x="2338" y="1"/>
                    <a:pt x="968" y="971"/>
                    <a:pt x="381" y="2580"/>
                  </a:cubicBezTo>
                  <a:cubicBezTo>
                    <a:pt x="254" y="2897"/>
                    <a:pt x="222" y="3182"/>
                    <a:pt x="191" y="3530"/>
                  </a:cubicBezTo>
                  <a:cubicBezTo>
                    <a:pt x="1" y="5082"/>
                    <a:pt x="634" y="6760"/>
                    <a:pt x="2249" y="7489"/>
                  </a:cubicBezTo>
                  <a:cubicBezTo>
                    <a:pt x="2693" y="7671"/>
                    <a:pt x="3200" y="7762"/>
                    <a:pt x="3724" y="7762"/>
                  </a:cubicBezTo>
                  <a:cubicBezTo>
                    <a:pt x="4472" y="7762"/>
                    <a:pt x="5252" y="7576"/>
                    <a:pt x="5923" y="7204"/>
                  </a:cubicBezTo>
                  <a:cubicBezTo>
                    <a:pt x="6873" y="6697"/>
                    <a:pt x="7506" y="5873"/>
                    <a:pt x="7633" y="4923"/>
                  </a:cubicBezTo>
                  <a:lnTo>
                    <a:pt x="7633" y="4828"/>
                  </a:lnTo>
                  <a:cubicBezTo>
                    <a:pt x="7760" y="4797"/>
                    <a:pt x="7823" y="4670"/>
                    <a:pt x="7855" y="4543"/>
                  </a:cubicBezTo>
                  <a:cubicBezTo>
                    <a:pt x="7855" y="4480"/>
                    <a:pt x="7918" y="4448"/>
                    <a:pt x="7918" y="4353"/>
                  </a:cubicBezTo>
                  <a:cubicBezTo>
                    <a:pt x="8140" y="2390"/>
                    <a:pt x="6588" y="680"/>
                    <a:pt x="4941" y="173"/>
                  </a:cubicBezTo>
                  <a:cubicBezTo>
                    <a:pt x="4573" y="57"/>
                    <a:pt x="4204" y="1"/>
                    <a:pt x="3843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0" name="Google Shape;1670;p116"/>
            <p:cNvSpPr/>
            <p:nvPr/>
          </p:nvSpPr>
          <p:spPr>
            <a:xfrm>
              <a:off x="8520249" y="4360881"/>
              <a:ext cx="60981" cy="100211"/>
            </a:xfrm>
            <a:custGeom>
              <a:avLst/>
              <a:gdLst/>
              <a:ahLst/>
              <a:cxnLst/>
              <a:rect l="l" t="t" r="r" b="b"/>
              <a:pathLst>
                <a:path w="1870" h="3073" extrusionOk="0">
                  <a:moveTo>
                    <a:pt x="159" y="1"/>
                  </a:moveTo>
                  <a:cubicBezTo>
                    <a:pt x="32" y="64"/>
                    <a:pt x="1" y="317"/>
                    <a:pt x="191" y="381"/>
                  </a:cubicBezTo>
                  <a:cubicBezTo>
                    <a:pt x="1077" y="697"/>
                    <a:pt x="1584" y="1774"/>
                    <a:pt x="1109" y="2629"/>
                  </a:cubicBezTo>
                  <a:cubicBezTo>
                    <a:pt x="982" y="2851"/>
                    <a:pt x="1204" y="3041"/>
                    <a:pt x="1362" y="3072"/>
                  </a:cubicBezTo>
                  <a:cubicBezTo>
                    <a:pt x="1426" y="3041"/>
                    <a:pt x="1521" y="3009"/>
                    <a:pt x="1552" y="2914"/>
                  </a:cubicBezTo>
                  <a:cubicBezTo>
                    <a:pt x="1869" y="2376"/>
                    <a:pt x="1869" y="1616"/>
                    <a:pt x="1584" y="1014"/>
                  </a:cubicBezTo>
                  <a:cubicBezTo>
                    <a:pt x="1331" y="476"/>
                    <a:pt x="887" y="96"/>
                    <a:pt x="317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1" name="Google Shape;1671;p116"/>
            <p:cNvSpPr/>
            <p:nvPr/>
          </p:nvSpPr>
          <p:spPr>
            <a:xfrm>
              <a:off x="8385994" y="4309357"/>
              <a:ext cx="228270" cy="209748"/>
            </a:xfrm>
            <a:custGeom>
              <a:avLst/>
              <a:gdLst/>
              <a:ahLst/>
              <a:cxnLst/>
              <a:rect l="l" t="t" r="r" b="b"/>
              <a:pathLst>
                <a:path w="7000" h="6432" extrusionOk="0">
                  <a:moveTo>
                    <a:pt x="4434" y="1486"/>
                  </a:moveTo>
                  <a:cubicBezTo>
                    <a:pt x="5733" y="1802"/>
                    <a:pt x="6303" y="3386"/>
                    <a:pt x="5701" y="4494"/>
                  </a:cubicBezTo>
                  <a:cubicBezTo>
                    <a:pt x="5669" y="4621"/>
                    <a:pt x="5543" y="4621"/>
                    <a:pt x="5479" y="4621"/>
                  </a:cubicBezTo>
                  <a:cubicBezTo>
                    <a:pt x="5258" y="4621"/>
                    <a:pt x="5099" y="4431"/>
                    <a:pt x="5226" y="4177"/>
                  </a:cubicBezTo>
                  <a:cubicBezTo>
                    <a:pt x="5701" y="3354"/>
                    <a:pt x="5194" y="2277"/>
                    <a:pt x="4308" y="1929"/>
                  </a:cubicBezTo>
                  <a:cubicBezTo>
                    <a:pt x="4118" y="1834"/>
                    <a:pt x="4149" y="1644"/>
                    <a:pt x="4276" y="1517"/>
                  </a:cubicBezTo>
                  <a:cubicBezTo>
                    <a:pt x="4308" y="1486"/>
                    <a:pt x="4403" y="1486"/>
                    <a:pt x="4434" y="1486"/>
                  </a:cubicBezTo>
                  <a:close/>
                  <a:moveTo>
                    <a:pt x="3265" y="1"/>
                  </a:moveTo>
                  <a:cubicBezTo>
                    <a:pt x="2179" y="1"/>
                    <a:pt x="1133" y="608"/>
                    <a:pt x="602" y="2056"/>
                  </a:cubicBezTo>
                  <a:cubicBezTo>
                    <a:pt x="1" y="3639"/>
                    <a:pt x="507" y="5697"/>
                    <a:pt x="2313" y="6236"/>
                  </a:cubicBezTo>
                  <a:cubicBezTo>
                    <a:pt x="2701" y="6370"/>
                    <a:pt x="3088" y="6432"/>
                    <a:pt x="3463" y="6432"/>
                  </a:cubicBezTo>
                  <a:cubicBezTo>
                    <a:pt x="4955" y="6432"/>
                    <a:pt x="6285" y="5455"/>
                    <a:pt x="6968" y="4114"/>
                  </a:cubicBezTo>
                  <a:cubicBezTo>
                    <a:pt x="6968" y="4051"/>
                    <a:pt x="7000" y="4051"/>
                    <a:pt x="7000" y="4051"/>
                  </a:cubicBezTo>
                  <a:cubicBezTo>
                    <a:pt x="6936" y="3987"/>
                    <a:pt x="6841" y="3892"/>
                    <a:pt x="6841" y="3797"/>
                  </a:cubicBezTo>
                  <a:cubicBezTo>
                    <a:pt x="6900" y="1602"/>
                    <a:pt x="5030" y="1"/>
                    <a:pt x="326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72" name="Google Shape;1672;p116"/>
          <p:cNvGrpSpPr/>
          <p:nvPr/>
        </p:nvGrpSpPr>
        <p:grpSpPr>
          <a:xfrm rot="2524395">
            <a:off x="747272" y="1497623"/>
            <a:ext cx="176943" cy="168748"/>
            <a:chOff x="8373602" y="4288128"/>
            <a:chExt cx="265445" cy="253151"/>
          </a:xfrm>
        </p:grpSpPr>
        <p:sp>
          <p:nvSpPr>
            <p:cNvPr id="1673" name="Google Shape;1673;p116"/>
            <p:cNvSpPr/>
            <p:nvPr/>
          </p:nvSpPr>
          <p:spPr>
            <a:xfrm>
              <a:off x="8373602" y="4288128"/>
              <a:ext cx="265445" cy="253151"/>
            </a:xfrm>
            <a:custGeom>
              <a:avLst/>
              <a:gdLst/>
              <a:ahLst/>
              <a:cxnLst/>
              <a:rect l="l" t="t" r="r" b="b"/>
              <a:pathLst>
                <a:path w="8140" h="7763" extrusionOk="0">
                  <a:moveTo>
                    <a:pt x="3677" y="692"/>
                  </a:moveTo>
                  <a:cubicBezTo>
                    <a:pt x="5453" y="692"/>
                    <a:pt x="7344" y="2300"/>
                    <a:pt x="7285" y="4480"/>
                  </a:cubicBezTo>
                  <a:cubicBezTo>
                    <a:pt x="7285" y="4607"/>
                    <a:pt x="7348" y="4670"/>
                    <a:pt x="7443" y="4765"/>
                  </a:cubicBezTo>
                  <a:cubicBezTo>
                    <a:pt x="7443" y="4765"/>
                    <a:pt x="7411" y="4765"/>
                    <a:pt x="7411" y="4797"/>
                  </a:cubicBezTo>
                  <a:cubicBezTo>
                    <a:pt x="6666" y="6133"/>
                    <a:pt x="5316" y="7157"/>
                    <a:pt x="3801" y="7157"/>
                  </a:cubicBezTo>
                  <a:cubicBezTo>
                    <a:pt x="3449" y="7157"/>
                    <a:pt x="3088" y="7101"/>
                    <a:pt x="2724" y="6982"/>
                  </a:cubicBezTo>
                  <a:cubicBezTo>
                    <a:pt x="951" y="6348"/>
                    <a:pt x="412" y="4322"/>
                    <a:pt x="1014" y="2738"/>
                  </a:cubicBezTo>
                  <a:cubicBezTo>
                    <a:pt x="1543" y="1295"/>
                    <a:pt x="2589" y="692"/>
                    <a:pt x="3677" y="692"/>
                  </a:cubicBezTo>
                  <a:close/>
                  <a:moveTo>
                    <a:pt x="3843" y="1"/>
                  </a:moveTo>
                  <a:cubicBezTo>
                    <a:pt x="2338" y="1"/>
                    <a:pt x="968" y="971"/>
                    <a:pt x="381" y="2580"/>
                  </a:cubicBezTo>
                  <a:cubicBezTo>
                    <a:pt x="254" y="2897"/>
                    <a:pt x="222" y="3182"/>
                    <a:pt x="191" y="3530"/>
                  </a:cubicBezTo>
                  <a:cubicBezTo>
                    <a:pt x="1" y="5082"/>
                    <a:pt x="634" y="6760"/>
                    <a:pt x="2249" y="7489"/>
                  </a:cubicBezTo>
                  <a:cubicBezTo>
                    <a:pt x="2693" y="7671"/>
                    <a:pt x="3200" y="7762"/>
                    <a:pt x="3724" y="7762"/>
                  </a:cubicBezTo>
                  <a:cubicBezTo>
                    <a:pt x="4472" y="7762"/>
                    <a:pt x="5252" y="7576"/>
                    <a:pt x="5923" y="7204"/>
                  </a:cubicBezTo>
                  <a:cubicBezTo>
                    <a:pt x="6873" y="6697"/>
                    <a:pt x="7506" y="5873"/>
                    <a:pt x="7633" y="4923"/>
                  </a:cubicBezTo>
                  <a:lnTo>
                    <a:pt x="7633" y="4828"/>
                  </a:lnTo>
                  <a:cubicBezTo>
                    <a:pt x="7760" y="4797"/>
                    <a:pt x="7823" y="4670"/>
                    <a:pt x="7855" y="4543"/>
                  </a:cubicBezTo>
                  <a:cubicBezTo>
                    <a:pt x="7855" y="4480"/>
                    <a:pt x="7918" y="4448"/>
                    <a:pt x="7918" y="4353"/>
                  </a:cubicBezTo>
                  <a:cubicBezTo>
                    <a:pt x="8140" y="2390"/>
                    <a:pt x="6588" y="680"/>
                    <a:pt x="4941" y="173"/>
                  </a:cubicBezTo>
                  <a:cubicBezTo>
                    <a:pt x="4573" y="57"/>
                    <a:pt x="4204" y="1"/>
                    <a:pt x="3843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4" name="Google Shape;1674;p116"/>
            <p:cNvSpPr/>
            <p:nvPr/>
          </p:nvSpPr>
          <p:spPr>
            <a:xfrm>
              <a:off x="8520249" y="4360881"/>
              <a:ext cx="60981" cy="100211"/>
            </a:xfrm>
            <a:custGeom>
              <a:avLst/>
              <a:gdLst/>
              <a:ahLst/>
              <a:cxnLst/>
              <a:rect l="l" t="t" r="r" b="b"/>
              <a:pathLst>
                <a:path w="1870" h="3073" extrusionOk="0">
                  <a:moveTo>
                    <a:pt x="159" y="1"/>
                  </a:moveTo>
                  <a:cubicBezTo>
                    <a:pt x="32" y="64"/>
                    <a:pt x="1" y="317"/>
                    <a:pt x="191" y="381"/>
                  </a:cubicBezTo>
                  <a:cubicBezTo>
                    <a:pt x="1077" y="697"/>
                    <a:pt x="1584" y="1774"/>
                    <a:pt x="1109" y="2629"/>
                  </a:cubicBezTo>
                  <a:cubicBezTo>
                    <a:pt x="982" y="2851"/>
                    <a:pt x="1204" y="3041"/>
                    <a:pt x="1362" y="3072"/>
                  </a:cubicBezTo>
                  <a:cubicBezTo>
                    <a:pt x="1426" y="3041"/>
                    <a:pt x="1521" y="3009"/>
                    <a:pt x="1552" y="2914"/>
                  </a:cubicBezTo>
                  <a:cubicBezTo>
                    <a:pt x="1869" y="2376"/>
                    <a:pt x="1869" y="1616"/>
                    <a:pt x="1584" y="1014"/>
                  </a:cubicBezTo>
                  <a:cubicBezTo>
                    <a:pt x="1331" y="476"/>
                    <a:pt x="887" y="96"/>
                    <a:pt x="317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5" name="Google Shape;1675;p116"/>
            <p:cNvSpPr/>
            <p:nvPr/>
          </p:nvSpPr>
          <p:spPr>
            <a:xfrm>
              <a:off x="8385994" y="4309357"/>
              <a:ext cx="228270" cy="209748"/>
            </a:xfrm>
            <a:custGeom>
              <a:avLst/>
              <a:gdLst/>
              <a:ahLst/>
              <a:cxnLst/>
              <a:rect l="l" t="t" r="r" b="b"/>
              <a:pathLst>
                <a:path w="7000" h="6432" extrusionOk="0">
                  <a:moveTo>
                    <a:pt x="4434" y="1486"/>
                  </a:moveTo>
                  <a:cubicBezTo>
                    <a:pt x="5733" y="1802"/>
                    <a:pt x="6303" y="3386"/>
                    <a:pt x="5701" y="4494"/>
                  </a:cubicBezTo>
                  <a:cubicBezTo>
                    <a:pt x="5669" y="4621"/>
                    <a:pt x="5543" y="4621"/>
                    <a:pt x="5479" y="4621"/>
                  </a:cubicBezTo>
                  <a:cubicBezTo>
                    <a:pt x="5258" y="4621"/>
                    <a:pt x="5099" y="4431"/>
                    <a:pt x="5226" y="4177"/>
                  </a:cubicBezTo>
                  <a:cubicBezTo>
                    <a:pt x="5701" y="3354"/>
                    <a:pt x="5194" y="2277"/>
                    <a:pt x="4308" y="1929"/>
                  </a:cubicBezTo>
                  <a:cubicBezTo>
                    <a:pt x="4118" y="1834"/>
                    <a:pt x="4149" y="1644"/>
                    <a:pt x="4276" y="1517"/>
                  </a:cubicBezTo>
                  <a:cubicBezTo>
                    <a:pt x="4308" y="1486"/>
                    <a:pt x="4403" y="1486"/>
                    <a:pt x="4434" y="1486"/>
                  </a:cubicBezTo>
                  <a:close/>
                  <a:moveTo>
                    <a:pt x="3265" y="1"/>
                  </a:moveTo>
                  <a:cubicBezTo>
                    <a:pt x="2179" y="1"/>
                    <a:pt x="1133" y="608"/>
                    <a:pt x="602" y="2056"/>
                  </a:cubicBezTo>
                  <a:cubicBezTo>
                    <a:pt x="1" y="3639"/>
                    <a:pt x="507" y="5697"/>
                    <a:pt x="2313" y="6236"/>
                  </a:cubicBezTo>
                  <a:cubicBezTo>
                    <a:pt x="2701" y="6370"/>
                    <a:pt x="3088" y="6432"/>
                    <a:pt x="3463" y="6432"/>
                  </a:cubicBezTo>
                  <a:cubicBezTo>
                    <a:pt x="4955" y="6432"/>
                    <a:pt x="6285" y="5455"/>
                    <a:pt x="6968" y="4114"/>
                  </a:cubicBezTo>
                  <a:cubicBezTo>
                    <a:pt x="6968" y="4051"/>
                    <a:pt x="7000" y="4051"/>
                    <a:pt x="7000" y="4051"/>
                  </a:cubicBezTo>
                  <a:cubicBezTo>
                    <a:pt x="6936" y="3987"/>
                    <a:pt x="6841" y="3892"/>
                    <a:pt x="6841" y="3797"/>
                  </a:cubicBezTo>
                  <a:cubicBezTo>
                    <a:pt x="6900" y="1602"/>
                    <a:pt x="5030" y="1"/>
                    <a:pt x="326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76" name="Google Shape;1676;p116"/>
          <p:cNvGrpSpPr/>
          <p:nvPr/>
        </p:nvGrpSpPr>
        <p:grpSpPr>
          <a:xfrm rot="4010703">
            <a:off x="304620" y="822425"/>
            <a:ext cx="176955" cy="168760"/>
            <a:chOff x="8373602" y="4288128"/>
            <a:chExt cx="265445" cy="253151"/>
          </a:xfrm>
        </p:grpSpPr>
        <p:sp>
          <p:nvSpPr>
            <p:cNvPr id="1677" name="Google Shape;1677;p116"/>
            <p:cNvSpPr/>
            <p:nvPr/>
          </p:nvSpPr>
          <p:spPr>
            <a:xfrm>
              <a:off x="8373602" y="4288128"/>
              <a:ext cx="265445" cy="253151"/>
            </a:xfrm>
            <a:custGeom>
              <a:avLst/>
              <a:gdLst/>
              <a:ahLst/>
              <a:cxnLst/>
              <a:rect l="l" t="t" r="r" b="b"/>
              <a:pathLst>
                <a:path w="8140" h="7763" extrusionOk="0">
                  <a:moveTo>
                    <a:pt x="3677" y="692"/>
                  </a:moveTo>
                  <a:cubicBezTo>
                    <a:pt x="5453" y="692"/>
                    <a:pt x="7344" y="2300"/>
                    <a:pt x="7285" y="4480"/>
                  </a:cubicBezTo>
                  <a:cubicBezTo>
                    <a:pt x="7285" y="4607"/>
                    <a:pt x="7348" y="4670"/>
                    <a:pt x="7443" y="4765"/>
                  </a:cubicBezTo>
                  <a:cubicBezTo>
                    <a:pt x="7443" y="4765"/>
                    <a:pt x="7411" y="4765"/>
                    <a:pt x="7411" y="4797"/>
                  </a:cubicBezTo>
                  <a:cubicBezTo>
                    <a:pt x="6666" y="6133"/>
                    <a:pt x="5316" y="7157"/>
                    <a:pt x="3801" y="7157"/>
                  </a:cubicBezTo>
                  <a:cubicBezTo>
                    <a:pt x="3449" y="7157"/>
                    <a:pt x="3088" y="7101"/>
                    <a:pt x="2724" y="6982"/>
                  </a:cubicBezTo>
                  <a:cubicBezTo>
                    <a:pt x="951" y="6348"/>
                    <a:pt x="412" y="4322"/>
                    <a:pt x="1014" y="2738"/>
                  </a:cubicBezTo>
                  <a:cubicBezTo>
                    <a:pt x="1543" y="1295"/>
                    <a:pt x="2589" y="692"/>
                    <a:pt x="3677" y="692"/>
                  </a:cubicBezTo>
                  <a:close/>
                  <a:moveTo>
                    <a:pt x="3843" y="1"/>
                  </a:moveTo>
                  <a:cubicBezTo>
                    <a:pt x="2338" y="1"/>
                    <a:pt x="968" y="971"/>
                    <a:pt x="381" y="2580"/>
                  </a:cubicBezTo>
                  <a:cubicBezTo>
                    <a:pt x="254" y="2897"/>
                    <a:pt x="222" y="3182"/>
                    <a:pt x="191" y="3530"/>
                  </a:cubicBezTo>
                  <a:cubicBezTo>
                    <a:pt x="1" y="5082"/>
                    <a:pt x="634" y="6760"/>
                    <a:pt x="2249" y="7489"/>
                  </a:cubicBezTo>
                  <a:cubicBezTo>
                    <a:pt x="2693" y="7671"/>
                    <a:pt x="3200" y="7762"/>
                    <a:pt x="3724" y="7762"/>
                  </a:cubicBezTo>
                  <a:cubicBezTo>
                    <a:pt x="4472" y="7762"/>
                    <a:pt x="5252" y="7576"/>
                    <a:pt x="5923" y="7204"/>
                  </a:cubicBezTo>
                  <a:cubicBezTo>
                    <a:pt x="6873" y="6697"/>
                    <a:pt x="7506" y="5873"/>
                    <a:pt x="7633" y="4923"/>
                  </a:cubicBezTo>
                  <a:lnTo>
                    <a:pt x="7633" y="4828"/>
                  </a:lnTo>
                  <a:cubicBezTo>
                    <a:pt x="7760" y="4797"/>
                    <a:pt x="7823" y="4670"/>
                    <a:pt x="7855" y="4543"/>
                  </a:cubicBezTo>
                  <a:cubicBezTo>
                    <a:pt x="7855" y="4480"/>
                    <a:pt x="7918" y="4448"/>
                    <a:pt x="7918" y="4353"/>
                  </a:cubicBezTo>
                  <a:cubicBezTo>
                    <a:pt x="8140" y="2390"/>
                    <a:pt x="6588" y="680"/>
                    <a:pt x="4941" y="173"/>
                  </a:cubicBezTo>
                  <a:cubicBezTo>
                    <a:pt x="4573" y="57"/>
                    <a:pt x="4204" y="1"/>
                    <a:pt x="3843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8" name="Google Shape;1678;p116"/>
            <p:cNvSpPr/>
            <p:nvPr/>
          </p:nvSpPr>
          <p:spPr>
            <a:xfrm>
              <a:off x="8520249" y="4360881"/>
              <a:ext cx="60981" cy="100211"/>
            </a:xfrm>
            <a:custGeom>
              <a:avLst/>
              <a:gdLst/>
              <a:ahLst/>
              <a:cxnLst/>
              <a:rect l="l" t="t" r="r" b="b"/>
              <a:pathLst>
                <a:path w="1870" h="3073" extrusionOk="0">
                  <a:moveTo>
                    <a:pt x="159" y="1"/>
                  </a:moveTo>
                  <a:cubicBezTo>
                    <a:pt x="32" y="64"/>
                    <a:pt x="1" y="317"/>
                    <a:pt x="191" y="381"/>
                  </a:cubicBezTo>
                  <a:cubicBezTo>
                    <a:pt x="1077" y="697"/>
                    <a:pt x="1584" y="1774"/>
                    <a:pt x="1109" y="2629"/>
                  </a:cubicBezTo>
                  <a:cubicBezTo>
                    <a:pt x="982" y="2851"/>
                    <a:pt x="1204" y="3041"/>
                    <a:pt x="1362" y="3072"/>
                  </a:cubicBezTo>
                  <a:cubicBezTo>
                    <a:pt x="1426" y="3041"/>
                    <a:pt x="1521" y="3009"/>
                    <a:pt x="1552" y="2914"/>
                  </a:cubicBezTo>
                  <a:cubicBezTo>
                    <a:pt x="1869" y="2376"/>
                    <a:pt x="1869" y="1616"/>
                    <a:pt x="1584" y="1014"/>
                  </a:cubicBezTo>
                  <a:cubicBezTo>
                    <a:pt x="1331" y="476"/>
                    <a:pt x="887" y="96"/>
                    <a:pt x="317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9" name="Google Shape;1679;p116"/>
            <p:cNvSpPr/>
            <p:nvPr/>
          </p:nvSpPr>
          <p:spPr>
            <a:xfrm>
              <a:off x="8385994" y="4309357"/>
              <a:ext cx="228270" cy="209748"/>
            </a:xfrm>
            <a:custGeom>
              <a:avLst/>
              <a:gdLst/>
              <a:ahLst/>
              <a:cxnLst/>
              <a:rect l="l" t="t" r="r" b="b"/>
              <a:pathLst>
                <a:path w="7000" h="6432" extrusionOk="0">
                  <a:moveTo>
                    <a:pt x="4434" y="1486"/>
                  </a:moveTo>
                  <a:cubicBezTo>
                    <a:pt x="5733" y="1802"/>
                    <a:pt x="6303" y="3386"/>
                    <a:pt x="5701" y="4494"/>
                  </a:cubicBezTo>
                  <a:cubicBezTo>
                    <a:pt x="5669" y="4621"/>
                    <a:pt x="5543" y="4621"/>
                    <a:pt x="5479" y="4621"/>
                  </a:cubicBezTo>
                  <a:cubicBezTo>
                    <a:pt x="5258" y="4621"/>
                    <a:pt x="5099" y="4431"/>
                    <a:pt x="5226" y="4177"/>
                  </a:cubicBezTo>
                  <a:cubicBezTo>
                    <a:pt x="5701" y="3354"/>
                    <a:pt x="5194" y="2277"/>
                    <a:pt x="4308" y="1929"/>
                  </a:cubicBezTo>
                  <a:cubicBezTo>
                    <a:pt x="4118" y="1834"/>
                    <a:pt x="4149" y="1644"/>
                    <a:pt x="4276" y="1517"/>
                  </a:cubicBezTo>
                  <a:cubicBezTo>
                    <a:pt x="4308" y="1486"/>
                    <a:pt x="4403" y="1486"/>
                    <a:pt x="4434" y="1486"/>
                  </a:cubicBezTo>
                  <a:close/>
                  <a:moveTo>
                    <a:pt x="3265" y="1"/>
                  </a:moveTo>
                  <a:cubicBezTo>
                    <a:pt x="2179" y="1"/>
                    <a:pt x="1133" y="608"/>
                    <a:pt x="602" y="2056"/>
                  </a:cubicBezTo>
                  <a:cubicBezTo>
                    <a:pt x="1" y="3639"/>
                    <a:pt x="507" y="5697"/>
                    <a:pt x="2313" y="6236"/>
                  </a:cubicBezTo>
                  <a:cubicBezTo>
                    <a:pt x="2701" y="6370"/>
                    <a:pt x="3088" y="6432"/>
                    <a:pt x="3463" y="6432"/>
                  </a:cubicBezTo>
                  <a:cubicBezTo>
                    <a:pt x="4955" y="6432"/>
                    <a:pt x="6285" y="5455"/>
                    <a:pt x="6968" y="4114"/>
                  </a:cubicBezTo>
                  <a:cubicBezTo>
                    <a:pt x="6968" y="4051"/>
                    <a:pt x="7000" y="4051"/>
                    <a:pt x="7000" y="4051"/>
                  </a:cubicBezTo>
                  <a:cubicBezTo>
                    <a:pt x="6936" y="3987"/>
                    <a:pt x="6841" y="3892"/>
                    <a:pt x="6841" y="3797"/>
                  </a:cubicBezTo>
                  <a:cubicBezTo>
                    <a:pt x="6900" y="1602"/>
                    <a:pt x="5030" y="1"/>
                    <a:pt x="326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80" name="Google Shape;1680;p116"/>
          <p:cNvGrpSpPr/>
          <p:nvPr/>
        </p:nvGrpSpPr>
        <p:grpSpPr>
          <a:xfrm rot="4010838">
            <a:off x="103737" y="1484073"/>
            <a:ext cx="353943" cy="337549"/>
            <a:chOff x="8373602" y="4288128"/>
            <a:chExt cx="265445" cy="253151"/>
          </a:xfrm>
        </p:grpSpPr>
        <p:sp>
          <p:nvSpPr>
            <p:cNvPr id="1681" name="Google Shape;1681;p116"/>
            <p:cNvSpPr/>
            <p:nvPr/>
          </p:nvSpPr>
          <p:spPr>
            <a:xfrm>
              <a:off x="8373602" y="4288128"/>
              <a:ext cx="265445" cy="253151"/>
            </a:xfrm>
            <a:custGeom>
              <a:avLst/>
              <a:gdLst/>
              <a:ahLst/>
              <a:cxnLst/>
              <a:rect l="l" t="t" r="r" b="b"/>
              <a:pathLst>
                <a:path w="8140" h="7763" extrusionOk="0">
                  <a:moveTo>
                    <a:pt x="3677" y="692"/>
                  </a:moveTo>
                  <a:cubicBezTo>
                    <a:pt x="5453" y="692"/>
                    <a:pt x="7344" y="2300"/>
                    <a:pt x="7285" y="4480"/>
                  </a:cubicBezTo>
                  <a:cubicBezTo>
                    <a:pt x="7285" y="4607"/>
                    <a:pt x="7348" y="4670"/>
                    <a:pt x="7443" y="4765"/>
                  </a:cubicBezTo>
                  <a:cubicBezTo>
                    <a:pt x="7443" y="4765"/>
                    <a:pt x="7411" y="4765"/>
                    <a:pt x="7411" y="4797"/>
                  </a:cubicBezTo>
                  <a:cubicBezTo>
                    <a:pt x="6666" y="6133"/>
                    <a:pt x="5316" y="7157"/>
                    <a:pt x="3801" y="7157"/>
                  </a:cubicBezTo>
                  <a:cubicBezTo>
                    <a:pt x="3449" y="7157"/>
                    <a:pt x="3088" y="7101"/>
                    <a:pt x="2724" y="6982"/>
                  </a:cubicBezTo>
                  <a:cubicBezTo>
                    <a:pt x="951" y="6348"/>
                    <a:pt x="412" y="4322"/>
                    <a:pt x="1014" y="2738"/>
                  </a:cubicBezTo>
                  <a:cubicBezTo>
                    <a:pt x="1543" y="1295"/>
                    <a:pt x="2589" y="692"/>
                    <a:pt x="3677" y="692"/>
                  </a:cubicBezTo>
                  <a:close/>
                  <a:moveTo>
                    <a:pt x="3843" y="1"/>
                  </a:moveTo>
                  <a:cubicBezTo>
                    <a:pt x="2338" y="1"/>
                    <a:pt x="968" y="971"/>
                    <a:pt x="381" y="2580"/>
                  </a:cubicBezTo>
                  <a:cubicBezTo>
                    <a:pt x="254" y="2897"/>
                    <a:pt x="222" y="3182"/>
                    <a:pt x="191" y="3530"/>
                  </a:cubicBezTo>
                  <a:cubicBezTo>
                    <a:pt x="1" y="5082"/>
                    <a:pt x="634" y="6760"/>
                    <a:pt x="2249" y="7489"/>
                  </a:cubicBezTo>
                  <a:cubicBezTo>
                    <a:pt x="2693" y="7671"/>
                    <a:pt x="3200" y="7762"/>
                    <a:pt x="3724" y="7762"/>
                  </a:cubicBezTo>
                  <a:cubicBezTo>
                    <a:pt x="4472" y="7762"/>
                    <a:pt x="5252" y="7576"/>
                    <a:pt x="5923" y="7204"/>
                  </a:cubicBezTo>
                  <a:cubicBezTo>
                    <a:pt x="6873" y="6697"/>
                    <a:pt x="7506" y="5873"/>
                    <a:pt x="7633" y="4923"/>
                  </a:cubicBezTo>
                  <a:lnTo>
                    <a:pt x="7633" y="4828"/>
                  </a:lnTo>
                  <a:cubicBezTo>
                    <a:pt x="7760" y="4797"/>
                    <a:pt x="7823" y="4670"/>
                    <a:pt x="7855" y="4543"/>
                  </a:cubicBezTo>
                  <a:cubicBezTo>
                    <a:pt x="7855" y="4480"/>
                    <a:pt x="7918" y="4448"/>
                    <a:pt x="7918" y="4353"/>
                  </a:cubicBezTo>
                  <a:cubicBezTo>
                    <a:pt x="8140" y="2390"/>
                    <a:pt x="6588" y="680"/>
                    <a:pt x="4941" y="173"/>
                  </a:cubicBezTo>
                  <a:cubicBezTo>
                    <a:pt x="4573" y="57"/>
                    <a:pt x="4204" y="1"/>
                    <a:pt x="3843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2" name="Google Shape;1682;p116"/>
            <p:cNvSpPr/>
            <p:nvPr/>
          </p:nvSpPr>
          <p:spPr>
            <a:xfrm>
              <a:off x="8520249" y="4360881"/>
              <a:ext cx="60981" cy="100211"/>
            </a:xfrm>
            <a:custGeom>
              <a:avLst/>
              <a:gdLst/>
              <a:ahLst/>
              <a:cxnLst/>
              <a:rect l="l" t="t" r="r" b="b"/>
              <a:pathLst>
                <a:path w="1870" h="3073" extrusionOk="0">
                  <a:moveTo>
                    <a:pt x="159" y="1"/>
                  </a:moveTo>
                  <a:cubicBezTo>
                    <a:pt x="32" y="64"/>
                    <a:pt x="1" y="317"/>
                    <a:pt x="191" y="381"/>
                  </a:cubicBezTo>
                  <a:cubicBezTo>
                    <a:pt x="1077" y="697"/>
                    <a:pt x="1584" y="1774"/>
                    <a:pt x="1109" y="2629"/>
                  </a:cubicBezTo>
                  <a:cubicBezTo>
                    <a:pt x="982" y="2851"/>
                    <a:pt x="1204" y="3041"/>
                    <a:pt x="1362" y="3072"/>
                  </a:cubicBezTo>
                  <a:cubicBezTo>
                    <a:pt x="1426" y="3041"/>
                    <a:pt x="1521" y="3009"/>
                    <a:pt x="1552" y="2914"/>
                  </a:cubicBezTo>
                  <a:cubicBezTo>
                    <a:pt x="1869" y="2376"/>
                    <a:pt x="1869" y="1616"/>
                    <a:pt x="1584" y="1014"/>
                  </a:cubicBezTo>
                  <a:cubicBezTo>
                    <a:pt x="1331" y="476"/>
                    <a:pt x="887" y="96"/>
                    <a:pt x="317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3" name="Google Shape;1683;p116"/>
            <p:cNvSpPr/>
            <p:nvPr/>
          </p:nvSpPr>
          <p:spPr>
            <a:xfrm>
              <a:off x="8385994" y="4309357"/>
              <a:ext cx="228270" cy="209748"/>
            </a:xfrm>
            <a:custGeom>
              <a:avLst/>
              <a:gdLst/>
              <a:ahLst/>
              <a:cxnLst/>
              <a:rect l="l" t="t" r="r" b="b"/>
              <a:pathLst>
                <a:path w="7000" h="6432" extrusionOk="0">
                  <a:moveTo>
                    <a:pt x="4434" y="1486"/>
                  </a:moveTo>
                  <a:cubicBezTo>
                    <a:pt x="5733" y="1802"/>
                    <a:pt x="6303" y="3386"/>
                    <a:pt x="5701" y="4494"/>
                  </a:cubicBezTo>
                  <a:cubicBezTo>
                    <a:pt x="5669" y="4621"/>
                    <a:pt x="5543" y="4621"/>
                    <a:pt x="5479" y="4621"/>
                  </a:cubicBezTo>
                  <a:cubicBezTo>
                    <a:pt x="5258" y="4621"/>
                    <a:pt x="5099" y="4431"/>
                    <a:pt x="5226" y="4177"/>
                  </a:cubicBezTo>
                  <a:cubicBezTo>
                    <a:pt x="5701" y="3354"/>
                    <a:pt x="5194" y="2277"/>
                    <a:pt x="4308" y="1929"/>
                  </a:cubicBezTo>
                  <a:cubicBezTo>
                    <a:pt x="4118" y="1834"/>
                    <a:pt x="4149" y="1644"/>
                    <a:pt x="4276" y="1517"/>
                  </a:cubicBezTo>
                  <a:cubicBezTo>
                    <a:pt x="4308" y="1486"/>
                    <a:pt x="4403" y="1486"/>
                    <a:pt x="4434" y="1486"/>
                  </a:cubicBezTo>
                  <a:close/>
                  <a:moveTo>
                    <a:pt x="3265" y="1"/>
                  </a:moveTo>
                  <a:cubicBezTo>
                    <a:pt x="2179" y="1"/>
                    <a:pt x="1133" y="608"/>
                    <a:pt x="602" y="2056"/>
                  </a:cubicBezTo>
                  <a:cubicBezTo>
                    <a:pt x="1" y="3639"/>
                    <a:pt x="507" y="5697"/>
                    <a:pt x="2313" y="6236"/>
                  </a:cubicBezTo>
                  <a:cubicBezTo>
                    <a:pt x="2701" y="6370"/>
                    <a:pt x="3088" y="6432"/>
                    <a:pt x="3463" y="6432"/>
                  </a:cubicBezTo>
                  <a:cubicBezTo>
                    <a:pt x="4955" y="6432"/>
                    <a:pt x="6285" y="5455"/>
                    <a:pt x="6968" y="4114"/>
                  </a:cubicBezTo>
                  <a:cubicBezTo>
                    <a:pt x="6968" y="4051"/>
                    <a:pt x="7000" y="4051"/>
                    <a:pt x="7000" y="4051"/>
                  </a:cubicBezTo>
                  <a:cubicBezTo>
                    <a:pt x="6936" y="3987"/>
                    <a:pt x="6841" y="3892"/>
                    <a:pt x="6841" y="3797"/>
                  </a:cubicBezTo>
                  <a:cubicBezTo>
                    <a:pt x="6900" y="1602"/>
                    <a:pt x="5030" y="1"/>
                    <a:pt x="326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84" name="Google Shape;1684;p116"/>
          <p:cNvGrpSpPr/>
          <p:nvPr/>
        </p:nvGrpSpPr>
        <p:grpSpPr>
          <a:xfrm rot="2524395">
            <a:off x="603363" y="2006124"/>
            <a:ext cx="176943" cy="168748"/>
            <a:chOff x="8373602" y="4288128"/>
            <a:chExt cx="265445" cy="253151"/>
          </a:xfrm>
        </p:grpSpPr>
        <p:sp>
          <p:nvSpPr>
            <p:cNvPr id="1685" name="Google Shape;1685;p116"/>
            <p:cNvSpPr/>
            <p:nvPr/>
          </p:nvSpPr>
          <p:spPr>
            <a:xfrm>
              <a:off x="8373602" y="4288128"/>
              <a:ext cx="265445" cy="253151"/>
            </a:xfrm>
            <a:custGeom>
              <a:avLst/>
              <a:gdLst/>
              <a:ahLst/>
              <a:cxnLst/>
              <a:rect l="l" t="t" r="r" b="b"/>
              <a:pathLst>
                <a:path w="8140" h="7763" extrusionOk="0">
                  <a:moveTo>
                    <a:pt x="3677" y="692"/>
                  </a:moveTo>
                  <a:cubicBezTo>
                    <a:pt x="5453" y="692"/>
                    <a:pt x="7344" y="2300"/>
                    <a:pt x="7285" y="4480"/>
                  </a:cubicBezTo>
                  <a:cubicBezTo>
                    <a:pt x="7285" y="4607"/>
                    <a:pt x="7348" y="4670"/>
                    <a:pt x="7443" y="4765"/>
                  </a:cubicBezTo>
                  <a:cubicBezTo>
                    <a:pt x="7443" y="4765"/>
                    <a:pt x="7411" y="4765"/>
                    <a:pt x="7411" y="4797"/>
                  </a:cubicBezTo>
                  <a:cubicBezTo>
                    <a:pt x="6666" y="6133"/>
                    <a:pt x="5316" y="7157"/>
                    <a:pt x="3801" y="7157"/>
                  </a:cubicBezTo>
                  <a:cubicBezTo>
                    <a:pt x="3449" y="7157"/>
                    <a:pt x="3088" y="7101"/>
                    <a:pt x="2724" y="6982"/>
                  </a:cubicBezTo>
                  <a:cubicBezTo>
                    <a:pt x="951" y="6348"/>
                    <a:pt x="412" y="4322"/>
                    <a:pt x="1014" y="2738"/>
                  </a:cubicBezTo>
                  <a:cubicBezTo>
                    <a:pt x="1543" y="1295"/>
                    <a:pt x="2589" y="692"/>
                    <a:pt x="3677" y="692"/>
                  </a:cubicBezTo>
                  <a:close/>
                  <a:moveTo>
                    <a:pt x="3843" y="1"/>
                  </a:moveTo>
                  <a:cubicBezTo>
                    <a:pt x="2338" y="1"/>
                    <a:pt x="968" y="971"/>
                    <a:pt x="381" y="2580"/>
                  </a:cubicBezTo>
                  <a:cubicBezTo>
                    <a:pt x="254" y="2897"/>
                    <a:pt x="222" y="3182"/>
                    <a:pt x="191" y="3530"/>
                  </a:cubicBezTo>
                  <a:cubicBezTo>
                    <a:pt x="1" y="5082"/>
                    <a:pt x="634" y="6760"/>
                    <a:pt x="2249" y="7489"/>
                  </a:cubicBezTo>
                  <a:cubicBezTo>
                    <a:pt x="2693" y="7671"/>
                    <a:pt x="3200" y="7762"/>
                    <a:pt x="3724" y="7762"/>
                  </a:cubicBezTo>
                  <a:cubicBezTo>
                    <a:pt x="4472" y="7762"/>
                    <a:pt x="5252" y="7576"/>
                    <a:pt x="5923" y="7204"/>
                  </a:cubicBezTo>
                  <a:cubicBezTo>
                    <a:pt x="6873" y="6697"/>
                    <a:pt x="7506" y="5873"/>
                    <a:pt x="7633" y="4923"/>
                  </a:cubicBezTo>
                  <a:lnTo>
                    <a:pt x="7633" y="4828"/>
                  </a:lnTo>
                  <a:cubicBezTo>
                    <a:pt x="7760" y="4797"/>
                    <a:pt x="7823" y="4670"/>
                    <a:pt x="7855" y="4543"/>
                  </a:cubicBezTo>
                  <a:cubicBezTo>
                    <a:pt x="7855" y="4480"/>
                    <a:pt x="7918" y="4448"/>
                    <a:pt x="7918" y="4353"/>
                  </a:cubicBezTo>
                  <a:cubicBezTo>
                    <a:pt x="8140" y="2390"/>
                    <a:pt x="6588" y="680"/>
                    <a:pt x="4941" y="173"/>
                  </a:cubicBezTo>
                  <a:cubicBezTo>
                    <a:pt x="4573" y="57"/>
                    <a:pt x="4204" y="1"/>
                    <a:pt x="3843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6" name="Google Shape;1686;p116"/>
            <p:cNvSpPr/>
            <p:nvPr/>
          </p:nvSpPr>
          <p:spPr>
            <a:xfrm>
              <a:off x="8520249" y="4360881"/>
              <a:ext cx="60981" cy="100211"/>
            </a:xfrm>
            <a:custGeom>
              <a:avLst/>
              <a:gdLst/>
              <a:ahLst/>
              <a:cxnLst/>
              <a:rect l="l" t="t" r="r" b="b"/>
              <a:pathLst>
                <a:path w="1870" h="3073" extrusionOk="0">
                  <a:moveTo>
                    <a:pt x="159" y="1"/>
                  </a:moveTo>
                  <a:cubicBezTo>
                    <a:pt x="32" y="64"/>
                    <a:pt x="1" y="317"/>
                    <a:pt x="191" y="381"/>
                  </a:cubicBezTo>
                  <a:cubicBezTo>
                    <a:pt x="1077" y="697"/>
                    <a:pt x="1584" y="1774"/>
                    <a:pt x="1109" y="2629"/>
                  </a:cubicBezTo>
                  <a:cubicBezTo>
                    <a:pt x="982" y="2851"/>
                    <a:pt x="1204" y="3041"/>
                    <a:pt x="1362" y="3072"/>
                  </a:cubicBezTo>
                  <a:cubicBezTo>
                    <a:pt x="1426" y="3041"/>
                    <a:pt x="1521" y="3009"/>
                    <a:pt x="1552" y="2914"/>
                  </a:cubicBezTo>
                  <a:cubicBezTo>
                    <a:pt x="1869" y="2376"/>
                    <a:pt x="1869" y="1616"/>
                    <a:pt x="1584" y="1014"/>
                  </a:cubicBezTo>
                  <a:cubicBezTo>
                    <a:pt x="1331" y="476"/>
                    <a:pt x="887" y="96"/>
                    <a:pt x="317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7" name="Google Shape;1687;p116"/>
            <p:cNvSpPr/>
            <p:nvPr/>
          </p:nvSpPr>
          <p:spPr>
            <a:xfrm>
              <a:off x="8385994" y="4309357"/>
              <a:ext cx="228270" cy="209748"/>
            </a:xfrm>
            <a:custGeom>
              <a:avLst/>
              <a:gdLst/>
              <a:ahLst/>
              <a:cxnLst/>
              <a:rect l="l" t="t" r="r" b="b"/>
              <a:pathLst>
                <a:path w="7000" h="6432" extrusionOk="0">
                  <a:moveTo>
                    <a:pt x="4434" y="1486"/>
                  </a:moveTo>
                  <a:cubicBezTo>
                    <a:pt x="5733" y="1802"/>
                    <a:pt x="6303" y="3386"/>
                    <a:pt x="5701" y="4494"/>
                  </a:cubicBezTo>
                  <a:cubicBezTo>
                    <a:pt x="5669" y="4621"/>
                    <a:pt x="5543" y="4621"/>
                    <a:pt x="5479" y="4621"/>
                  </a:cubicBezTo>
                  <a:cubicBezTo>
                    <a:pt x="5258" y="4621"/>
                    <a:pt x="5099" y="4431"/>
                    <a:pt x="5226" y="4177"/>
                  </a:cubicBezTo>
                  <a:cubicBezTo>
                    <a:pt x="5701" y="3354"/>
                    <a:pt x="5194" y="2277"/>
                    <a:pt x="4308" y="1929"/>
                  </a:cubicBezTo>
                  <a:cubicBezTo>
                    <a:pt x="4118" y="1834"/>
                    <a:pt x="4149" y="1644"/>
                    <a:pt x="4276" y="1517"/>
                  </a:cubicBezTo>
                  <a:cubicBezTo>
                    <a:pt x="4308" y="1486"/>
                    <a:pt x="4403" y="1486"/>
                    <a:pt x="4434" y="1486"/>
                  </a:cubicBezTo>
                  <a:close/>
                  <a:moveTo>
                    <a:pt x="3265" y="1"/>
                  </a:moveTo>
                  <a:cubicBezTo>
                    <a:pt x="2179" y="1"/>
                    <a:pt x="1133" y="608"/>
                    <a:pt x="602" y="2056"/>
                  </a:cubicBezTo>
                  <a:cubicBezTo>
                    <a:pt x="1" y="3639"/>
                    <a:pt x="507" y="5697"/>
                    <a:pt x="2313" y="6236"/>
                  </a:cubicBezTo>
                  <a:cubicBezTo>
                    <a:pt x="2701" y="6370"/>
                    <a:pt x="3088" y="6432"/>
                    <a:pt x="3463" y="6432"/>
                  </a:cubicBezTo>
                  <a:cubicBezTo>
                    <a:pt x="4955" y="6432"/>
                    <a:pt x="6285" y="5455"/>
                    <a:pt x="6968" y="4114"/>
                  </a:cubicBezTo>
                  <a:cubicBezTo>
                    <a:pt x="6968" y="4051"/>
                    <a:pt x="7000" y="4051"/>
                    <a:pt x="7000" y="4051"/>
                  </a:cubicBezTo>
                  <a:cubicBezTo>
                    <a:pt x="6936" y="3987"/>
                    <a:pt x="6841" y="3892"/>
                    <a:pt x="6841" y="3797"/>
                  </a:cubicBezTo>
                  <a:cubicBezTo>
                    <a:pt x="6900" y="1602"/>
                    <a:pt x="5030" y="1"/>
                    <a:pt x="326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88" name="Google Shape;1688;p116"/>
          <p:cNvGrpSpPr/>
          <p:nvPr/>
        </p:nvGrpSpPr>
        <p:grpSpPr>
          <a:xfrm rot="-7537935">
            <a:off x="11062063" y="2655261"/>
            <a:ext cx="353939" cy="337547"/>
            <a:chOff x="8373602" y="4288128"/>
            <a:chExt cx="265445" cy="253151"/>
          </a:xfrm>
        </p:grpSpPr>
        <p:sp>
          <p:nvSpPr>
            <p:cNvPr id="1689" name="Google Shape;1689;p116"/>
            <p:cNvSpPr/>
            <p:nvPr/>
          </p:nvSpPr>
          <p:spPr>
            <a:xfrm>
              <a:off x="8373602" y="4288128"/>
              <a:ext cx="265445" cy="253151"/>
            </a:xfrm>
            <a:custGeom>
              <a:avLst/>
              <a:gdLst/>
              <a:ahLst/>
              <a:cxnLst/>
              <a:rect l="l" t="t" r="r" b="b"/>
              <a:pathLst>
                <a:path w="8140" h="7763" extrusionOk="0">
                  <a:moveTo>
                    <a:pt x="3677" y="692"/>
                  </a:moveTo>
                  <a:cubicBezTo>
                    <a:pt x="5453" y="692"/>
                    <a:pt x="7344" y="2300"/>
                    <a:pt x="7285" y="4480"/>
                  </a:cubicBezTo>
                  <a:cubicBezTo>
                    <a:pt x="7285" y="4607"/>
                    <a:pt x="7348" y="4670"/>
                    <a:pt x="7443" y="4765"/>
                  </a:cubicBezTo>
                  <a:cubicBezTo>
                    <a:pt x="7443" y="4765"/>
                    <a:pt x="7411" y="4765"/>
                    <a:pt x="7411" y="4797"/>
                  </a:cubicBezTo>
                  <a:cubicBezTo>
                    <a:pt x="6666" y="6133"/>
                    <a:pt x="5316" y="7157"/>
                    <a:pt x="3801" y="7157"/>
                  </a:cubicBezTo>
                  <a:cubicBezTo>
                    <a:pt x="3449" y="7157"/>
                    <a:pt x="3088" y="7101"/>
                    <a:pt x="2724" y="6982"/>
                  </a:cubicBezTo>
                  <a:cubicBezTo>
                    <a:pt x="951" y="6348"/>
                    <a:pt x="412" y="4322"/>
                    <a:pt x="1014" y="2738"/>
                  </a:cubicBezTo>
                  <a:cubicBezTo>
                    <a:pt x="1543" y="1295"/>
                    <a:pt x="2589" y="692"/>
                    <a:pt x="3677" y="692"/>
                  </a:cubicBezTo>
                  <a:close/>
                  <a:moveTo>
                    <a:pt x="3843" y="1"/>
                  </a:moveTo>
                  <a:cubicBezTo>
                    <a:pt x="2338" y="1"/>
                    <a:pt x="968" y="971"/>
                    <a:pt x="381" y="2580"/>
                  </a:cubicBezTo>
                  <a:cubicBezTo>
                    <a:pt x="254" y="2897"/>
                    <a:pt x="222" y="3182"/>
                    <a:pt x="191" y="3530"/>
                  </a:cubicBezTo>
                  <a:cubicBezTo>
                    <a:pt x="1" y="5082"/>
                    <a:pt x="634" y="6760"/>
                    <a:pt x="2249" y="7489"/>
                  </a:cubicBezTo>
                  <a:cubicBezTo>
                    <a:pt x="2693" y="7671"/>
                    <a:pt x="3200" y="7762"/>
                    <a:pt x="3724" y="7762"/>
                  </a:cubicBezTo>
                  <a:cubicBezTo>
                    <a:pt x="4472" y="7762"/>
                    <a:pt x="5252" y="7576"/>
                    <a:pt x="5923" y="7204"/>
                  </a:cubicBezTo>
                  <a:cubicBezTo>
                    <a:pt x="6873" y="6697"/>
                    <a:pt x="7506" y="5873"/>
                    <a:pt x="7633" y="4923"/>
                  </a:cubicBezTo>
                  <a:lnTo>
                    <a:pt x="7633" y="4828"/>
                  </a:lnTo>
                  <a:cubicBezTo>
                    <a:pt x="7760" y="4797"/>
                    <a:pt x="7823" y="4670"/>
                    <a:pt x="7855" y="4543"/>
                  </a:cubicBezTo>
                  <a:cubicBezTo>
                    <a:pt x="7855" y="4480"/>
                    <a:pt x="7918" y="4448"/>
                    <a:pt x="7918" y="4353"/>
                  </a:cubicBezTo>
                  <a:cubicBezTo>
                    <a:pt x="8140" y="2390"/>
                    <a:pt x="6588" y="680"/>
                    <a:pt x="4941" y="173"/>
                  </a:cubicBezTo>
                  <a:cubicBezTo>
                    <a:pt x="4573" y="57"/>
                    <a:pt x="4204" y="1"/>
                    <a:pt x="3843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0" name="Google Shape;1690;p116"/>
            <p:cNvSpPr/>
            <p:nvPr/>
          </p:nvSpPr>
          <p:spPr>
            <a:xfrm>
              <a:off x="8520249" y="4360881"/>
              <a:ext cx="60981" cy="100211"/>
            </a:xfrm>
            <a:custGeom>
              <a:avLst/>
              <a:gdLst/>
              <a:ahLst/>
              <a:cxnLst/>
              <a:rect l="l" t="t" r="r" b="b"/>
              <a:pathLst>
                <a:path w="1870" h="3073" extrusionOk="0">
                  <a:moveTo>
                    <a:pt x="159" y="1"/>
                  </a:moveTo>
                  <a:cubicBezTo>
                    <a:pt x="32" y="64"/>
                    <a:pt x="1" y="317"/>
                    <a:pt x="191" y="381"/>
                  </a:cubicBezTo>
                  <a:cubicBezTo>
                    <a:pt x="1077" y="697"/>
                    <a:pt x="1584" y="1774"/>
                    <a:pt x="1109" y="2629"/>
                  </a:cubicBezTo>
                  <a:cubicBezTo>
                    <a:pt x="982" y="2851"/>
                    <a:pt x="1204" y="3041"/>
                    <a:pt x="1362" y="3072"/>
                  </a:cubicBezTo>
                  <a:cubicBezTo>
                    <a:pt x="1426" y="3041"/>
                    <a:pt x="1521" y="3009"/>
                    <a:pt x="1552" y="2914"/>
                  </a:cubicBezTo>
                  <a:cubicBezTo>
                    <a:pt x="1869" y="2376"/>
                    <a:pt x="1869" y="1616"/>
                    <a:pt x="1584" y="1014"/>
                  </a:cubicBezTo>
                  <a:cubicBezTo>
                    <a:pt x="1331" y="476"/>
                    <a:pt x="887" y="96"/>
                    <a:pt x="317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1" name="Google Shape;1691;p116"/>
            <p:cNvSpPr/>
            <p:nvPr/>
          </p:nvSpPr>
          <p:spPr>
            <a:xfrm>
              <a:off x="8385994" y="4309357"/>
              <a:ext cx="228270" cy="209748"/>
            </a:xfrm>
            <a:custGeom>
              <a:avLst/>
              <a:gdLst/>
              <a:ahLst/>
              <a:cxnLst/>
              <a:rect l="l" t="t" r="r" b="b"/>
              <a:pathLst>
                <a:path w="7000" h="6432" extrusionOk="0">
                  <a:moveTo>
                    <a:pt x="4434" y="1486"/>
                  </a:moveTo>
                  <a:cubicBezTo>
                    <a:pt x="5733" y="1802"/>
                    <a:pt x="6303" y="3386"/>
                    <a:pt x="5701" y="4494"/>
                  </a:cubicBezTo>
                  <a:cubicBezTo>
                    <a:pt x="5669" y="4621"/>
                    <a:pt x="5543" y="4621"/>
                    <a:pt x="5479" y="4621"/>
                  </a:cubicBezTo>
                  <a:cubicBezTo>
                    <a:pt x="5258" y="4621"/>
                    <a:pt x="5099" y="4431"/>
                    <a:pt x="5226" y="4177"/>
                  </a:cubicBezTo>
                  <a:cubicBezTo>
                    <a:pt x="5701" y="3354"/>
                    <a:pt x="5194" y="2277"/>
                    <a:pt x="4308" y="1929"/>
                  </a:cubicBezTo>
                  <a:cubicBezTo>
                    <a:pt x="4118" y="1834"/>
                    <a:pt x="4149" y="1644"/>
                    <a:pt x="4276" y="1517"/>
                  </a:cubicBezTo>
                  <a:cubicBezTo>
                    <a:pt x="4308" y="1486"/>
                    <a:pt x="4403" y="1486"/>
                    <a:pt x="4434" y="1486"/>
                  </a:cubicBezTo>
                  <a:close/>
                  <a:moveTo>
                    <a:pt x="3265" y="1"/>
                  </a:moveTo>
                  <a:cubicBezTo>
                    <a:pt x="2179" y="1"/>
                    <a:pt x="1133" y="608"/>
                    <a:pt x="602" y="2056"/>
                  </a:cubicBezTo>
                  <a:cubicBezTo>
                    <a:pt x="1" y="3639"/>
                    <a:pt x="507" y="5697"/>
                    <a:pt x="2313" y="6236"/>
                  </a:cubicBezTo>
                  <a:cubicBezTo>
                    <a:pt x="2701" y="6370"/>
                    <a:pt x="3088" y="6432"/>
                    <a:pt x="3463" y="6432"/>
                  </a:cubicBezTo>
                  <a:cubicBezTo>
                    <a:pt x="4955" y="6432"/>
                    <a:pt x="6285" y="5455"/>
                    <a:pt x="6968" y="4114"/>
                  </a:cubicBezTo>
                  <a:cubicBezTo>
                    <a:pt x="6968" y="4051"/>
                    <a:pt x="7000" y="4051"/>
                    <a:pt x="7000" y="4051"/>
                  </a:cubicBezTo>
                  <a:cubicBezTo>
                    <a:pt x="6936" y="3987"/>
                    <a:pt x="6841" y="3892"/>
                    <a:pt x="6841" y="3797"/>
                  </a:cubicBezTo>
                  <a:cubicBezTo>
                    <a:pt x="6900" y="1602"/>
                    <a:pt x="5030" y="1"/>
                    <a:pt x="326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92" name="Google Shape;1692;p116"/>
          <p:cNvGrpSpPr/>
          <p:nvPr/>
        </p:nvGrpSpPr>
        <p:grpSpPr>
          <a:xfrm rot="-7537935">
            <a:off x="11076448" y="249932"/>
            <a:ext cx="176969" cy="168773"/>
            <a:chOff x="8373602" y="4288128"/>
            <a:chExt cx="265445" cy="253151"/>
          </a:xfrm>
        </p:grpSpPr>
        <p:sp>
          <p:nvSpPr>
            <p:cNvPr id="1693" name="Google Shape;1693;p116"/>
            <p:cNvSpPr/>
            <p:nvPr/>
          </p:nvSpPr>
          <p:spPr>
            <a:xfrm>
              <a:off x="8373602" y="4288128"/>
              <a:ext cx="265445" cy="253151"/>
            </a:xfrm>
            <a:custGeom>
              <a:avLst/>
              <a:gdLst/>
              <a:ahLst/>
              <a:cxnLst/>
              <a:rect l="l" t="t" r="r" b="b"/>
              <a:pathLst>
                <a:path w="8140" h="7763" extrusionOk="0">
                  <a:moveTo>
                    <a:pt x="3677" y="692"/>
                  </a:moveTo>
                  <a:cubicBezTo>
                    <a:pt x="5453" y="692"/>
                    <a:pt x="7344" y="2300"/>
                    <a:pt x="7285" y="4480"/>
                  </a:cubicBezTo>
                  <a:cubicBezTo>
                    <a:pt x="7285" y="4607"/>
                    <a:pt x="7348" y="4670"/>
                    <a:pt x="7443" y="4765"/>
                  </a:cubicBezTo>
                  <a:cubicBezTo>
                    <a:pt x="7443" y="4765"/>
                    <a:pt x="7411" y="4765"/>
                    <a:pt x="7411" y="4797"/>
                  </a:cubicBezTo>
                  <a:cubicBezTo>
                    <a:pt x="6666" y="6133"/>
                    <a:pt x="5316" y="7157"/>
                    <a:pt x="3801" y="7157"/>
                  </a:cubicBezTo>
                  <a:cubicBezTo>
                    <a:pt x="3449" y="7157"/>
                    <a:pt x="3088" y="7101"/>
                    <a:pt x="2724" y="6982"/>
                  </a:cubicBezTo>
                  <a:cubicBezTo>
                    <a:pt x="951" y="6348"/>
                    <a:pt x="412" y="4322"/>
                    <a:pt x="1014" y="2738"/>
                  </a:cubicBezTo>
                  <a:cubicBezTo>
                    <a:pt x="1543" y="1295"/>
                    <a:pt x="2589" y="692"/>
                    <a:pt x="3677" y="692"/>
                  </a:cubicBezTo>
                  <a:close/>
                  <a:moveTo>
                    <a:pt x="3843" y="1"/>
                  </a:moveTo>
                  <a:cubicBezTo>
                    <a:pt x="2338" y="1"/>
                    <a:pt x="968" y="971"/>
                    <a:pt x="381" y="2580"/>
                  </a:cubicBezTo>
                  <a:cubicBezTo>
                    <a:pt x="254" y="2897"/>
                    <a:pt x="222" y="3182"/>
                    <a:pt x="191" y="3530"/>
                  </a:cubicBezTo>
                  <a:cubicBezTo>
                    <a:pt x="1" y="5082"/>
                    <a:pt x="634" y="6760"/>
                    <a:pt x="2249" y="7489"/>
                  </a:cubicBezTo>
                  <a:cubicBezTo>
                    <a:pt x="2693" y="7671"/>
                    <a:pt x="3200" y="7762"/>
                    <a:pt x="3724" y="7762"/>
                  </a:cubicBezTo>
                  <a:cubicBezTo>
                    <a:pt x="4472" y="7762"/>
                    <a:pt x="5252" y="7576"/>
                    <a:pt x="5923" y="7204"/>
                  </a:cubicBezTo>
                  <a:cubicBezTo>
                    <a:pt x="6873" y="6697"/>
                    <a:pt x="7506" y="5873"/>
                    <a:pt x="7633" y="4923"/>
                  </a:cubicBezTo>
                  <a:lnTo>
                    <a:pt x="7633" y="4828"/>
                  </a:lnTo>
                  <a:cubicBezTo>
                    <a:pt x="7760" y="4797"/>
                    <a:pt x="7823" y="4670"/>
                    <a:pt x="7855" y="4543"/>
                  </a:cubicBezTo>
                  <a:cubicBezTo>
                    <a:pt x="7855" y="4480"/>
                    <a:pt x="7918" y="4448"/>
                    <a:pt x="7918" y="4353"/>
                  </a:cubicBezTo>
                  <a:cubicBezTo>
                    <a:pt x="8140" y="2390"/>
                    <a:pt x="6588" y="680"/>
                    <a:pt x="4941" y="173"/>
                  </a:cubicBezTo>
                  <a:cubicBezTo>
                    <a:pt x="4573" y="57"/>
                    <a:pt x="4204" y="1"/>
                    <a:pt x="3843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4" name="Google Shape;1694;p116"/>
            <p:cNvSpPr/>
            <p:nvPr/>
          </p:nvSpPr>
          <p:spPr>
            <a:xfrm>
              <a:off x="8520249" y="4360881"/>
              <a:ext cx="60981" cy="100211"/>
            </a:xfrm>
            <a:custGeom>
              <a:avLst/>
              <a:gdLst/>
              <a:ahLst/>
              <a:cxnLst/>
              <a:rect l="l" t="t" r="r" b="b"/>
              <a:pathLst>
                <a:path w="1870" h="3073" extrusionOk="0">
                  <a:moveTo>
                    <a:pt x="159" y="1"/>
                  </a:moveTo>
                  <a:cubicBezTo>
                    <a:pt x="32" y="64"/>
                    <a:pt x="1" y="317"/>
                    <a:pt x="191" y="381"/>
                  </a:cubicBezTo>
                  <a:cubicBezTo>
                    <a:pt x="1077" y="697"/>
                    <a:pt x="1584" y="1774"/>
                    <a:pt x="1109" y="2629"/>
                  </a:cubicBezTo>
                  <a:cubicBezTo>
                    <a:pt x="982" y="2851"/>
                    <a:pt x="1204" y="3041"/>
                    <a:pt x="1362" y="3072"/>
                  </a:cubicBezTo>
                  <a:cubicBezTo>
                    <a:pt x="1426" y="3041"/>
                    <a:pt x="1521" y="3009"/>
                    <a:pt x="1552" y="2914"/>
                  </a:cubicBezTo>
                  <a:cubicBezTo>
                    <a:pt x="1869" y="2376"/>
                    <a:pt x="1869" y="1616"/>
                    <a:pt x="1584" y="1014"/>
                  </a:cubicBezTo>
                  <a:cubicBezTo>
                    <a:pt x="1331" y="476"/>
                    <a:pt x="887" y="96"/>
                    <a:pt x="317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5" name="Google Shape;1695;p116"/>
            <p:cNvSpPr/>
            <p:nvPr/>
          </p:nvSpPr>
          <p:spPr>
            <a:xfrm>
              <a:off x="8385994" y="4309357"/>
              <a:ext cx="228270" cy="209748"/>
            </a:xfrm>
            <a:custGeom>
              <a:avLst/>
              <a:gdLst/>
              <a:ahLst/>
              <a:cxnLst/>
              <a:rect l="l" t="t" r="r" b="b"/>
              <a:pathLst>
                <a:path w="7000" h="6432" extrusionOk="0">
                  <a:moveTo>
                    <a:pt x="4434" y="1486"/>
                  </a:moveTo>
                  <a:cubicBezTo>
                    <a:pt x="5733" y="1802"/>
                    <a:pt x="6303" y="3386"/>
                    <a:pt x="5701" y="4494"/>
                  </a:cubicBezTo>
                  <a:cubicBezTo>
                    <a:pt x="5669" y="4621"/>
                    <a:pt x="5543" y="4621"/>
                    <a:pt x="5479" y="4621"/>
                  </a:cubicBezTo>
                  <a:cubicBezTo>
                    <a:pt x="5258" y="4621"/>
                    <a:pt x="5099" y="4431"/>
                    <a:pt x="5226" y="4177"/>
                  </a:cubicBezTo>
                  <a:cubicBezTo>
                    <a:pt x="5701" y="3354"/>
                    <a:pt x="5194" y="2277"/>
                    <a:pt x="4308" y="1929"/>
                  </a:cubicBezTo>
                  <a:cubicBezTo>
                    <a:pt x="4118" y="1834"/>
                    <a:pt x="4149" y="1644"/>
                    <a:pt x="4276" y="1517"/>
                  </a:cubicBezTo>
                  <a:cubicBezTo>
                    <a:pt x="4308" y="1486"/>
                    <a:pt x="4403" y="1486"/>
                    <a:pt x="4434" y="1486"/>
                  </a:cubicBezTo>
                  <a:close/>
                  <a:moveTo>
                    <a:pt x="3265" y="1"/>
                  </a:moveTo>
                  <a:cubicBezTo>
                    <a:pt x="2179" y="1"/>
                    <a:pt x="1133" y="608"/>
                    <a:pt x="602" y="2056"/>
                  </a:cubicBezTo>
                  <a:cubicBezTo>
                    <a:pt x="1" y="3639"/>
                    <a:pt x="507" y="5697"/>
                    <a:pt x="2313" y="6236"/>
                  </a:cubicBezTo>
                  <a:cubicBezTo>
                    <a:pt x="2701" y="6370"/>
                    <a:pt x="3088" y="6432"/>
                    <a:pt x="3463" y="6432"/>
                  </a:cubicBezTo>
                  <a:cubicBezTo>
                    <a:pt x="4955" y="6432"/>
                    <a:pt x="6285" y="5455"/>
                    <a:pt x="6968" y="4114"/>
                  </a:cubicBezTo>
                  <a:cubicBezTo>
                    <a:pt x="6968" y="4051"/>
                    <a:pt x="7000" y="4051"/>
                    <a:pt x="7000" y="4051"/>
                  </a:cubicBezTo>
                  <a:cubicBezTo>
                    <a:pt x="6936" y="3987"/>
                    <a:pt x="6841" y="3892"/>
                    <a:pt x="6841" y="3797"/>
                  </a:cubicBezTo>
                  <a:cubicBezTo>
                    <a:pt x="6900" y="1602"/>
                    <a:pt x="5030" y="1"/>
                    <a:pt x="326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96" name="Google Shape;1696;p116"/>
          <p:cNvGrpSpPr/>
          <p:nvPr/>
        </p:nvGrpSpPr>
        <p:grpSpPr>
          <a:xfrm rot="-9604304">
            <a:off x="10697779" y="777668"/>
            <a:ext cx="176941" cy="168747"/>
            <a:chOff x="8373602" y="4288128"/>
            <a:chExt cx="265445" cy="253151"/>
          </a:xfrm>
        </p:grpSpPr>
        <p:sp>
          <p:nvSpPr>
            <p:cNvPr id="1697" name="Google Shape;1697;p116"/>
            <p:cNvSpPr/>
            <p:nvPr/>
          </p:nvSpPr>
          <p:spPr>
            <a:xfrm>
              <a:off x="8373602" y="4288128"/>
              <a:ext cx="265445" cy="253151"/>
            </a:xfrm>
            <a:custGeom>
              <a:avLst/>
              <a:gdLst/>
              <a:ahLst/>
              <a:cxnLst/>
              <a:rect l="l" t="t" r="r" b="b"/>
              <a:pathLst>
                <a:path w="8140" h="7763" extrusionOk="0">
                  <a:moveTo>
                    <a:pt x="3677" y="692"/>
                  </a:moveTo>
                  <a:cubicBezTo>
                    <a:pt x="5453" y="692"/>
                    <a:pt x="7344" y="2300"/>
                    <a:pt x="7285" y="4480"/>
                  </a:cubicBezTo>
                  <a:cubicBezTo>
                    <a:pt x="7285" y="4607"/>
                    <a:pt x="7348" y="4670"/>
                    <a:pt x="7443" y="4765"/>
                  </a:cubicBezTo>
                  <a:cubicBezTo>
                    <a:pt x="7443" y="4765"/>
                    <a:pt x="7411" y="4765"/>
                    <a:pt x="7411" y="4797"/>
                  </a:cubicBezTo>
                  <a:cubicBezTo>
                    <a:pt x="6666" y="6133"/>
                    <a:pt x="5316" y="7157"/>
                    <a:pt x="3801" y="7157"/>
                  </a:cubicBezTo>
                  <a:cubicBezTo>
                    <a:pt x="3449" y="7157"/>
                    <a:pt x="3088" y="7101"/>
                    <a:pt x="2724" y="6982"/>
                  </a:cubicBezTo>
                  <a:cubicBezTo>
                    <a:pt x="951" y="6348"/>
                    <a:pt x="412" y="4322"/>
                    <a:pt x="1014" y="2738"/>
                  </a:cubicBezTo>
                  <a:cubicBezTo>
                    <a:pt x="1543" y="1295"/>
                    <a:pt x="2589" y="692"/>
                    <a:pt x="3677" y="692"/>
                  </a:cubicBezTo>
                  <a:close/>
                  <a:moveTo>
                    <a:pt x="3843" y="1"/>
                  </a:moveTo>
                  <a:cubicBezTo>
                    <a:pt x="2338" y="1"/>
                    <a:pt x="968" y="971"/>
                    <a:pt x="381" y="2580"/>
                  </a:cubicBezTo>
                  <a:cubicBezTo>
                    <a:pt x="254" y="2897"/>
                    <a:pt x="222" y="3182"/>
                    <a:pt x="191" y="3530"/>
                  </a:cubicBezTo>
                  <a:cubicBezTo>
                    <a:pt x="1" y="5082"/>
                    <a:pt x="634" y="6760"/>
                    <a:pt x="2249" y="7489"/>
                  </a:cubicBezTo>
                  <a:cubicBezTo>
                    <a:pt x="2693" y="7671"/>
                    <a:pt x="3200" y="7762"/>
                    <a:pt x="3724" y="7762"/>
                  </a:cubicBezTo>
                  <a:cubicBezTo>
                    <a:pt x="4472" y="7762"/>
                    <a:pt x="5252" y="7576"/>
                    <a:pt x="5923" y="7204"/>
                  </a:cubicBezTo>
                  <a:cubicBezTo>
                    <a:pt x="6873" y="6697"/>
                    <a:pt x="7506" y="5873"/>
                    <a:pt x="7633" y="4923"/>
                  </a:cubicBezTo>
                  <a:lnTo>
                    <a:pt x="7633" y="4828"/>
                  </a:lnTo>
                  <a:cubicBezTo>
                    <a:pt x="7760" y="4797"/>
                    <a:pt x="7823" y="4670"/>
                    <a:pt x="7855" y="4543"/>
                  </a:cubicBezTo>
                  <a:cubicBezTo>
                    <a:pt x="7855" y="4480"/>
                    <a:pt x="7918" y="4448"/>
                    <a:pt x="7918" y="4353"/>
                  </a:cubicBezTo>
                  <a:cubicBezTo>
                    <a:pt x="8140" y="2390"/>
                    <a:pt x="6588" y="680"/>
                    <a:pt x="4941" y="173"/>
                  </a:cubicBezTo>
                  <a:cubicBezTo>
                    <a:pt x="4573" y="57"/>
                    <a:pt x="4204" y="1"/>
                    <a:pt x="3843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8" name="Google Shape;1698;p116"/>
            <p:cNvSpPr/>
            <p:nvPr/>
          </p:nvSpPr>
          <p:spPr>
            <a:xfrm>
              <a:off x="8520249" y="4360881"/>
              <a:ext cx="60981" cy="100211"/>
            </a:xfrm>
            <a:custGeom>
              <a:avLst/>
              <a:gdLst/>
              <a:ahLst/>
              <a:cxnLst/>
              <a:rect l="l" t="t" r="r" b="b"/>
              <a:pathLst>
                <a:path w="1870" h="3073" extrusionOk="0">
                  <a:moveTo>
                    <a:pt x="159" y="1"/>
                  </a:moveTo>
                  <a:cubicBezTo>
                    <a:pt x="32" y="64"/>
                    <a:pt x="1" y="317"/>
                    <a:pt x="191" y="381"/>
                  </a:cubicBezTo>
                  <a:cubicBezTo>
                    <a:pt x="1077" y="697"/>
                    <a:pt x="1584" y="1774"/>
                    <a:pt x="1109" y="2629"/>
                  </a:cubicBezTo>
                  <a:cubicBezTo>
                    <a:pt x="982" y="2851"/>
                    <a:pt x="1204" y="3041"/>
                    <a:pt x="1362" y="3072"/>
                  </a:cubicBezTo>
                  <a:cubicBezTo>
                    <a:pt x="1426" y="3041"/>
                    <a:pt x="1521" y="3009"/>
                    <a:pt x="1552" y="2914"/>
                  </a:cubicBezTo>
                  <a:cubicBezTo>
                    <a:pt x="1869" y="2376"/>
                    <a:pt x="1869" y="1616"/>
                    <a:pt x="1584" y="1014"/>
                  </a:cubicBezTo>
                  <a:cubicBezTo>
                    <a:pt x="1331" y="476"/>
                    <a:pt x="887" y="96"/>
                    <a:pt x="317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9" name="Google Shape;1699;p116"/>
            <p:cNvSpPr/>
            <p:nvPr/>
          </p:nvSpPr>
          <p:spPr>
            <a:xfrm>
              <a:off x="8385994" y="4309357"/>
              <a:ext cx="228270" cy="209748"/>
            </a:xfrm>
            <a:custGeom>
              <a:avLst/>
              <a:gdLst/>
              <a:ahLst/>
              <a:cxnLst/>
              <a:rect l="l" t="t" r="r" b="b"/>
              <a:pathLst>
                <a:path w="7000" h="6432" extrusionOk="0">
                  <a:moveTo>
                    <a:pt x="4434" y="1486"/>
                  </a:moveTo>
                  <a:cubicBezTo>
                    <a:pt x="5733" y="1802"/>
                    <a:pt x="6303" y="3386"/>
                    <a:pt x="5701" y="4494"/>
                  </a:cubicBezTo>
                  <a:cubicBezTo>
                    <a:pt x="5669" y="4621"/>
                    <a:pt x="5543" y="4621"/>
                    <a:pt x="5479" y="4621"/>
                  </a:cubicBezTo>
                  <a:cubicBezTo>
                    <a:pt x="5258" y="4621"/>
                    <a:pt x="5099" y="4431"/>
                    <a:pt x="5226" y="4177"/>
                  </a:cubicBezTo>
                  <a:cubicBezTo>
                    <a:pt x="5701" y="3354"/>
                    <a:pt x="5194" y="2277"/>
                    <a:pt x="4308" y="1929"/>
                  </a:cubicBezTo>
                  <a:cubicBezTo>
                    <a:pt x="4118" y="1834"/>
                    <a:pt x="4149" y="1644"/>
                    <a:pt x="4276" y="1517"/>
                  </a:cubicBezTo>
                  <a:cubicBezTo>
                    <a:pt x="4308" y="1486"/>
                    <a:pt x="4403" y="1486"/>
                    <a:pt x="4434" y="1486"/>
                  </a:cubicBezTo>
                  <a:close/>
                  <a:moveTo>
                    <a:pt x="3265" y="1"/>
                  </a:moveTo>
                  <a:cubicBezTo>
                    <a:pt x="2179" y="1"/>
                    <a:pt x="1133" y="608"/>
                    <a:pt x="602" y="2056"/>
                  </a:cubicBezTo>
                  <a:cubicBezTo>
                    <a:pt x="1" y="3639"/>
                    <a:pt x="507" y="5697"/>
                    <a:pt x="2313" y="6236"/>
                  </a:cubicBezTo>
                  <a:cubicBezTo>
                    <a:pt x="2701" y="6370"/>
                    <a:pt x="3088" y="6432"/>
                    <a:pt x="3463" y="6432"/>
                  </a:cubicBezTo>
                  <a:cubicBezTo>
                    <a:pt x="4955" y="6432"/>
                    <a:pt x="6285" y="5455"/>
                    <a:pt x="6968" y="4114"/>
                  </a:cubicBezTo>
                  <a:cubicBezTo>
                    <a:pt x="6968" y="4051"/>
                    <a:pt x="7000" y="4051"/>
                    <a:pt x="7000" y="4051"/>
                  </a:cubicBezTo>
                  <a:cubicBezTo>
                    <a:pt x="6936" y="3987"/>
                    <a:pt x="6841" y="3892"/>
                    <a:pt x="6841" y="3797"/>
                  </a:cubicBezTo>
                  <a:cubicBezTo>
                    <a:pt x="6900" y="1602"/>
                    <a:pt x="5030" y="1"/>
                    <a:pt x="326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00" name="Google Shape;1700;p116"/>
          <p:cNvSpPr/>
          <p:nvPr/>
        </p:nvSpPr>
        <p:spPr>
          <a:xfrm>
            <a:off x="10509167" y="3293224"/>
            <a:ext cx="952987" cy="1055507"/>
          </a:xfrm>
          <a:custGeom>
            <a:avLst/>
            <a:gdLst/>
            <a:ahLst/>
            <a:cxnLst/>
            <a:rect l="l" t="t" r="r" b="b"/>
            <a:pathLst>
              <a:path w="16481" h="18254" extrusionOk="0">
                <a:moveTo>
                  <a:pt x="8305" y="6963"/>
                </a:moveTo>
                <a:cubicBezTo>
                  <a:pt x="9038" y="6963"/>
                  <a:pt x="9748" y="7295"/>
                  <a:pt x="10386" y="7921"/>
                </a:cubicBezTo>
                <a:cubicBezTo>
                  <a:pt x="10889" y="8400"/>
                  <a:pt x="11163" y="9039"/>
                  <a:pt x="11345" y="9701"/>
                </a:cubicBezTo>
                <a:cubicBezTo>
                  <a:pt x="11459" y="10181"/>
                  <a:pt x="11368" y="10592"/>
                  <a:pt x="11048" y="10980"/>
                </a:cubicBezTo>
                <a:cubicBezTo>
                  <a:pt x="10386" y="11710"/>
                  <a:pt x="9610" y="12167"/>
                  <a:pt x="8606" y="12167"/>
                </a:cubicBezTo>
                <a:cubicBezTo>
                  <a:pt x="8510" y="12169"/>
                  <a:pt x="8414" y="12170"/>
                  <a:pt x="8318" y="12170"/>
                </a:cubicBezTo>
                <a:cubicBezTo>
                  <a:pt x="7551" y="12170"/>
                  <a:pt x="6798" y="12080"/>
                  <a:pt x="6027" y="11756"/>
                </a:cubicBezTo>
                <a:cubicBezTo>
                  <a:pt x="5639" y="10911"/>
                  <a:pt x="5548" y="10067"/>
                  <a:pt x="5616" y="9199"/>
                </a:cubicBezTo>
                <a:cubicBezTo>
                  <a:pt x="5662" y="8492"/>
                  <a:pt x="6050" y="8012"/>
                  <a:pt x="6552" y="7602"/>
                </a:cubicBezTo>
                <a:cubicBezTo>
                  <a:pt x="7135" y="7169"/>
                  <a:pt x="7727" y="6963"/>
                  <a:pt x="8305" y="6963"/>
                </a:cubicBezTo>
                <a:close/>
                <a:moveTo>
                  <a:pt x="480" y="1"/>
                </a:moveTo>
                <a:cubicBezTo>
                  <a:pt x="389" y="343"/>
                  <a:pt x="321" y="571"/>
                  <a:pt x="275" y="822"/>
                </a:cubicBezTo>
                <a:cubicBezTo>
                  <a:pt x="24" y="2352"/>
                  <a:pt x="1" y="3904"/>
                  <a:pt x="298" y="5433"/>
                </a:cubicBezTo>
                <a:cubicBezTo>
                  <a:pt x="663" y="7305"/>
                  <a:pt x="1302" y="9039"/>
                  <a:pt x="2489" y="10569"/>
                </a:cubicBezTo>
                <a:cubicBezTo>
                  <a:pt x="3105" y="11368"/>
                  <a:pt x="3813" y="12098"/>
                  <a:pt x="4749" y="12532"/>
                </a:cubicBezTo>
                <a:cubicBezTo>
                  <a:pt x="5182" y="12714"/>
                  <a:pt x="5433" y="13011"/>
                  <a:pt x="5639" y="13422"/>
                </a:cubicBezTo>
                <a:cubicBezTo>
                  <a:pt x="6415" y="14951"/>
                  <a:pt x="7625" y="16115"/>
                  <a:pt x="9131" y="16891"/>
                </a:cubicBezTo>
                <a:cubicBezTo>
                  <a:pt x="10840" y="17775"/>
                  <a:pt x="12633" y="18253"/>
                  <a:pt x="14525" y="18253"/>
                </a:cubicBezTo>
                <a:cubicBezTo>
                  <a:pt x="14832" y="18253"/>
                  <a:pt x="15141" y="18241"/>
                  <a:pt x="15454" y="18215"/>
                </a:cubicBezTo>
                <a:cubicBezTo>
                  <a:pt x="15728" y="18192"/>
                  <a:pt x="16002" y="18124"/>
                  <a:pt x="16275" y="18055"/>
                </a:cubicBezTo>
                <a:cubicBezTo>
                  <a:pt x="16412" y="18010"/>
                  <a:pt x="16481" y="17896"/>
                  <a:pt x="16435" y="17759"/>
                </a:cubicBezTo>
                <a:cubicBezTo>
                  <a:pt x="16412" y="17667"/>
                  <a:pt x="16298" y="17576"/>
                  <a:pt x="16230" y="17576"/>
                </a:cubicBezTo>
                <a:cubicBezTo>
                  <a:pt x="15750" y="17530"/>
                  <a:pt x="15271" y="17508"/>
                  <a:pt x="14792" y="17508"/>
                </a:cubicBezTo>
                <a:cubicBezTo>
                  <a:pt x="12646" y="17416"/>
                  <a:pt x="10729" y="16709"/>
                  <a:pt x="8971" y="15499"/>
                </a:cubicBezTo>
                <a:cubicBezTo>
                  <a:pt x="8150" y="14951"/>
                  <a:pt x="7442" y="14266"/>
                  <a:pt x="6849" y="13308"/>
                </a:cubicBezTo>
                <a:lnTo>
                  <a:pt x="7259" y="13308"/>
                </a:lnTo>
                <a:cubicBezTo>
                  <a:pt x="7610" y="13326"/>
                  <a:pt x="7946" y="13360"/>
                  <a:pt x="8291" y="13360"/>
                </a:cubicBezTo>
                <a:cubicBezTo>
                  <a:pt x="8373" y="13360"/>
                  <a:pt x="8455" y="13358"/>
                  <a:pt x="8538" y="13353"/>
                </a:cubicBezTo>
                <a:cubicBezTo>
                  <a:pt x="9177" y="13353"/>
                  <a:pt x="9725" y="13125"/>
                  <a:pt x="10227" y="12737"/>
                </a:cubicBezTo>
                <a:cubicBezTo>
                  <a:pt x="11117" y="12075"/>
                  <a:pt x="11596" y="11162"/>
                  <a:pt x="11870" y="10089"/>
                </a:cubicBezTo>
                <a:cubicBezTo>
                  <a:pt x="12213" y="8788"/>
                  <a:pt x="11916" y="7624"/>
                  <a:pt x="11094" y="6597"/>
                </a:cubicBezTo>
                <a:cubicBezTo>
                  <a:pt x="10501" y="5863"/>
                  <a:pt x="9682" y="5391"/>
                  <a:pt x="8776" y="5391"/>
                </a:cubicBezTo>
                <a:cubicBezTo>
                  <a:pt x="8216" y="5391"/>
                  <a:pt x="7624" y="5571"/>
                  <a:pt x="7031" y="5981"/>
                </a:cubicBezTo>
                <a:cubicBezTo>
                  <a:pt x="6826" y="6141"/>
                  <a:pt x="6643" y="6300"/>
                  <a:pt x="6483" y="6506"/>
                </a:cubicBezTo>
                <a:cubicBezTo>
                  <a:pt x="5662" y="7373"/>
                  <a:pt x="5205" y="8446"/>
                  <a:pt x="5000" y="9610"/>
                </a:cubicBezTo>
                <a:cubicBezTo>
                  <a:pt x="4908" y="10112"/>
                  <a:pt x="4886" y="10614"/>
                  <a:pt x="4840" y="11139"/>
                </a:cubicBezTo>
                <a:cubicBezTo>
                  <a:pt x="4726" y="11094"/>
                  <a:pt x="4612" y="11094"/>
                  <a:pt x="4543" y="11025"/>
                </a:cubicBezTo>
                <a:cubicBezTo>
                  <a:pt x="4224" y="10774"/>
                  <a:pt x="3904" y="10523"/>
                  <a:pt x="3630" y="10249"/>
                </a:cubicBezTo>
                <a:cubicBezTo>
                  <a:pt x="2694" y="9268"/>
                  <a:pt x="2032" y="8149"/>
                  <a:pt x="1576" y="6894"/>
                </a:cubicBezTo>
                <a:cubicBezTo>
                  <a:pt x="1028" y="5433"/>
                  <a:pt x="709" y="3927"/>
                  <a:pt x="731" y="2352"/>
                </a:cubicBezTo>
                <a:cubicBezTo>
                  <a:pt x="731" y="1850"/>
                  <a:pt x="731" y="1347"/>
                  <a:pt x="709" y="845"/>
                </a:cubicBezTo>
                <a:cubicBezTo>
                  <a:pt x="709" y="571"/>
                  <a:pt x="709" y="320"/>
                  <a:pt x="48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Google Shape;4722;p50">
            <a:extLst>
              <a:ext uri="{FF2B5EF4-FFF2-40B4-BE49-F238E27FC236}">
                <a16:creationId xmlns:a16="http://schemas.microsoft.com/office/drawing/2014/main" id="{2FF121CE-45F2-E03D-B0DA-D2345D71F0C3}"/>
              </a:ext>
            </a:extLst>
          </p:cNvPr>
          <p:cNvSpPr txBox="1"/>
          <p:nvPr/>
        </p:nvSpPr>
        <p:spPr>
          <a:xfrm>
            <a:off x="4096000" y="5660651"/>
            <a:ext cx="4000000" cy="5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 hangingPunct="1">
              <a:spcBef>
                <a:spcPts val="400"/>
              </a:spcBef>
              <a:buClr>
                <a:srgbClr val="000000"/>
              </a:buClr>
              <a:buSzPts val="1000"/>
            </a:pPr>
            <a:r>
              <a:rPr lang="en" sz="1333" b="0" dirty="0">
                <a:solidFill>
                  <a:schemeClr val="accent6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Libre Franklin"/>
                <a:sym typeface="Libre Franklin"/>
              </a:rPr>
              <a:t>Please keep this slide for attribution</a:t>
            </a:r>
            <a:endParaRPr sz="1333" b="0" dirty="0">
              <a:solidFill>
                <a:schemeClr val="accent6">
                  <a:lumMod val="10000"/>
                </a:schemeClr>
              </a:solidFill>
              <a:latin typeface="Inter" panose="02000503000000020004" pitchFamily="2" charset="0"/>
              <a:ea typeface="Inter" panose="02000503000000020004" pitchFamily="2" charset="0"/>
              <a:cs typeface="Libre Franklin"/>
              <a:sym typeface="Libre Franklin"/>
            </a:endParaRPr>
          </a:p>
        </p:txBody>
      </p:sp>
      <p:sp>
        <p:nvSpPr>
          <p:cNvPr id="3" name="Google Shape;3488;p15">
            <a:extLst>
              <a:ext uri="{FF2B5EF4-FFF2-40B4-BE49-F238E27FC236}">
                <a16:creationId xmlns:a16="http://schemas.microsoft.com/office/drawing/2014/main" id="{F11E0732-80A7-EB66-0E4F-9B0638A6E528}"/>
              </a:ext>
            </a:extLst>
          </p:cNvPr>
          <p:cNvSpPr txBox="1">
            <a:spLocks/>
          </p:cNvSpPr>
          <p:nvPr/>
        </p:nvSpPr>
        <p:spPr>
          <a:xfrm>
            <a:off x="11718128" y="6494756"/>
            <a:ext cx="499273" cy="363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algn="ctr"/>
            <a:fld id="{00000000-1234-1234-1234-123412341234}" type="slidenum">
              <a:rPr lang="en" sz="1400" smtClean="0">
                <a:solidFill>
                  <a:srgbClr val="000000"/>
                </a:solidFill>
                <a:latin typeface="+mn-lt"/>
                <a:ea typeface="Inter" panose="02000503000000020004" pitchFamily="2" charset="0"/>
              </a:rPr>
              <a:pPr algn="ctr"/>
              <a:t>‹#›</a:t>
            </a:fld>
            <a:endParaRPr lang="en" sz="1400" dirty="0">
              <a:solidFill>
                <a:srgbClr val="000000"/>
              </a:solidFill>
              <a:latin typeface="+mn-lt"/>
              <a:ea typeface="Inter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8371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preserve="1" userDrawn="1">
  <p:cSld name="1_Title and two columns">
    <p:bg>
      <p:bgPr>
        <a:solidFill>
          <a:schemeClr val="lt1"/>
        </a:solidFill>
        <a:effectLst/>
      </p:bgPr>
    </p:bg>
    <p:spTree>
      <p:nvGrpSpPr>
        <p:cNvPr id="1" name="Shape 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" name="Google Shape;819;p99"/>
          <p:cNvSpPr/>
          <p:nvPr/>
        </p:nvSpPr>
        <p:spPr>
          <a:xfrm>
            <a:off x="511800" y="365433"/>
            <a:ext cx="11168400" cy="61556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2" name="Google Shape;822;p99"/>
          <p:cNvSpPr txBox="1">
            <a:spLocks noGrp="1"/>
          </p:cNvSpPr>
          <p:nvPr>
            <p:ph type="body" idx="3"/>
          </p:nvPr>
        </p:nvSpPr>
        <p:spPr>
          <a:xfrm>
            <a:off x="2379526" y="1919153"/>
            <a:ext cx="7714500" cy="32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●"/>
              <a:defRPr sz="1800" b="0" i="0" u="none" strike="noStrike" cap="none">
                <a:solidFill>
                  <a:schemeClr val="dk2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  <a:sym typeface="Libre Franklin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○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●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○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●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○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 dirty="0"/>
          </a:p>
        </p:txBody>
      </p:sp>
      <p:sp>
        <p:nvSpPr>
          <p:cNvPr id="823" name="Google Shape;823;p99"/>
          <p:cNvSpPr txBox="1">
            <a:spLocks noGrp="1"/>
          </p:cNvSpPr>
          <p:nvPr>
            <p:ph type="title" idx="4"/>
          </p:nvPr>
        </p:nvSpPr>
        <p:spPr>
          <a:xfrm>
            <a:off x="2537723" y="597137"/>
            <a:ext cx="7714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lsamiq Sans"/>
              <a:buNone/>
              <a:defRPr sz="2800" b="0" i="0" u="none" strike="noStrike" cap="none">
                <a:solidFill>
                  <a:schemeClr val="dk1"/>
                </a:solidFill>
                <a:latin typeface="+mj-lt"/>
                <a:ea typeface="Balsamiq Sans"/>
                <a:cs typeface="Balsamiq Sans"/>
                <a:sym typeface="Balsamiq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grpSp>
        <p:nvGrpSpPr>
          <p:cNvPr id="824" name="Google Shape;824;p99"/>
          <p:cNvGrpSpPr/>
          <p:nvPr/>
        </p:nvGrpSpPr>
        <p:grpSpPr>
          <a:xfrm>
            <a:off x="10774261" y="5503638"/>
            <a:ext cx="353927" cy="337535"/>
            <a:chOff x="8373602" y="4288128"/>
            <a:chExt cx="265445" cy="253151"/>
          </a:xfrm>
        </p:grpSpPr>
        <p:sp>
          <p:nvSpPr>
            <p:cNvPr id="825" name="Google Shape;825;p99"/>
            <p:cNvSpPr/>
            <p:nvPr/>
          </p:nvSpPr>
          <p:spPr>
            <a:xfrm>
              <a:off x="8373602" y="4288128"/>
              <a:ext cx="265445" cy="253151"/>
            </a:xfrm>
            <a:custGeom>
              <a:avLst/>
              <a:gdLst/>
              <a:ahLst/>
              <a:cxnLst/>
              <a:rect l="l" t="t" r="r" b="b"/>
              <a:pathLst>
                <a:path w="8140" h="7763" extrusionOk="0">
                  <a:moveTo>
                    <a:pt x="3677" y="692"/>
                  </a:moveTo>
                  <a:cubicBezTo>
                    <a:pt x="5453" y="692"/>
                    <a:pt x="7344" y="2300"/>
                    <a:pt x="7285" y="4480"/>
                  </a:cubicBezTo>
                  <a:cubicBezTo>
                    <a:pt x="7285" y="4607"/>
                    <a:pt x="7348" y="4670"/>
                    <a:pt x="7443" y="4765"/>
                  </a:cubicBezTo>
                  <a:cubicBezTo>
                    <a:pt x="7443" y="4765"/>
                    <a:pt x="7411" y="4765"/>
                    <a:pt x="7411" y="4797"/>
                  </a:cubicBezTo>
                  <a:cubicBezTo>
                    <a:pt x="6666" y="6133"/>
                    <a:pt x="5316" y="7157"/>
                    <a:pt x="3801" y="7157"/>
                  </a:cubicBezTo>
                  <a:cubicBezTo>
                    <a:pt x="3449" y="7157"/>
                    <a:pt x="3088" y="7101"/>
                    <a:pt x="2724" y="6982"/>
                  </a:cubicBezTo>
                  <a:cubicBezTo>
                    <a:pt x="951" y="6348"/>
                    <a:pt x="412" y="4322"/>
                    <a:pt x="1014" y="2738"/>
                  </a:cubicBezTo>
                  <a:cubicBezTo>
                    <a:pt x="1543" y="1295"/>
                    <a:pt x="2589" y="692"/>
                    <a:pt x="3677" y="692"/>
                  </a:cubicBezTo>
                  <a:close/>
                  <a:moveTo>
                    <a:pt x="3843" y="1"/>
                  </a:moveTo>
                  <a:cubicBezTo>
                    <a:pt x="2338" y="1"/>
                    <a:pt x="968" y="971"/>
                    <a:pt x="381" y="2580"/>
                  </a:cubicBezTo>
                  <a:cubicBezTo>
                    <a:pt x="254" y="2897"/>
                    <a:pt x="222" y="3182"/>
                    <a:pt x="191" y="3530"/>
                  </a:cubicBezTo>
                  <a:cubicBezTo>
                    <a:pt x="1" y="5082"/>
                    <a:pt x="634" y="6760"/>
                    <a:pt x="2249" y="7489"/>
                  </a:cubicBezTo>
                  <a:cubicBezTo>
                    <a:pt x="2693" y="7671"/>
                    <a:pt x="3200" y="7762"/>
                    <a:pt x="3724" y="7762"/>
                  </a:cubicBezTo>
                  <a:cubicBezTo>
                    <a:pt x="4472" y="7762"/>
                    <a:pt x="5252" y="7576"/>
                    <a:pt x="5923" y="7204"/>
                  </a:cubicBezTo>
                  <a:cubicBezTo>
                    <a:pt x="6873" y="6697"/>
                    <a:pt x="7506" y="5873"/>
                    <a:pt x="7633" y="4923"/>
                  </a:cubicBezTo>
                  <a:lnTo>
                    <a:pt x="7633" y="4828"/>
                  </a:lnTo>
                  <a:cubicBezTo>
                    <a:pt x="7760" y="4797"/>
                    <a:pt x="7823" y="4670"/>
                    <a:pt x="7855" y="4543"/>
                  </a:cubicBezTo>
                  <a:cubicBezTo>
                    <a:pt x="7855" y="4480"/>
                    <a:pt x="7918" y="4448"/>
                    <a:pt x="7918" y="4353"/>
                  </a:cubicBezTo>
                  <a:cubicBezTo>
                    <a:pt x="8140" y="2390"/>
                    <a:pt x="6588" y="680"/>
                    <a:pt x="4941" y="173"/>
                  </a:cubicBezTo>
                  <a:cubicBezTo>
                    <a:pt x="4573" y="57"/>
                    <a:pt x="4204" y="1"/>
                    <a:pt x="3843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6" name="Google Shape;826;p99"/>
            <p:cNvSpPr/>
            <p:nvPr/>
          </p:nvSpPr>
          <p:spPr>
            <a:xfrm>
              <a:off x="8520249" y="4360881"/>
              <a:ext cx="60981" cy="100211"/>
            </a:xfrm>
            <a:custGeom>
              <a:avLst/>
              <a:gdLst/>
              <a:ahLst/>
              <a:cxnLst/>
              <a:rect l="l" t="t" r="r" b="b"/>
              <a:pathLst>
                <a:path w="1870" h="3073" extrusionOk="0">
                  <a:moveTo>
                    <a:pt x="159" y="1"/>
                  </a:moveTo>
                  <a:cubicBezTo>
                    <a:pt x="32" y="64"/>
                    <a:pt x="1" y="317"/>
                    <a:pt x="191" y="381"/>
                  </a:cubicBezTo>
                  <a:cubicBezTo>
                    <a:pt x="1077" y="697"/>
                    <a:pt x="1584" y="1774"/>
                    <a:pt x="1109" y="2629"/>
                  </a:cubicBezTo>
                  <a:cubicBezTo>
                    <a:pt x="982" y="2851"/>
                    <a:pt x="1204" y="3041"/>
                    <a:pt x="1362" y="3072"/>
                  </a:cubicBezTo>
                  <a:cubicBezTo>
                    <a:pt x="1426" y="3041"/>
                    <a:pt x="1521" y="3009"/>
                    <a:pt x="1552" y="2914"/>
                  </a:cubicBezTo>
                  <a:cubicBezTo>
                    <a:pt x="1869" y="2376"/>
                    <a:pt x="1869" y="1616"/>
                    <a:pt x="1584" y="1014"/>
                  </a:cubicBezTo>
                  <a:cubicBezTo>
                    <a:pt x="1331" y="476"/>
                    <a:pt x="887" y="96"/>
                    <a:pt x="317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7" name="Google Shape;827;p99"/>
            <p:cNvSpPr/>
            <p:nvPr/>
          </p:nvSpPr>
          <p:spPr>
            <a:xfrm>
              <a:off x="8385994" y="4309357"/>
              <a:ext cx="228270" cy="209748"/>
            </a:xfrm>
            <a:custGeom>
              <a:avLst/>
              <a:gdLst/>
              <a:ahLst/>
              <a:cxnLst/>
              <a:rect l="l" t="t" r="r" b="b"/>
              <a:pathLst>
                <a:path w="7000" h="6432" extrusionOk="0">
                  <a:moveTo>
                    <a:pt x="4434" y="1486"/>
                  </a:moveTo>
                  <a:cubicBezTo>
                    <a:pt x="5733" y="1802"/>
                    <a:pt x="6303" y="3386"/>
                    <a:pt x="5701" y="4494"/>
                  </a:cubicBezTo>
                  <a:cubicBezTo>
                    <a:pt x="5669" y="4621"/>
                    <a:pt x="5543" y="4621"/>
                    <a:pt x="5479" y="4621"/>
                  </a:cubicBezTo>
                  <a:cubicBezTo>
                    <a:pt x="5258" y="4621"/>
                    <a:pt x="5099" y="4431"/>
                    <a:pt x="5226" y="4177"/>
                  </a:cubicBezTo>
                  <a:cubicBezTo>
                    <a:pt x="5701" y="3354"/>
                    <a:pt x="5194" y="2277"/>
                    <a:pt x="4308" y="1929"/>
                  </a:cubicBezTo>
                  <a:cubicBezTo>
                    <a:pt x="4118" y="1834"/>
                    <a:pt x="4149" y="1644"/>
                    <a:pt x="4276" y="1517"/>
                  </a:cubicBezTo>
                  <a:cubicBezTo>
                    <a:pt x="4308" y="1486"/>
                    <a:pt x="4403" y="1486"/>
                    <a:pt x="4434" y="1486"/>
                  </a:cubicBezTo>
                  <a:close/>
                  <a:moveTo>
                    <a:pt x="3265" y="1"/>
                  </a:moveTo>
                  <a:cubicBezTo>
                    <a:pt x="2179" y="1"/>
                    <a:pt x="1133" y="608"/>
                    <a:pt x="602" y="2056"/>
                  </a:cubicBezTo>
                  <a:cubicBezTo>
                    <a:pt x="1" y="3639"/>
                    <a:pt x="507" y="5697"/>
                    <a:pt x="2313" y="6236"/>
                  </a:cubicBezTo>
                  <a:cubicBezTo>
                    <a:pt x="2701" y="6370"/>
                    <a:pt x="3088" y="6432"/>
                    <a:pt x="3463" y="6432"/>
                  </a:cubicBezTo>
                  <a:cubicBezTo>
                    <a:pt x="4955" y="6432"/>
                    <a:pt x="6285" y="5455"/>
                    <a:pt x="6968" y="4114"/>
                  </a:cubicBezTo>
                  <a:cubicBezTo>
                    <a:pt x="6968" y="4051"/>
                    <a:pt x="7000" y="4051"/>
                    <a:pt x="7000" y="4051"/>
                  </a:cubicBezTo>
                  <a:cubicBezTo>
                    <a:pt x="6936" y="3987"/>
                    <a:pt x="6841" y="3892"/>
                    <a:pt x="6841" y="3797"/>
                  </a:cubicBezTo>
                  <a:cubicBezTo>
                    <a:pt x="6900" y="1602"/>
                    <a:pt x="5030" y="1"/>
                    <a:pt x="326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28" name="Google Shape;828;p99"/>
          <p:cNvGrpSpPr/>
          <p:nvPr/>
        </p:nvGrpSpPr>
        <p:grpSpPr>
          <a:xfrm>
            <a:off x="10492629" y="5946561"/>
            <a:ext cx="176964" cy="168768"/>
            <a:chOff x="8373602" y="4288128"/>
            <a:chExt cx="265445" cy="253151"/>
          </a:xfrm>
        </p:grpSpPr>
        <p:sp>
          <p:nvSpPr>
            <p:cNvPr id="829" name="Google Shape;829;p99"/>
            <p:cNvSpPr/>
            <p:nvPr/>
          </p:nvSpPr>
          <p:spPr>
            <a:xfrm>
              <a:off x="8373602" y="4288128"/>
              <a:ext cx="265445" cy="253151"/>
            </a:xfrm>
            <a:custGeom>
              <a:avLst/>
              <a:gdLst/>
              <a:ahLst/>
              <a:cxnLst/>
              <a:rect l="l" t="t" r="r" b="b"/>
              <a:pathLst>
                <a:path w="8140" h="7763" extrusionOk="0">
                  <a:moveTo>
                    <a:pt x="3677" y="692"/>
                  </a:moveTo>
                  <a:cubicBezTo>
                    <a:pt x="5453" y="692"/>
                    <a:pt x="7344" y="2300"/>
                    <a:pt x="7285" y="4480"/>
                  </a:cubicBezTo>
                  <a:cubicBezTo>
                    <a:pt x="7285" y="4607"/>
                    <a:pt x="7348" y="4670"/>
                    <a:pt x="7443" y="4765"/>
                  </a:cubicBezTo>
                  <a:cubicBezTo>
                    <a:pt x="7443" y="4765"/>
                    <a:pt x="7411" y="4765"/>
                    <a:pt x="7411" y="4797"/>
                  </a:cubicBezTo>
                  <a:cubicBezTo>
                    <a:pt x="6666" y="6133"/>
                    <a:pt x="5316" y="7157"/>
                    <a:pt x="3801" y="7157"/>
                  </a:cubicBezTo>
                  <a:cubicBezTo>
                    <a:pt x="3449" y="7157"/>
                    <a:pt x="3088" y="7101"/>
                    <a:pt x="2724" y="6982"/>
                  </a:cubicBezTo>
                  <a:cubicBezTo>
                    <a:pt x="951" y="6348"/>
                    <a:pt x="412" y="4322"/>
                    <a:pt x="1014" y="2738"/>
                  </a:cubicBezTo>
                  <a:cubicBezTo>
                    <a:pt x="1543" y="1295"/>
                    <a:pt x="2589" y="692"/>
                    <a:pt x="3677" y="692"/>
                  </a:cubicBezTo>
                  <a:close/>
                  <a:moveTo>
                    <a:pt x="3843" y="1"/>
                  </a:moveTo>
                  <a:cubicBezTo>
                    <a:pt x="2338" y="1"/>
                    <a:pt x="968" y="971"/>
                    <a:pt x="381" y="2580"/>
                  </a:cubicBezTo>
                  <a:cubicBezTo>
                    <a:pt x="254" y="2897"/>
                    <a:pt x="222" y="3182"/>
                    <a:pt x="191" y="3530"/>
                  </a:cubicBezTo>
                  <a:cubicBezTo>
                    <a:pt x="1" y="5082"/>
                    <a:pt x="634" y="6760"/>
                    <a:pt x="2249" y="7489"/>
                  </a:cubicBezTo>
                  <a:cubicBezTo>
                    <a:pt x="2693" y="7671"/>
                    <a:pt x="3200" y="7762"/>
                    <a:pt x="3724" y="7762"/>
                  </a:cubicBezTo>
                  <a:cubicBezTo>
                    <a:pt x="4472" y="7762"/>
                    <a:pt x="5252" y="7576"/>
                    <a:pt x="5923" y="7204"/>
                  </a:cubicBezTo>
                  <a:cubicBezTo>
                    <a:pt x="6873" y="6697"/>
                    <a:pt x="7506" y="5873"/>
                    <a:pt x="7633" y="4923"/>
                  </a:cubicBezTo>
                  <a:lnTo>
                    <a:pt x="7633" y="4828"/>
                  </a:lnTo>
                  <a:cubicBezTo>
                    <a:pt x="7760" y="4797"/>
                    <a:pt x="7823" y="4670"/>
                    <a:pt x="7855" y="4543"/>
                  </a:cubicBezTo>
                  <a:cubicBezTo>
                    <a:pt x="7855" y="4480"/>
                    <a:pt x="7918" y="4448"/>
                    <a:pt x="7918" y="4353"/>
                  </a:cubicBezTo>
                  <a:cubicBezTo>
                    <a:pt x="8140" y="2390"/>
                    <a:pt x="6588" y="680"/>
                    <a:pt x="4941" y="173"/>
                  </a:cubicBezTo>
                  <a:cubicBezTo>
                    <a:pt x="4573" y="57"/>
                    <a:pt x="4204" y="1"/>
                    <a:pt x="3843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0" name="Google Shape;830;p99"/>
            <p:cNvSpPr/>
            <p:nvPr/>
          </p:nvSpPr>
          <p:spPr>
            <a:xfrm>
              <a:off x="8520249" y="4360881"/>
              <a:ext cx="60981" cy="100211"/>
            </a:xfrm>
            <a:custGeom>
              <a:avLst/>
              <a:gdLst/>
              <a:ahLst/>
              <a:cxnLst/>
              <a:rect l="l" t="t" r="r" b="b"/>
              <a:pathLst>
                <a:path w="1870" h="3073" extrusionOk="0">
                  <a:moveTo>
                    <a:pt x="159" y="1"/>
                  </a:moveTo>
                  <a:cubicBezTo>
                    <a:pt x="32" y="64"/>
                    <a:pt x="1" y="317"/>
                    <a:pt x="191" y="381"/>
                  </a:cubicBezTo>
                  <a:cubicBezTo>
                    <a:pt x="1077" y="697"/>
                    <a:pt x="1584" y="1774"/>
                    <a:pt x="1109" y="2629"/>
                  </a:cubicBezTo>
                  <a:cubicBezTo>
                    <a:pt x="982" y="2851"/>
                    <a:pt x="1204" y="3041"/>
                    <a:pt x="1362" y="3072"/>
                  </a:cubicBezTo>
                  <a:cubicBezTo>
                    <a:pt x="1426" y="3041"/>
                    <a:pt x="1521" y="3009"/>
                    <a:pt x="1552" y="2914"/>
                  </a:cubicBezTo>
                  <a:cubicBezTo>
                    <a:pt x="1869" y="2376"/>
                    <a:pt x="1869" y="1616"/>
                    <a:pt x="1584" y="1014"/>
                  </a:cubicBezTo>
                  <a:cubicBezTo>
                    <a:pt x="1331" y="476"/>
                    <a:pt x="887" y="96"/>
                    <a:pt x="317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1" name="Google Shape;831;p99"/>
            <p:cNvSpPr/>
            <p:nvPr/>
          </p:nvSpPr>
          <p:spPr>
            <a:xfrm>
              <a:off x="8385994" y="4309357"/>
              <a:ext cx="228270" cy="209748"/>
            </a:xfrm>
            <a:custGeom>
              <a:avLst/>
              <a:gdLst/>
              <a:ahLst/>
              <a:cxnLst/>
              <a:rect l="l" t="t" r="r" b="b"/>
              <a:pathLst>
                <a:path w="7000" h="6432" extrusionOk="0">
                  <a:moveTo>
                    <a:pt x="4434" y="1486"/>
                  </a:moveTo>
                  <a:cubicBezTo>
                    <a:pt x="5733" y="1802"/>
                    <a:pt x="6303" y="3386"/>
                    <a:pt x="5701" y="4494"/>
                  </a:cubicBezTo>
                  <a:cubicBezTo>
                    <a:pt x="5669" y="4621"/>
                    <a:pt x="5543" y="4621"/>
                    <a:pt x="5479" y="4621"/>
                  </a:cubicBezTo>
                  <a:cubicBezTo>
                    <a:pt x="5258" y="4621"/>
                    <a:pt x="5099" y="4431"/>
                    <a:pt x="5226" y="4177"/>
                  </a:cubicBezTo>
                  <a:cubicBezTo>
                    <a:pt x="5701" y="3354"/>
                    <a:pt x="5194" y="2277"/>
                    <a:pt x="4308" y="1929"/>
                  </a:cubicBezTo>
                  <a:cubicBezTo>
                    <a:pt x="4118" y="1834"/>
                    <a:pt x="4149" y="1644"/>
                    <a:pt x="4276" y="1517"/>
                  </a:cubicBezTo>
                  <a:cubicBezTo>
                    <a:pt x="4308" y="1486"/>
                    <a:pt x="4403" y="1486"/>
                    <a:pt x="4434" y="1486"/>
                  </a:cubicBezTo>
                  <a:close/>
                  <a:moveTo>
                    <a:pt x="3265" y="1"/>
                  </a:moveTo>
                  <a:cubicBezTo>
                    <a:pt x="2179" y="1"/>
                    <a:pt x="1133" y="608"/>
                    <a:pt x="602" y="2056"/>
                  </a:cubicBezTo>
                  <a:cubicBezTo>
                    <a:pt x="1" y="3639"/>
                    <a:pt x="507" y="5697"/>
                    <a:pt x="2313" y="6236"/>
                  </a:cubicBezTo>
                  <a:cubicBezTo>
                    <a:pt x="2701" y="6370"/>
                    <a:pt x="3088" y="6432"/>
                    <a:pt x="3463" y="6432"/>
                  </a:cubicBezTo>
                  <a:cubicBezTo>
                    <a:pt x="4955" y="6432"/>
                    <a:pt x="6285" y="5455"/>
                    <a:pt x="6968" y="4114"/>
                  </a:cubicBezTo>
                  <a:cubicBezTo>
                    <a:pt x="6968" y="4051"/>
                    <a:pt x="7000" y="4051"/>
                    <a:pt x="7000" y="4051"/>
                  </a:cubicBezTo>
                  <a:cubicBezTo>
                    <a:pt x="6936" y="3987"/>
                    <a:pt x="6841" y="3892"/>
                    <a:pt x="6841" y="3797"/>
                  </a:cubicBezTo>
                  <a:cubicBezTo>
                    <a:pt x="6900" y="1602"/>
                    <a:pt x="5030" y="1"/>
                    <a:pt x="326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32" name="Google Shape;832;p99"/>
          <p:cNvGrpSpPr/>
          <p:nvPr/>
        </p:nvGrpSpPr>
        <p:grpSpPr>
          <a:xfrm rot="-2066599">
            <a:off x="11055755" y="4323450"/>
            <a:ext cx="353933" cy="337541"/>
            <a:chOff x="8373602" y="4288128"/>
            <a:chExt cx="265445" cy="253151"/>
          </a:xfrm>
        </p:grpSpPr>
        <p:sp>
          <p:nvSpPr>
            <p:cNvPr id="833" name="Google Shape;833;p99"/>
            <p:cNvSpPr/>
            <p:nvPr/>
          </p:nvSpPr>
          <p:spPr>
            <a:xfrm>
              <a:off x="8373602" y="4288128"/>
              <a:ext cx="265445" cy="253151"/>
            </a:xfrm>
            <a:custGeom>
              <a:avLst/>
              <a:gdLst/>
              <a:ahLst/>
              <a:cxnLst/>
              <a:rect l="l" t="t" r="r" b="b"/>
              <a:pathLst>
                <a:path w="8140" h="7763" extrusionOk="0">
                  <a:moveTo>
                    <a:pt x="3677" y="692"/>
                  </a:moveTo>
                  <a:cubicBezTo>
                    <a:pt x="5453" y="692"/>
                    <a:pt x="7344" y="2300"/>
                    <a:pt x="7285" y="4480"/>
                  </a:cubicBezTo>
                  <a:cubicBezTo>
                    <a:pt x="7285" y="4607"/>
                    <a:pt x="7348" y="4670"/>
                    <a:pt x="7443" y="4765"/>
                  </a:cubicBezTo>
                  <a:cubicBezTo>
                    <a:pt x="7443" y="4765"/>
                    <a:pt x="7411" y="4765"/>
                    <a:pt x="7411" y="4797"/>
                  </a:cubicBezTo>
                  <a:cubicBezTo>
                    <a:pt x="6666" y="6133"/>
                    <a:pt x="5316" y="7157"/>
                    <a:pt x="3801" y="7157"/>
                  </a:cubicBezTo>
                  <a:cubicBezTo>
                    <a:pt x="3449" y="7157"/>
                    <a:pt x="3088" y="7101"/>
                    <a:pt x="2724" y="6982"/>
                  </a:cubicBezTo>
                  <a:cubicBezTo>
                    <a:pt x="951" y="6348"/>
                    <a:pt x="412" y="4322"/>
                    <a:pt x="1014" y="2738"/>
                  </a:cubicBezTo>
                  <a:cubicBezTo>
                    <a:pt x="1543" y="1295"/>
                    <a:pt x="2589" y="692"/>
                    <a:pt x="3677" y="692"/>
                  </a:cubicBezTo>
                  <a:close/>
                  <a:moveTo>
                    <a:pt x="3843" y="1"/>
                  </a:moveTo>
                  <a:cubicBezTo>
                    <a:pt x="2338" y="1"/>
                    <a:pt x="968" y="971"/>
                    <a:pt x="381" y="2580"/>
                  </a:cubicBezTo>
                  <a:cubicBezTo>
                    <a:pt x="254" y="2897"/>
                    <a:pt x="222" y="3182"/>
                    <a:pt x="191" y="3530"/>
                  </a:cubicBezTo>
                  <a:cubicBezTo>
                    <a:pt x="1" y="5082"/>
                    <a:pt x="634" y="6760"/>
                    <a:pt x="2249" y="7489"/>
                  </a:cubicBezTo>
                  <a:cubicBezTo>
                    <a:pt x="2693" y="7671"/>
                    <a:pt x="3200" y="7762"/>
                    <a:pt x="3724" y="7762"/>
                  </a:cubicBezTo>
                  <a:cubicBezTo>
                    <a:pt x="4472" y="7762"/>
                    <a:pt x="5252" y="7576"/>
                    <a:pt x="5923" y="7204"/>
                  </a:cubicBezTo>
                  <a:cubicBezTo>
                    <a:pt x="6873" y="6697"/>
                    <a:pt x="7506" y="5873"/>
                    <a:pt x="7633" y="4923"/>
                  </a:cubicBezTo>
                  <a:lnTo>
                    <a:pt x="7633" y="4828"/>
                  </a:lnTo>
                  <a:cubicBezTo>
                    <a:pt x="7760" y="4797"/>
                    <a:pt x="7823" y="4670"/>
                    <a:pt x="7855" y="4543"/>
                  </a:cubicBezTo>
                  <a:cubicBezTo>
                    <a:pt x="7855" y="4480"/>
                    <a:pt x="7918" y="4448"/>
                    <a:pt x="7918" y="4353"/>
                  </a:cubicBezTo>
                  <a:cubicBezTo>
                    <a:pt x="8140" y="2390"/>
                    <a:pt x="6588" y="680"/>
                    <a:pt x="4941" y="173"/>
                  </a:cubicBezTo>
                  <a:cubicBezTo>
                    <a:pt x="4573" y="57"/>
                    <a:pt x="4204" y="1"/>
                    <a:pt x="3843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4" name="Google Shape;834;p99"/>
            <p:cNvSpPr/>
            <p:nvPr/>
          </p:nvSpPr>
          <p:spPr>
            <a:xfrm>
              <a:off x="8520249" y="4360881"/>
              <a:ext cx="60981" cy="100211"/>
            </a:xfrm>
            <a:custGeom>
              <a:avLst/>
              <a:gdLst/>
              <a:ahLst/>
              <a:cxnLst/>
              <a:rect l="l" t="t" r="r" b="b"/>
              <a:pathLst>
                <a:path w="1870" h="3073" extrusionOk="0">
                  <a:moveTo>
                    <a:pt x="159" y="1"/>
                  </a:moveTo>
                  <a:cubicBezTo>
                    <a:pt x="32" y="64"/>
                    <a:pt x="1" y="317"/>
                    <a:pt x="191" y="381"/>
                  </a:cubicBezTo>
                  <a:cubicBezTo>
                    <a:pt x="1077" y="697"/>
                    <a:pt x="1584" y="1774"/>
                    <a:pt x="1109" y="2629"/>
                  </a:cubicBezTo>
                  <a:cubicBezTo>
                    <a:pt x="982" y="2851"/>
                    <a:pt x="1204" y="3041"/>
                    <a:pt x="1362" y="3072"/>
                  </a:cubicBezTo>
                  <a:cubicBezTo>
                    <a:pt x="1426" y="3041"/>
                    <a:pt x="1521" y="3009"/>
                    <a:pt x="1552" y="2914"/>
                  </a:cubicBezTo>
                  <a:cubicBezTo>
                    <a:pt x="1869" y="2376"/>
                    <a:pt x="1869" y="1616"/>
                    <a:pt x="1584" y="1014"/>
                  </a:cubicBezTo>
                  <a:cubicBezTo>
                    <a:pt x="1331" y="476"/>
                    <a:pt x="887" y="96"/>
                    <a:pt x="317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5" name="Google Shape;835;p99"/>
            <p:cNvSpPr/>
            <p:nvPr/>
          </p:nvSpPr>
          <p:spPr>
            <a:xfrm>
              <a:off x="8385994" y="4309357"/>
              <a:ext cx="228270" cy="209748"/>
            </a:xfrm>
            <a:custGeom>
              <a:avLst/>
              <a:gdLst/>
              <a:ahLst/>
              <a:cxnLst/>
              <a:rect l="l" t="t" r="r" b="b"/>
              <a:pathLst>
                <a:path w="7000" h="6432" extrusionOk="0">
                  <a:moveTo>
                    <a:pt x="4434" y="1486"/>
                  </a:moveTo>
                  <a:cubicBezTo>
                    <a:pt x="5733" y="1802"/>
                    <a:pt x="6303" y="3386"/>
                    <a:pt x="5701" y="4494"/>
                  </a:cubicBezTo>
                  <a:cubicBezTo>
                    <a:pt x="5669" y="4621"/>
                    <a:pt x="5543" y="4621"/>
                    <a:pt x="5479" y="4621"/>
                  </a:cubicBezTo>
                  <a:cubicBezTo>
                    <a:pt x="5258" y="4621"/>
                    <a:pt x="5099" y="4431"/>
                    <a:pt x="5226" y="4177"/>
                  </a:cubicBezTo>
                  <a:cubicBezTo>
                    <a:pt x="5701" y="3354"/>
                    <a:pt x="5194" y="2277"/>
                    <a:pt x="4308" y="1929"/>
                  </a:cubicBezTo>
                  <a:cubicBezTo>
                    <a:pt x="4118" y="1834"/>
                    <a:pt x="4149" y="1644"/>
                    <a:pt x="4276" y="1517"/>
                  </a:cubicBezTo>
                  <a:cubicBezTo>
                    <a:pt x="4308" y="1486"/>
                    <a:pt x="4403" y="1486"/>
                    <a:pt x="4434" y="1486"/>
                  </a:cubicBezTo>
                  <a:close/>
                  <a:moveTo>
                    <a:pt x="3265" y="1"/>
                  </a:moveTo>
                  <a:cubicBezTo>
                    <a:pt x="2179" y="1"/>
                    <a:pt x="1133" y="608"/>
                    <a:pt x="602" y="2056"/>
                  </a:cubicBezTo>
                  <a:cubicBezTo>
                    <a:pt x="1" y="3639"/>
                    <a:pt x="507" y="5697"/>
                    <a:pt x="2313" y="6236"/>
                  </a:cubicBezTo>
                  <a:cubicBezTo>
                    <a:pt x="2701" y="6370"/>
                    <a:pt x="3088" y="6432"/>
                    <a:pt x="3463" y="6432"/>
                  </a:cubicBezTo>
                  <a:cubicBezTo>
                    <a:pt x="4955" y="6432"/>
                    <a:pt x="6285" y="5455"/>
                    <a:pt x="6968" y="4114"/>
                  </a:cubicBezTo>
                  <a:cubicBezTo>
                    <a:pt x="6968" y="4051"/>
                    <a:pt x="7000" y="4051"/>
                    <a:pt x="7000" y="4051"/>
                  </a:cubicBezTo>
                  <a:cubicBezTo>
                    <a:pt x="6936" y="3987"/>
                    <a:pt x="6841" y="3892"/>
                    <a:pt x="6841" y="3797"/>
                  </a:cubicBezTo>
                  <a:cubicBezTo>
                    <a:pt x="6900" y="1602"/>
                    <a:pt x="5030" y="1"/>
                    <a:pt x="326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36" name="Google Shape;836;p99"/>
          <p:cNvGrpSpPr/>
          <p:nvPr/>
        </p:nvGrpSpPr>
        <p:grpSpPr>
          <a:xfrm>
            <a:off x="10695727" y="6149767"/>
            <a:ext cx="176964" cy="168768"/>
            <a:chOff x="8373602" y="4288128"/>
            <a:chExt cx="265445" cy="253151"/>
          </a:xfrm>
        </p:grpSpPr>
        <p:sp>
          <p:nvSpPr>
            <p:cNvPr id="837" name="Google Shape;837;p99"/>
            <p:cNvSpPr/>
            <p:nvPr/>
          </p:nvSpPr>
          <p:spPr>
            <a:xfrm>
              <a:off x="8373602" y="4288128"/>
              <a:ext cx="265445" cy="253151"/>
            </a:xfrm>
            <a:custGeom>
              <a:avLst/>
              <a:gdLst/>
              <a:ahLst/>
              <a:cxnLst/>
              <a:rect l="l" t="t" r="r" b="b"/>
              <a:pathLst>
                <a:path w="8140" h="7763" extrusionOk="0">
                  <a:moveTo>
                    <a:pt x="3677" y="692"/>
                  </a:moveTo>
                  <a:cubicBezTo>
                    <a:pt x="5453" y="692"/>
                    <a:pt x="7344" y="2300"/>
                    <a:pt x="7285" y="4480"/>
                  </a:cubicBezTo>
                  <a:cubicBezTo>
                    <a:pt x="7285" y="4607"/>
                    <a:pt x="7348" y="4670"/>
                    <a:pt x="7443" y="4765"/>
                  </a:cubicBezTo>
                  <a:cubicBezTo>
                    <a:pt x="7443" y="4765"/>
                    <a:pt x="7411" y="4765"/>
                    <a:pt x="7411" y="4797"/>
                  </a:cubicBezTo>
                  <a:cubicBezTo>
                    <a:pt x="6666" y="6133"/>
                    <a:pt x="5316" y="7157"/>
                    <a:pt x="3801" y="7157"/>
                  </a:cubicBezTo>
                  <a:cubicBezTo>
                    <a:pt x="3449" y="7157"/>
                    <a:pt x="3088" y="7101"/>
                    <a:pt x="2724" y="6982"/>
                  </a:cubicBezTo>
                  <a:cubicBezTo>
                    <a:pt x="951" y="6348"/>
                    <a:pt x="412" y="4322"/>
                    <a:pt x="1014" y="2738"/>
                  </a:cubicBezTo>
                  <a:cubicBezTo>
                    <a:pt x="1543" y="1295"/>
                    <a:pt x="2589" y="692"/>
                    <a:pt x="3677" y="692"/>
                  </a:cubicBezTo>
                  <a:close/>
                  <a:moveTo>
                    <a:pt x="3843" y="1"/>
                  </a:moveTo>
                  <a:cubicBezTo>
                    <a:pt x="2338" y="1"/>
                    <a:pt x="968" y="971"/>
                    <a:pt x="381" y="2580"/>
                  </a:cubicBezTo>
                  <a:cubicBezTo>
                    <a:pt x="254" y="2897"/>
                    <a:pt x="222" y="3182"/>
                    <a:pt x="191" y="3530"/>
                  </a:cubicBezTo>
                  <a:cubicBezTo>
                    <a:pt x="1" y="5082"/>
                    <a:pt x="634" y="6760"/>
                    <a:pt x="2249" y="7489"/>
                  </a:cubicBezTo>
                  <a:cubicBezTo>
                    <a:pt x="2693" y="7671"/>
                    <a:pt x="3200" y="7762"/>
                    <a:pt x="3724" y="7762"/>
                  </a:cubicBezTo>
                  <a:cubicBezTo>
                    <a:pt x="4472" y="7762"/>
                    <a:pt x="5252" y="7576"/>
                    <a:pt x="5923" y="7204"/>
                  </a:cubicBezTo>
                  <a:cubicBezTo>
                    <a:pt x="6873" y="6697"/>
                    <a:pt x="7506" y="5873"/>
                    <a:pt x="7633" y="4923"/>
                  </a:cubicBezTo>
                  <a:lnTo>
                    <a:pt x="7633" y="4828"/>
                  </a:lnTo>
                  <a:cubicBezTo>
                    <a:pt x="7760" y="4797"/>
                    <a:pt x="7823" y="4670"/>
                    <a:pt x="7855" y="4543"/>
                  </a:cubicBezTo>
                  <a:cubicBezTo>
                    <a:pt x="7855" y="4480"/>
                    <a:pt x="7918" y="4448"/>
                    <a:pt x="7918" y="4353"/>
                  </a:cubicBezTo>
                  <a:cubicBezTo>
                    <a:pt x="8140" y="2390"/>
                    <a:pt x="6588" y="680"/>
                    <a:pt x="4941" y="173"/>
                  </a:cubicBezTo>
                  <a:cubicBezTo>
                    <a:pt x="4573" y="57"/>
                    <a:pt x="4204" y="1"/>
                    <a:pt x="3843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8" name="Google Shape;838;p99"/>
            <p:cNvSpPr/>
            <p:nvPr/>
          </p:nvSpPr>
          <p:spPr>
            <a:xfrm>
              <a:off x="8520249" y="4360881"/>
              <a:ext cx="60981" cy="100211"/>
            </a:xfrm>
            <a:custGeom>
              <a:avLst/>
              <a:gdLst/>
              <a:ahLst/>
              <a:cxnLst/>
              <a:rect l="l" t="t" r="r" b="b"/>
              <a:pathLst>
                <a:path w="1870" h="3073" extrusionOk="0">
                  <a:moveTo>
                    <a:pt x="159" y="1"/>
                  </a:moveTo>
                  <a:cubicBezTo>
                    <a:pt x="32" y="64"/>
                    <a:pt x="1" y="317"/>
                    <a:pt x="191" y="381"/>
                  </a:cubicBezTo>
                  <a:cubicBezTo>
                    <a:pt x="1077" y="697"/>
                    <a:pt x="1584" y="1774"/>
                    <a:pt x="1109" y="2629"/>
                  </a:cubicBezTo>
                  <a:cubicBezTo>
                    <a:pt x="982" y="2851"/>
                    <a:pt x="1204" y="3041"/>
                    <a:pt x="1362" y="3072"/>
                  </a:cubicBezTo>
                  <a:cubicBezTo>
                    <a:pt x="1426" y="3041"/>
                    <a:pt x="1521" y="3009"/>
                    <a:pt x="1552" y="2914"/>
                  </a:cubicBezTo>
                  <a:cubicBezTo>
                    <a:pt x="1869" y="2376"/>
                    <a:pt x="1869" y="1616"/>
                    <a:pt x="1584" y="1014"/>
                  </a:cubicBezTo>
                  <a:cubicBezTo>
                    <a:pt x="1331" y="476"/>
                    <a:pt x="887" y="96"/>
                    <a:pt x="317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9" name="Google Shape;839;p99"/>
            <p:cNvSpPr/>
            <p:nvPr/>
          </p:nvSpPr>
          <p:spPr>
            <a:xfrm>
              <a:off x="8385994" y="4309357"/>
              <a:ext cx="228270" cy="209748"/>
            </a:xfrm>
            <a:custGeom>
              <a:avLst/>
              <a:gdLst/>
              <a:ahLst/>
              <a:cxnLst/>
              <a:rect l="l" t="t" r="r" b="b"/>
              <a:pathLst>
                <a:path w="7000" h="6432" extrusionOk="0">
                  <a:moveTo>
                    <a:pt x="4434" y="1486"/>
                  </a:moveTo>
                  <a:cubicBezTo>
                    <a:pt x="5733" y="1802"/>
                    <a:pt x="6303" y="3386"/>
                    <a:pt x="5701" y="4494"/>
                  </a:cubicBezTo>
                  <a:cubicBezTo>
                    <a:pt x="5669" y="4621"/>
                    <a:pt x="5543" y="4621"/>
                    <a:pt x="5479" y="4621"/>
                  </a:cubicBezTo>
                  <a:cubicBezTo>
                    <a:pt x="5258" y="4621"/>
                    <a:pt x="5099" y="4431"/>
                    <a:pt x="5226" y="4177"/>
                  </a:cubicBezTo>
                  <a:cubicBezTo>
                    <a:pt x="5701" y="3354"/>
                    <a:pt x="5194" y="2277"/>
                    <a:pt x="4308" y="1929"/>
                  </a:cubicBezTo>
                  <a:cubicBezTo>
                    <a:pt x="4118" y="1834"/>
                    <a:pt x="4149" y="1644"/>
                    <a:pt x="4276" y="1517"/>
                  </a:cubicBezTo>
                  <a:cubicBezTo>
                    <a:pt x="4308" y="1486"/>
                    <a:pt x="4403" y="1486"/>
                    <a:pt x="4434" y="1486"/>
                  </a:cubicBezTo>
                  <a:close/>
                  <a:moveTo>
                    <a:pt x="3265" y="1"/>
                  </a:moveTo>
                  <a:cubicBezTo>
                    <a:pt x="2179" y="1"/>
                    <a:pt x="1133" y="608"/>
                    <a:pt x="602" y="2056"/>
                  </a:cubicBezTo>
                  <a:cubicBezTo>
                    <a:pt x="1" y="3639"/>
                    <a:pt x="507" y="5697"/>
                    <a:pt x="2313" y="6236"/>
                  </a:cubicBezTo>
                  <a:cubicBezTo>
                    <a:pt x="2701" y="6370"/>
                    <a:pt x="3088" y="6432"/>
                    <a:pt x="3463" y="6432"/>
                  </a:cubicBezTo>
                  <a:cubicBezTo>
                    <a:pt x="4955" y="6432"/>
                    <a:pt x="6285" y="5455"/>
                    <a:pt x="6968" y="4114"/>
                  </a:cubicBezTo>
                  <a:cubicBezTo>
                    <a:pt x="6968" y="4051"/>
                    <a:pt x="7000" y="4051"/>
                    <a:pt x="7000" y="4051"/>
                  </a:cubicBezTo>
                  <a:cubicBezTo>
                    <a:pt x="6936" y="3987"/>
                    <a:pt x="6841" y="3892"/>
                    <a:pt x="6841" y="3797"/>
                  </a:cubicBezTo>
                  <a:cubicBezTo>
                    <a:pt x="6900" y="1602"/>
                    <a:pt x="5030" y="1"/>
                    <a:pt x="326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40" name="Google Shape;840;p99"/>
          <p:cNvGrpSpPr/>
          <p:nvPr/>
        </p:nvGrpSpPr>
        <p:grpSpPr>
          <a:xfrm>
            <a:off x="11220795" y="2913395"/>
            <a:ext cx="176964" cy="168768"/>
            <a:chOff x="8373602" y="4288128"/>
            <a:chExt cx="265445" cy="253151"/>
          </a:xfrm>
        </p:grpSpPr>
        <p:sp>
          <p:nvSpPr>
            <p:cNvPr id="841" name="Google Shape;841;p99"/>
            <p:cNvSpPr/>
            <p:nvPr/>
          </p:nvSpPr>
          <p:spPr>
            <a:xfrm>
              <a:off x="8373602" y="4288128"/>
              <a:ext cx="265445" cy="253151"/>
            </a:xfrm>
            <a:custGeom>
              <a:avLst/>
              <a:gdLst/>
              <a:ahLst/>
              <a:cxnLst/>
              <a:rect l="l" t="t" r="r" b="b"/>
              <a:pathLst>
                <a:path w="8140" h="7763" extrusionOk="0">
                  <a:moveTo>
                    <a:pt x="3677" y="692"/>
                  </a:moveTo>
                  <a:cubicBezTo>
                    <a:pt x="5453" y="692"/>
                    <a:pt x="7344" y="2300"/>
                    <a:pt x="7285" y="4480"/>
                  </a:cubicBezTo>
                  <a:cubicBezTo>
                    <a:pt x="7285" y="4607"/>
                    <a:pt x="7348" y="4670"/>
                    <a:pt x="7443" y="4765"/>
                  </a:cubicBezTo>
                  <a:cubicBezTo>
                    <a:pt x="7443" y="4765"/>
                    <a:pt x="7411" y="4765"/>
                    <a:pt x="7411" y="4797"/>
                  </a:cubicBezTo>
                  <a:cubicBezTo>
                    <a:pt x="6666" y="6133"/>
                    <a:pt x="5316" y="7157"/>
                    <a:pt x="3801" y="7157"/>
                  </a:cubicBezTo>
                  <a:cubicBezTo>
                    <a:pt x="3449" y="7157"/>
                    <a:pt x="3088" y="7101"/>
                    <a:pt x="2724" y="6982"/>
                  </a:cubicBezTo>
                  <a:cubicBezTo>
                    <a:pt x="951" y="6348"/>
                    <a:pt x="412" y="4322"/>
                    <a:pt x="1014" y="2738"/>
                  </a:cubicBezTo>
                  <a:cubicBezTo>
                    <a:pt x="1543" y="1295"/>
                    <a:pt x="2589" y="692"/>
                    <a:pt x="3677" y="692"/>
                  </a:cubicBezTo>
                  <a:close/>
                  <a:moveTo>
                    <a:pt x="3843" y="1"/>
                  </a:moveTo>
                  <a:cubicBezTo>
                    <a:pt x="2338" y="1"/>
                    <a:pt x="968" y="971"/>
                    <a:pt x="381" y="2580"/>
                  </a:cubicBezTo>
                  <a:cubicBezTo>
                    <a:pt x="254" y="2897"/>
                    <a:pt x="222" y="3182"/>
                    <a:pt x="191" y="3530"/>
                  </a:cubicBezTo>
                  <a:cubicBezTo>
                    <a:pt x="1" y="5082"/>
                    <a:pt x="634" y="6760"/>
                    <a:pt x="2249" y="7489"/>
                  </a:cubicBezTo>
                  <a:cubicBezTo>
                    <a:pt x="2693" y="7671"/>
                    <a:pt x="3200" y="7762"/>
                    <a:pt x="3724" y="7762"/>
                  </a:cubicBezTo>
                  <a:cubicBezTo>
                    <a:pt x="4472" y="7762"/>
                    <a:pt x="5252" y="7576"/>
                    <a:pt x="5923" y="7204"/>
                  </a:cubicBezTo>
                  <a:cubicBezTo>
                    <a:pt x="6873" y="6697"/>
                    <a:pt x="7506" y="5873"/>
                    <a:pt x="7633" y="4923"/>
                  </a:cubicBezTo>
                  <a:lnTo>
                    <a:pt x="7633" y="4828"/>
                  </a:lnTo>
                  <a:cubicBezTo>
                    <a:pt x="7760" y="4797"/>
                    <a:pt x="7823" y="4670"/>
                    <a:pt x="7855" y="4543"/>
                  </a:cubicBezTo>
                  <a:cubicBezTo>
                    <a:pt x="7855" y="4480"/>
                    <a:pt x="7918" y="4448"/>
                    <a:pt x="7918" y="4353"/>
                  </a:cubicBezTo>
                  <a:cubicBezTo>
                    <a:pt x="8140" y="2390"/>
                    <a:pt x="6588" y="680"/>
                    <a:pt x="4941" y="173"/>
                  </a:cubicBezTo>
                  <a:cubicBezTo>
                    <a:pt x="4573" y="57"/>
                    <a:pt x="4204" y="1"/>
                    <a:pt x="3843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2" name="Google Shape;842;p99"/>
            <p:cNvSpPr/>
            <p:nvPr/>
          </p:nvSpPr>
          <p:spPr>
            <a:xfrm>
              <a:off x="8520249" y="4360881"/>
              <a:ext cx="60981" cy="100211"/>
            </a:xfrm>
            <a:custGeom>
              <a:avLst/>
              <a:gdLst/>
              <a:ahLst/>
              <a:cxnLst/>
              <a:rect l="l" t="t" r="r" b="b"/>
              <a:pathLst>
                <a:path w="1870" h="3073" extrusionOk="0">
                  <a:moveTo>
                    <a:pt x="159" y="1"/>
                  </a:moveTo>
                  <a:cubicBezTo>
                    <a:pt x="32" y="64"/>
                    <a:pt x="1" y="317"/>
                    <a:pt x="191" y="381"/>
                  </a:cubicBezTo>
                  <a:cubicBezTo>
                    <a:pt x="1077" y="697"/>
                    <a:pt x="1584" y="1774"/>
                    <a:pt x="1109" y="2629"/>
                  </a:cubicBezTo>
                  <a:cubicBezTo>
                    <a:pt x="982" y="2851"/>
                    <a:pt x="1204" y="3041"/>
                    <a:pt x="1362" y="3072"/>
                  </a:cubicBezTo>
                  <a:cubicBezTo>
                    <a:pt x="1426" y="3041"/>
                    <a:pt x="1521" y="3009"/>
                    <a:pt x="1552" y="2914"/>
                  </a:cubicBezTo>
                  <a:cubicBezTo>
                    <a:pt x="1869" y="2376"/>
                    <a:pt x="1869" y="1616"/>
                    <a:pt x="1584" y="1014"/>
                  </a:cubicBezTo>
                  <a:cubicBezTo>
                    <a:pt x="1331" y="476"/>
                    <a:pt x="887" y="96"/>
                    <a:pt x="317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3" name="Google Shape;843;p99"/>
            <p:cNvSpPr/>
            <p:nvPr/>
          </p:nvSpPr>
          <p:spPr>
            <a:xfrm>
              <a:off x="8385994" y="4309357"/>
              <a:ext cx="228270" cy="209748"/>
            </a:xfrm>
            <a:custGeom>
              <a:avLst/>
              <a:gdLst/>
              <a:ahLst/>
              <a:cxnLst/>
              <a:rect l="l" t="t" r="r" b="b"/>
              <a:pathLst>
                <a:path w="7000" h="6432" extrusionOk="0">
                  <a:moveTo>
                    <a:pt x="4434" y="1486"/>
                  </a:moveTo>
                  <a:cubicBezTo>
                    <a:pt x="5733" y="1802"/>
                    <a:pt x="6303" y="3386"/>
                    <a:pt x="5701" y="4494"/>
                  </a:cubicBezTo>
                  <a:cubicBezTo>
                    <a:pt x="5669" y="4621"/>
                    <a:pt x="5543" y="4621"/>
                    <a:pt x="5479" y="4621"/>
                  </a:cubicBezTo>
                  <a:cubicBezTo>
                    <a:pt x="5258" y="4621"/>
                    <a:pt x="5099" y="4431"/>
                    <a:pt x="5226" y="4177"/>
                  </a:cubicBezTo>
                  <a:cubicBezTo>
                    <a:pt x="5701" y="3354"/>
                    <a:pt x="5194" y="2277"/>
                    <a:pt x="4308" y="1929"/>
                  </a:cubicBezTo>
                  <a:cubicBezTo>
                    <a:pt x="4118" y="1834"/>
                    <a:pt x="4149" y="1644"/>
                    <a:pt x="4276" y="1517"/>
                  </a:cubicBezTo>
                  <a:cubicBezTo>
                    <a:pt x="4308" y="1486"/>
                    <a:pt x="4403" y="1486"/>
                    <a:pt x="4434" y="1486"/>
                  </a:cubicBezTo>
                  <a:close/>
                  <a:moveTo>
                    <a:pt x="3265" y="1"/>
                  </a:moveTo>
                  <a:cubicBezTo>
                    <a:pt x="2179" y="1"/>
                    <a:pt x="1133" y="608"/>
                    <a:pt x="602" y="2056"/>
                  </a:cubicBezTo>
                  <a:cubicBezTo>
                    <a:pt x="1" y="3639"/>
                    <a:pt x="507" y="5697"/>
                    <a:pt x="2313" y="6236"/>
                  </a:cubicBezTo>
                  <a:cubicBezTo>
                    <a:pt x="2701" y="6370"/>
                    <a:pt x="3088" y="6432"/>
                    <a:pt x="3463" y="6432"/>
                  </a:cubicBezTo>
                  <a:cubicBezTo>
                    <a:pt x="4955" y="6432"/>
                    <a:pt x="6285" y="5455"/>
                    <a:pt x="6968" y="4114"/>
                  </a:cubicBezTo>
                  <a:cubicBezTo>
                    <a:pt x="6968" y="4051"/>
                    <a:pt x="7000" y="4051"/>
                    <a:pt x="7000" y="4051"/>
                  </a:cubicBezTo>
                  <a:cubicBezTo>
                    <a:pt x="6936" y="3987"/>
                    <a:pt x="6841" y="3892"/>
                    <a:pt x="6841" y="3797"/>
                  </a:cubicBezTo>
                  <a:cubicBezTo>
                    <a:pt x="6900" y="1602"/>
                    <a:pt x="5030" y="1"/>
                    <a:pt x="326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44" name="Google Shape;844;p99"/>
          <p:cNvGrpSpPr/>
          <p:nvPr/>
        </p:nvGrpSpPr>
        <p:grpSpPr>
          <a:xfrm rot="-2066599">
            <a:off x="10557055" y="785250"/>
            <a:ext cx="353933" cy="337541"/>
            <a:chOff x="8373602" y="4288128"/>
            <a:chExt cx="265445" cy="253151"/>
          </a:xfrm>
        </p:grpSpPr>
        <p:sp>
          <p:nvSpPr>
            <p:cNvPr id="845" name="Google Shape;845;p99"/>
            <p:cNvSpPr/>
            <p:nvPr/>
          </p:nvSpPr>
          <p:spPr>
            <a:xfrm>
              <a:off x="8373602" y="4288128"/>
              <a:ext cx="265445" cy="253151"/>
            </a:xfrm>
            <a:custGeom>
              <a:avLst/>
              <a:gdLst/>
              <a:ahLst/>
              <a:cxnLst/>
              <a:rect l="l" t="t" r="r" b="b"/>
              <a:pathLst>
                <a:path w="8140" h="7763" extrusionOk="0">
                  <a:moveTo>
                    <a:pt x="3677" y="692"/>
                  </a:moveTo>
                  <a:cubicBezTo>
                    <a:pt x="5453" y="692"/>
                    <a:pt x="7344" y="2300"/>
                    <a:pt x="7285" y="4480"/>
                  </a:cubicBezTo>
                  <a:cubicBezTo>
                    <a:pt x="7285" y="4607"/>
                    <a:pt x="7348" y="4670"/>
                    <a:pt x="7443" y="4765"/>
                  </a:cubicBezTo>
                  <a:cubicBezTo>
                    <a:pt x="7443" y="4765"/>
                    <a:pt x="7411" y="4765"/>
                    <a:pt x="7411" y="4797"/>
                  </a:cubicBezTo>
                  <a:cubicBezTo>
                    <a:pt x="6666" y="6133"/>
                    <a:pt x="5316" y="7157"/>
                    <a:pt x="3801" y="7157"/>
                  </a:cubicBezTo>
                  <a:cubicBezTo>
                    <a:pt x="3449" y="7157"/>
                    <a:pt x="3088" y="7101"/>
                    <a:pt x="2724" y="6982"/>
                  </a:cubicBezTo>
                  <a:cubicBezTo>
                    <a:pt x="951" y="6348"/>
                    <a:pt x="412" y="4322"/>
                    <a:pt x="1014" y="2738"/>
                  </a:cubicBezTo>
                  <a:cubicBezTo>
                    <a:pt x="1543" y="1295"/>
                    <a:pt x="2589" y="692"/>
                    <a:pt x="3677" y="692"/>
                  </a:cubicBezTo>
                  <a:close/>
                  <a:moveTo>
                    <a:pt x="3843" y="1"/>
                  </a:moveTo>
                  <a:cubicBezTo>
                    <a:pt x="2338" y="1"/>
                    <a:pt x="968" y="971"/>
                    <a:pt x="381" y="2580"/>
                  </a:cubicBezTo>
                  <a:cubicBezTo>
                    <a:pt x="254" y="2897"/>
                    <a:pt x="222" y="3182"/>
                    <a:pt x="191" y="3530"/>
                  </a:cubicBezTo>
                  <a:cubicBezTo>
                    <a:pt x="1" y="5082"/>
                    <a:pt x="634" y="6760"/>
                    <a:pt x="2249" y="7489"/>
                  </a:cubicBezTo>
                  <a:cubicBezTo>
                    <a:pt x="2693" y="7671"/>
                    <a:pt x="3200" y="7762"/>
                    <a:pt x="3724" y="7762"/>
                  </a:cubicBezTo>
                  <a:cubicBezTo>
                    <a:pt x="4472" y="7762"/>
                    <a:pt x="5252" y="7576"/>
                    <a:pt x="5923" y="7204"/>
                  </a:cubicBezTo>
                  <a:cubicBezTo>
                    <a:pt x="6873" y="6697"/>
                    <a:pt x="7506" y="5873"/>
                    <a:pt x="7633" y="4923"/>
                  </a:cubicBezTo>
                  <a:lnTo>
                    <a:pt x="7633" y="4828"/>
                  </a:lnTo>
                  <a:cubicBezTo>
                    <a:pt x="7760" y="4797"/>
                    <a:pt x="7823" y="4670"/>
                    <a:pt x="7855" y="4543"/>
                  </a:cubicBezTo>
                  <a:cubicBezTo>
                    <a:pt x="7855" y="4480"/>
                    <a:pt x="7918" y="4448"/>
                    <a:pt x="7918" y="4353"/>
                  </a:cubicBezTo>
                  <a:cubicBezTo>
                    <a:pt x="8140" y="2390"/>
                    <a:pt x="6588" y="680"/>
                    <a:pt x="4941" y="173"/>
                  </a:cubicBezTo>
                  <a:cubicBezTo>
                    <a:pt x="4573" y="57"/>
                    <a:pt x="4204" y="1"/>
                    <a:pt x="3843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6" name="Google Shape;846;p99"/>
            <p:cNvSpPr/>
            <p:nvPr/>
          </p:nvSpPr>
          <p:spPr>
            <a:xfrm>
              <a:off x="8520249" y="4360881"/>
              <a:ext cx="60981" cy="100211"/>
            </a:xfrm>
            <a:custGeom>
              <a:avLst/>
              <a:gdLst/>
              <a:ahLst/>
              <a:cxnLst/>
              <a:rect l="l" t="t" r="r" b="b"/>
              <a:pathLst>
                <a:path w="1870" h="3073" extrusionOk="0">
                  <a:moveTo>
                    <a:pt x="159" y="1"/>
                  </a:moveTo>
                  <a:cubicBezTo>
                    <a:pt x="32" y="64"/>
                    <a:pt x="1" y="317"/>
                    <a:pt x="191" y="381"/>
                  </a:cubicBezTo>
                  <a:cubicBezTo>
                    <a:pt x="1077" y="697"/>
                    <a:pt x="1584" y="1774"/>
                    <a:pt x="1109" y="2629"/>
                  </a:cubicBezTo>
                  <a:cubicBezTo>
                    <a:pt x="982" y="2851"/>
                    <a:pt x="1204" y="3041"/>
                    <a:pt x="1362" y="3072"/>
                  </a:cubicBezTo>
                  <a:cubicBezTo>
                    <a:pt x="1426" y="3041"/>
                    <a:pt x="1521" y="3009"/>
                    <a:pt x="1552" y="2914"/>
                  </a:cubicBezTo>
                  <a:cubicBezTo>
                    <a:pt x="1869" y="2376"/>
                    <a:pt x="1869" y="1616"/>
                    <a:pt x="1584" y="1014"/>
                  </a:cubicBezTo>
                  <a:cubicBezTo>
                    <a:pt x="1331" y="476"/>
                    <a:pt x="887" y="96"/>
                    <a:pt x="317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7" name="Google Shape;847;p99"/>
            <p:cNvSpPr/>
            <p:nvPr/>
          </p:nvSpPr>
          <p:spPr>
            <a:xfrm>
              <a:off x="8385994" y="4309357"/>
              <a:ext cx="228270" cy="209748"/>
            </a:xfrm>
            <a:custGeom>
              <a:avLst/>
              <a:gdLst/>
              <a:ahLst/>
              <a:cxnLst/>
              <a:rect l="l" t="t" r="r" b="b"/>
              <a:pathLst>
                <a:path w="7000" h="6432" extrusionOk="0">
                  <a:moveTo>
                    <a:pt x="4434" y="1486"/>
                  </a:moveTo>
                  <a:cubicBezTo>
                    <a:pt x="5733" y="1802"/>
                    <a:pt x="6303" y="3386"/>
                    <a:pt x="5701" y="4494"/>
                  </a:cubicBezTo>
                  <a:cubicBezTo>
                    <a:pt x="5669" y="4621"/>
                    <a:pt x="5543" y="4621"/>
                    <a:pt x="5479" y="4621"/>
                  </a:cubicBezTo>
                  <a:cubicBezTo>
                    <a:pt x="5258" y="4621"/>
                    <a:pt x="5099" y="4431"/>
                    <a:pt x="5226" y="4177"/>
                  </a:cubicBezTo>
                  <a:cubicBezTo>
                    <a:pt x="5701" y="3354"/>
                    <a:pt x="5194" y="2277"/>
                    <a:pt x="4308" y="1929"/>
                  </a:cubicBezTo>
                  <a:cubicBezTo>
                    <a:pt x="4118" y="1834"/>
                    <a:pt x="4149" y="1644"/>
                    <a:pt x="4276" y="1517"/>
                  </a:cubicBezTo>
                  <a:cubicBezTo>
                    <a:pt x="4308" y="1486"/>
                    <a:pt x="4403" y="1486"/>
                    <a:pt x="4434" y="1486"/>
                  </a:cubicBezTo>
                  <a:close/>
                  <a:moveTo>
                    <a:pt x="3265" y="1"/>
                  </a:moveTo>
                  <a:cubicBezTo>
                    <a:pt x="2179" y="1"/>
                    <a:pt x="1133" y="608"/>
                    <a:pt x="602" y="2056"/>
                  </a:cubicBezTo>
                  <a:cubicBezTo>
                    <a:pt x="1" y="3639"/>
                    <a:pt x="507" y="5697"/>
                    <a:pt x="2313" y="6236"/>
                  </a:cubicBezTo>
                  <a:cubicBezTo>
                    <a:pt x="2701" y="6370"/>
                    <a:pt x="3088" y="6432"/>
                    <a:pt x="3463" y="6432"/>
                  </a:cubicBezTo>
                  <a:cubicBezTo>
                    <a:pt x="4955" y="6432"/>
                    <a:pt x="6285" y="5455"/>
                    <a:pt x="6968" y="4114"/>
                  </a:cubicBezTo>
                  <a:cubicBezTo>
                    <a:pt x="6968" y="4051"/>
                    <a:pt x="7000" y="4051"/>
                    <a:pt x="7000" y="4051"/>
                  </a:cubicBezTo>
                  <a:cubicBezTo>
                    <a:pt x="6936" y="3987"/>
                    <a:pt x="6841" y="3892"/>
                    <a:pt x="6841" y="3797"/>
                  </a:cubicBezTo>
                  <a:cubicBezTo>
                    <a:pt x="6900" y="1602"/>
                    <a:pt x="5030" y="1"/>
                    <a:pt x="326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48" name="Google Shape;848;p99"/>
          <p:cNvGrpSpPr/>
          <p:nvPr/>
        </p:nvGrpSpPr>
        <p:grpSpPr>
          <a:xfrm rot="-2066793">
            <a:off x="10929364" y="1594401"/>
            <a:ext cx="176952" cy="168756"/>
            <a:chOff x="8373602" y="4288128"/>
            <a:chExt cx="265445" cy="253151"/>
          </a:xfrm>
        </p:grpSpPr>
        <p:sp>
          <p:nvSpPr>
            <p:cNvPr id="849" name="Google Shape;849;p99"/>
            <p:cNvSpPr/>
            <p:nvPr/>
          </p:nvSpPr>
          <p:spPr>
            <a:xfrm>
              <a:off x="8373602" y="4288128"/>
              <a:ext cx="265445" cy="253151"/>
            </a:xfrm>
            <a:custGeom>
              <a:avLst/>
              <a:gdLst/>
              <a:ahLst/>
              <a:cxnLst/>
              <a:rect l="l" t="t" r="r" b="b"/>
              <a:pathLst>
                <a:path w="8140" h="7763" extrusionOk="0">
                  <a:moveTo>
                    <a:pt x="3677" y="692"/>
                  </a:moveTo>
                  <a:cubicBezTo>
                    <a:pt x="5453" y="692"/>
                    <a:pt x="7344" y="2300"/>
                    <a:pt x="7285" y="4480"/>
                  </a:cubicBezTo>
                  <a:cubicBezTo>
                    <a:pt x="7285" y="4607"/>
                    <a:pt x="7348" y="4670"/>
                    <a:pt x="7443" y="4765"/>
                  </a:cubicBezTo>
                  <a:cubicBezTo>
                    <a:pt x="7443" y="4765"/>
                    <a:pt x="7411" y="4765"/>
                    <a:pt x="7411" y="4797"/>
                  </a:cubicBezTo>
                  <a:cubicBezTo>
                    <a:pt x="6666" y="6133"/>
                    <a:pt x="5316" y="7157"/>
                    <a:pt x="3801" y="7157"/>
                  </a:cubicBezTo>
                  <a:cubicBezTo>
                    <a:pt x="3449" y="7157"/>
                    <a:pt x="3088" y="7101"/>
                    <a:pt x="2724" y="6982"/>
                  </a:cubicBezTo>
                  <a:cubicBezTo>
                    <a:pt x="951" y="6348"/>
                    <a:pt x="412" y="4322"/>
                    <a:pt x="1014" y="2738"/>
                  </a:cubicBezTo>
                  <a:cubicBezTo>
                    <a:pt x="1543" y="1295"/>
                    <a:pt x="2589" y="692"/>
                    <a:pt x="3677" y="692"/>
                  </a:cubicBezTo>
                  <a:close/>
                  <a:moveTo>
                    <a:pt x="3843" y="1"/>
                  </a:moveTo>
                  <a:cubicBezTo>
                    <a:pt x="2338" y="1"/>
                    <a:pt x="968" y="971"/>
                    <a:pt x="381" y="2580"/>
                  </a:cubicBezTo>
                  <a:cubicBezTo>
                    <a:pt x="254" y="2897"/>
                    <a:pt x="222" y="3182"/>
                    <a:pt x="191" y="3530"/>
                  </a:cubicBezTo>
                  <a:cubicBezTo>
                    <a:pt x="1" y="5082"/>
                    <a:pt x="634" y="6760"/>
                    <a:pt x="2249" y="7489"/>
                  </a:cubicBezTo>
                  <a:cubicBezTo>
                    <a:pt x="2693" y="7671"/>
                    <a:pt x="3200" y="7762"/>
                    <a:pt x="3724" y="7762"/>
                  </a:cubicBezTo>
                  <a:cubicBezTo>
                    <a:pt x="4472" y="7762"/>
                    <a:pt x="5252" y="7576"/>
                    <a:pt x="5923" y="7204"/>
                  </a:cubicBezTo>
                  <a:cubicBezTo>
                    <a:pt x="6873" y="6697"/>
                    <a:pt x="7506" y="5873"/>
                    <a:pt x="7633" y="4923"/>
                  </a:cubicBezTo>
                  <a:lnTo>
                    <a:pt x="7633" y="4828"/>
                  </a:lnTo>
                  <a:cubicBezTo>
                    <a:pt x="7760" y="4797"/>
                    <a:pt x="7823" y="4670"/>
                    <a:pt x="7855" y="4543"/>
                  </a:cubicBezTo>
                  <a:cubicBezTo>
                    <a:pt x="7855" y="4480"/>
                    <a:pt x="7918" y="4448"/>
                    <a:pt x="7918" y="4353"/>
                  </a:cubicBezTo>
                  <a:cubicBezTo>
                    <a:pt x="8140" y="2390"/>
                    <a:pt x="6588" y="680"/>
                    <a:pt x="4941" y="173"/>
                  </a:cubicBezTo>
                  <a:cubicBezTo>
                    <a:pt x="4573" y="57"/>
                    <a:pt x="4204" y="1"/>
                    <a:pt x="3843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0" name="Google Shape;850;p99"/>
            <p:cNvSpPr/>
            <p:nvPr/>
          </p:nvSpPr>
          <p:spPr>
            <a:xfrm>
              <a:off x="8520249" y="4360881"/>
              <a:ext cx="60981" cy="100211"/>
            </a:xfrm>
            <a:custGeom>
              <a:avLst/>
              <a:gdLst/>
              <a:ahLst/>
              <a:cxnLst/>
              <a:rect l="l" t="t" r="r" b="b"/>
              <a:pathLst>
                <a:path w="1870" h="3073" extrusionOk="0">
                  <a:moveTo>
                    <a:pt x="159" y="1"/>
                  </a:moveTo>
                  <a:cubicBezTo>
                    <a:pt x="32" y="64"/>
                    <a:pt x="1" y="317"/>
                    <a:pt x="191" y="381"/>
                  </a:cubicBezTo>
                  <a:cubicBezTo>
                    <a:pt x="1077" y="697"/>
                    <a:pt x="1584" y="1774"/>
                    <a:pt x="1109" y="2629"/>
                  </a:cubicBezTo>
                  <a:cubicBezTo>
                    <a:pt x="982" y="2851"/>
                    <a:pt x="1204" y="3041"/>
                    <a:pt x="1362" y="3072"/>
                  </a:cubicBezTo>
                  <a:cubicBezTo>
                    <a:pt x="1426" y="3041"/>
                    <a:pt x="1521" y="3009"/>
                    <a:pt x="1552" y="2914"/>
                  </a:cubicBezTo>
                  <a:cubicBezTo>
                    <a:pt x="1869" y="2376"/>
                    <a:pt x="1869" y="1616"/>
                    <a:pt x="1584" y="1014"/>
                  </a:cubicBezTo>
                  <a:cubicBezTo>
                    <a:pt x="1331" y="476"/>
                    <a:pt x="887" y="96"/>
                    <a:pt x="317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1" name="Google Shape;851;p99"/>
            <p:cNvSpPr/>
            <p:nvPr/>
          </p:nvSpPr>
          <p:spPr>
            <a:xfrm>
              <a:off x="8385994" y="4309357"/>
              <a:ext cx="228270" cy="209748"/>
            </a:xfrm>
            <a:custGeom>
              <a:avLst/>
              <a:gdLst/>
              <a:ahLst/>
              <a:cxnLst/>
              <a:rect l="l" t="t" r="r" b="b"/>
              <a:pathLst>
                <a:path w="7000" h="6432" extrusionOk="0">
                  <a:moveTo>
                    <a:pt x="4434" y="1486"/>
                  </a:moveTo>
                  <a:cubicBezTo>
                    <a:pt x="5733" y="1802"/>
                    <a:pt x="6303" y="3386"/>
                    <a:pt x="5701" y="4494"/>
                  </a:cubicBezTo>
                  <a:cubicBezTo>
                    <a:pt x="5669" y="4621"/>
                    <a:pt x="5543" y="4621"/>
                    <a:pt x="5479" y="4621"/>
                  </a:cubicBezTo>
                  <a:cubicBezTo>
                    <a:pt x="5258" y="4621"/>
                    <a:pt x="5099" y="4431"/>
                    <a:pt x="5226" y="4177"/>
                  </a:cubicBezTo>
                  <a:cubicBezTo>
                    <a:pt x="5701" y="3354"/>
                    <a:pt x="5194" y="2277"/>
                    <a:pt x="4308" y="1929"/>
                  </a:cubicBezTo>
                  <a:cubicBezTo>
                    <a:pt x="4118" y="1834"/>
                    <a:pt x="4149" y="1644"/>
                    <a:pt x="4276" y="1517"/>
                  </a:cubicBezTo>
                  <a:cubicBezTo>
                    <a:pt x="4308" y="1486"/>
                    <a:pt x="4403" y="1486"/>
                    <a:pt x="4434" y="1486"/>
                  </a:cubicBezTo>
                  <a:close/>
                  <a:moveTo>
                    <a:pt x="3265" y="1"/>
                  </a:moveTo>
                  <a:cubicBezTo>
                    <a:pt x="2179" y="1"/>
                    <a:pt x="1133" y="608"/>
                    <a:pt x="602" y="2056"/>
                  </a:cubicBezTo>
                  <a:cubicBezTo>
                    <a:pt x="1" y="3639"/>
                    <a:pt x="507" y="5697"/>
                    <a:pt x="2313" y="6236"/>
                  </a:cubicBezTo>
                  <a:cubicBezTo>
                    <a:pt x="2701" y="6370"/>
                    <a:pt x="3088" y="6432"/>
                    <a:pt x="3463" y="6432"/>
                  </a:cubicBezTo>
                  <a:cubicBezTo>
                    <a:pt x="4955" y="6432"/>
                    <a:pt x="6285" y="5455"/>
                    <a:pt x="6968" y="4114"/>
                  </a:cubicBezTo>
                  <a:cubicBezTo>
                    <a:pt x="6968" y="4051"/>
                    <a:pt x="7000" y="4051"/>
                    <a:pt x="7000" y="4051"/>
                  </a:cubicBezTo>
                  <a:cubicBezTo>
                    <a:pt x="6936" y="3987"/>
                    <a:pt x="6841" y="3892"/>
                    <a:pt x="6841" y="3797"/>
                  </a:cubicBezTo>
                  <a:cubicBezTo>
                    <a:pt x="6900" y="1602"/>
                    <a:pt x="5030" y="1"/>
                    <a:pt x="326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52" name="Google Shape;852;p99"/>
          <p:cNvGrpSpPr/>
          <p:nvPr/>
        </p:nvGrpSpPr>
        <p:grpSpPr>
          <a:xfrm rot="10800000" flipH="1">
            <a:off x="864479" y="2084897"/>
            <a:ext cx="176964" cy="168768"/>
            <a:chOff x="8373602" y="4288128"/>
            <a:chExt cx="265445" cy="253151"/>
          </a:xfrm>
        </p:grpSpPr>
        <p:sp>
          <p:nvSpPr>
            <p:cNvPr id="853" name="Google Shape;853;p99"/>
            <p:cNvSpPr/>
            <p:nvPr/>
          </p:nvSpPr>
          <p:spPr>
            <a:xfrm>
              <a:off x="8373602" y="4288128"/>
              <a:ext cx="265445" cy="253151"/>
            </a:xfrm>
            <a:custGeom>
              <a:avLst/>
              <a:gdLst/>
              <a:ahLst/>
              <a:cxnLst/>
              <a:rect l="l" t="t" r="r" b="b"/>
              <a:pathLst>
                <a:path w="8140" h="7763" extrusionOk="0">
                  <a:moveTo>
                    <a:pt x="3677" y="692"/>
                  </a:moveTo>
                  <a:cubicBezTo>
                    <a:pt x="5453" y="692"/>
                    <a:pt x="7344" y="2300"/>
                    <a:pt x="7285" y="4480"/>
                  </a:cubicBezTo>
                  <a:cubicBezTo>
                    <a:pt x="7285" y="4607"/>
                    <a:pt x="7348" y="4670"/>
                    <a:pt x="7443" y="4765"/>
                  </a:cubicBezTo>
                  <a:cubicBezTo>
                    <a:pt x="7443" y="4765"/>
                    <a:pt x="7411" y="4765"/>
                    <a:pt x="7411" y="4797"/>
                  </a:cubicBezTo>
                  <a:cubicBezTo>
                    <a:pt x="6666" y="6133"/>
                    <a:pt x="5316" y="7157"/>
                    <a:pt x="3801" y="7157"/>
                  </a:cubicBezTo>
                  <a:cubicBezTo>
                    <a:pt x="3449" y="7157"/>
                    <a:pt x="3088" y="7101"/>
                    <a:pt x="2724" y="6982"/>
                  </a:cubicBezTo>
                  <a:cubicBezTo>
                    <a:pt x="951" y="6348"/>
                    <a:pt x="412" y="4322"/>
                    <a:pt x="1014" y="2738"/>
                  </a:cubicBezTo>
                  <a:cubicBezTo>
                    <a:pt x="1543" y="1295"/>
                    <a:pt x="2589" y="692"/>
                    <a:pt x="3677" y="692"/>
                  </a:cubicBezTo>
                  <a:close/>
                  <a:moveTo>
                    <a:pt x="3843" y="1"/>
                  </a:moveTo>
                  <a:cubicBezTo>
                    <a:pt x="2338" y="1"/>
                    <a:pt x="968" y="971"/>
                    <a:pt x="381" y="2580"/>
                  </a:cubicBezTo>
                  <a:cubicBezTo>
                    <a:pt x="254" y="2897"/>
                    <a:pt x="222" y="3182"/>
                    <a:pt x="191" y="3530"/>
                  </a:cubicBezTo>
                  <a:cubicBezTo>
                    <a:pt x="1" y="5082"/>
                    <a:pt x="634" y="6760"/>
                    <a:pt x="2249" y="7489"/>
                  </a:cubicBezTo>
                  <a:cubicBezTo>
                    <a:pt x="2693" y="7671"/>
                    <a:pt x="3200" y="7762"/>
                    <a:pt x="3724" y="7762"/>
                  </a:cubicBezTo>
                  <a:cubicBezTo>
                    <a:pt x="4472" y="7762"/>
                    <a:pt x="5252" y="7576"/>
                    <a:pt x="5923" y="7204"/>
                  </a:cubicBezTo>
                  <a:cubicBezTo>
                    <a:pt x="6873" y="6697"/>
                    <a:pt x="7506" y="5873"/>
                    <a:pt x="7633" y="4923"/>
                  </a:cubicBezTo>
                  <a:lnTo>
                    <a:pt x="7633" y="4828"/>
                  </a:lnTo>
                  <a:cubicBezTo>
                    <a:pt x="7760" y="4797"/>
                    <a:pt x="7823" y="4670"/>
                    <a:pt x="7855" y="4543"/>
                  </a:cubicBezTo>
                  <a:cubicBezTo>
                    <a:pt x="7855" y="4480"/>
                    <a:pt x="7918" y="4448"/>
                    <a:pt x="7918" y="4353"/>
                  </a:cubicBezTo>
                  <a:cubicBezTo>
                    <a:pt x="8140" y="2390"/>
                    <a:pt x="6588" y="680"/>
                    <a:pt x="4941" y="173"/>
                  </a:cubicBezTo>
                  <a:cubicBezTo>
                    <a:pt x="4573" y="57"/>
                    <a:pt x="4204" y="1"/>
                    <a:pt x="3843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4" name="Google Shape;854;p99"/>
            <p:cNvSpPr/>
            <p:nvPr/>
          </p:nvSpPr>
          <p:spPr>
            <a:xfrm>
              <a:off x="8520249" y="4360881"/>
              <a:ext cx="60981" cy="100211"/>
            </a:xfrm>
            <a:custGeom>
              <a:avLst/>
              <a:gdLst/>
              <a:ahLst/>
              <a:cxnLst/>
              <a:rect l="l" t="t" r="r" b="b"/>
              <a:pathLst>
                <a:path w="1870" h="3073" extrusionOk="0">
                  <a:moveTo>
                    <a:pt x="159" y="1"/>
                  </a:moveTo>
                  <a:cubicBezTo>
                    <a:pt x="32" y="64"/>
                    <a:pt x="1" y="317"/>
                    <a:pt x="191" y="381"/>
                  </a:cubicBezTo>
                  <a:cubicBezTo>
                    <a:pt x="1077" y="697"/>
                    <a:pt x="1584" y="1774"/>
                    <a:pt x="1109" y="2629"/>
                  </a:cubicBezTo>
                  <a:cubicBezTo>
                    <a:pt x="982" y="2851"/>
                    <a:pt x="1204" y="3041"/>
                    <a:pt x="1362" y="3072"/>
                  </a:cubicBezTo>
                  <a:cubicBezTo>
                    <a:pt x="1426" y="3041"/>
                    <a:pt x="1521" y="3009"/>
                    <a:pt x="1552" y="2914"/>
                  </a:cubicBezTo>
                  <a:cubicBezTo>
                    <a:pt x="1869" y="2376"/>
                    <a:pt x="1869" y="1616"/>
                    <a:pt x="1584" y="1014"/>
                  </a:cubicBezTo>
                  <a:cubicBezTo>
                    <a:pt x="1331" y="476"/>
                    <a:pt x="887" y="96"/>
                    <a:pt x="317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5" name="Google Shape;855;p99"/>
            <p:cNvSpPr/>
            <p:nvPr/>
          </p:nvSpPr>
          <p:spPr>
            <a:xfrm>
              <a:off x="8385994" y="4309357"/>
              <a:ext cx="228270" cy="209748"/>
            </a:xfrm>
            <a:custGeom>
              <a:avLst/>
              <a:gdLst/>
              <a:ahLst/>
              <a:cxnLst/>
              <a:rect l="l" t="t" r="r" b="b"/>
              <a:pathLst>
                <a:path w="7000" h="6432" extrusionOk="0">
                  <a:moveTo>
                    <a:pt x="4434" y="1486"/>
                  </a:moveTo>
                  <a:cubicBezTo>
                    <a:pt x="5733" y="1802"/>
                    <a:pt x="6303" y="3386"/>
                    <a:pt x="5701" y="4494"/>
                  </a:cubicBezTo>
                  <a:cubicBezTo>
                    <a:pt x="5669" y="4621"/>
                    <a:pt x="5543" y="4621"/>
                    <a:pt x="5479" y="4621"/>
                  </a:cubicBezTo>
                  <a:cubicBezTo>
                    <a:pt x="5258" y="4621"/>
                    <a:pt x="5099" y="4431"/>
                    <a:pt x="5226" y="4177"/>
                  </a:cubicBezTo>
                  <a:cubicBezTo>
                    <a:pt x="5701" y="3354"/>
                    <a:pt x="5194" y="2277"/>
                    <a:pt x="4308" y="1929"/>
                  </a:cubicBezTo>
                  <a:cubicBezTo>
                    <a:pt x="4118" y="1834"/>
                    <a:pt x="4149" y="1644"/>
                    <a:pt x="4276" y="1517"/>
                  </a:cubicBezTo>
                  <a:cubicBezTo>
                    <a:pt x="4308" y="1486"/>
                    <a:pt x="4403" y="1486"/>
                    <a:pt x="4434" y="1486"/>
                  </a:cubicBezTo>
                  <a:close/>
                  <a:moveTo>
                    <a:pt x="3265" y="1"/>
                  </a:moveTo>
                  <a:cubicBezTo>
                    <a:pt x="2179" y="1"/>
                    <a:pt x="1133" y="608"/>
                    <a:pt x="602" y="2056"/>
                  </a:cubicBezTo>
                  <a:cubicBezTo>
                    <a:pt x="1" y="3639"/>
                    <a:pt x="507" y="5697"/>
                    <a:pt x="2313" y="6236"/>
                  </a:cubicBezTo>
                  <a:cubicBezTo>
                    <a:pt x="2701" y="6370"/>
                    <a:pt x="3088" y="6432"/>
                    <a:pt x="3463" y="6432"/>
                  </a:cubicBezTo>
                  <a:cubicBezTo>
                    <a:pt x="4955" y="6432"/>
                    <a:pt x="6285" y="5455"/>
                    <a:pt x="6968" y="4114"/>
                  </a:cubicBezTo>
                  <a:cubicBezTo>
                    <a:pt x="6968" y="4051"/>
                    <a:pt x="7000" y="4051"/>
                    <a:pt x="7000" y="4051"/>
                  </a:cubicBezTo>
                  <a:cubicBezTo>
                    <a:pt x="6936" y="3987"/>
                    <a:pt x="6841" y="3892"/>
                    <a:pt x="6841" y="3797"/>
                  </a:cubicBezTo>
                  <a:cubicBezTo>
                    <a:pt x="6900" y="1602"/>
                    <a:pt x="5030" y="1"/>
                    <a:pt x="326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56" name="Google Shape;856;p99"/>
          <p:cNvGrpSpPr/>
          <p:nvPr/>
        </p:nvGrpSpPr>
        <p:grpSpPr>
          <a:xfrm rot="-8733207" flipH="1">
            <a:off x="1148597" y="1438203"/>
            <a:ext cx="176952" cy="168756"/>
            <a:chOff x="8373602" y="4288128"/>
            <a:chExt cx="265445" cy="253151"/>
          </a:xfrm>
        </p:grpSpPr>
        <p:sp>
          <p:nvSpPr>
            <p:cNvPr id="857" name="Google Shape;857;p99"/>
            <p:cNvSpPr/>
            <p:nvPr/>
          </p:nvSpPr>
          <p:spPr>
            <a:xfrm>
              <a:off x="8373602" y="4288128"/>
              <a:ext cx="265445" cy="253151"/>
            </a:xfrm>
            <a:custGeom>
              <a:avLst/>
              <a:gdLst/>
              <a:ahLst/>
              <a:cxnLst/>
              <a:rect l="l" t="t" r="r" b="b"/>
              <a:pathLst>
                <a:path w="8140" h="7763" extrusionOk="0">
                  <a:moveTo>
                    <a:pt x="3677" y="692"/>
                  </a:moveTo>
                  <a:cubicBezTo>
                    <a:pt x="5453" y="692"/>
                    <a:pt x="7344" y="2300"/>
                    <a:pt x="7285" y="4480"/>
                  </a:cubicBezTo>
                  <a:cubicBezTo>
                    <a:pt x="7285" y="4607"/>
                    <a:pt x="7348" y="4670"/>
                    <a:pt x="7443" y="4765"/>
                  </a:cubicBezTo>
                  <a:cubicBezTo>
                    <a:pt x="7443" y="4765"/>
                    <a:pt x="7411" y="4765"/>
                    <a:pt x="7411" y="4797"/>
                  </a:cubicBezTo>
                  <a:cubicBezTo>
                    <a:pt x="6666" y="6133"/>
                    <a:pt x="5316" y="7157"/>
                    <a:pt x="3801" y="7157"/>
                  </a:cubicBezTo>
                  <a:cubicBezTo>
                    <a:pt x="3449" y="7157"/>
                    <a:pt x="3088" y="7101"/>
                    <a:pt x="2724" y="6982"/>
                  </a:cubicBezTo>
                  <a:cubicBezTo>
                    <a:pt x="951" y="6348"/>
                    <a:pt x="412" y="4322"/>
                    <a:pt x="1014" y="2738"/>
                  </a:cubicBezTo>
                  <a:cubicBezTo>
                    <a:pt x="1543" y="1295"/>
                    <a:pt x="2589" y="692"/>
                    <a:pt x="3677" y="692"/>
                  </a:cubicBezTo>
                  <a:close/>
                  <a:moveTo>
                    <a:pt x="3843" y="1"/>
                  </a:moveTo>
                  <a:cubicBezTo>
                    <a:pt x="2338" y="1"/>
                    <a:pt x="968" y="971"/>
                    <a:pt x="381" y="2580"/>
                  </a:cubicBezTo>
                  <a:cubicBezTo>
                    <a:pt x="254" y="2897"/>
                    <a:pt x="222" y="3182"/>
                    <a:pt x="191" y="3530"/>
                  </a:cubicBezTo>
                  <a:cubicBezTo>
                    <a:pt x="1" y="5082"/>
                    <a:pt x="634" y="6760"/>
                    <a:pt x="2249" y="7489"/>
                  </a:cubicBezTo>
                  <a:cubicBezTo>
                    <a:pt x="2693" y="7671"/>
                    <a:pt x="3200" y="7762"/>
                    <a:pt x="3724" y="7762"/>
                  </a:cubicBezTo>
                  <a:cubicBezTo>
                    <a:pt x="4472" y="7762"/>
                    <a:pt x="5252" y="7576"/>
                    <a:pt x="5923" y="7204"/>
                  </a:cubicBezTo>
                  <a:cubicBezTo>
                    <a:pt x="6873" y="6697"/>
                    <a:pt x="7506" y="5873"/>
                    <a:pt x="7633" y="4923"/>
                  </a:cubicBezTo>
                  <a:lnTo>
                    <a:pt x="7633" y="4828"/>
                  </a:lnTo>
                  <a:cubicBezTo>
                    <a:pt x="7760" y="4797"/>
                    <a:pt x="7823" y="4670"/>
                    <a:pt x="7855" y="4543"/>
                  </a:cubicBezTo>
                  <a:cubicBezTo>
                    <a:pt x="7855" y="4480"/>
                    <a:pt x="7918" y="4448"/>
                    <a:pt x="7918" y="4353"/>
                  </a:cubicBezTo>
                  <a:cubicBezTo>
                    <a:pt x="8140" y="2390"/>
                    <a:pt x="6588" y="680"/>
                    <a:pt x="4941" y="173"/>
                  </a:cubicBezTo>
                  <a:cubicBezTo>
                    <a:pt x="4573" y="57"/>
                    <a:pt x="4204" y="1"/>
                    <a:pt x="3843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8" name="Google Shape;858;p99"/>
            <p:cNvSpPr/>
            <p:nvPr/>
          </p:nvSpPr>
          <p:spPr>
            <a:xfrm>
              <a:off x="8520249" y="4360881"/>
              <a:ext cx="60981" cy="100211"/>
            </a:xfrm>
            <a:custGeom>
              <a:avLst/>
              <a:gdLst/>
              <a:ahLst/>
              <a:cxnLst/>
              <a:rect l="l" t="t" r="r" b="b"/>
              <a:pathLst>
                <a:path w="1870" h="3073" extrusionOk="0">
                  <a:moveTo>
                    <a:pt x="159" y="1"/>
                  </a:moveTo>
                  <a:cubicBezTo>
                    <a:pt x="32" y="64"/>
                    <a:pt x="1" y="317"/>
                    <a:pt x="191" y="381"/>
                  </a:cubicBezTo>
                  <a:cubicBezTo>
                    <a:pt x="1077" y="697"/>
                    <a:pt x="1584" y="1774"/>
                    <a:pt x="1109" y="2629"/>
                  </a:cubicBezTo>
                  <a:cubicBezTo>
                    <a:pt x="982" y="2851"/>
                    <a:pt x="1204" y="3041"/>
                    <a:pt x="1362" y="3072"/>
                  </a:cubicBezTo>
                  <a:cubicBezTo>
                    <a:pt x="1426" y="3041"/>
                    <a:pt x="1521" y="3009"/>
                    <a:pt x="1552" y="2914"/>
                  </a:cubicBezTo>
                  <a:cubicBezTo>
                    <a:pt x="1869" y="2376"/>
                    <a:pt x="1869" y="1616"/>
                    <a:pt x="1584" y="1014"/>
                  </a:cubicBezTo>
                  <a:cubicBezTo>
                    <a:pt x="1331" y="476"/>
                    <a:pt x="887" y="96"/>
                    <a:pt x="317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9" name="Google Shape;859;p99"/>
            <p:cNvSpPr/>
            <p:nvPr/>
          </p:nvSpPr>
          <p:spPr>
            <a:xfrm>
              <a:off x="8385994" y="4309357"/>
              <a:ext cx="228270" cy="209748"/>
            </a:xfrm>
            <a:custGeom>
              <a:avLst/>
              <a:gdLst/>
              <a:ahLst/>
              <a:cxnLst/>
              <a:rect l="l" t="t" r="r" b="b"/>
              <a:pathLst>
                <a:path w="7000" h="6432" extrusionOk="0">
                  <a:moveTo>
                    <a:pt x="4434" y="1486"/>
                  </a:moveTo>
                  <a:cubicBezTo>
                    <a:pt x="5733" y="1802"/>
                    <a:pt x="6303" y="3386"/>
                    <a:pt x="5701" y="4494"/>
                  </a:cubicBezTo>
                  <a:cubicBezTo>
                    <a:pt x="5669" y="4621"/>
                    <a:pt x="5543" y="4621"/>
                    <a:pt x="5479" y="4621"/>
                  </a:cubicBezTo>
                  <a:cubicBezTo>
                    <a:pt x="5258" y="4621"/>
                    <a:pt x="5099" y="4431"/>
                    <a:pt x="5226" y="4177"/>
                  </a:cubicBezTo>
                  <a:cubicBezTo>
                    <a:pt x="5701" y="3354"/>
                    <a:pt x="5194" y="2277"/>
                    <a:pt x="4308" y="1929"/>
                  </a:cubicBezTo>
                  <a:cubicBezTo>
                    <a:pt x="4118" y="1834"/>
                    <a:pt x="4149" y="1644"/>
                    <a:pt x="4276" y="1517"/>
                  </a:cubicBezTo>
                  <a:cubicBezTo>
                    <a:pt x="4308" y="1486"/>
                    <a:pt x="4403" y="1486"/>
                    <a:pt x="4434" y="1486"/>
                  </a:cubicBezTo>
                  <a:close/>
                  <a:moveTo>
                    <a:pt x="3265" y="1"/>
                  </a:moveTo>
                  <a:cubicBezTo>
                    <a:pt x="2179" y="1"/>
                    <a:pt x="1133" y="608"/>
                    <a:pt x="602" y="2056"/>
                  </a:cubicBezTo>
                  <a:cubicBezTo>
                    <a:pt x="1" y="3639"/>
                    <a:pt x="507" y="5697"/>
                    <a:pt x="2313" y="6236"/>
                  </a:cubicBezTo>
                  <a:cubicBezTo>
                    <a:pt x="2701" y="6370"/>
                    <a:pt x="3088" y="6432"/>
                    <a:pt x="3463" y="6432"/>
                  </a:cubicBezTo>
                  <a:cubicBezTo>
                    <a:pt x="4955" y="6432"/>
                    <a:pt x="6285" y="5455"/>
                    <a:pt x="6968" y="4114"/>
                  </a:cubicBezTo>
                  <a:cubicBezTo>
                    <a:pt x="6968" y="4051"/>
                    <a:pt x="7000" y="4051"/>
                    <a:pt x="7000" y="4051"/>
                  </a:cubicBezTo>
                  <a:cubicBezTo>
                    <a:pt x="6936" y="3987"/>
                    <a:pt x="6841" y="3892"/>
                    <a:pt x="6841" y="3797"/>
                  </a:cubicBezTo>
                  <a:cubicBezTo>
                    <a:pt x="6900" y="1602"/>
                    <a:pt x="5030" y="1"/>
                    <a:pt x="326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60" name="Google Shape;860;p99"/>
          <p:cNvGrpSpPr/>
          <p:nvPr/>
        </p:nvGrpSpPr>
        <p:grpSpPr>
          <a:xfrm rot="948744" flipH="1">
            <a:off x="852605" y="4865818"/>
            <a:ext cx="353943" cy="337549"/>
            <a:chOff x="8373602" y="4288128"/>
            <a:chExt cx="265445" cy="253151"/>
          </a:xfrm>
        </p:grpSpPr>
        <p:sp>
          <p:nvSpPr>
            <p:cNvPr id="861" name="Google Shape;861;p99"/>
            <p:cNvSpPr/>
            <p:nvPr/>
          </p:nvSpPr>
          <p:spPr>
            <a:xfrm>
              <a:off x="8373602" y="4288128"/>
              <a:ext cx="265445" cy="253151"/>
            </a:xfrm>
            <a:custGeom>
              <a:avLst/>
              <a:gdLst/>
              <a:ahLst/>
              <a:cxnLst/>
              <a:rect l="l" t="t" r="r" b="b"/>
              <a:pathLst>
                <a:path w="8140" h="7763" extrusionOk="0">
                  <a:moveTo>
                    <a:pt x="3677" y="692"/>
                  </a:moveTo>
                  <a:cubicBezTo>
                    <a:pt x="5453" y="692"/>
                    <a:pt x="7344" y="2300"/>
                    <a:pt x="7285" y="4480"/>
                  </a:cubicBezTo>
                  <a:cubicBezTo>
                    <a:pt x="7285" y="4607"/>
                    <a:pt x="7348" y="4670"/>
                    <a:pt x="7443" y="4765"/>
                  </a:cubicBezTo>
                  <a:cubicBezTo>
                    <a:pt x="7443" y="4765"/>
                    <a:pt x="7411" y="4765"/>
                    <a:pt x="7411" y="4797"/>
                  </a:cubicBezTo>
                  <a:cubicBezTo>
                    <a:pt x="6666" y="6133"/>
                    <a:pt x="5316" y="7157"/>
                    <a:pt x="3801" y="7157"/>
                  </a:cubicBezTo>
                  <a:cubicBezTo>
                    <a:pt x="3449" y="7157"/>
                    <a:pt x="3088" y="7101"/>
                    <a:pt x="2724" y="6982"/>
                  </a:cubicBezTo>
                  <a:cubicBezTo>
                    <a:pt x="951" y="6348"/>
                    <a:pt x="412" y="4322"/>
                    <a:pt x="1014" y="2738"/>
                  </a:cubicBezTo>
                  <a:cubicBezTo>
                    <a:pt x="1543" y="1295"/>
                    <a:pt x="2589" y="692"/>
                    <a:pt x="3677" y="692"/>
                  </a:cubicBezTo>
                  <a:close/>
                  <a:moveTo>
                    <a:pt x="3843" y="1"/>
                  </a:moveTo>
                  <a:cubicBezTo>
                    <a:pt x="2338" y="1"/>
                    <a:pt x="968" y="971"/>
                    <a:pt x="381" y="2580"/>
                  </a:cubicBezTo>
                  <a:cubicBezTo>
                    <a:pt x="254" y="2897"/>
                    <a:pt x="222" y="3182"/>
                    <a:pt x="191" y="3530"/>
                  </a:cubicBezTo>
                  <a:cubicBezTo>
                    <a:pt x="1" y="5082"/>
                    <a:pt x="634" y="6760"/>
                    <a:pt x="2249" y="7489"/>
                  </a:cubicBezTo>
                  <a:cubicBezTo>
                    <a:pt x="2693" y="7671"/>
                    <a:pt x="3200" y="7762"/>
                    <a:pt x="3724" y="7762"/>
                  </a:cubicBezTo>
                  <a:cubicBezTo>
                    <a:pt x="4472" y="7762"/>
                    <a:pt x="5252" y="7576"/>
                    <a:pt x="5923" y="7204"/>
                  </a:cubicBezTo>
                  <a:cubicBezTo>
                    <a:pt x="6873" y="6697"/>
                    <a:pt x="7506" y="5873"/>
                    <a:pt x="7633" y="4923"/>
                  </a:cubicBezTo>
                  <a:lnTo>
                    <a:pt x="7633" y="4828"/>
                  </a:lnTo>
                  <a:cubicBezTo>
                    <a:pt x="7760" y="4797"/>
                    <a:pt x="7823" y="4670"/>
                    <a:pt x="7855" y="4543"/>
                  </a:cubicBezTo>
                  <a:cubicBezTo>
                    <a:pt x="7855" y="4480"/>
                    <a:pt x="7918" y="4448"/>
                    <a:pt x="7918" y="4353"/>
                  </a:cubicBezTo>
                  <a:cubicBezTo>
                    <a:pt x="8140" y="2390"/>
                    <a:pt x="6588" y="680"/>
                    <a:pt x="4941" y="173"/>
                  </a:cubicBezTo>
                  <a:cubicBezTo>
                    <a:pt x="4573" y="57"/>
                    <a:pt x="4204" y="1"/>
                    <a:pt x="3843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2" name="Google Shape;862;p99"/>
            <p:cNvSpPr/>
            <p:nvPr/>
          </p:nvSpPr>
          <p:spPr>
            <a:xfrm>
              <a:off x="8520249" y="4360881"/>
              <a:ext cx="60981" cy="100211"/>
            </a:xfrm>
            <a:custGeom>
              <a:avLst/>
              <a:gdLst/>
              <a:ahLst/>
              <a:cxnLst/>
              <a:rect l="l" t="t" r="r" b="b"/>
              <a:pathLst>
                <a:path w="1870" h="3073" extrusionOk="0">
                  <a:moveTo>
                    <a:pt x="159" y="1"/>
                  </a:moveTo>
                  <a:cubicBezTo>
                    <a:pt x="32" y="64"/>
                    <a:pt x="1" y="317"/>
                    <a:pt x="191" y="381"/>
                  </a:cubicBezTo>
                  <a:cubicBezTo>
                    <a:pt x="1077" y="697"/>
                    <a:pt x="1584" y="1774"/>
                    <a:pt x="1109" y="2629"/>
                  </a:cubicBezTo>
                  <a:cubicBezTo>
                    <a:pt x="982" y="2851"/>
                    <a:pt x="1204" y="3041"/>
                    <a:pt x="1362" y="3072"/>
                  </a:cubicBezTo>
                  <a:cubicBezTo>
                    <a:pt x="1426" y="3041"/>
                    <a:pt x="1521" y="3009"/>
                    <a:pt x="1552" y="2914"/>
                  </a:cubicBezTo>
                  <a:cubicBezTo>
                    <a:pt x="1869" y="2376"/>
                    <a:pt x="1869" y="1616"/>
                    <a:pt x="1584" y="1014"/>
                  </a:cubicBezTo>
                  <a:cubicBezTo>
                    <a:pt x="1331" y="476"/>
                    <a:pt x="887" y="96"/>
                    <a:pt x="317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3" name="Google Shape;863;p99"/>
            <p:cNvSpPr/>
            <p:nvPr/>
          </p:nvSpPr>
          <p:spPr>
            <a:xfrm>
              <a:off x="8385994" y="4309357"/>
              <a:ext cx="228270" cy="209748"/>
            </a:xfrm>
            <a:custGeom>
              <a:avLst/>
              <a:gdLst/>
              <a:ahLst/>
              <a:cxnLst/>
              <a:rect l="l" t="t" r="r" b="b"/>
              <a:pathLst>
                <a:path w="7000" h="6432" extrusionOk="0">
                  <a:moveTo>
                    <a:pt x="4434" y="1486"/>
                  </a:moveTo>
                  <a:cubicBezTo>
                    <a:pt x="5733" y="1802"/>
                    <a:pt x="6303" y="3386"/>
                    <a:pt x="5701" y="4494"/>
                  </a:cubicBezTo>
                  <a:cubicBezTo>
                    <a:pt x="5669" y="4621"/>
                    <a:pt x="5543" y="4621"/>
                    <a:pt x="5479" y="4621"/>
                  </a:cubicBezTo>
                  <a:cubicBezTo>
                    <a:pt x="5258" y="4621"/>
                    <a:pt x="5099" y="4431"/>
                    <a:pt x="5226" y="4177"/>
                  </a:cubicBezTo>
                  <a:cubicBezTo>
                    <a:pt x="5701" y="3354"/>
                    <a:pt x="5194" y="2277"/>
                    <a:pt x="4308" y="1929"/>
                  </a:cubicBezTo>
                  <a:cubicBezTo>
                    <a:pt x="4118" y="1834"/>
                    <a:pt x="4149" y="1644"/>
                    <a:pt x="4276" y="1517"/>
                  </a:cubicBezTo>
                  <a:cubicBezTo>
                    <a:pt x="4308" y="1486"/>
                    <a:pt x="4403" y="1486"/>
                    <a:pt x="4434" y="1486"/>
                  </a:cubicBezTo>
                  <a:close/>
                  <a:moveTo>
                    <a:pt x="3265" y="1"/>
                  </a:moveTo>
                  <a:cubicBezTo>
                    <a:pt x="2179" y="1"/>
                    <a:pt x="1133" y="608"/>
                    <a:pt x="602" y="2056"/>
                  </a:cubicBezTo>
                  <a:cubicBezTo>
                    <a:pt x="1" y="3639"/>
                    <a:pt x="507" y="5697"/>
                    <a:pt x="2313" y="6236"/>
                  </a:cubicBezTo>
                  <a:cubicBezTo>
                    <a:pt x="2701" y="6370"/>
                    <a:pt x="3088" y="6432"/>
                    <a:pt x="3463" y="6432"/>
                  </a:cubicBezTo>
                  <a:cubicBezTo>
                    <a:pt x="4955" y="6432"/>
                    <a:pt x="6285" y="5455"/>
                    <a:pt x="6968" y="4114"/>
                  </a:cubicBezTo>
                  <a:cubicBezTo>
                    <a:pt x="6968" y="4051"/>
                    <a:pt x="7000" y="4051"/>
                    <a:pt x="7000" y="4051"/>
                  </a:cubicBezTo>
                  <a:cubicBezTo>
                    <a:pt x="6936" y="3987"/>
                    <a:pt x="6841" y="3892"/>
                    <a:pt x="6841" y="3797"/>
                  </a:cubicBezTo>
                  <a:cubicBezTo>
                    <a:pt x="6900" y="1602"/>
                    <a:pt x="5030" y="1"/>
                    <a:pt x="326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64" name="Google Shape;864;p99"/>
          <p:cNvGrpSpPr/>
          <p:nvPr/>
        </p:nvGrpSpPr>
        <p:grpSpPr>
          <a:xfrm rot="948413" flipH="1">
            <a:off x="1200125" y="5396760"/>
            <a:ext cx="176967" cy="168771"/>
            <a:chOff x="8373602" y="4288128"/>
            <a:chExt cx="265445" cy="253151"/>
          </a:xfrm>
        </p:grpSpPr>
        <p:sp>
          <p:nvSpPr>
            <p:cNvPr id="865" name="Google Shape;865;p99"/>
            <p:cNvSpPr/>
            <p:nvPr/>
          </p:nvSpPr>
          <p:spPr>
            <a:xfrm>
              <a:off x="8373602" y="4288128"/>
              <a:ext cx="265445" cy="253151"/>
            </a:xfrm>
            <a:custGeom>
              <a:avLst/>
              <a:gdLst/>
              <a:ahLst/>
              <a:cxnLst/>
              <a:rect l="l" t="t" r="r" b="b"/>
              <a:pathLst>
                <a:path w="8140" h="7763" extrusionOk="0">
                  <a:moveTo>
                    <a:pt x="3677" y="692"/>
                  </a:moveTo>
                  <a:cubicBezTo>
                    <a:pt x="5453" y="692"/>
                    <a:pt x="7344" y="2300"/>
                    <a:pt x="7285" y="4480"/>
                  </a:cubicBezTo>
                  <a:cubicBezTo>
                    <a:pt x="7285" y="4607"/>
                    <a:pt x="7348" y="4670"/>
                    <a:pt x="7443" y="4765"/>
                  </a:cubicBezTo>
                  <a:cubicBezTo>
                    <a:pt x="7443" y="4765"/>
                    <a:pt x="7411" y="4765"/>
                    <a:pt x="7411" y="4797"/>
                  </a:cubicBezTo>
                  <a:cubicBezTo>
                    <a:pt x="6666" y="6133"/>
                    <a:pt x="5316" y="7157"/>
                    <a:pt x="3801" y="7157"/>
                  </a:cubicBezTo>
                  <a:cubicBezTo>
                    <a:pt x="3449" y="7157"/>
                    <a:pt x="3088" y="7101"/>
                    <a:pt x="2724" y="6982"/>
                  </a:cubicBezTo>
                  <a:cubicBezTo>
                    <a:pt x="951" y="6348"/>
                    <a:pt x="412" y="4322"/>
                    <a:pt x="1014" y="2738"/>
                  </a:cubicBezTo>
                  <a:cubicBezTo>
                    <a:pt x="1543" y="1295"/>
                    <a:pt x="2589" y="692"/>
                    <a:pt x="3677" y="692"/>
                  </a:cubicBezTo>
                  <a:close/>
                  <a:moveTo>
                    <a:pt x="3843" y="1"/>
                  </a:moveTo>
                  <a:cubicBezTo>
                    <a:pt x="2338" y="1"/>
                    <a:pt x="968" y="971"/>
                    <a:pt x="381" y="2580"/>
                  </a:cubicBezTo>
                  <a:cubicBezTo>
                    <a:pt x="254" y="2897"/>
                    <a:pt x="222" y="3182"/>
                    <a:pt x="191" y="3530"/>
                  </a:cubicBezTo>
                  <a:cubicBezTo>
                    <a:pt x="1" y="5082"/>
                    <a:pt x="634" y="6760"/>
                    <a:pt x="2249" y="7489"/>
                  </a:cubicBezTo>
                  <a:cubicBezTo>
                    <a:pt x="2693" y="7671"/>
                    <a:pt x="3200" y="7762"/>
                    <a:pt x="3724" y="7762"/>
                  </a:cubicBezTo>
                  <a:cubicBezTo>
                    <a:pt x="4472" y="7762"/>
                    <a:pt x="5252" y="7576"/>
                    <a:pt x="5923" y="7204"/>
                  </a:cubicBezTo>
                  <a:cubicBezTo>
                    <a:pt x="6873" y="6697"/>
                    <a:pt x="7506" y="5873"/>
                    <a:pt x="7633" y="4923"/>
                  </a:cubicBezTo>
                  <a:lnTo>
                    <a:pt x="7633" y="4828"/>
                  </a:lnTo>
                  <a:cubicBezTo>
                    <a:pt x="7760" y="4797"/>
                    <a:pt x="7823" y="4670"/>
                    <a:pt x="7855" y="4543"/>
                  </a:cubicBezTo>
                  <a:cubicBezTo>
                    <a:pt x="7855" y="4480"/>
                    <a:pt x="7918" y="4448"/>
                    <a:pt x="7918" y="4353"/>
                  </a:cubicBezTo>
                  <a:cubicBezTo>
                    <a:pt x="8140" y="2390"/>
                    <a:pt x="6588" y="680"/>
                    <a:pt x="4941" y="173"/>
                  </a:cubicBezTo>
                  <a:cubicBezTo>
                    <a:pt x="4573" y="57"/>
                    <a:pt x="4204" y="1"/>
                    <a:pt x="3843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6" name="Google Shape;866;p99"/>
            <p:cNvSpPr/>
            <p:nvPr/>
          </p:nvSpPr>
          <p:spPr>
            <a:xfrm>
              <a:off x="8520249" y="4360881"/>
              <a:ext cx="60981" cy="100211"/>
            </a:xfrm>
            <a:custGeom>
              <a:avLst/>
              <a:gdLst/>
              <a:ahLst/>
              <a:cxnLst/>
              <a:rect l="l" t="t" r="r" b="b"/>
              <a:pathLst>
                <a:path w="1870" h="3073" extrusionOk="0">
                  <a:moveTo>
                    <a:pt x="159" y="1"/>
                  </a:moveTo>
                  <a:cubicBezTo>
                    <a:pt x="32" y="64"/>
                    <a:pt x="1" y="317"/>
                    <a:pt x="191" y="381"/>
                  </a:cubicBezTo>
                  <a:cubicBezTo>
                    <a:pt x="1077" y="697"/>
                    <a:pt x="1584" y="1774"/>
                    <a:pt x="1109" y="2629"/>
                  </a:cubicBezTo>
                  <a:cubicBezTo>
                    <a:pt x="982" y="2851"/>
                    <a:pt x="1204" y="3041"/>
                    <a:pt x="1362" y="3072"/>
                  </a:cubicBezTo>
                  <a:cubicBezTo>
                    <a:pt x="1426" y="3041"/>
                    <a:pt x="1521" y="3009"/>
                    <a:pt x="1552" y="2914"/>
                  </a:cubicBezTo>
                  <a:cubicBezTo>
                    <a:pt x="1869" y="2376"/>
                    <a:pt x="1869" y="1616"/>
                    <a:pt x="1584" y="1014"/>
                  </a:cubicBezTo>
                  <a:cubicBezTo>
                    <a:pt x="1331" y="476"/>
                    <a:pt x="887" y="96"/>
                    <a:pt x="317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7" name="Google Shape;867;p99"/>
            <p:cNvSpPr/>
            <p:nvPr/>
          </p:nvSpPr>
          <p:spPr>
            <a:xfrm>
              <a:off x="8385994" y="4309357"/>
              <a:ext cx="228270" cy="209748"/>
            </a:xfrm>
            <a:custGeom>
              <a:avLst/>
              <a:gdLst/>
              <a:ahLst/>
              <a:cxnLst/>
              <a:rect l="l" t="t" r="r" b="b"/>
              <a:pathLst>
                <a:path w="7000" h="6432" extrusionOk="0">
                  <a:moveTo>
                    <a:pt x="4434" y="1486"/>
                  </a:moveTo>
                  <a:cubicBezTo>
                    <a:pt x="5733" y="1802"/>
                    <a:pt x="6303" y="3386"/>
                    <a:pt x="5701" y="4494"/>
                  </a:cubicBezTo>
                  <a:cubicBezTo>
                    <a:pt x="5669" y="4621"/>
                    <a:pt x="5543" y="4621"/>
                    <a:pt x="5479" y="4621"/>
                  </a:cubicBezTo>
                  <a:cubicBezTo>
                    <a:pt x="5258" y="4621"/>
                    <a:pt x="5099" y="4431"/>
                    <a:pt x="5226" y="4177"/>
                  </a:cubicBezTo>
                  <a:cubicBezTo>
                    <a:pt x="5701" y="3354"/>
                    <a:pt x="5194" y="2277"/>
                    <a:pt x="4308" y="1929"/>
                  </a:cubicBezTo>
                  <a:cubicBezTo>
                    <a:pt x="4118" y="1834"/>
                    <a:pt x="4149" y="1644"/>
                    <a:pt x="4276" y="1517"/>
                  </a:cubicBezTo>
                  <a:cubicBezTo>
                    <a:pt x="4308" y="1486"/>
                    <a:pt x="4403" y="1486"/>
                    <a:pt x="4434" y="1486"/>
                  </a:cubicBezTo>
                  <a:close/>
                  <a:moveTo>
                    <a:pt x="3265" y="1"/>
                  </a:moveTo>
                  <a:cubicBezTo>
                    <a:pt x="2179" y="1"/>
                    <a:pt x="1133" y="608"/>
                    <a:pt x="602" y="2056"/>
                  </a:cubicBezTo>
                  <a:cubicBezTo>
                    <a:pt x="1" y="3639"/>
                    <a:pt x="507" y="5697"/>
                    <a:pt x="2313" y="6236"/>
                  </a:cubicBezTo>
                  <a:cubicBezTo>
                    <a:pt x="2701" y="6370"/>
                    <a:pt x="3088" y="6432"/>
                    <a:pt x="3463" y="6432"/>
                  </a:cubicBezTo>
                  <a:cubicBezTo>
                    <a:pt x="4955" y="6432"/>
                    <a:pt x="6285" y="5455"/>
                    <a:pt x="6968" y="4114"/>
                  </a:cubicBezTo>
                  <a:cubicBezTo>
                    <a:pt x="6968" y="4051"/>
                    <a:pt x="7000" y="4051"/>
                    <a:pt x="7000" y="4051"/>
                  </a:cubicBezTo>
                  <a:cubicBezTo>
                    <a:pt x="6936" y="3987"/>
                    <a:pt x="6841" y="3892"/>
                    <a:pt x="6841" y="3797"/>
                  </a:cubicBezTo>
                  <a:cubicBezTo>
                    <a:pt x="6900" y="1602"/>
                    <a:pt x="5030" y="1"/>
                    <a:pt x="326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68" name="Google Shape;868;p99"/>
          <p:cNvGrpSpPr/>
          <p:nvPr/>
        </p:nvGrpSpPr>
        <p:grpSpPr>
          <a:xfrm rot="3015011" flipH="1">
            <a:off x="1272302" y="4423976"/>
            <a:ext cx="176953" cy="168757"/>
            <a:chOff x="8373602" y="4288128"/>
            <a:chExt cx="265445" cy="253151"/>
          </a:xfrm>
        </p:grpSpPr>
        <p:sp>
          <p:nvSpPr>
            <p:cNvPr id="869" name="Google Shape;869;p99"/>
            <p:cNvSpPr/>
            <p:nvPr/>
          </p:nvSpPr>
          <p:spPr>
            <a:xfrm>
              <a:off x="8373602" y="4288128"/>
              <a:ext cx="265445" cy="253151"/>
            </a:xfrm>
            <a:custGeom>
              <a:avLst/>
              <a:gdLst/>
              <a:ahLst/>
              <a:cxnLst/>
              <a:rect l="l" t="t" r="r" b="b"/>
              <a:pathLst>
                <a:path w="8140" h="7763" extrusionOk="0">
                  <a:moveTo>
                    <a:pt x="3677" y="692"/>
                  </a:moveTo>
                  <a:cubicBezTo>
                    <a:pt x="5453" y="692"/>
                    <a:pt x="7344" y="2300"/>
                    <a:pt x="7285" y="4480"/>
                  </a:cubicBezTo>
                  <a:cubicBezTo>
                    <a:pt x="7285" y="4607"/>
                    <a:pt x="7348" y="4670"/>
                    <a:pt x="7443" y="4765"/>
                  </a:cubicBezTo>
                  <a:cubicBezTo>
                    <a:pt x="7443" y="4765"/>
                    <a:pt x="7411" y="4765"/>
                    <a:pt x="7411" y="4797"/>
                  </a:cubicBezTo>
                  <a:cubicBezTo>
                    <a:pt x="6666" y="6133"/>
                    <a:pt x="5316" y="7157"/>
                    <a:pt x="3801" y="7157"/>
                  </a:cubicBezTo>
                  <a:cubicBezTo>
                    <a:pt x="3449" y="7157"/>
                    <a:pt x="3088" y="7101"/>
                    <a:pt x="2724" y="6982"/>
                  </a:cubicBezTo>
                  <a:cubicBezTo>
                    <a:pt x="951" y="6348"/>
                    <a:pt x="412" y="4322"/>
                    <a:pt x="1014" y="2738"/>
                  </a:cubicBezTo>
                  <a:cubicBezTo>
                    <a:pt x="1543" y="1295"/>
                    <a:pt x="2589" y="692"/>
                    <a:pt x="3677" y="692"/>
                  </a:cubicBezTo>
                  <a:close/>
                  <a:moveTo>
                    <a:pt x="3843" y="1"/>
                  </a:moveTo>
                  <a:cubicBezTo>
                    <a:pt x="2338" y="1"/>
                    <a:pt x="968" y="971"/>
                    <a:pt x="381" y="2580"/>
                  </a:cubicBezTo>
                  <a:cubicBezTo>
                    <a:pt x="254" y="2897"/>
                    <a:pt x="222" y="3182"/>
                    <a:pt x="191" y="3530"/>
                  </a:cubicBezTo>
                  <a:cubicBezTo>
                    <a:pt x="1" y="5082"/>
                    <a:pt x="634" y="6760"/>
                    <a:pt x="2249" y="7489"/>
                  </a:cubicBezTo>
                  <a:cubicBezTo>
                    <a:pt x="2693" y="7671"/>
                    <a:pt x="3200" y="7762"/>
                    <a:pt x="3724" y="7762"/>
                  </a:cubicBezTo>
                  <a:cubicBezTo>
                    <a:pt x="4472" y="7762"/>
                    <a:pt x="5252" y="7576"/>
                    <a:pt x="5923" y="7204"/>
                  </a:cubicBezTo>
                  <a:cubicBezTo>
                    <a:pt x="6873" y="6697"/>
                    <a:pt x="7506" y="5873"/>
                    <a:pt x="7633" y="4923"/>
                  </a:cubicBezTo>
                  <a:lnTo>
                    <a:pt x="7633" y="4828"/>
                  </a:lnTo>
                  <a:cubicBezTo>
                    <a:pt x="7760" y="4797"/>
                    <a:pt x="7823" y="4670"/>
                    <a:pt x="7855" y="4543"/>
                  </a:cubicBezTo>
                  <a:cubicBezTo>
                    <a:pt x="7855" y="4480"/>
                    <a:pt x="7918" y="4448"/>
                    <a:pt x="7918" y="4353"/>
                  </a:cubicBezTo>
                  <a:cubicBezTo>
                    <a:pt x="8140" y="2390"/>
                    <a:pt x="6588" y="680"/>
                    <a:pt x="4941" y="173"/>
                  </a:cubicBezTo>
                  <a:cubicBezTo>
                    <a:pt x="4573" y="57"/>
                    <a:pt x="4204" y="1"/>
                    <a:pt x="3843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0" name="Google Shape;870;p99"/>
            <p:cNvSpPr/>
            <p:nvPr/>
          </p:nvSpPr>
          <p:spPr>
            <a:xfrm>
              <a:off x="8520249" y="4360881"/>
              <a:ext cx="60981" cy="100211"/>
            </a:xfrm>
            <a:custGeom>
              <a:avLst/>
              <a:gdLst/>
              <a:ahLst/>
              <a:cxnLst/>
              <a:rect l="l" t="t" r="r" b="b"/>
              <a:pathLst>
                <a:path w="1870" h="3073" extrusionOk="0">
                  <a:moveTo>
                    <a:pt x="159" y="1"/>
                  </a:moveTo>
                  <a:cubicBezTo>
                    <a:pt x="32" y="64"/>
                    <a:pt x="1" y="317"/>
                    <a:pt x="191" y="381"/>
                  </a:cubicBezTo>
                  <a:cubicBezTo>
                    <a:pt x="1077" y="697"/>
                    <a:pt x="1584" y="1774"/>
                    <a:pt x="1109" y="2629"/>
                  </a:cubicBezTo>
                  <a:cubicBezTo>
                    <a:pt x="982" y="2851"/>
                    <a:pt x="1204" y="3041"/>
                    <a:pt x="1362" y="3072"/>
                  </a:cubicBezTo>
                  <a:cubicBezTo>
                    <a:pt x="1426" y="3041"/>
                    <a:pt x="1521" y="3009"/>
                    <a:pt x="1552" y="2914"/>
                  </a:cubicBezTo>
                  <a:cubicBezTo>
                    <a:pt x="1869" y="2376"/>
                    <a:pt x="1869" y="1616"/>
                    <a:pt x="1584" y="1014"/>
                  </a:cubicBezTo>
                  <a:cubicBezTo>
                    <a:pt x="1331" y="476"/>
                    <a:pt x="887" y="96"/>
                    <a:pt x="317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1" name="Google Shape;871;p99"/>
            <p:cNvSpPr/>
            <p:nvPr/>
          </p:nvSpPr>
          <p:spPr>
            <a:xfrm>
              <a:off x="8385994" y="4309357"/>
              <a:ext cx="228270" cy="209748"/>
            </a:xfrm>
            <a:custGeom>
              <a:avLst/>
              <a:gdLst/>
              <a:ahLst/>
              <a:cxnLst/>
              <a:rect l="l" t="t" r="r" b="b"/>
              <a:pathLst>
                <a:path w="7000" h="6432" extrusionOk="0">
                  <a:moveTo>
                    <a:pt x="4434" y="1486"/>
                  </a:moveTo>
                  <a:cubicBezTo>
                    <a:pt x="5733" y="1802"/>
                    <a:pt x="6303" y="3386"/>
                    <a:pt x="5701" y="4494"/>
                  </a:cubicBezTo>
                  <a:cubicBezTo>
                    <a:pt x="5669" y="4621"/>
                    <a:pt x="5543" y="4621"/>
                    <a:pt x="5479" y="4621"/>
                  </a:cubicBezTo>
                  <a:cubicBezTo>
                    <a:pt x="5258" y="4621"/>
                    <a:pt x="5099" y="4431"/>
                    <a:pt x="5226" y="4177"/>
                  </a:cubicBezTo>
                  <a:cubicBezTo>
                    <a:pt x="5701" y="3354"/>
                    <a:pt x="5194" y="2277"/>
                    <a:pt x="4308" y="1929"/>
                  </a:cubicBezTo>
                  <a:cubicBezTo>
                    <a:pt x="4118" y="1834"/>
                    <a:pt x="4149" y="1644"/>
                    <a:pt x="4276" y="1517"/>
                  </a:cubicBezTo>
                  <a:cubicBezTo>
                    <a:pt x="4308" y="1486"/>
                    <a:pt x="4403" y="1486"/>
                    <a:pt x="4434" y="1486"/>
                  </a:cubicBezTo>
                  <a:close/>
                  <a:moveTo>
                    <a:pt x="3265" y="1"/>
                  </a:moveTo>
                  <a:cubicBezTo>
                    <a:pt x="2179" y="1"/>
                    <a:pt x="1133" y="608"/>
                    <a:pt x="602" y="2056"/>
                  </a:cubicBezTo>
                  <a:cubicBezTo>
                    <a:pt x="1" y="3639"/>
                    <a:pt x="507" y="5697"/>
                    <a:pt x="2313" y="6236"/>
                  </a:cubicBezTo>
                  <a:cubicBezTo>
                    <a:pt x="2701" y="6370"/>
                    <a:pt x="3088" y="6432"/>
                    <a:pt x="3463" y="6432"/>
                  </a:cubicBezTo>
                  <a:cubicBezTo>
                    <a:pt x="4955" y="6432"/>
                    <a:pt x="6285" y="5455"/>
                    <a:pt x="6968" y="4114"/>
                  </a:cubicBezTo>
                  <a:cubicBezTo>
                    <a:pt x="6968" y="4051"/>
                    <a:pt x="7000" y="4051"/>
                    <a:pt x="7000" y="4051"/>
                  </a:cubicBezTo>
                  <a:cubicBezTo>
                    <a:pt x="6936" y="3987"/>
                    <a:pt x="6841" y="3892"/>
                    <a:pt x="6841" y="3797"/>
                  </a:cubicBezTo>
                  <a:cubicBezTo>
                    <a:pt x="6900" y="1602"/>
                    <a:pt x="5030" y="1"/>
                    <a:pt x="326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72" name="Google Shape;872;p99"/>
          <p:cNvGrpSpPr/>
          <p:nvPr/>
        </p:nvGrpSpPr>
        <p:grpSpPr>
          <a:xfrm>
            <a:off x="813311" y="3630667"/>
            <a:ext cx="176964" cy="168768"/>
            <a:chOff x="8373602" y="4288128"/>
            <a:chExt cx="265445" cy="253151"/>
          </a:xfrm>
        </p:grpSpPr>
        <p:sp>
          <p:nvSpPr>
            <p:cNvPr id="873" name="Google Shape;873;p99"/>
            <p:cNvSpPr/>
            <p:nvPr/>
          </p:nvSpPr>
          <p:spPr>
            <a:xfrm>
              <a:off x="8373602" y="4288128"/>
              <a:ext cx="265445" cy="253151"/>
            </a:xfrm>
            <a:custGeom>
              <a:avLst/>
              <a:gdLst/>
              <a:ahLst/>
              <a:cxnLst/>
              <a:rect l="l" t="t" r="r" b="b"/>
              <a:pathLst>
                <a:path w="8140" h="7763" extrusionOk="0">
                  <a:moveTo>
                    <a:pt x="3677" y="692"/>
                  </a:moveTo>
                  <a:cubicBezTo>
                    <a:pt x="5453" y="692"/>
                    <a:pt x="7344" y="2300"/>
                    <a:pt x="7285" y="4480"/>
                  </a:cubicBezTo>
                  <a:cubicBezTo>
                    <a:pt x="7285" y="4607"/>
                    <a:pt x="7348" y="4670"/>
                    <a:pt x="7443" y="4765"/>
                  </a:cubicBezTo>
                  <a:cubicBezTo>
                    <a:pt x="7443" y="4765"/>
                    <a:pt x="7411" y="4765"/>
                    <a:pt x="7411" y="4797"/>
                  </a:cubicBezTo>
                  <a:cubicBezTo>
                    <a:pt x="6666" y="6133"/>
                    <a:pt x="5316" y="7157"/>
                    <a:pt x="3801" y="7157"/>
                  </a:cubicBezTo>
                  <a:cubicBezTo>
                    <a:pt x="3449" y="7157"/>
                    <a:pt x="3088" y="7101"/>
                    <a:pt x="2724" y="6982"/>
                  </a:cubicBezTo>
                  <a:cubicBezTo>
                    <a:pt x="951" y="6348"/>
                    <a:pt x="412" y="4322"/>
                    <a:pt x="1014" y="2738"/>
                  </a:cubicBezTo>
                  <a:cubicBezTo>
                    <a:pt x="1543" y="1295"/>
                    <a:pt x="2589" y="692"/>
                    <a:pt x="3677" y="692"/>
                  </a:cubicBezTo>
                  <a:close/>
                  <a:moveTo>
                    <a:pt x="3843" y="1"/>
                  </a:moveTo>
                  <a:cubicBezTo>
                    <a:pt x="2338" y="1"/>
                    <a:pt x="968" y="971"/>
                    <a:pt x="381" y="2580"/>
                  </a:cubicBezTo>
                  <a:cubicBezTo>
                    <a:pt x="254" y="2897"/>
                    <a:pt x="222" y="3182"/>
                    <a:pt x="191" y="3530"/>
                  </a:cubicBezTo>
                  <a:cubicBezTo>
                    <a:pt x="1" y="5082"/>
                    <a:pt x="634" y="6760"/>
                    <a:pt x="2249" y="7489"/>
                  </a:cubicBezTo>
                  <a:cubicBezTo>
                    <a:pt x="2693" y="7671"/>
                    <a:pt x="3200" y="7762"/>
                    <a:pt x="3724" y="7762"/>
                  </a:cubicBezTo>
                  <a:cubicBezTo>
                    <a:pt x="4472" y="7762"/>
                    <a:pt x="5252" y="7576"/>
                    <a:pt x="5923" y="7204"/>
                  </a:cubicBezTo>
                  <a:cubicBezTo>
                    <a:pt x="6873" y="6697"/>
                    <a:pt x="7506" y="5873"/>
                    <a:pt x="7633" y="4923"/>
                  </a:cubicBezTo>
                  <a:lnTo>
                    <a:pt x="7633" y="4828"/>
                  </a:lnTo>
                  <a:cubicBezTo>
                    <a:pt x="7760" y="4797"/>
                    <a:pt x="7823" y="4670"/>
                    <a:pt x="7855" y="4543"/>
                  </a:cubicBezTo>
                  <a:cubicBezTo>
                    <a:pt x="7855" y="4480"/>
                    <a:pt x="7918" y="4448"/>
                    <a:pt x="7918" y="4353"/>
                  </a:cubicBezTo>
                  <a:cubicBezTo>
                    <a:pt x="8140" y="2390"/>
                    <a:pt x="6588" y="680"/>
                    <a:pt x="4941" y="173"/>
                  </a:cubicBezTo>
                  <a:cubicBezTo>
                    <a:pt x="4573" y="57"/>
                    <a:pt x="4204" y="1"/>
                    <a:pt x="384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4" name="Google Shape;874;p99"/>
            <p:cNvSpPr/>
            <p:nvPr/>
          </p:nvSpPr>
          <p:spPr>
            <a:xfrm>
              <a:off x="8520249" y="4360881"/>
              <a:ext cx="60981" cy="100211"/>
            </a:xfrm>
            <a:custGeom>
              <a:avLst/>
              <a:gdLst/>
              <a:ahLst/>
              <a:cxnLst/>
              <a:rect l="l" t="t" r="r" b="b"/>
              <a:pathLst>
                <a:path w="1870" h="3073" extrusionOk="0">
                  <a:moveTo>
                    <a:pt x="159" y="1"/>
                  </a:moveTo>
                  <a:cubicBezTo>
                    <a:pt x="32" y="64"/>
                    <a:pt x="1" y="317"/>
                    <a:pt x="191" y="381"/>
                  </a:cubicBezTo>
                  <a:cubicBezTo>
                    <a:pt x="1077" y="697"/>
                    <a:pt x="1584" y="1774"/>
                    <a:pt x="1109" y="2629"/>
                  </a:cubicBezTo>
                  <a:cubicBezTo>
                    <a:pt x="982" y="2851"/>
                    <a:pt x="1204" y="3041"/>
                    <a:pt x="1362" y="3072"/>
                  </a:cubicBezTo>
                  <a:cubicBezTo>
                    <a:pt x="1426" y="3041"/>
                    <a:pt x="1521" y="3009"/>
                    <a:pt x="1552" y="2914"/>
                  </a:cubicBezTo>
                  <a:cubicBezTo>
                    <a:pt x="1869" y="2376"/>
                    <a:pt x="1869" y="1616"/>
                    <a:pt x="1584" y="1014"/>
                  </a:cubicBezTo>
                  <a:cubicBezTo>
                    <a:pt x="1331" y="476"/>
                    <a:pt x="887" y="96"/>
                    <a:pt x="317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5" name="Google Shape;875;p99"/>
            <p:cNvSpPr/>
            <p:nvPr/>
          </p:nvSpPr>
          <p:spPr>
            <a:xfrm>
              <a:off x="8385994" y="4309357"/>
              <a:ext cx="228270" cy="209748"/>
            </a:xfrm>
            <a:custGeom>
              <a:avLst/>
              <a:gdLst/>
              <a:ahLst/>
              <a:cxnLst/>
              <a:rect l="l" t="t" r="r" b="b"/>
              <a:pathLst>
                <a:path w="7000" h="6432" extrusionOk="0">
                  <a:moveTo>
                    <a:pt x="4434" y="1486"/>
                  </a:moveTo>
                  <a:cubicBezTo>
                    <a:pt x="5733" y="1802"/>
                    <a:pt x="6303" y="3386"/>
                    <a:pt x="5701" y="4494"/>
                  </a:cubicBezTo>
                  <a:cubicBezTo>
                    <a:pt x="5669" y="4621"/>
                    <a:pt x="5543" y="4621"/>
                    <a:pt x="5479" y="4621"/>
                  </a:cubicBezTo>
                  <a:cubicBezTo>
                    <a:pt x="5258" y="4621"/>
                    <a:pt x="5099" y="4431"/>
                    <a:pt x="5226" y="4177"/>
                  </a:cubicBezTo>
                  <a:cubicBezTo>
                    <a:pt x="5701" y="3354"/>
                    <a:pt x="5194" y="2277"/>
                    <a:pt x="4308" y="1929"/>
                  </a:cubicBezTo>
                  <a:cubicBezTo>
                    <a:pt x="4118" y="1834"/>
                    <a:pt x="4149" y="1644"/>
                    <a:pt x="4276" y="1517"/>
                  </a:cubicBezTo>
                  <a:cubicBezTo>
                    <a:pt x="4308" y="1486"/>
                    <a:pt x="4403" y="1486"/>
                    <a:pt x="4434" y="1486"/>
                  </a:cubicBezTo>
                  <a:close/>
                  <a:moveTo>
                    <a:pt x="3265" y="1"/>
                  </a:moveTo>
                  <a:cubicBezTo>
                    <a:pt x="2179" y="1"/>
                    <a:pt x="1133" y="608"/>
                    <a:pt x="602" y="2056"/>
                  </a:cubicBezTo>
                  <a:cubicBezTo>
                    <a:pt x="1" y="3639"/>
                    <a:pt x="507" y="5697"/>
                    <a:pt x="2313" y="6236"/>
                  </a:cubicBezTo>
                  <a:cubicBezTo>
                    <a:pt x="2701" y="6370"/>
                    <a:pt x="3088" y="6432"/>
                    <a:pt x="3463" y="6432"/>
                  </a:cubicBezTo>
                  <a:cubicBezTo>
                    <a:pt x="4955" y="6432"/>
                    <a:pt x="6285" y="5455"/>
                    <a:pt x="6968" y="4114"/>
                  </a:cubicBezTo>
                  <a:cubicBezTo>
                    <a:pt x="6968" y="4051"/>
                    <a:pt x="7000" y="4051"/>
                    <a:pt x="7000" y="4051"/>
                  </a:cubicBezTo>
                  <a:cubicBezTo>
                    <a:pt x="6936" y="3987"/>
                    <a:pt x="6841" y="3892"/>
                    <a:pt x="6841" y="3797"/>
                  </a:cubicBezTo>
                  <a:cubicBezTo>
                    <a:pt x="6900" y="1602"/>
                    <a:pt x="5030" y="1"/>
                    <a:pt x="326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76" name="Google Shape;876;p99"/>
          <p:cNvGrpSpPr/>
          <p:nvPr/>
        </p:nvGrpSpPr>
        <p:grpSpPr>
          <a:xfrm rot="10800000" flipH="1">
            <a:off x="1449261" y="714720"/>
            <a:ext cx="353927" cy="337535"/>
            <a:chOff x="8373602" y="4288128"/>
            <a:chExt cx="265445" cy="253151"/>
          </a:xfrm>
        </p:grpSpPr>
        <p:sp>
          <p:nvSpPr>
            <p:cNvPr id="877" name="Google Shape;877;p99"/>
            <p:cNvSpPr/>
            <p:nvPr/>
          </p:nvSpPr>
          <p:spPr>
            <a:xfrm>
              <a:off x="8373602" y="4288128"/>
              <a:ext cx="265445" cy="253151"/>
            </a:xfrm>
            <a:custGeom>
              <a:avLst/>
              <a:gdLst/>
              <a:ahLst/>
              <a:cxnLst/>
              <a:rect l="l" t="t" r="r" b="b"/>
              <a:pathLst>
                <a:path w="8140" h="7763" extrusionOk="0">
                  <a:moveTo>
                    <a:pt x="3677" y="692"/>
                  </a:moveTo>
                  <a:cubicBezTo>
                    <a:pt x="5453" y="692"/>
                    <a:pt x="7344" y="2300"/>
                    <a:pt x="7285" y="4480"/>
                  </a:cubicBezTo>
                  <a:cubicBezTo>
                    <a:pt x="7285" y="4607"/>
                    <a:pt x="7348" y="4670"/>
                    <a:pt x="7443" y="4765"/>
                  </a:cubicBezTo>
                  <a:cubicBezTo>
                    <a:pt x="7443" y="4765"/>
                    <a:pt x="7411" y="4765"/>
                    <a:pt x="7411" y="4797"/>
                  </a:cubicBezTo>
                  <a:cubicBezTo>
                    <a:pt x="6666" y="6133"/>
                    <a:pt x="5316" y="7157"/>
                    <a:pt x="3801" y="7157"/>
                  </a:cubicBezTo>
                  <a:cubicBezTo>
                    <a:pt x="3449" y="7157"/>
                    <a:pt x="3088" y="7101"/>
                    <a:pt x="2724" y="6982"/>
                  </a:cubicBezTo>
                  <a:cubicBezTo>
                    <a:pt x="951" y="6348"/>
                    <a:pt x="412" y="4322"/>
                    <a:pt x="1014" y="2738"/>
                  </a:cubicBezTo>
                  <a:cubicBezTo>
                    <a:pt x="1543" y="1295"/>
                    <a:pt x="2589" y="692"/>
                    <a:pt x="3677" y="692"/>
                  </a:cubicBezTo>
                  <a:close/>
                  <a:moveTo>
                    <a:pt x="3843" y="1"/>
                  </a:moveTo>
                  <a:cubicBezTo>
                    <a:pt x="2338" y="1"/>
                    <a:pt x="968" y="971"/>
                    <a:pt x="381" y="2580"/>
                  </a:cubicBezTo>
                  <a:cubicBezTo>
                    <a:pt x="254" y="2897"/>
                    <a:pt x="222" y="3182"/>
                    <a:pt x="191" y="3530"/>
                  </a:cubicBezTo>
                  <a:cubicBezTo>
                    <a:pt x="1" y="5082"/>
                    <a:pt x="634" y="6760"/>
                    <a:pt x="2249" y="7489"/>
                  </a:cubicBezTo>
                  <a:cubicBezTo>
                    <a:pt x="2693" y="7671"/>
                    <a:pt x="3200" y="7762"/>
                    <a:pt x="3724" y="7762"/>
                  </a:cubicBezTo>
                  <a:cubicBezTo>
                    <a:pt x="4472" y="7762"/>
                    <a:pt x="5252" y="7576"/>
                    <a:pt x="5923" y="7204"/>
                  </a:cubicBezTo>
                  <a:cubicBezTo>
                    <a:pt x="6873" y="6697"/>
                    <a:pt x="7506" y="5873"/>
                    <a:pt x="7633" y="4923"/>
                  </a:cubicBezTo>
                  <a:lnTo>
                    <a:pt x="7633" y="4828"/>
                  </a:lnTo>
                  <a:cubicBezTo>
                    <a:pt x="7760" y="4797"/>
                    <a:pt x="7823" y="4670"/>
                    <a:pt x="7855" y="4543"/>
                  </a:cubicBezTo>
                  <a:cubicBezTo>
                    <a:pt x="7855" y="4480"/>
                    <a:pt x="7918" y="4448"/>
                    <a:pt x="7918" y="4353"/>
                  </a:cubicBezTo>
                  <a:cubicBezTo>
                    <a:pt x="8140" y="2390"/>
                    <a:pt x="6588" y="680"/>
                    <a:pt x="4941" y="173"/>
                  </a:cubicBezTo>
                  <a:cubicBezTo>
                    <a:pt x="4573" y="57"/>
                    <a:pt x="4204" y="1"/>
                    <a:pt x="3843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8" name="Google Shape;878;p99"/>
            <p:cNvSpPr/>
            <p:nvPr/>
          </p:nvSpPr>
          <p:spPr>
            <a:xfrm>
              <a:off x="8520249" y="4360881"/>
              <a:ext cx="60981" cy="100211"/>
            </a:xfrm>
            <a:custGeom>
              <a:avLst/>
              <a:gdLst/>
              <a:ahLst/>
              <a:cxnLst/>
              <a:rect l="l" t="t" r="r" b="b"/>
              <a:pathLst>
                <a:path w="1870" h="3073" extrusionOk="0">
                  <a:moveTo>
                    <a:pt x="159" y="1"/>
                  </a:moveTo>
                  <a:cubicBezTo>
                    <a:pt x="32" y="64"/>
                    <a:pt x="1" y="317"/>
                    <a:pt x="191" y="381"/>
                  </a:cubicBezTo>
                  <a:cubicBezTo>
                    <a:pt x="1077" y="697"/>
                    <a:pt x="1584" y="1774"/>
                    <a:pt x="1109" y="2629"/>
                  </a:cubicBezTo>
                  <a:cubicBezTo>
                    <a:pt x="982" y="2851"/>
                    <a:pt x="1204" y="3041"/>
                    <a:pt x="1362" y="3072"/>
                  </a:cubicBezTo>
                  <a:cubicBezTo>
                    <a:pt x="1426" y="3041"/>
                    <a:pt x="1521" y="3009"/>
                    <a:pt x="1552" y="2914"/>
                  </a:cubicBezTo>
                  <a:cubicBezTo>
                    <a:pt x="1869" y="2376"/>
                    <a:pt x="1869" y="1616"/>
                    <a:pt x="1584" y="1014"/>
                  </a:cubicBezTo>
                  <a:cubicBezTo>
                    <a:pt x="1331" y="476"/>
                    <a:pt x="887" y="96"/>
                    <a:pt x="317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9" name="Google Shape;879;p99"/>
            <p:cNvSpPr/>
            <p:nvPr/>
          </p:nvSpPr>
          <p:spPr>
            <a:xfrm>
              <a:off x="8385994" y="4309357"/>
              <a:ext cx="228270" cy="209748"/>
            </a:xfrm>
            <a:custGeom>
              <a:avLst/>
              <a:gdLst/>
              <a:ahLst/>
              <a:cxnLst/>
              <a:rect l="l" t="t" r="r" b="b"/>
              <a:pathLst>
                <a:path w="7000" h="6432" extrusionOk="0">
                  <a:moveTo>
                    <a:pt x="4434" y="1486"/>
                  </a:moveTo>
                  <a:cubicBezTo>
                    <a:pt x="5733" y="1802"/>
                    <a:pt x="6303" y="3386"/>
                    <a:pt x="5701" y="4494"/>
                  </a:cubicBezTo>
                  <a:cubicBezTo>
                    <a:pt x="5669" y="4621"/>
                    <a:pt x="5543" y="4621"/>
                    <a:pt x="5479" y="4621"/>
                  </a:cubicBezTo>
                  <a:cubicBezTo>
                    <a:pt x="5258" y="4621"/>
                    <a:pt x="5099" y="4431"/>
                    <a:pt x="5226" y="4177"/>
                  </a:cubicBezTo>
                  <a:cubicBezTo>
                    <a:pt x="5701" y="3354"/>
                    <a:pt x="5194" y="2277"/>
                    <a:pt x="4308" y="1929"/>
                  </a:cubicBezTo>
                  <a:cubicBezTo>
                    <a:pt x="4118" y="1834"/>
                    <a:pt x="4149" y="1644"/>
                    <a:pt x="4276" y="1517"/>
                  </a:cubicBezTo>
                  <a:cubicBezTo>
                    <a:pt x="4308" y="1486"/>
                    <a:pt x="4403" y="1486"/>
                    <a:pt x="4434" y="1486"/>
                  </a:cubicBezTo>
                  <a:close/>
                  <a:moveTo>
                    <a:pt x="3265" y="1"/>
                  </a:moveTo>
                  <a:cubicBezTo>
                    <a:pt x="2179" y="1"/>
                    <a:pt x="1133" y="608"/>
                    <a:pt x="602" y="2056"/>
                  </a:cubicBezTo>
                  <a:cubicBezTo>
                    <a:pt x="1" y="3639"/>
                    <a:pt x="507" y="5697"/>
                    <a:pt x="2313" y="6236"/>
                  </a:cubicBezTo>
                  <a:cubicBezTo>
                    <a:pt x="2701" y="6370"/>
                    <a:pt x="3088" y="6432"/>
                    <a:pt x="3463" y="6432"/>
                  </a:cubicBezTo>
                  <a:cubicBezTo>
                    <a:pt x="4955" y="6432"/>
                    <a:pt x="6285" y="5455"/>
                    <a:pt x="6968" y="4114"/>
                  </a:cubicBezTo>
                  <a:cubicBezTo>
                    <a:pt x="6968" y="4051"/>
                    <a:pt x="7000" y="4051"/>
                    <a:pt x="7000" y="4051"/>
                  </a:cubicBezTo>
                  <a:cubicBezTo>
                    <a:pt x="6936" y="3987"/>
                    <a:pt x="6841" y="3892"/>
                    <a:pt x="6841" y="3797"/>
                  </a:cubicBezTo>
                  <a:cubicBezTo>
                    <a:pt x="6900" y="1602"/>
                    <a:pt x="5030" y="1"/>
                    <a:pt x="326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" name="Google Shape;3488;p15">
            <a:extLst>
              <a:ext uri="{FF2B5EF4-FFF2-40B4-BE49-F238E27FC236}">
                <a16:creationId xmlns:a16="http://schemas.microsoft.com/office/drawing/2014/main" id="{95AB3C91-A9F4-04D6-9D6C-99AFECB4341D}"/>
              </a:ext>
            </a:extLst>
          </p:cNvPr>
          <p:cNvSpPr txBox="1">
            <a:spLocks/>
          </p:cNvSpPr>
          <p:nvPr userDrawn="1"/>
        </p:nvSpPr>
        <p:spPr>
          <a:xfrm>
            <a:off x="11718128" y="6494756"/>
            <a:ext cx="499273" cy="363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algn="ctr"/>
            <a:fld id="{00000000-1234-1234-1234-123412341234}" type="slidenum">
              <a:rPr lang="en" sz="1400" smtClean="0">
                <a:solidFill>
                  <a:srgbClr val="000000"/>
                </a:solidFill>
                <a:latin typeface="+mn-lt"/>
                <a:ea typeface="Inter" panose="02000503000000020004" pitchFamily="2" charset="0"/>
              </a:rPr>
              <a:pPr algn="ctr"/>
              <a:t>‹#›</a:t>
            </a:fld>
            <a:endParaRPr lang="en" sz="1400" dirty="0">
              <a:solidFill>
                <a:srgbClr val="000000"/>
              </a:solidFill>
              <a:latin typeface="+mn-lt"/>
              <a:ea typeface="Inter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0769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 userDrawn="1">
  <p:cSld name="1_Background 1">
    <p:spTree>
      <p:nvGrpSpPr>
        <p:cNvPr id="1" name="Shape 1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67" name="Google Shape;1967;p128"/>
          <p:cNvGrpSpPr/>
          <p:nvPr/>
        </p:nvGrpSpPr>
        <p:grpSpPr>
          <a:xfrm>
            <a:off x="10510292" y="458633"/>
            <a:ext cx="465259" cy="737668"/>
            <a:chOff x="8429375" y="536050"/>
            <a:chExt cx="672727" cy="1066611"/>
          </a:xfrm>
        </p:grpSpPr>
        <p:sp>
          <p:nvSpPr>
            <p:cNvPr id="1968" name="Google Shape;1968;p128"/>
            <p:cNvSpPr/>
            <p:nvPr/>
          </p:nvSpPr>
          <p:spPr>
            <a:xfrm>
              <a:off x="8429375" y="536050"/>
              <a:ext cx="672727" cy="1066611"/>
            </a:xfrm>
            <a:custGeom>
              <a:avLst/>
              <a:gdLst/>
              <a:ahLst/>
              <a:cxnLst/>
              <a:rect l="l" t="t" r="r" b="b"/>
              <a:pathLst>
                <a:path w="13216" h="20954" extrusionOk="0">
                  <a:moveTo>
                    <a:pt x="10500" y="2032"/>
                  </a:moveTo>
                  <a:lnTo>
                    <a:pt x="10500" y="2032"/>
                  </a:lnTo>
                  <a:cubicBezTo>
                    <a:pt x="10089" y="2968"/>
                    <a:pt x="9541" y="3790"/>
                    <a:pt x="9016" y="4611"/>
                  </a:cubicBezTo>
                  <a:cubicBezTo>
                    <a:pt x="8537" y="5342"/>
                    <a:pt x="8103" y="6072"/>
                    <a:pt x="7647" y="6803"/>
                  </a:cubicBezTo>
                  <a:cubicBezTo>
                    <a:pt x="7532" y="6985"/>
                    <a:pt x="7441" y="7168"/>
                    <a:pt x="7350" y="7328"/>
                  </a:cubicBezTo>
                  <a:cubicBezTo>
                    <a:pt x="6939" y="8126"/>
                    <a:pt x="6985" y="8332"/>
                    <a:pt x="7761" y="8811"/>
                  </a:cubicBezTo>
                  <a:cubicBezTo>
                    <a:pt x="8331" y="9176"/>
                    <a:pt x="8948" y="9473"/>
                    <a:pt x="9541" y="9838"/>
                  </a:cubicBezTo>
                  <a:cubicBezTo>
                    <a:pt x="10226" y="10272"/>
                    <a:pt x="10888" y="10728"/>
                    <a:pt x="11550" y="11208"/>
                  </a:cubicBezTo>
                  <a:cubicBezTo>
                    <a:pt x="11778" y="11390"/>
                    <a:pt x="11983" y="11641"/>
                    <a:pt x="12120" y="11893"/>
                  </a:cubicBezTo>
                  <a:cubicBezTo>
                    <a:pt x="12349" y="12281"/>
                    <a:pt x="12303" y="12554"/>
                    <a:pt x="12006" y="12874"/>
                  </a:cubicBezTo>
                  <a:cubicBezTo>
                    <a:pt x="11915" y="12965"/>
                    <a:pt x="11824" y="13057"/>
                    <a:pt x="11732" y="13125"/>
                  </a:cubicBezTo>
                  <a:cubicBezTo>
                    <a:pt x="11618" y="13239"/>
                    <a:pt x="11504" y="13331"/>
                    <a:pt x="11367" y="13422"/>
                  </a:cubicBezTo>
                  <a:cubicBezTo>
                    <a:pt x="8993" y="15088"/>
                    <a:pt x="6619" y="16777"/>
                    <a:pt x="4223" y="18443"/>
                  </a:cubicBezTo>
                  <a:cubicBezTo>
                    <a:pt x="3355" y="19060"/>
                    <a:pt x="2442" y="19608"/>
                    <a:pt x="1484" y="20064"/>
                  </a:cubicBezTo>
                  <a:cubicBezTo>
                    <a:pt x="1347" y="20132"/>
                    <a:pt x="1210" y="20201"/>
                    <a:pt x="1073" y="20269"/>
                  </a:cubicBezTo>
                  <a:cubicBezTo>
                    <a:pt x="890" y="20087"/>
                    <a:pt x="1073" y="19973"/>
                    <a:pt x="1141" y="19881"/>
                  </a:cubicBezTo>
                  <a:cubicBezTo>
                    <a:pt x="2283" y="18352"/>
                    <a:pt x="3401" y="16823"/>
                    <a:pt x="4656" y="15385"/>
                  </a:cubicBezTo>
                  <a:cubicBezTo>
                    <a:pt x="5318" y="14654"/>
                    <a:pt x="5935" y="13878"/>
                    <a:pt x="6574" y="13125"/>
                  </a:cubicBezTo>
                  <a:cubicBezTo>
                    <a:pt x="6642" y="13057"/>
                    <a:pt x="6711" y="12965"/>
                    <a:pt x="6779" y="12897"/>
                  </a:cubicBezTo>
                  <a:cubicBezTo>
                    <a:pt x="7259" y="12258"/>
                    <a:pt x="7213" y="11984"/>
                    <a:pt x="6528" y="11550"/>
                  </a:cubicBezTo>
                  <a:cubicBezTo>
                    <a:pt x="6391" y="11459"/>
                    <a:pt x="6209" y="11390"/>
                    <a:pt x="6049" y="11322"/>
                  </a:cubicBezTo>
                  <a:cubicBezTo>
                    <a:pt x="5067" y="10934"/>
                    <a:pt x="4063" y="10546"/>
                    <a:pt x="3081" y="10135"/>
                  </a:cubicBezTo>
                  <a:cubicBezTo>
                    <a:pt x="2876" y="10044"/>
                    <a:pt x="2693" y="9952"/>
                    <a:pt x="2488" y="9838"/>
                  </a:cubicBezTo>
                  <a:cubicBezTo>
                    <a:pt x="2465" y="9519"/>
                    <a:pt x="2625" y="9336"/>
                    <a:pt x="2785" y="9154"/>
                  </a:cubicBezTo>
                  <a:cubicBezTo>
                    <a:pt x="3196" y="8743"/>
                    <a:pt x="3584" y="8309"/>
                    <a:pt x="4017" y="7921"/>
                  </a:cubicBezTo>
                  <a:cubicBezTo>
                    <a:pt x="5067" y="6962"/>
                    <a:pt x="6140" y="6026"/>
                    <a:pt x="7190" y="5068"/>
                  </a:cubicBezTo>
                  <a:cubicBezTo>
                    <a:pt x="8308" y="4086"/>
                    <a:pt x="9473" y="3128"/>
                    <a:pt x="10500" y="2032"/>
                  </a:cubicBezTo>
                  <a:close/>
                  <a:moveTo>
                    <a:pt x="11572" y="1"/>
                  </a:moveTo>
                  <a:cubicBezTo>
                    <a:pt x="11048" y="343"/>
                    <a:pt x="10614" y="617"/>
                    <a:pt x="10226" y="1005"/>
                  </a:cubicBezTo>
                  <a:cubicBezTo>
                    <a:pt x="9746" y="1439"/>
                    <a:pt x="9244" y="1872"/>
                    <a:pt x="8765" y="2329"/>
                  </a:cubicBezTo>
                  <a:cubicBezTo>
                    <a:pt x="8286" y="2785"/>
                    <a:pt x="7806" y="3242"/>
                    <a:pt x="7350" y="3698"/>
                  </a:cubicBezTo>
                  <a:cubicBezTo>
                    <a:pt x="7053" y="3995"/>
                    <a:pt x="6802" y="4315"/>
                    <a:pt x="6505" y="4588"/>
                  </a:cubicBezTo>
                  <a:cubicBezTo>
                    <a:pt x="5273" y="5730"/>
                    <a:pt x="4040" y="6848"/>
                    <a:pt x="2830" y="7989"/>
                  </a:cubicBezTo>
                  <a:cubicBezTo>
                    <a:pt x="2534" y="8263"/>
                    <a:pt x="2237" y="8537"/>
                    <a:pt x="1986" y="8857"/>
                  </a:cubicBezTo>
                  <a:cubicBezTo>
                    <a:pt x="1552" y="9427"/>
                    <a:pt x="1666" y="10021"/>
                    <a:pt x="2237" y="10432"/>
                  </a:cubicBezTo>
                  <a:cubicBezTo>
                    <a:pt x="2420" y="10569"/>
                    <a:pt x="2625" y="10683"/>
                    <a:pt x="2830" y="10774"/>
                  </a:cubicBezTo>
                  <a:cubicBezTo>
                    <a:pt x="3310" y="10980"/>
                    <a:pt x="3812" y="11185"/>
                    <a:pt x="4314" y="11390"/>
                  </a:cubicBezTo>
                  <a:cubicBezTo>
                    <a:pt x="4748" y="11550"/>
                    <a:pt x="5204" y="11687"/>
                    <a:pt x="5661" y="11870"/>
                  </a:cubicBezTo>
                  <a:cubicBezTo>
                    <a:pt x="5798" y="11915"/>
                    <a:pt x="5980" y="11915"/>
                    <a:pt x="6026" y="12189"/>
                  </a:cubicBezTo>
                  <a:cubicBezTo>
                    <a:pt x="5432" y="12920"/>
                    <a:pt x="4862" y="13719"/>
                    <a:pt x="4223" y="14472"/>
                  </a:cubicBezTo>
                  <a:cubicBezTo>
                    <a:pt x="2808" y="16161"/>
                    <a:pt x="1598" y="18010"/>
                    <a:pt x="342" y="19813"/>
                  </a:cubicBezTo>
                  <a:cubicBezTo>
                    <a:pt x="183" y="20041"/>
                    <a:pt x="23" y="20269"/>
                    <a:pt x="0" y="20566"/>
                  </a:cubicBezTo>
                  <a:cubicBezTo>
                    <a:pt x="199" y="20827"/>
                    <a:pt x="429" y="20953"/>
                    <a:pt x="683" y="20953"/>
                  </a:cubicBezTo>
                  <a:cubicBezTo>
                    <a:pt x="808" y="20953"/>
                    <a:pt x="938" y="20923"/>
                    <a:pt x="1073" y="20863"/>
                  </a:cubicBezTo>
                  <a:cubicBezTo>
                    <a:pt x="1392" y="20749"/>
                    <a:pt x="1689" y="20635"/>
                    <a:pt x="1986" y="20475"/>
                  </a:cubicBezTo>
                  <a:cubicBezTo>
                    <a:pt x="3333" y="19790"/>
                    <a:pt x="4656" y="19037"/>
                    <a:pt x="5912" y="18170"/>
                  </a:cubicBezTo>
                  <a:cubicBezTo>
                    <a:pt x="7829" y="16800"/>
                    <a:pt x="9746" y="15430"/>
                    <a:pt x="11664" y="14038"/>
                  </a:cubicBezTo>
                  <a:cubicBezTo>
                    <a:pt x="11961" y="13833"/>
                    <a:pt x="12257" y="13582"/>
                    <a:pt x="12531" y="13331"/>
                  </a:cubicBezTo>
                  <a:cubicBezTo>
                    <a:pt x="12691" y="13194"/>
                    <a:pt x="12828" y="13011"/>
                    <a:pt x="12874" y="12828"/>
                  </a:cubicBezTo>
                  <a:cubicBezTo>
                    <a:pt x="13079" y="12052"/>
                    <a:pt x="13216" y="11756"/>
                    <a:pt x="12394" y="11117"/>
                  </a:cubicBezTo>
                  <a:cubicBezTo>
                    <a:pt x="12326" y="11071"/>
                    <a:pt x="12280" y="11025"/>
                    <a:pt x="12212" y="10980"/>
                  </a:cubicBezTo>
                  <a:cubicBezTo>
                    <a:pt x="11070" y="10044"/>
                    <a:pt x="9861" y="9199"/>
                    <a:pt x="8605" y="8423"/>
                  </a:cubicBezTo>
                  <a:cubicBezTo>
                    <a:pt x="8445" y="8332"/>
                    <a:pt x="8286" y="8195"/>
                    <a:pt x="8126" y="8081"/>
                  </a:cubicBezTo>
                  <a:cubicBezTo>
                    <a:pt x="8172" y="7921"/>
                    <a:pt x="8217" y="7807"/>
                    <a:pt x="8263" y="7693"/>
                  </a:cubicBezTo>
                  <a:cubicBezTo>
                    <a:pt x="8674" y="6917"/>
                    <a:pt x="9085" y="6118"/>
                    <a:pt x="9518" y="5342"/>
                  </a:cubicBezTo>
                  <a:cubicBezTo>
                    <a:pt x="10203" y="4109"/>
                    <a:pt x="10911" y="2877"/>
                    <a:pt x="11618" y="1644"/>
                  </a:cubicBezTo>
                  <a:cubicBezTo>
                    <a:pt x="11801" y="1302"/>
                    <a:pt x="11938" y="914"/>
                    <a:pt x="12120" y="526"/>
                  </a:cubicBezTo>
                  <a:cubicBezTo>
                    <a:pt x="11938" y="343"/>
                    <a:pt x="11778" y="183"/>
                    <a:pt x="115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9" name="Google Shape;1969;p128"/>
            <p:cNvSpPr/>
            <p:nvPr/>
          </p:nvSpPr>
          <p:spPr>
            <a:xfrm>
              <a:off x="8877821" y="1135115"/>
              <a:ext cx="96511" cy="64392"/>
            </a:xfrm>
            <a:custGeom>
              <a:avLst/>
              <a:gdLst/>
              <a:ahLst/>
              <a:cxnLst/>
              <a:rect l="l" t="t" r="r" b="b"/>
              <a:pathLst>
                <a:path w="1896" h="1265" extrusionOk="0">
                  <a:moveTo>
                    <a:pt x="1623" y="1"/>
                  </a:moveTo>
                  <a:cubicBezTo>
                    <a:pt x="1525" y="1"/>
                    <a:pt x="1430" y="42"/>
                    <a:pt x="1347" y="101"/>
                  </a:cubicBezTo>
                  <a:cubicBezTo>
                    <a:pt x="868" y="352"/>
                    <a:pt x="411" y="626"/>
                    <a:pt x="69" y="1059"/>
                  </a:cubicBezTo>
                  <a:cubicBezTo>
                    <a:pt x="46" y="1105"/>
                    <a:pt x="23" y="1174"/>
                    <a:pt x="1" y="1265"/>
                  </a:cubicBezTo>
                  <a:cubicBezTo>
                    <a:pt x="503" y="1128"/>
                    <a:pt x="1324" y="694"/>
                    <a:pt x="1872" y="283"/>
                  </a:cubicBezTo>
                  <a:cubicBezTo>
                    <a:pt x="1895" y="261"/>
                    <a:pt x="1872" y="192"/>
                    <a:pt x="1895" y="124"/>
                  </a:cubicBezTo>
                  <a:cubicBezTo>
                    <a:pt x="1807" y="36"/>
                    <a:pt x="1714" y="1"/>
                    <a:pt x="16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0" name="Google Shape;1970;p128"/>
            <p:cNvSpPr/>
            <p:nvPr/>
          </p:nvSpPr>
          <p:spPr>
            <a:xfrm>
              <a:off x="8917321" y="1167438"/>
              <a:ext cx="91828" cy="56502"/>
            </a:xfrm>
            <a:custGeom>
              <a:avLst/>
              <a:gdLst/>
              <a:ahLst/>
              <a:cxnLst/>
              <a:rect l="l" t="t" r="r" b="b"/>
              <a:pathLst>
                <a:path w="1804" h="1110" extrusionOk="0">
                  <a:moveTo>
                    <a:pt x="1601" y="1"/>
                  </a:moveTo>
                  <a:cubicBezTo>
                    <a:pt x="1474" y="1"/>
                    <a:pt x="1359" y="80"/>
                    <a:pt x="1233" y="128"/>
                  </a:cubicBezTo>
                  <a:cubicBezTo>
                    <a:pt x="571" y="447"/>
                    <a:pt x="343" y="630"/>
                    <a:pt x="1" y="1109"/>
                  </a:cubicBezTo>
                  <a:cubicBezTo>
                    <a:pt x="663" y="790"/>
                    <a:pt x="1256" y="584"/>
                    <a:pt x="1781" y="196"/>
                  </a:cubicBezTo>
                  <a:cubicBezTo>
                    <a:pt x="1804" y="173"/>
                    <a:pt x="1781" y="105"/>
                    <a:pt x="1781" y="59"/>
                  </a:cubicBezTo>
                  <a:cubicBezTo>
                    <a:pt x="1717" y="17"/>
                    <a:pt x="1658" y="1"/>
                    <a:pt x="16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1" name="Google Shape;1971;p128"/>
            <p:cNvSpPr/>
            <p:nvPr/>
          </p:nvSpPr>
          <p:spPr>
            <a:xfrm>
              <a:off x="8845295" y="1114093"/>
              <a:ext cx="67446" cy="44743"/>
            </a:xfrm>
            <a:custGeom>
              <a:avLst/>
              <a:gdLst/>
              <a:ahLst/>
              <a:cxnLst/>
              <a:rect l="l" t="t" r="r" b="b"/>
              <a:pathLst>
                <a:path w="1325" h="879" extrusionOk="0">
                  <a:moveTo>
                    <a:pt x="1012" y="0"/>
                  </a:moveTo>
                  <a:cubicBezTo>
                    <a:pt x="987" y="0"/>
                    <a:pt x="965" y="13"/>
                    <a:pt x="936" y="34"/>
                  </a:cubicBezTo>
                  <a:cubicBezTo>
                    <a:pt x="662" y="240"/>
                    <a:pt x="411" y="422"/>
                    <a:pt x="160" y="651"/>
                  </a:cubicBezTo>
                  <a:cubicBezTo>
                    <a:pt x="92" y="696"/>
                    <a:pt x="69" y="788"/>
                    <a:pt x="1" y="879"/>
                  </a:cubicBezTo>
                  <a:cubicBezTo>
                    <a:pt x="640" y="788"/>
                    <a:pt x="777" y="719"/>
                    <a:pt x="1324" y="217"/>
                  </a:cubicBezTo>
                  <a:cubicBezTo>
                    <a:pt x="1136" y="60"/>
                    <a:pt x="1067" y="0"/>
                    <a:pt x="10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72" name="Google Shape;1972;p128"/>
          <p:cNvGrpSpPr/>
          <p:nvPr/>
        </p:nvGrpSpPr>
        <p:grpSpPr>
          <a:xfrm rot="10800000" flipH="1">
            <a:off x="358972" y="617973"/>
            <a:ext cx="353927" cy="337535"/>
            <a:chOff x="8373602" y="4288128"/>
            <a:chExt cx="265445" cy="253151"/>
          </a:xfrm>
        </p:grpSpPr>
        <p:sp>
          <p:nvSpPr>
            <p:cNvPr id="1973" name="Google Shape;1973;p128"/>
            <p:cNvSpPr/>
            <p:nvPr/>
          </p:nvSpPr>
          <p:spPr>
            <a:xfrm>
              <a:off x="8373602" y="4288128"/>
              <a:ext cx="265445" cy="253151"/>
            </a:xfrm>
            <a:custGeom>
              <a:avLst/>
              <a:gdLst/>
              <a:ahLst/>
              <a:cxnLst/>
              <a:rect l="l" t="t" r="r" b="b"/>
              <a:pathLst>
                <a:path w="8140" h="7763" extrusionOk="0">
                  <a:moveTo>
                    <a:pt x="3677" y="692"/>
                  </a:moveTo>
                  <a:cubicBezTo>
                    <a:pt x="5453" y="692"/>
                    <a:pt x="7344" y="2300"/>
                    <a:pt x="7285" y="4480"/>
                  </a:cubicBezTo>
                  <a:cubicBezTo>
                    <a:pt x="7285" y="4607"/>
                    <a:pt x="7348" y="4670"/>
                    <a:pt x="7443" y="4765"/>
                  </a:cubicBezTo>
                  <a:cubicBezTo>
                    <a:pt x="7443" y="4765"/>
                    <a:pt x="7411" y="4765"/>
                    <a:pt x="7411" y="4797"/>
                  </a:cubicBezTo>
                  <a:cubicBezTo>
                    <a:pt x="6666" y="6133"/>
                    <a:pt x="5316" y="7157"/>
                    <a:pt x="3801" y="7157"/>
                  </a:cubicBezTo>
                  <a:cubicBezTo>
                    <a:pt x="3449" y="7157"/>
                    <a:pt x="3088" y="7101"/>
                    <a:pt x="2724" y="6982"/>
                  </a:cubicBezTo>
                  <a:cubicBezTo>
                    <a:pt x="951" y="6348"/>
                    <a:pt x="412" y="4322"/>
                    <a:pt x="1014" y="2738"/>
                  </a:cubicBezTo>
                  <a:cubicBezTo>
                    <a:pt x="1543" y="1295"/>
                    <a:pt x="2589" y="692"/>
                    <a:pt x="3677" y="692"/>
                  </a:cubicBezTo>
                  <a:close/>
                  <a:moveTo>
                    <a:pt x="3843" y="1"/>
                  </a:moveTo>
                  <a:cubicBezTo>
                    <a:pt x="2338" y="1"/>
                    <a:pt x="968" y="971"/>
                    <a:pt x="381" y="2580"/>
                  </a:cubicBezTo>
                  <a:cubicBezTo>
                    <a:pt x="254" y="2897"/>
                    <a:pt x="222" y="3182"/>
                    <a:pt x="191" y="3530"/>
                  </a:cubicBezTo>
                  <a:cubicBezTo>
                    <a:pt x="1" y="5082"/>
                    <a:pt x="634" y="6760"/>
                    <a:pt x="2249" y="7489"/>
                  </a:cubicBezTo>
                  <a:cubicBezTo>
                    <a:pt x="2693" y="7671"/>
                    <a:pt x="3200" y="7762"/>
                    <a:pt x="3724" y="7762"/>
                  </a:cubicBezTo>
                  <a:cubicBezTo>
                    <a:pt x="4472" y="7762"/>
                    <a:pt x="5252" y="7576"/>
                    <a:pt x="5923" y="7204"/>
                  </a:cubicBezTo>
                  <a:cubicBezTo>
                    <a:pt x="6873" y="6697"/>
                    <a:pt x="7506" y="5873"/>
                    <a:pt x="7633" y="4923"/>
                  </a:cubicBezTo>
                  <a:lnTo>
                    <a:pt x="7633" y="4828"/>
                  </a:lnTo>
                  <a:cubicBezTo>
                    <a:pt x="7760" y="4797"/>
                    <a:pt x="7823" y="4670"/>
                    <a:pt x="7855" y="4543"/>
                  </a:cubicBezTo>
                  <a:cubicBezTo>
                    <a:pt x="7855" y="4480"/>
                    <a:pt x="7918" y="4448"/>
                    <a:pt x="7918" y="4353"/>
                  </a:cubicBezTo>
                  <a:cubicBezTo>
                    <a:pt x="8140" y="2390"/>
                    <a:pt x="6588" y="680"/>
                    <a:pt x="4941" y="173"/>
                  </a:cubicBezTo>
                  <a:cubicBezTo>
                    <a:pt x="4573" y="57"/>
                    <a:pt x="4204" y="1"/>
                    <a:pt x="3843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4" name="Google Shape;1974;p128"/>
            <p:cNvSpPr/>
            <p:nvPr/>
          </p:nvSpPr>
          <p:spPr>
            <a:xfrm>
              <a:off x="8520249" y="4360881"/>
              <a:ext cx="60981" cy="100211"/>
            </a:xfrm>
            <a:custGeom>
              <a:avLst/>
              <a:gdLst/>
              <a:ahLst/>
              <a:cxnLst/>
              <a:rect l="l" t="t" r="r" b="b"/>
              <a:pathLst>
                <a:path w="1870" h="3073" extrusionOk="0">
                  <a:moveTo>
                    <a:pt x="159" y="1"/>
                  </a:moveTo>
                  <a:cubicBezTo>
                    <a:pt x="32" y="64"/>
                    <a:pt x="1" y="317"/>
                    <a:pt x="191" y="381"/>
                  </a:cubicBezTo>
                  <a:cubicBezTo>
                    <a:pt x="1077" y="697"/>
                    <a:pt x="1584" y="1774"/>
                    <a:pt x="1109" y="2629"/>
                  </a:cubicBezTo>
                  <a:cubicBezTo>
                    <a:pt x="982" y="2851"/>
                    <a:pt x="1204" y="3041"/>
                    <a:pt x="1362" y="3072"/>
                  </a:cubicBezTo>
                  <a:cubicBezTo>
                    <a:pt x="1426" y="3041"/>
                    <a:pt x="1521" y="3009"/>
                    <a:pt x="1552" y="2914"/>
                  </a:cubicBezTo>
                  <a:cubicBezTo>
                    <a:pt x="1869" y="2376"/>
                    <a:pt x="1869" y="1616"/>
                    <a:pt x="1584" y="1014"/>
                  </a:cubicBezTo>
                  <a:cubicBezTo>
                    <a:pt x="1331" y="476"/>
                    <a:pt x="887" y="96"/>
                    <a:pt x="317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5" name="Google Shape;1975;p128"/>
            <p:cNvSpPr/>
            <p:nvPr/>
          </p:nvSpPr>
          <p:spPr>
            <a:xfrm>
              <a:off x="8385994" y="4309357"/>
              <a:ext cx="228270" cy="209748"/>
            </a:xfrm>
            <a:custGeom>
              <a:avLst/>
              <a:gdLst/>
              <a:ahLst/>
              <a:cxnLst/>
              <a:rect l="l" t="t" r="r" b="b"/>
              <a:pathLst>
                <a:path w="7000" h="6432" extrusionOk="0">
                  <a:moveTo>
                    <a:pt x="4434" y="1486"/>
                  </a:moveTo>
                  <a:cubicBezTo>
                    <a:pt x="5733" y="1802"/>
                    <a:pt x="6303" y="3386"/>
                    <a:pt x="5701" y="4494"/>
                  </a:cubicBezTo>
                  <a:cubicBezTo>
                    <a:pt x="5669" y="4621"/>
                    <a:pt x="5543" y="4621"/>
                    <a:pt x="5479" y="4621"/>
                  </a:cubicBezTo>
                  <a:cubicBezTo>
                    <a:pt x="5258" y="4621"/>
                    <a:pt x="5099" y="4431"/>
                    <a:pt x="5226" y="4177"/>
                  </a:cubicBezTo>
                  <a:cubicBezTo>
                    <a:pt x="5701" y="3354"/>
                    <a:pt x="5194" y="2277"/>
                    <a:pt x="4308" y="1929"/>
                  </a:cubicBezTo>
                  <a:cubicBezTo>
                    <a:pt x="4118" y="1834"/>
                    <a:pt x="4149" y="1644"/>
                    <a:pt x="4276" y="1517"/>
                  </a:cubicBezTo>
                  <a:cubicBezTo>
                    <a:pt x="4308" y="1486"/>
                    <a:pt x="4403" y="1486"/>
                    <a:pt x="4434" y="1486"/>
                  </a:cubicBezTo>
                  <a:close/>
                  <a:moveTo>
                    <a:pt x="3265" y="1"/>
                  </a:moveTo>
                  <a:cubicBezTo>
                    <a:pt x="2179" y="1"/>
                    <a:pt x="1133" y="608"/>
                    <a:pt x="602" y="2056"/>
                  </a:cubicBezTo>
                  <a:cubicBezTo>
                    <a:pt x="1" y="3639"/>
                    <a:pt x="507" y="5697"/>
                    <a:pt x="2313" y="6236"/>
                  </a:cubicBezTo>
                  <a:cubicBezTo>
                    <a:pt x="2701" y="6370"/>
                    <a:pt x="3088" y="6432"/>
                    <a:pt x="3463" y="6432"/>
                  </a:cubicBezTo>
                  <a:cubicBezTo>
                    <a:pt x="4955" y="6432"/>
                    <a:pt x="6285" y="5455"/>
                    <a:pt x="6968" y="4114"/>
                  </a:cubicBezTo>
                  <a:cubicBezTo>
                    <a:pt x="6968" y="4051"/>
                    <a:pt x="7000" y="4051"/>
                    <a:pt x="7000" y="4051"/>
                  </a:cubicBezTo>
                  <a:cubicBezTo>
                    <a:pt x="6936" y="3987"/>
                    <a:pt x="6841" y="3892"/>
                    <a:pt x="6841" y="3797"/>
                  </a:cubicBezTo>
                  <a:cubicBezTo>
                    <a:pt x="6900" y="1602"/>
                    <a:pt x="5030" y="1"/>
                    <a:pt x="326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76" name="Google Shape;1976;p128"/>
          <p:cNvGrpSpPr/>
          <p:nvPr/>
        </p:nvGrpSpPr>
        <p:grpSpPr>
          <a:xfrm rot="10800000" flipH="1">
            <a:off x="1510540" y="702363"/>
            <a:ext cx="176964" cy="168768"/>
            <a:chOff x="8373602" y="4288128"/>
            <a:chExt cx="265445" cy="253151"/>
          </a:xfrm>
        </p:grpSpPr>
        <p:sp>
          <p:nvSpPr>
            <p:cNvPr id="1977" name="Google Shape;1977;p128"/>
            <p:cNvSpPr/>
            <p:nvPr/>
          </p:nvSpPr>
          <p:spPr>
            <a:xfrm>
              <a:off x="8373602" y="4288128"/>
              <a:ext cx="265445" cy="253151"/>
            </a:xfrm>
            <a:custGeom>
              <a:avLst/>
              <a:gdLst/>
              <a:ahLst/>
              <a:cxnLst/>
              <a:rect l="l" t="t" r="r" b="b"/>
              <a:pathLst>
                <a:path w="8140" h="7763" extrusionOk="0">
                  <a:moveTo>
                    <a:pt x="3677" y="692"/>
                  </a:moveTo>
                  <a:cubicBezTo>
                    <a:pt x="5453" y="692"/>
                    <a:pt x="7344" y="2300"/>
                    <a:pt x="7285" y="4480"/>
                  </a:cubicBezTo>
                  <a:cubicBezTo>
                    <a:pt x="7285" y="4607"/>
                    <a:pt x="7348" y="4670"/>
                    <a:pt x="7443" y="4765"/>
                  </a:cubicBezTo>
                  <a:cubicBezTo>
                    <a:pt x="7443" y="4765"/>
                    <a:pt x="7411" y="4765"/>
                    <a:pt x="7411" y="4797"/>
                  </a:cubicBezTo>
                  <a:cubicBezTo>
                    <a:pt x="6666" y="6133"/>
                    <a:pt x="5316" y="7157"/>
                    <a:pt x="3801" y="7157"/>
                  </a:cubicBezTo>
                  <a:cubicBezTo>
                    <a:pt x="3449" y="7157"/>
                    <a:pt x="3088" y="7101"/>
                    <a:pt x="2724" y="6982"/>
                  </a:cubicBezTo>
                  <a:cubicBezTo>
                    <a:pt x="951" y="6348"/>
                    <a:pt x="412" y="4322"/>
                    <a:pt x="1014" y="2738"/>
                  </a:cubicBezTo>
                  <a:cubicBezTo>
                    <a:pt x="1543" y="1295"/>
                    <a:pt x="2589" y="692"/>
                    <a:pt x="3677" y="692"/>
                  </a:cubicBezTo>
                  <a:close/>
                  <a:moveTo>
                    <a:pt x="3843" y="1"/>
                  </a:moveTo>
                  <a:cubicBezTo>
                    <a:pt x="2338" y="1"/>
                    <a:pt x="968" y="971"/>
                    <a:pt x="381" y="2580"/>
                  </a:cubicBezTo>
                  <a:cubicBezTo>
                    <a:pt x="254" y="2897"/>
                    <a:pt x="222" y="3182"/>
                    <a:pt x="191" y="3530"/>
                  </a:cubicBezTo>
                  <a:cubicBezTo>
                    <a:pt x="1" y="5082"/>
                    <a:pt x="634" y="6760"/>
                    <a:pt x="2249" y="7489"/>
                  </a:cubicBezTo>
                  <a:cubicBezTo>
                    <a:pt x="2693" y="7671"/>
                    <a:pt x="3200" y="7762"/>
                    <a:pt x="3724" y="7762"/>
                  </a:cubicBezTo>
                  <a:cubicBezTo>
                    <a:pt x="4472" y="7762"/>
                    <a:pt x="5252" y="7576"/>
                    <a:pt x="5923" y="7204"/>
                  </a:cubicBezTo>
                  <a:cubicBezTo>
                    <a:pt x="6873" y="6697"/>
                    <a:pt x="7506" y="5873"/>
                    <a:pt x="7633" y="4923"/>
                  </a:cubicBezTo>
                  <a:lnTo>
                    <a:pt x="7633" y="4828"/>
                  </a:lnTo>
                  <a:cubicBezTo>
                    <a:pt x="7760" y="4797"/>
                    <a:pt x="7823" y="4670"/>
                    <a:pt x="7855" y="4543"/>
                  </a:cubicBezTo>
                  <a:cubicBezTo>
                    <a:pt x="7855" y="4480"/>
                    <a:pt x="7918" y="4448"/>
                    <a:pt x="7918" y="4353"/>
                  </a:cubicBezTo>
                  <a:cubicBezTo>
                    <a:pt x="8140" y="2390"/>
                    <a:pt x="6588" y="680"/>
                    <a:pt x="4941" y="173"/>
                  </a:cubicBezTo>
                  <a:cubicBezTo>
                    <a:pt x="4573" y="57"/>
                    <a:pt x="4204" y="1"/>
                    <a:pt x="3843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8" name="Google Shape;1978;p128"/>
            <p:cNvSpPr/>
            <p:nvPr/>
          </p:nvSpPr>
          <p:spPr>
            <a:xfrm>
              <a:off x="8520249" y="4360881"/>
              <a:ext cx="60981" cy="100211"/>
            </a:xfrm>
            <a:custGeom>
              <a:avLst/>
              <a:gdLst/>
              <a:ahLst/>
              <a:cxnLst/>
              <a:rect l="l" t="t" r="r" b="b"/>
              <a:pathLst>
                <a:path w="1870" h="3073" extrusionOk="0">
                  <a:moveTo>
                    <a:pt x="159" y="1"/>
                  </a:moveTo>
                  <a:cubicBezTo>
                    <a:pt x="32" y="64"/>
                    <a:pt x="1" y="317"/>
                    <a:pt x="191" y="381"/>
                  </a:cubicBezTo>
                  <a:cubicBezTo>
                    <a:pt x="1077" y="697"/>
                    <a:pt x="1584" y="1774"/>
                    <a:pt x="1109" y="2629"/>
                  </a:cubicBezTo>
                  <a:cubicBezTo>
                    <a:pt x="982" y="2851"/>
                    <a:pt x="1204" y="3041"/>
                    <a:pt x="1362" y="3072"/>
                  </a:cubicBezTo>
                  <a:cubicBezTo>
                    <a:pt x="1426" y="3041"/>
                    <a:pt x="1521" y="3009"/>
                    <a:pt x="1552" y="2914"/>
                  </a:cubicBezTo>
                  <a:cubicBezTo>
                    <a:pt x="1869" y="2376"/>
                    <a:pt x="1869" y="1616"/>
                    <a:pt x="1584" y="1014"/>
                  </a:cubicBezTo>
                  <a:cubicBezTo>
                    <a:pt x="1331" y="476"/>
                    <a:pt x="887" y="96"/>
                    <a:pt x="317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9" name="Google Shape;1979;p128"/>
            <p:cNvSpPr/>
            <p:nvPr/>
          </p:nvSpPr>
          <p:spPr>
            <a:xfrm>
              <a:off x="8385994" y="4309357"/>
              <a:ext cx="228270" cy="209748"/>
            </a:xfrm>
            <a:custGeom>
              <a:avLst/>
              <a:gdLst/>
              <a:ahLst/>
              <a:cxnLst/>
              <a:rect l="l" t="t" r="r" b="b"/>
              <a:pathLst>
                <a:path w="7000" h="6432" extrusionOk="0">
                  <a:moveTo>
                    <a:pt x="4434" y="1486"/>
                  </a:moveTo>
                  <a:cubicBezTo>
                    <a:pt x="5733" y="1802"/>
                    <a:pt x="6303" y="3386"/>
                    <a:pt x="5701" y="4494"/>
                  </a:cubicBezTo>
                  <a:cubicBezTo>
                    <a:pt x="5669" y="4621"/>
                    <a:pt x="5543" y="4621"/>
                    <a:pt x="5479" y="4621"/>
                  </a:cubicBezTo>
                  <a:cubicBezTo>
                    <a:pt x="5258" y="4621"/>
                    <a:pt x="5099" y="4431"/>
                    <a:pt x="5226" y="4177"/>
                  </a:cubicBezTo>
                  <a:cubicBezTo>
                    <a:pt x="5701" y="3354"/>
                    <a:pt x="5194" y="2277"/>
                    <a:pt x="4308" y="1929"/>
                  </a:cubicBezTo>
                  <a:cubicBezTo>
                    <a:pt x="4118" y="1834"/>
                    <a:pt x="4149" y="1644"/>
                    <a:pt x="4276" y="1517"/>
                  </a:cubicBezTo>
                  <a:cubicBezTo>
                    <a:pt x="4308" y="1486"/>
                    <a:pt x="4403" y="1486"/>
                    <a:pt x="4434" y="1486"/>
                  </a:cubicBezTo>
                  <a:close/>
                  <a:moveTo>
                    <a:pt x="3265" y="1"/>
                  </a:moveTo>
                  <a:cubicBezTo>
                    <a:pt x="2179" y="1"/>
                    <a:pt x="1133" y="608"/>
                    <a:pt x="602" y="2056"/>
                  </a:cubicBezTo>
                  <a:cubicBezTo>
                    <a:pt x="1" y="3639"/>
                    <a:pt x="507" y="5697"/>
                    <a:pt x="2313" y="6236"/>
                  </a:cubicBezTo>
                  <a:cubicBezTo>
                    <a:pt x="2701" y="6370"/>
                    <a:pt x="3088" y="6432"/>
                    <a:pt x="3463" y="6432"/>
                  </a:cubicBezTo>
                  <a:cubicBezTo>
                    <a:pt x="4955" y="6432"/>
                    <a:pt x="6285" y="5455"/>
                    <a:pt x="6968" y="4114"/>
                  </a:cubicBezTo>
                  <a:cubicBezTo>
                    <a:pt x="6968" y="4051"/>
                    <a:pt x="7000" y="4051"/>
                    <a:pt x="7000" y="4051"/>
                  </a:cubicBezTo>
                  <a:cubicBezTo>
                    <a:pt x="6936" y="3987"/>
                    <a:pt x="6841" y="3892"/>
                    <a:pt x="6841" y="3797"/>
                  </a:cubicBezTo>
                  <a:cubicBezTo>
                    <a:pt x="6900" y="1602"/>
                    <a:pt x="5030" y="1"/>
                    <a:pt x="326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80" name="Google Shape;1980;p128"/>
          <p:cNvGrpSpPr/>
          <p:nvPr/>
        </p:nvGrpSpPr>
        <p:grpSpPr>
          <a:xfrm rot="-8733596" flipH="1">
            <a:off x="3612912" y="6351935"/>
            <a:ext cx="176981" cy="168756"/>
            <a:chOff x="8373602" y="4288128"/>
            <a:chExt cx="265445" cy="253151"/>
          </a:xfrm>
        </p:grpSpPr>
        <p:sp>
          <p:nvSpPr>
            <p:cNvPr id="1981" name="Google Shape;1981;p128"/>
            <p:cNvSpPr/>
            <p:nvPr/>
          </p:nvSpPr>
          <p:spPr>
            <a:xfrm>
              <a:off x="8373602" y="4288128"/>
              <a:ext cx="265445" cy="253151"/>
            </a:xfrm>
            <a:custGeom>
              <a:avLst/>
              <a:gdLst/>
              <a:ahLst/>
              <a:cxnLst/>
              <a:rect l="l" t="t" r="r" b="b"/>
              <a:pathLst>
                <a:path w="8140" h="7763" extrusionOk="0">
                  <a:moveTo>
                    <a:pt x="3677" y="692"/>
                  </a:moveTo>
                  <a:cubicBezTo>
                    <a:pt x="5453" y="692"/>
                    <a:pt x="7344" y="2300"/>
                    <a:pt x="7285" y="4480"/>
                  </a:cubicBezTo>
                  <a:cubicBezTo>
                    <a:pt x="7285" y="4607"/>
                    <a:pt x="7348" y="4670"/>
                    <a:pt x="7443" y="4765"/>
                  </a:cubicBezTo>
                  <a:cubicBezTo>
                    <a:pt x="7443" y="4765"/>
                    <a:pt x="7411" y="4765"/>
                    <a:pt x="7411" y="4797"/>
                  </a:cubicBezTo>
                  <a:cubicBezTo>
                    <a:pt x="6666" y="6133"/>
                    <a:pt x="5316" y="7157"/>
                    <a:pt x="3801" y="7157"/>
                  </a:cubicBezTo>
                  <a:cubicBezTo>
                    <a:pt x="3449" y="7157"/>
                    <a:pt x="3088" y="7101"/>
                    <a:pt x="2724" y="6982"/>
                  </a:cubicBezTo>
                  <a:cubicBezTo>
                    <a:pt x="951" y="6348"/>
                    <a:pt x="412" y="4322"/>
                    <a:pt x="1014" y="2738"/>
                  </a:cubicBezTo>
                  <a:cubicBezTo>
                    <a:pt x="1543" y="1295"/>
                    <a:pt x="2589" y="692"/>
                    <a:pt x="3677" y="692"/>
                  </a:cubicBezTo>
                  <a:close/>
                  <a:moveTo>
                    <a:pt x="3843" y="1"/>
                  </a:moveTo>
                  <a:cubicBezTo>
                    <a:pt x="2338" y="1"/>
                    <a:pt x="968" y="971"/>
                    <a:pt x="381" y="2580"/>
                  </a:cubicBezTo>
                  <a:cubicBezTo>
                    <a:pt x="254" y="2897"/>
                    <a:pt x="222" y="3182"/>
                    <a:pt x="191" y="3530"/>
                  </a:cubicBezTo>
                  <a:cubicBezTo>
                    <a:pt x="1" y="5082"/>
                    <a:pt x="634" y="6760"/>
                    <a:pt x="2249" y="7489"/>
                  </a:cubicBezTo>
                  <a:cubicBezTo>
                    <a:pt x="2693" y="7671"/>
                    <a:pt x="3200" y="7762"/>
                    <a:pt x="3724" y="7762"/>
                  </a:cubicBezTo>
                  <a:cubicBezTo>
                    <a:pt x="4472" y="7762"/>
                    <a:pt x="5252" y="7576"/>
                    <a:pt x="5923" y="7204"/>
                  </a:cubicBezTo>
                  <a:cubicBezTo>
                    <a:pt x="6873" y="6697"/>
                    <a:pt x="7506" y="5873"/>
                    <a:pt x="7633" y="4923"/>
                  </a:cubicBezTo>
                  <a:lnTo>
                    <a:pt x="7633" y="4828"/>
                  </a:lnTo>
                  <a:cubicBezTo>
                    <a:pt x="7760" y="4797"/>
                    <a:pt x="7823" y="4670"/>
                    <a:pt x="7855" y="4543"/>
                  </a:cubicBezTo>
                  <a:cubicBezTo>
                    <a:pt x="7855" y="4480"/>
                    <a:pt x="7918" y="4448"/>
                    <a:pt x="7918" y="4353"/>
                  </a:cubicBezTo>
                  <a:cubicBezTo>
                    <a:pt x="8140" y="2390"/>
                    <a:pt x="6588" y="680"/>
                    <a:pt x="4941" y="173"/>
                  </a:cubicBezTo>
                  <a:cubicBezTo>
                    <a:pt x="4573" y="57"/>
                    <a:pt x="4204" y="1"/>
                    <a:pt x="3843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2" name="Google Shape;1982;p128"/>
            <p:cNvSpPr/>
            <p:nvPr/>
          </p:nvSpPr>
          <p:spPr>
            <a:xfrm>
              <a:off x="8520249" y="4360881"/>
              <a:ext cx="60981" cy="100211"/>
            </a:xfrm>
            <a:custGeom>
              <a:avLst/>
              <a:gdLst/>
              <a:ahLst/>
              <a:cxnLst/>
              <a:rect l="l" t="t" r="r" b="b"/>
              <a:pathLst>
                <a:path w="1870" h="3073" extrusionOk="0">
                  <a:moveTo>
                    <a:pt x="159" y="1"/>
                  </a:moveTo>
                  <a:cubicBezTo>
                    <a:pt x="32" y="64"/>
                    <a:pt x="1" y="317"/>
                    <a:pt x="191" y="381"/>
                  </a:cubicBezTo>
                  <a:cubicBezTo>
                    <a:pt x="1077" y="697"/>
                    <a:pt x="1584" y="1774"/>
                    <a:pt x="1109" y="2629"/>
                  </a:cubicBezTo>
                  <a:cubicBezTo>
                    <a:pt x="982" y="2851"/>
                    <a:pt x="1204" y="3041"/>
                    <a:pt x="1362" y="3072"/>
                  </a:cubicBezTo>
                  <a:cubicBezTo>
                    <a:pt x="1426" y="3041"/>
                    <a:pt x="1521" y="3009"/>
                    <a:pt x="1552" y="2914"/>
                  </a:cubicBezTo>
                  <a:cubicBezTo>
                    <a:pt x="1869" y="2376"/>
                    <a:pt x="1869" y="1616"/>
                    <a:pt x="1584" y="1014"/>
                  </a:cubicBezTo>
                  <a:cubicBezTo>
                    <a:pt x="1331" y="476"/>
                    <a:pt x="887" y="96"/>
                    <a:pt x="317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3" name="Google Shape;1983;p128"/>
            <p:cNvSpPr/>
            <p:nvPr/>
          </p:nvSpPr>
          <p:spPr>
            <a:xfrm>
              <a:off x="8385994" y="4309357"/>
              <a:ext cx="228270" cy="209748"/>
            </a:xfrm>
            <a:custGeom>
              <a:avLst/>
              <a:gdLst/>
              <a:ahLst/>
              <a:cxnLst/>
              <a:rect l="l" t="t" r="r" b="b"/>
              <a:pathLst>
                <a:path w="7000" h="6432" extrusionOk="0">
                  <a:moveTo>
                    <a:pt x="4434" y="1486"/>
                  </a:moveTo>
                  <a:cubicBezTo>
                    <a:pt x="5733" y="1802"/>
                    <a:pt x="6303" y="3386"/>
                    <a:pt x="5701" y="4494"/>
                  </a:cubicBezTo>
                  <a:cubicBezTo>
                    <a:pt x="5669" y="4621"/>
                    <a:pt x="5543" y="4621"/>
                    <a:pt x="5479" y="4621"/>
                  </a:cubicBezTo>
                  <a:cubicBezTo>
                    <a:pt x="5258" y="4621"/>
                    <a:pt x="5099" y="4431"/>
                    <a:pt x="5226" y="4177"/>
                  </a:cubicBezTo>
                  <a:cubicBezTo>
                    <a:pt x="5701" y="3354"/>
                    <a:pt x="5194" y="2277"/>
                    <a:pt x="4308" y="1929"/>
                  </a:cubicBezTo>
                  <a:cubicBezTo>
                    <a:pt x="4118" y="1834"/>
                    <a:pt x="4149" y="1644"/>
                    <a:pt x="4276" y="1517"/>
                  </a:cubicBezTo>
                  <a:cubicBezTo>
                    <a:pt x="4308" y="1486"/>
                    <a:pt x="4403" y="1486"/>
                    <a:pt x="4434" y="1486"/>
                  </a:cubicBezTo>
                  <a:close/>
                  <a:moveTo>
                    <a:pt x="3265" y="1"/>
                  </a:moveTo>
                  <a:cubicBezTo>
                    <a:pt x="2179" y="1"/>
                    <a:pt x="1133" y="608"/>
                    <a:pt x="602" y="2056"/>
                  </a:cubicBezTo>
                  <a:cubicBezTo>
                    <a:pt x="1" y="3639"/>
                    <a:pt x="507" y="5697"/>
                    <a:pt x="2313" y="6236"/>
                  </a:cubicBezTo>
                  <a:cubicBezTo>
                    <a:pt x="2701" y="6370"/>
                    <a:pt x="3088" y="6432"/>
                    <a:pt x="3463" y="6432"/>
                  </a:cubicBezTo>
                  <a:cubicBezTo>
                    <a:pt x="4955" y="6432"/>
                    <a:pt x="6285" y="5455"/>
                    <a:pt x="6968" y="4114"/>
                  </a:cubicBezTo>
                  <a:cubicBezTo>
                    <a:pt x="6968" y="4051"/>
                    <a:pt x="7000" y="4051"/>
                    <a:pt x="7000" y="4051"/>
                  </a:cubicBezTo>
                  <a:cubicBezTo>
                    <a:pt x="6936" y="3987"/>
                    <a:pt x="6841" y="3892"/>
                    <a:pt x="6841" y="3797"/>
                  </a:cubicBezTo>
                  <a:cubicBezTo>
                    <a:pt x="6900" y="1602"/>
                    <a:pt x="5030" y="1"/>
                    <a:pt x="326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84" name="Google Shape;1984;p128"/>
          <p:cNvGrpSpPr/>
          <p:nvPr/>
        </p:nvGrpSpPr>
        <p:grpSpPr>
          <a:xfrm rot="-8733207" flipH="1">
            <a:off x="272706" y="1299819"/>
            <a:ext cx="176952" cy="168756"/>
            <a:chOff x="8373602" y="4288128"/>
            <a:chExt cx="265445" cy="253151"/>
          </a:xfrm>
        </p:grpSpPr>
        <p:sp>
          <p:nvSpPr>
            <p:cNvPr id="1985" name="Google Shape;1985;p128"/>
            <p:cNvSpPr/>
            <p:nvPr/>
          </p:nvSpPr>
          <p:spPr>
            <a:xfrm>
              <a:off x="8373602" y="4288128"/>
              <a:ext cx="265445" cy="253151"/>
            </a:xfrm>
            <a:custGeom>
              <a:avLst/>
              <a:gdLst/>
              <a:ahLst/>
              <a:cxnLst/>
              <a:rect l="l" t="t" r="r" b="b"/>
              <a:pathLst>
                <a:path w="8140" h="7763" extrusionOk="0">
                  <a:moveTo>
                    <a:pt x="3677" y="692"/>
                  </a:moveTo>
                  <a:cubicBezTo>
                    <a:pt x="5453" y="692"/>
                    <a:pt x="7344" y="2300"/>
                    <a:pt x="7285" y="4480"/>
                  </a:cubicBezTo>
                  <a:cubicBezTo>
                    <a:pt x="7285" y="4607"/>
                    <a:pt x="7348" y="4670"/>
                    <a:pt x="7443" y="4765"/>
                  </a:cubicBezTo>
                  <a:cubicBezTo>
                    <a:pt x="7443" y="4765"/>
                    <a:pt x="7411" y="4765"/>
                    <a:pt x="7411" y="4797"/>
                  </a:cubicBezTo>
                  <a:cubicBezTo>
                    <a:pt x="6666" y="6133"/>
                    <a:pt x="5316" y="7157"/>
                    <a:pt x="3801" y="7157"/>
                  </a:cubicBezTo>
                  <a:cubicBezTo>
                    <a:pt x="3449" y="7157"/>
                    <a:pt x="3088" y="7101"/>
                    <a:pt x="2724" y="6982"/>
                  </a:cubicBezTo>
                  <a:cubicBezTo>
                    <a:pt x="951" y="6348"/>
                    <a:pt x="412" y="4322"/>
                    <a:pt x="1014" y="2738"/>
                  </a:cubicBezTo>
                  <a:cubicBezTo>
                    <a:pt x="1543" y="1295"/>
                    <a:pt x="2589" y="692"/>
                    <a:pt x="3677" y="692"/>
                  </a:cubicBezTo>
                  <a:close/>
                  <a:moveTo>
                    <a:pt x="3843" y="1"/>
                  </a:moveTo>
                  <a:cubicBezTo>
                    <a:pt x="2338" y="1"/>
                    <a:pt x="968" y="971"/>
                    <a:pt x="381" y="2580"/>
                  </a:cubicBezTo>
                  <a:cubicBezTo>
                    <a:pt x="254" y="2897"/>
                    <a:pt x="222" y="3182"/>
                    <a:pt x="191" y="3530"/>
                  </a:cubicBezTo>
                  <a:cubicBezTo>
                    <a:pt x="1" y="5082"/>
                    <a:pt x="634" y="6760"/>
                    <a:pt x="2249" y="7489"/>
                  </a:cubicBezTo>
                  <a:cubicBezTo>
                    <a:pt x="2693" y="7671"/>
                    <a:pt x="3200" y="7762"/>
                    <a:pt x="3724" y="7762"/>
                  </a:cubicBezTo>
                  <a:cubicBezTo>
                    <a:pt x="4472" y="7762"/>
                    <a:pt x="5252" y="7576"/>
                    <a:pt x="5923" y="7204"/>
                  </a:cubicBezTo>
                  <a:cubicBezTo>
                    <a:pt x="6873" y="6697"/>
                    <a:pt x="7506" y="5873"/>
                    <a:pt x="7633" y="4923"/>
                  </a:cubicBezTo>
                  <a:lnTo>
                    <a:pt x="7633" y="4828"/>
                  </a:lnTo>
                  <a:cubicBezTo>
                    <a:pt x="7760" y="4797"/>
                    <a:pt x="7823" y="4670"/>
                    <a:pt x="7855" y="4543"/>
                  </a:cubicBezTo>
                  <a:cubicBezTo>
                    <a:pt x="7855" y="4480"/>
                    <a:pt x="7918" y="4448"/>
                    <a:pt x="7918" y="4353"/>
                  </a:cubicBezTo>
                  <a:cubicBezTo>
                    <a:pt x="8140" y="2390"/>
                    <a:pt x="6588" y="680"/>
                    <a:pt x="4941" y="173"/>
                  </a:cubicBezTo>
                  <a:cubicBezTo>
                    <a:pt x="4573" y="57"/>
                    <a:pt x="4204" y="1"/>
                    <a:pt x="3843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6" name="Google Shape;1986;p128"/>
            <p:cNvSpPr/>
            <p:nvPr/>
          </p:nvSpPr>
          <p:spPr>
            <a:xfrm>
              <a:off x="8520249" y="4360881"/>
              <a:ext cx="60981" cy="100211"/>
            </a:xfrm>
            <a:custGeom>
              <a:avLst/>
              <a:gdLst/>
              <a:ahLst/>
              <a:cxnLst/>
              <a:rect l="l" t="t" r="r" b="b"/>
              <a:pathLst>
                <a:path w="1870" h="3073" extrusionOk="0">
                  <a:moveTo>
                    <a:pt x="159" y="1"/>
                  </a:moveTo>
                  <a:cubicBezTo>
                    <a:pt x="32" y="64"/>
                    <a:pt x="1" y="317"/>
                    <a:pt x="191" y="381"/>
                  </a:cubicBezTo>
                  <a:cubicBezTo>
                    <a:pt x="1077" y="697"/>
                    <a:pt x="1584" y="1774"/>
                    <a:pt x="1109" y="2629"/>
                  </a:cubicBezTo>
                  <a:cubicBezTo>
                    <a:pt x="982" y="2851"/>
                    <a:pt x="1204" y="3041"/>
                    <a:pt x="1362" y="3072"/>
                  </a:cubicBezTo>
                  <a:cubicBezTo>
                    <a:pt x="1426" y="3041"/>
                    <a:pt x="1521" y="3009"/>
                    <a:pt x="1552" y="2914"/>
                  </a:cubicBezTo>
                  <a:cubicBezTo>
                    <a:pt x="1869" y="2376"/>
                    <a:pt x="1869" y="1616"/>
                    <a:pt x="1584" y="1014"/>
                  </a:cubicBezTo>
                  <a:cubicBezTo>
                    <a:pt x="1331" y="476"/>
                    <a:pt x="887" y="96"/>
                    <a:pt x="317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7" name="Google Shape;1987;p128"/>
            <p:cNvSpPr/>
            <p:nvPr/>
          </p:nvSpPr>
          <p:spPr>
            <a:xfrm>
              <a:off x="8385994" y="4309357"/>
              <a:ext cx="228270" cy="209748"/>
            </a:xfrm>
            <a:custGeom>
              <a:avLst/>
              <a:gdLst/>
              <a:ahLst/>
              <a:cxnLst/>
              <a:rect l="l" t="t" r="r" b="b"/>
              <a:pathLst>
                <a:path w="7000" h="6432" extrusionOk="0">
                  <a:moveTo>
                    <a:pt x="4434" y="1486"/>
                  </a:moveTo>
                  <a:cubicBezTo>
                    <a:pt x="5733" y="1802"/>
                    <a:pt x="6303" y="3386"/>
                    <a:pt x="5701" y="4494"/>
                  </a:cubicBezTo>
                  <a:cubicBezTo>
                    <a:pt x="5669" y="4621"/>
                    <a:pt x="5543" y="4621"/>
                    <a:pt x="5479" y="4621"/>
                  </a:cubicBezTo>
                  <a:cubicBezTo>
                    <a:pt x="5258" y="4621"/>
                    <a:pt x="5099" y="4431"/>
                    <a:pt x="5226" y="4177"/>
                  </a:cubicBezTo>
                  <a:cubicBezTo>
                    <a:pt x="5701" y="3354"/>
                    <a:pt x="5194" y="2277"/>
                    <a:pt x="4308" y="1929"/>
                  </a:cubicBezTo>
                  <a:cubicBezTo>
                    <a:pt x="4118" y="1834"/>
                    <a:pt x="4149" y="1644"/>
                    <a:pt x="4276" y="1517"/>
                  </a:cubicBezTo>
                  <a:cubicBezTo>
                    <a:pt x="4308" y="1486"/>
                    <a:pt x="4403" y="1486"/>
                    <a:pt x="4434" y="1486"/>
                  </a:cubicBezTo>
                  <a:close/>
                  <a:moveTo>
                    <a:pt x="3265" y="1"/>
                  </a:moveTo>
                  <a:cubicBezTo>
                    <a:pt x="2179" y="1"/>
                    <a:pt x="1133" y="608"/>
                    <a:pt x="602" y="2056"/>
                  </a:cubicBezTo>
                  <a:cubicBezTo>
                    <a:pt x="1" y="3639"/>
                    <a:pt x="507" y="5697"/>
                    <a:pt x="2313" y="6236"/>
                  </a:cubicBezTo>
                  <a:cubicBezTo>
                    <a:pt x="2701" y="6370"/>
                    <a:pt x="3088" y="6432"/>
                    <a:pt x="3463" y="6432"/>
                  </a:cubicBezTo>
                  <a:cubicBezTo>
                    <a:pt x="4955" y="6432"/>
                    <a:pt x="6285" y="5455"/>
                    <a:pt x="6968" y="4114"/>
                  </a:cubicBezTo>
                  <a:cubicBezTo>
                    <a:pt x="6968" y="4051"/>
                    <a:pt x="7000" y="4051"/>
                    <a:pt x="7000" y="4051"/>
                  </a:cubicBezTo>
                  <a:cubicBezTo>
                    <a:pt x="6936" y="3987"/>
                    <a:pt x="6841" y="3892"/>
                    <a:pt x="6841" y="3797"/>
                  </a:cubicBezTo>
                  <a:cubicBezTo>
                    <a:pt x="6900" y="1602"/>
                    <a:pt x="5030" y="1"/>
                    <a:pt x="326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88" name="Google Shape;1988;p128"/>
          <p:cNvGrpSpPr/>
          <p:nvPr/>
        </p:nvGrpSpPr>
        <p:grpSpPr>
          <a:xfrm rot="948413" flipH="1">
            <a:off x="732536" y="1299830"/>
            <a:ext cx="176967" cy="168771"/>
            <a:chOff x="8373602" y="4288128"/>
            <a:chExt cx="265445" cy="253151"/>
          </a:xfrm>
        </p:grpSpPr>
        <p:sp>
          <p:nvSpPr>
            <p:cNvPr id="1989" name="Google Shape;1989;p128"/>
            <p:cNvSpPr/>
            <p:nvPr/>
          </p:nvSpPr>
          <p:spPr>
            <a:xfrm>
              <a:off x="8373602" y="4288128"/>
              <a:ext cx="265445" cy="253151"/>
            </a:xfrm>
            <a:custGeom>
              <a:avLst/>
              <a:gdLst/>
              <a:ahLst/>
              <a:cxnLst/>
              <a:rect l="l" t="t" r="r" b="b"/>
              <a:pathLst>
                <a:path w="8140" h="7763" extrusionOk="0">
                  <a:moveTo>
                    <a:pt x="3677" y="692"/>
                  </a:moveTo>
                  <a:cubicBezTo>
                    <a:pt x="5453" y="692"/>
                    <a:pt x="7344" y="2300"/>
                    <a:pt x="7285" y="4480"/>
                  </a:cubicBezTo>
                  <a:cubicBezTo>
                    <a:pt x="7285" y="4607"/>
                    <a:pt x="7348" y="4670"/>
                    <a:pt x="7443" y="4765"/>
                  </a:cubicBezTo>
                  <a:cubicBezTo>
                    <a:pt x="7443" y="4765"/>
                    <a:pt x="7411" y="4765"/>
                    <a:pt x="7411" y="4797"/>
                  </a:cubicBezTo>
                  <a:cubicBezTo>
                    <a:pt x="6666" y="6133"/>
                    <a:pt x="5316" y="7157"/>
                    <a:pt x="3801" y="7157"/>
                  </a:cubicBezTo>
                  <a:cubicBezTo>
                    <a:pt x="3449" y="7157"/>
                    <a:pt x="3088" y="7101"/>
                    <a:pt x="2724" y="6982"/>
                  </a:cubicBezTo>
                  <a:cubicBezTo>
                    <a:pt x="951" y="6348"/>
                    <a:pt x="412" y="4322"/>
                    <a:pt x="1014" y="2738"/>
                  </a:cubicBezTo>
                  <a:cubicBezTo>
                    <a:pt x="1543" y="1295"/>
                    <a:pt x="2589" y="692"/>
                    <a:pt x="3677" y="692"/>
                  </a:cubicBezTo>
                  <a:close/>
                  <a:moveTo>
                    <a:pt x="3843" y="1"/>
                  </a:moveTo>
                  <a:cubicBezTo>
                    <a:pt x="2338" y="1"/>
                    <a:pt x="968" y="971"/>
                    <a:pt x="381" y="2580"/>
                  </a:cubicBezTo>
                  <a:cubicBezTo>
                    <a:pt x="254" y="2897"/>
                    <a:pt x="222" y="3182"/>
                    <a:pt x="191" y="3530"/>
                  </a:cubicBezTo>
                  <a:cubicBezTo>
                    <a:pt x="1" y="5082"/>
                    <a:pt x="634" y="6760"/>
                    <a:pt x="2249" y="7489"/>
                  </a:cubicBezTo>
                  <a:cubicBezTo>
                    <a:pt x="2693" y="7671"/>
                    <a:pt x="3200" y="7762"/>
                    <a:pt x="3724" y="7762"/>
                  </a:cubicBezTo>
                  <a:cubicBezTo>
                    <a:pt x="4472" y="7762"/>
                    <a:pt x="5252" y="7576"/>
                    <a:pt x="5923" y="7204"/>
                  </a:cubicBezTo>
                  <a:cubicBezTo>
                    <a:pt x="6873" y="6697"/>
                    <a:pt x="7506" y="5873"/>
                    <a:pt x="7633" y="4923"/>
                  </a:cubicBezTo>
                  <a:lnTo>
                    <a:pt x="7633" y="4828"/>
                  </a:lnTo>
                  <a:cubicBezTo>
                    <a:pt x="7760" y="4797"/>
                    <a:pt x="7823" y="4670"/>
                    <a:pt x="7855" y="4543"/>
                  </a:cubicBezTo>
                  <a:cubicBezTo>
                    <a:pt x="7855" y="4480"/>
                    <a:pt x="7918" y="4448"/>
                    <a:pt x="7918" y="4353"/>
                  </a:cubicBezTo>
                  <a:cubicBezTo>
                    <a:pt x="8140" y="2390"/>
                    <a:pt x="6588" y="680"/>
                    <a:pt x="4941" y="173"/>
                  </a:cubicBezTo>
                  <a:cubicBezTo>
                    <a:pt x="4573" y="57"/>
                    <a:pt x="4204" y="1"/>
                    <a:pt x="3843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0" name="Google Shape;1990;p128"/>
            <p:cNvSpPr/>
            <p:nvPr/>
          </p:nvSpPr>
          <p:spPr>
            <a:xfrm>
              <a:off x="8520249" y="4360881"/>
              <a:ext cx="60981" cy="100211"/>
            </a:xfrm>
            <a:custGeom>
              <a:avLst/>
              <a:gdLst/>
              <a:ahLst/>
              <a:cxnLst/>
              <a:rect l="l" t="t" r="r" b="b"/>
              <a:pathLst>
                <a:path w="1870" h="3073" extrusionOk="0">
                  <a:moveTo>
                    <a:pt x="159" y="1"/>
                  </a:moveTo>
                  <a:cubicBezTo>
                    <a:pt x="32" y="64"/>
                    <a:pt x="1" y="317"/>
                    <a:pt x="191" y="381"/>
                  </a:cubicBezTo>
                  <a:cubicBezTo>
                    <a:pt x="1077" y="697"/>
                    <a:pt x="1584" y="1774"/>
                    <a:pt x="1109" y="2629"/>
                  </a:cubicBezTo>
                  <a:cubicBezTo>
                    <a:pt x="982" y="2851"/>
                    <a:pt x="1204" y="3041"/>
                    <a:pt x="1362" y="3072"/>
                  </a:cubicBezTo>
                  <a:cubicBezTo>
                    <a:pt x="1426" y="3041"/>
                    <a:pt x="1521" y="3009"/>
                    <a:pt x="1552" y="2914"/>
                  </a:cubicBezTo>
                  <a:cubicBezTo>
                    <a:pt x="1869" y="2376"/>
                    <a:pt x="1869" y="1616"/>
                    <a:pt x="1584" y="1014"/>
                  </a:cubicBezTo>
                  <a:cubicBezTo>
                    <a:pt x="1331" y="476"/>
                    <a:pt x="887" y="96"/>
                    <a:pt x="317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1" name="Google Shape;1991;p128"/>
            <p:cNvSpPr/>
            <p:nvPr/>
          </p:nvSpPr>
          <p:spPr>
            <a:xfrm>
              <a:off x="8385994" y="4309357"/>
              <a:ext cx="228270" cy="209748"/>
            </a:xfrm>
            <a:custGeom>
              <a:avLst/>
              <a:gdLst/>
              <a:ahLst/>
              <a:cxnLst/>
              <a:rect l="l" t="t" r="r" b="b"/>
              <a:pathLst>
                <a:path w="7000" h="6432" extrusionOk="0">
                  <a:moveTo>
                    <a:pt x="4434" y="1486"/>
                  </a:moveTo>
                  <a:cubicBezTo>
                    <a:pt x="5733" y="1802"/>
                    <a:pt x="6303" y="3386"/>
                    <a:pt x="5701" y="4494"/>
                  </a:cubicBezTo>
                  <a:cubicBezTo>
                    <a:pt x="5669" y="4621"/>
                    <a:pt x="5543" y="4621"/>
                    <a:pt x="5479" y="4621"/>
                  </a:cubicBezTo>
                  <a:cubicBezTo>
                    <a:pt x="5258" y="4621"/>
                    <a:pt x="5099" y="4431"/>
                    <a:pt x="5226" y="4177"/>
                  </a:cubicBezTo>
                  <a:cubicBezTo>
                    <a:pt x="5701" y="3354"/>
                    <a:pt x="5194" y="2277"/>
                    <a:pt x="4308" y="1929"/>
                  </a:cubicBezTo>
                  <a:cubicBezTo>
                    <a:pt x="4118" y="1834"/>
                    <a:pt x="4149" y="1644"/>
                    <a:pt x="4276" y="1517"/>
                  </a:cubicBezTo>
                  <a:cubicBezTo>
                    <a:pt x="4308" y="1486"/>
                    <a:pt x="4403" y="1486"/>
                    <a:pt x="4434" y="1486"/>
                  </a:cubicBezTo>
                  <a:close/>
                  <a:moveTo>
                    <a:pt x="3265" y="1"/>
                  </a:moveTo>
                  <a:cubicBezTo>
                    <a:pt x="2179" y="1"/>
                    <a:pt x="1133" y="608"/>
                    <a:pt x="602" y="2056"/>
                  </a:cubicBezTo>
                  <a:cubicBezTo>
                    <a:pt x="1" y="3639"/>
                    <a:pt x="507" y="5697"/>
                    <a:pt x="2313" y="6236"/>
                  </a:cubicBezTo>
                  <a:cubicBezTo>
                    <a:pt x="2701" y="6370"/>
                    <a:pt x="3088" y="6432"/>
                    <a:pt x="3463" y="6432"/>
                  </a:cubicBezTo>
                  <a:cubicBezTo>
                    <a:pt x="4955" y="6432"/>
                    <a:pt x="6285" y="5455"/>
                    <a:pt x="6968" y="4114"/>
                  </a:cubicBezTo>
                  <a:cubicBezTo>
                    <a:pt x="6968" y="4051"/>
                    <a:pt x="7000" y="4051"/>
                    <a:pt x="7000" y="4051"/>
                  </a:cubicBezTo>
                  <a:cubicBezTo>
                    <a:pt x="6936" y="3987"/>
                    <a:pt x="6841" y="3892"/>
                    <a:pt x="6841" y="3797"/>
                  </a:cubicBezTo>
                  <a:cubicBezTo>
                    <a:pt x="6900" y="1602"/>
                    <a:pt x="5030" y="1"/>
                    <a:pt x="326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92" name="Google Shape;1992;p128"/>
          <p:cNvGrpSpPr/>
          <p:nvPr/>
        </p:nvGrpSpPr>
        <p:grpSpPr>
          <a:xfrm rot="3015231" flipH="1">
            <a:off x="11304886" y="528047"/>
            <a:ext cx="353935" cy="337541"/>
            <a:chOff x="8373602" y="4288128"/>
            <a:chExt cx="265445" cy="253151"/>
          </a:xfrm>
        </p:grpSpPr>
        <p:sp>
          <p:nvSpPr>
            <p:cNvPr id="1993" name="Google Shape;1993;p128"/>
            <p:cNvSpPr/>
            <p:nvPr/>
          </p:nvSpPr>
          <p:spPr>
            <a:xfrm>
              <a:off x="8373602" y="4288128"/>
              <a:ext cx="265445" cy="253151"/>
            </a:xfrm>
            <a:custGeom>
              <a:avLst/>
              <a:gdLst/>
              <a:ahLst/>
              <a:cxnLst/>
              <a:rect l="l" t="t" r="r" b="b"/>
              <a:pathLst>
                <a:path w="8140" h="7763" extrusionOk="0">
                  <a:moveTo>
                    <a:pt x="3677" y="692"/>
                  </a:moveTo>
                  <a:cubicBezTo>
                    <a:pt x="5453" y="692"/>
                    <a:pt x="7344" y="2300"/>
                    <a:pt x="7285" y="4480"/>
                  </a:cubicBezTo>
                  <a:cubicBezTo>
                    <a:pt x="7285" y="4607"/>
                    <a:pt x="7348" y="4670"/>
                    <a:pt x="7443" y="4765"/>
                  </a:cubicBezTo>
                  <a:cubicBezTo>
                    <a:pt x="7443" y="4765"/>
                    <a:pt x="7411" y="4765"/>
                    <a:pt x="7411" y="4797"/>
                  </a:cubicBezTo>
                  <a:cubicBezTo>
                    <a:pt x="6666" y="6133"/>
                    <a:pt x="5316" y="7157"/>
                    <a:pt x="3801" y="7157"/>
                  </a:cubicBezTo>
                  <a:cubicBezTo>
                    <a:pt x="3449" y="7157"/>
                    <a:pt x="3088" y="7101"/>
                    <a:pt x="2724" y="6982"/>
                  </a:cubicBezTo>
                  <a:cubicBezTo>
                    <a:pt x="951" y="6348"/>
                    <a:pt x="412" y="4322"/>
                    <a:pt x="1014" y="2738"/>
                  </a:cubicBezTo>
                  <a:cubicBezTo>
                    <a:pt x="1543" y="1295"/>
                    <a:pt x="2589" y="692"/>
                    <a:pt x="3677" y="692"/>
                  </a:cubicBezTo>
                  <a:close/>
                  <a:moveTo>
                    <a:pt x="3843" y="1"/>
                  </a:moveTo>
                  <a:cubicBezTo>
                    <a:pt x="2338" y="1"/>
                    <a:pt x="968" y="971"/>
                    <a:pt x="381" y="2580"/>
                  </a:cubicBezTo>
                  <a:cubicBezTo>
                    <a:pt x="254" y="2897"/>
                    <a:pt x="222" y="3182"/>
                    <a:pt x="191" y="3530"/>
                  </a:cubicBezTo>
                  <a:cubicBezTo>
                    <a:pt x="1" y="5082"/>
                    <a:pt x="634" y="6760"/>
                    <a:pt x="2249" y="7489"/>
                  </a:cubicBezTo>
                  <a:cubicBezTo>
                    <a:pt x="2693" y="7671"/>
                    <a:pt x="3200" y="7762"/>
                    <a:pt x="3724" y="7762"/>
                  </a:cubicBezTo>
                  <a:cubicBezTo>
                    <a:pt x="4472" y="7762"/>
                    <a:pt x="5252" y="7576"/>
                    <a:pt x="5923" y="7204"/>
                  </a:cubicBezTo>
                  <a:cubicBezTo>
                    <a:pt x="6873" y="6697"/>
                    <a:pt x="7506" y="5873"/>
                    <a:pt x="7633" y="4923"/>
                  </a:cubicBezTo>
                  <a:lnTo>
                    <a:pt x="7633" y="4828"/>
                  </a:lnTo>
                  <a:cubicBezTo>
                    <a:pt x="7760" y="4797"/>
                    <a:pt x="7823" y="4670"/>
                    <a:pt x="7855" y="4543"/>
                  </a:cubicBezTo>
                  <a:cubicBezTo>
                    <a:pt x="7855" y="4480"/>
                    <a:pt x="7918" y="4448"/>
                    <a:pt x="7918" y="4353"/>
                  </a:cubicBezTo>
                  <a:cubicBezTo>
                    <a:pt x="8140" y="2390"/>
                    <a:pt x="6588" y="680"/>
                    <a:pt x="4941" y="173"/>
                  </a:cubicBezTo>
                  <a:cubicBezTo>
                    <a:pt x="4573" y="57"/>
                    <a:pt x="4204" y="1"/>
                    <a:pt x="3843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4" name="Google Shape;1994;p128"/>
            <p:cNvSpPr/>
            <p:nvPr/>
          </p:nvSpPr>
          <p:spPr>
            <a:xfrm>
              <a:off x="8520249" y="4360881"/>
              <a:ext cx="60981" cy="100211"/>
            </a:xfrm>
            <a:custGeom>
              <a:avLst/>
              <a:gdLst/>
              <a:ahLst/>
              <a:cxnLst/>
              <a:rect l="l" t="t" r="r" b="b"/>
              <a:pathLst>
                <a:path w="1870" h="3073" extrusionOk="0">
                  <a:moveTo>
                    <a:pt x="159" y="1"/>
                  </a:moveTo>
                  <a:cubicBezTo>
                    <a:pt x="32" y="64"/>
                    <a:pt x="1" y="317"/>
                    <a:pt x="191" y="381"/>
                  </a:cubicBezTo>
                  <a:cubicBezTo>
                    <a:pt x="1077" y="697"/>
                    <a:pt x="1584" y="1774"/>
                    <a:pt x="1109" y="2629"/>
                  </a:cubicBezTo>
                  <a:cubicBezTo>
                    <a:pt x="982" y="2851"/>
                    <a:pt x="1204" y="3041"/>
                    <a:pt x="1362" y="3072"/>
                  </a:cubicBezTo>
                  <a:cubicBezTo>
                    <a:pt x="1426" y="3041"/>
                    <a:pt x="1521" y="3009"/>
                    <a:pt x="1552" y="2914"/>
                  </a:cubicBezTo>
                  <a:cubicBezTo>
                    <a:pt x="1869" y="2376"/>
                    <a:pt x="1869" y="1616"/>
                    <a:pt x="1584" y="1014"/>
                  </a:cubicBezTo>
                  <a:cubicBezTo>
                    <a:pt x="1331" y="476"/>
                    <a:pt x="887" y="96"/>
                    <a:pt x="317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5" name="Google Shape;1995;p128"/>
            <p:cNvSpPr/>
            <p:nvPr/>
          </p:nvSpPr>
          <p:spPr>
            <a:xfrm>
              <a:off x="8385994" y="4309357"/>
              <a:ext cx="228270" cy="209748"/>
            </a:xfrm>
            <a:custGeom>
              <a:avLst/>
              <a:gdLst/>
              <a:ahLst/>
              <a:cxnLst/>
              <a:rect l="l" t="t" r="r" b="b"/>
              <a:pathLst>
                <a:path w="7000" h="6432" extrusionOk="0">
                  <a:moveTo>
                    <a:pt x="4434" y="1486"/>
                  </a:moveTo>
                  <a:cubicBezTo>
                    <a:pt x="5733" y="1802"/>
                    <a:pt x="6303" y="3386"/>
                    <a:pt x="5701" y="4494"/>
                  </a:cubicBezTo>
                  <a:cubicBezTo>
                    <a:pt x="5669" y="4621"/>
                    <a:pt x="5543" y="4621"/>
                    <a:pt x="5479" y="4621"/>
                  </a:cubicBezTo>
                  <a:cubicBezTo>
                    <a:pt x="5258" y="4621"/>
                    <a:pt x="5099" y="4431"/>
                    <a:pt x="5226" y="4177"/>
                  </a:cubicBezTo>
                  <a:cubicBezTo>
                    <a:pt x="5701" y="3354"/>
                    <a:pt x="5194" y="2277"/>
                    <a:pt x="4308" y="1929"/>
                  </a:cubicBezTo>
                  <a:cubicBezTo>
                    <a:pt x="4118" y="1834"/>
                    <a:pt x="4149" y="1644"/>
                    <a:pt x="4276" y="1517"/>
                  </a:cubicBezTo>
                  <a:cubicBezTo>
                    <a:pt x="4308" y="1486"/>
                    <a:pt x="4403" y="1486"/>
                    <a:pt x="4434" y="1486"/>
                  </a:cubicBezTo>
                  <a:close/>
                  <a:moveTo>
                    <a:pt x="3265" y="1"/>
                  </a:moveTo>
                  <a:cubicBezTo>
                    <a:pt x="2179" y="1"/>
                    <a:pt x="1133" y="608"/>
                    <a:pt x="602" y="2056"/>
                  </a:cubicBezTo>
                  <a:cubicBezTo>
                    <a:pt x="1" y="3639"/>
                    <a:pt x="507" y="5697"/>
                    <a:pt x="2313" y="6236"/>
                  </a:cubicBezTo>
                  <a:cubicBezTo>
                    <a:pt x="2701" y="6370"/>
                    <a:pt x="3088" y="6432"/>
                    <a:pt x="3463" y="6432"/>
                  </a:cubicBezTo>
                  <a:cubicBezTo>
                    <a:pt x="4955" y="6432"/>
                    <a:pt x="6285" y="5455"/>
                    <a:pt x="6968" y="4114"/>
                  </a:cubicBezTo>
                  <a:cubicBezTo>
                    <a:pt x="6968" y="4051"/>
                    <a:pt x="7000" y="4051"/>
                    <a:pt x="7000" y="4051"/>
                  </a:cubicBezTo>
                  <a:cubicBezTo>
                    <a:pt x="6936" y="3987"/>
                    <a:pt x="6841" y="3892"/>
                    <a:pt x="6841" y="3797"/>
                  </a:cubicBezTo>
                  <a:cubicBezTo>
                    <a:pt x="6900" y="1602"/>
                    <a:pt x="5030" y="1"/>
                    <a:pt x="326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96" name="Google Shape;1996;p128"/>
          <p:cNvGrpSpPr/>
          <p:nvPr/>
        </p:nvGrpSpPr>
        <p:grpSpPr>
          <a:xfrm flipH="1">
            <a:off x="8397506" y="5837111"/>
            <a:ext cx="176964" cy="168768"/>
            <a:chOff x="8373602" y="4288128"/>
            <a:chExt cx="265445" cy="253151"/>
          </a:xfrm>
        </p:grpSpPr>
        <p:sp>
          <p:nvSpPr>
            <p:cNvPr id="1997" name="Google Shape;1997;p128"/>
            <p:cNvSpPr/>
            <p:nvPr/>
          </p:nvSpPr>
          <p:spPr>
            <a:xfrm>
              <a:off x="8373602" y="4288128"/>
              <a:ext cx="265445" cy="253151"/>
            </a:xfrm>
            <a:custGeom>
              <a:avLst/>
              <a:gdLst/>
              <a:ahLst/>
              <a:cxnLst/>
              <a:rect l="l" t="t" r="r" b="b"/>
              <a:pathLst>
                <a:path w="8140" h="7763" extrusionOk="0">
                  <a:moveTo>
                    <a:pt x="3677" y="692"/>
                  </a:moveTo>
                  <a:cubicBezTo>
                    <a:pt x="5453" y="692"/>
                    <a:pt x="7344" y="2300"/>
                    <a:pt x="7285" y="4480"/>
                  </a:cubicBezTo>
                  <a:cubicBezTo>
                    <a:pt x="7285" y="4607"/>
                    <a:pt x="7348" y="4670"/>
                    <a:pt x="7443" y="4765"/>
                  </a:cubicBezTo>
                  <a:cubicBezTo>
                    <a:pt x="7443" y="4765"/>
                    <a:pt x="7411" y="4765"/>
                    <a:pt x="7411" y="4797"/>
                  </a:cubicBezTo>
                  <a:cubicBezTo>
                    <a:pt x="6666" y="6133"/>
                    <a:pt x="5316" y="7157"/>
                    <a:pt x="3801" y="7157"/>
                  </a:cubicBezTo>
                  <a:cubicBezTo>
                    <a:pt x="3449" y="7157"/>
                    <a:pt x="3088" y="7101"/>
                    <a:pt x="2724" y="6982"/>
                  </a:cubicBezTo>
                  <a:cubicBezTo>
                    <a:pt x="951" y="6348"/>
                    <a:pt x="412" y="4322"/>
                    <a:pt x="1014" y="2738"/>
                  </a:cubicBezTo>
                  <a:cubicBezTo>
                    <a:pt x="1543" y="1295"/>
                    <a:pt x="2589" y="692"/>
                    <a:pt x="3677" y="692"/>
                  </a:cubicBezTo>
                  <a:close/>
                  <a:moveTo>
                    <a:pt x="3843" y="1"/>
                  </a:moveTo>
                  <a:cubicBezTo>
                    <a:pt x="2338" y="1"/>
                    <a:pt x="968" y="971"/>
                    <a:pt x="381" y="2580"/>
                  </a:cubicBezTo>
                  <a:cubicBezTo>
                    <a:pt x="254" y="2897"/>
                    <a:pt x="222" y="3182"/>
                    <a:pt x="191" y="3530"/>
                  </a:cubicBezTo>
                  <a:cubicBezTo>
                    <a:pt x="1" y="5082"/>
                    <a:pt x="634" y="6760"/>
                    <a:pt x="2249" y="7489"/>
                  </a:cubicBezTo>
                  <a:cubicBezTo>
                    <a:pt x="2693" y="7671"/>
                    <a:pt x="3200" y="7762"/>
                    <a:pt x="3724" y="7762"/>
                  </a:cubicBezTo>
                  <a:cubicBezTo>
                    <a:pt x="4472" y="7762"/>
                    <a:pt x="5252" y="7576"/>
                    <a:pt x="5923" y="7204"/>
                  </a:cubicBezTo>
                  <a:cubicBezTo>
                    <a:pt x="6873" y="6697"/>
                    <a:pt x="7506" y="5873"/>
                    <a:pt x="7633" y="4923"/>
                  </a:cubicBezTo>
                  <a:lnTo>
                    <a:pt x="7633" y="4828"/>
                  </a:lnTo>
                  <a:cubicBezTo>
                    <a:pt x="7760" y="4797"/>
                    <a:pt x="7823" y="4670"/>
                    <a:pt x="7855" y="4543"/>
                  </a:cubicBezTo>
                  <a:cubicBezTo>
                    <a:pt x="7855" y="4480"/>
                    <a:pt x="7918" y="4448"/>
                    <a:pt x="7918" y="4353"/>
                  </a:cubicBezTo>
                  <a:cubicBezTo>
                    <a:pt x="8140" y="2390"/>
                    <a:pt x="6588" y="680"/>
                    <a:pt x="4941" y="173"/>
                  </a:cubicBezTo>
                  <a:cubicBezTo>
                    <a:pt x="4573" y="57"/>
                    <a:pt x="4204" y="1"/>
                    <a:pt x="3843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8" name="Google Shape;1998;p128"/>
            <p:cNvSpPr/>
            <p:nvPr/>
          </p:nvSpPr>
          <p:spPr>
            <a:xfrm>
              <a:off x="8520249" y="4360881"/>
              <a:ext cx="60981" cy="100211"/>
            </a:xfrm>
            <a:custGeom>
              <a:avLst/>
              <a:gdLst/>
              <a:ahLst/>
              <a:cxnLst/>
              <a:rect l="l" t="t" r="r" b="b"/>
              <a:pathLst>
                <a:path w="1870" h="3073" extrusionOk="0">
                  <a:moveTo>
                    <a:pt x="159" y="1"/>
                  </a:moveTo>
                  <a:cubicBezTo>
                    <a:pt x="32" y="64"/>
                    <a:pt x="1" y="317"/>
                    <a:pt x="191" y="381"/>
                  </a:cubicBezTo>
                  <a:cubicBezTo>
                    <a:pt x="1077" y="697"/>
                    <a:pt x="1584" y="1774"/>
                    <a:pt x="1109" y="2629"/>
                  </a:cubicBezTo>
                  <a:cubicBezTo>
                    <a:pt x="982" y="2851"/>
                    <a:pt x="1204" y="3041"/>
                    <a:pt x="1362" y="3072"/>
                  </a:cubicBezTo>
                  <a:cubicBezTo>
                    <a:pt x="1426" y="3041"/>
                    <a:pt x="1521" y="3009"/>
                    <a:pt x="1552" y="2914"/>
                  </a:cubicBezTo>
                  <a:cubicBezTo>
                    <a:pt x="1869" y="2376"/>
                    <a:pt x="1869" y="1616"/>
                    <a:pt x="1584" y="1014"/>
                  </a:cubicBezTo>
                  <a:cubicBezTo>
                    <a:pt x="1331" y="476"/>
                    <a:pt x="887" y="96"/>
                    <a:pt x="317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9" name="Google Shape;1999;p128"/>
            <p:cNvSpPr/>
            <p:nvPr/>
          </p:nvSpPr>
          <p:spPr>
            <a:xfrm>
              <a:off x="8385994" y="4309357"/>
              <a:ext cx="228270" cy="209748"/>
            </a:xfrm>
            <a:custGeom>
              <a:avLst/>
              <a:gdLst/>
              <a:ahLst/>
              <a:cxnLst/>
              <a:rect l="l" t="t" r="r" b="b"/>
              <a:pathLst>
                <a:path w="7000" h="6432" extrusionOk="0">
                  <a:moveTo>
                    <a:pt x="4434" y="1486"/>
                  </a:moveTo>
                  <a:cubicBezTo>
                    <a:pt x="5733" y="1802"/>
                    <a:pt x="6303" y="3386"/>
                    <a:pt x="5701" y="4494"/>
                  </a:cubicBezTo>
                  <a:cubicBezTo>
                    <a:pt x="5669" y="4621"/>
                    <a:pt x="5543" y="4621"/>
                    <a:pt x="5479" y="4621"/>
                  </a:cubicBezTo>
                  <a:cubicBezTo>
                    <a:pt x="5258" y="4621"/>
                    <a:pt x="5099" y="4431"/>
                    <a:pt x="5226" y="4177"/>
                  </a:cubicBezTo>
                  <a:cubicBezTo>
                    <a:pt x="5701" y="3354"/>
                    <a:pt x="5194" y="2277"/>
                    <a:pt x="4308" y="1929"/>
                  </a:cubicBezTo>
                  <a:cubicBezTo>
                    <a:pt x="4118" y="1834"/>
                    <a:pt x="4149" y="1644"/>
                    <a:pt x="4276" y="1517"/>
                  </a:cubicBezTo>
                  <a:cubicBezTo>
                    <a:pt x="4308" y="1486"/>
                    <a:pt x="4403" y="1486"/>
                    <a:pt x="4434" y="1486"/>
                  </a:cubicBezTo>
                  <a:close/>
                  <a:moveTo>
                    <a:pt x="3265" y="1"/>
                  </a:moveTo>
                  <a:cubicBezTo>
                    <a:pt x="2179" y="1"/>
                    <a:pt x="1133" y="608"/>
                    <a:pt x="602" y="2056"/>
                  </a:cubicBezTo>
                  <a:cubicBezTo>
                    <a:pt x="1" y="3639"/>
                    <a:pt x="507" y="5697"/>
                    <a:pt x="2313" y="6236"/>
                  </a:cubicBezTo>
                  <a:cubicBezTo>
                    <a:pt x="2701" y="6370"/>
                    <a:pt x="3088" y="6432"/>
                    <a:pt x="3463" y="6432"/>
                  </a:cubicBezTo>
                  <a:cubicBezTo>
                    <a:pt x="4955" y="6432"/>
                    <a:pt x="6285" y="5455"/>
                    <a:pt x="6968" y="4114"/>
                  </a:cubicBezTo>
                  <a:cubicBezTo>
                    <a:pt x="6968" y="4051"/>
                    <a:pt x="7000" y="4051"/>
                    <a:pt x="7000" y="4051"/>
                  </a:cubicBezTo>
                  <a:cubicBezTo>
                    <a:pt x="6936" y="3987"/>
                    <a:pt x="6841" y="3892"/>
                    <a:pt x="6841" y="3797"/>
                  </a:cubicBezTo>
                  <a:cubicBezTo>
                    <a:pt x="6900" y="1602"/>
                    <a:pt x="5030" y="1"/>
                    <a:pt x="326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00" name="Google Shape;2000;p128"/>
          <p:cNvGrpSpPr/>
          <p:nvPr/>
        </p:nvGrpSpPr>
        <p:grpSpPr>
          <a:xfrm rot="2066793" flipH="1">
            <a:off x="5162461" y="6338283"/>
            <a:ext cx="176952" cy="168756"/>
            <a:chOff x="8373602" y="4288128"/>
            <a:chExt cx="265445" cy="253151"/>
          </a:xfrm>
        </p:grpSpPr>
        <p:sp>
          <p:nvSpPr>
            <p:cNvPr id="2001" name="Google Shape;2001;p128"/>
            <p:cNvSpPr/>
            <p:nvPr/>
          </p:nvSpPr>
          <p:spPr>
            <a:xfrm>
              <a:off x="8373602" y="4288128"/>
              <a:ext cx="265445" cy="253151"/>
            </a:xfrm>
            <a:custGeom>
              <a:avLst/>
              <a:gdLst/>
              <a:ahLst/>
              <a:cxnLst/>
              <a:rect l="l" t="t" r="r" b="b"/>
              <a:pathLst>
                <a:path w="8140" h="7763" extrusionOk="0">
                  <a:moveTo>
                    <a:pt x="3677" y="692"/>
                  </a:moveTo>
                  <a:cubicBezTo>
                    <a:pt x="5453" y="692"/>
                    <a:pt x="7344" y="2300"/>
                    <a:pt x="7285" y="4480"/>
                  </a:cubicBezTo>
                  <a:cubicBezTo>
                    <a:pt x="7285" y="4607"/>
                    <a:pt x="7348" y="4670"/>
                    <a:pt x="7443" y="4765"/>
                  </a:cubicBezTo>
                  <a:cubicBezTo>
                    <a:pt x="7443" y="4765"/>
                    <a:pt x="7411" y="4765"/>
                    <a:pt x="7411" y="4797"/>
                  </a:cubicBezTo>
                  <a:cubicBezTo>
                    <a:pt x="6666" y="6133"/>
                    <a:pt x="5316" y="7157"/>
                    <a:pt x="3801" y="7157"/>
                  </a:cubicBezTo>
                  <a:cubicBezTo>
                    <a:pt x="3449" y="7157"/>
                    <a:pt x="3088" y="7101"/>
                    <a:pt x="2724" y="6982"/>
                  </a:cubicBezTo>
                  <a:cubicBezTo>
                    <a:pt x="951" y="6348"/>
                    <a:pt x="412" y="4322"/>
                    <a:pt x="1014" y="2738"/>
                  </a:cubicBezTo>
                  <a:cubicBezTo>
                    <a:pt x="1543" y="1295"/>
                    <a:pt x="2589" y="692"/>
                    <a:pt x="3677" y="692"/>
                  </a:cubicBezTo>
                  <a:close/>
                  <a:moveTo>
                    <a:pt x="3843" y="1"/>
                  </a:moveTo>
                  <a:cubicBezTo>
                    <a:pt x="2338" y="1"/>
                    <a:pt x="968" y="971"/>
                    <a:pt x="381" y="2580"/>
                  </a:cubicBezTo>
                  <a:cubicBezTo>
                    <a:pt x="254" y="2897"/>
                    <a:pt x="222" y="3182"/>
                    <a:pt x="191" y="3530"/>
                  </a:cubicBezTo>
                  <a:cubicBezTo>
                    <a:pt x="1" y="5082"/>
                    <a:pt x="634" y="6760"/>
                    <a:pt x="2249" y="7489"/>
                  </a:cubicBezTo>
                  <a:cubicBezTo>
                    <a:pt x="2693" y="7671"/>
                    <a:pt x="3200" y="7762"/>
                    <a:pt x="3724" y="7762"/>
                  </a:cubicBezTo>
                  <a:cubicBezTo>
                    <a:pt x="4472" y="7762"/>
                    <a:pt x="5252" y="7576"/>
                    <a:pt x="5923" y="7204"/>
                  </a:cubicBezTo>
                  <a:cubicBezTo>
                    <a:pt x="6873" y="6697"/>
                    <a:pt x="7506" y="5873"/>
                    <a:pt x="7633" y="4923"/>
                  </a:cubicBezTo>
                  <a:lnTo>
                    <a:pt x="7633" y="4828"/>
                  </a:lnTo>
                  <a:cubicBezTo>
                    <a:pt x="7760" y="4797"/>
                    <a:pt x="7823" y="4670"/>
                    <a:pt x="7855" y="4543"/>
                  </a:cubicBezTo>
                  <a:cubicBezTo>
                    <a:pt x="7855" y="4480"/>
                    <a:pt x="7918" y="4448"/>
                    <a:pt x="7918" y="4353"/>
                  </a:cubicBezTo>
                  <a:cubicBezTo>
                    <a:pt x="8140" y="2390"/>
                    <a:pt x="6588" y="680"/>
                    <a:pt x="4941" y="173"/>
                  </a:cubicBezTo>
                  <a:cubicBezTo>
                    <a:pt x="4573" y="57"/>
                    <a:pt x="4204" y="1"/>
                    <a:pt x="3843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2" name="Google Shape;2002;p128"/>
            <p:cNvSpPr/>
            <p:nvPr/>
          </p:nvSpPr>
          <p:spPr>
            <a:xfrm>
              <a:off x="8520249" y="4360881"/>
              <a:ext cx="60981" cy="100211"/>
            </a:xfrm>
            <a:custGeom>
              <a:avLst/>
              <a:gdLst/>
              <a:ahLst/>
              <a:cxnLst/>
              <a:rect l="l" t="t" r="r" b="b"/>
              <a:pathLst>
                <a:path w="1870" h="3073" extrusionOk="0">
                  <a:moveTo>
                    <a:pt x="159" y="1"/>
                  </a:moveTo>
                  <a:cubicBezTo>
                    <a:pt x="32" y="64"/>
                    <a:pt x="1" y="317"/>
                    <a:pt x="191" y="381"/>
                  </a:cubicBezTo>
                  <a:cubicBezTo>
                    <a:pt x="1077" y="697"/>
                    <a:pt x="1584" y="1774"/>
                    <a:pt x="1109" y="2629"/>
                  </a:cubicBezTo>
                  <a:cubicBezTo>
                    <a:pt x="982" y="2851"/>
                    <a:pt x="1204" y="3041"/>
                    <a:pt x="1362" y="3072"/>
                  </a:cubicBezTo>
                  <a:cubicBezTo>
                    <a:pt x="1426" y="3041"/>
                    <a:pt x="1521" y="3009"/>
                    <a:pt x="1552" y="2914"/>
                  </a:cubicBezTo>
                  <a:cubicBezTo>
                    <a:pt x="1869" y="2376"/>
                    <a:pt x="1869" y="1616"/>
                    <a:pt x="1584" y="1014"/>
                  </a:cubicBezTo>
                  <a:cubicBezTo>
                    <a:pt x="1331" y="476"/>
                    <a:pt x="887" y="96"/>
                    <a:pt x="317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3" name="Google Shape;2003;p128"/>
            <p:cNvSpPr/>
            <p:nvPr/>
          </p:nvSpPr>
          <p:spPr>
            <a:xfrm>
              <a:off x="8385994" y="4309357"/>
              <a:ext cx="228270" cy="209748"/>
            </a:xfrm>
            <a:custGeom>
              <a:avLst/>
              <a:gdLst/>
              <a:ahLst/>
              <a:cxnLst/>
              <a:rect l="l" t="t" r="r" b="b"/>
              <a:pathLst>
                <a:path w="7000" h="6432" extrusionOk="0">
                  <a:moveTo>
                    <a:pt x="4434" y="1486"/>
                  </a:moveTo>
                  <a:cubicBezTo>
                    <a:pt x="5733" y="1802"/>
                    <a:pt x="6303" y="3386"/>
                    <a:pt x="5701" y="4494"/>
                  </a:cubicBezTo>
                  <a:cubicBezTo>
                    <a:pt x="5669" y="4621"/>
                    <a:pt x="5543" y="4621"/>
                    <a:pt x="5479" y="4621"/>
                  </a:cubicBezTo>
                  <a:cubicBezTo>
                    <a:pt x="5258" y="4621"/>
                    <a:pt x="5099" y="4431"/>
                    <a:pt x="5226" y="4177"/>
                  </a:cubicBezTo>
                  <a:cubicBezTo>
                    <a:pt x="5701" y="3354"/>
                    <a:pt x="5194" y="2277"/>
                    <a:pt x="4308" y="1929"/>
                  </a:cubicBezTo>
                  <a:cubicBezTo>
                    <a:pt x="4118" y="1834"/>
                    <a:pt x="4149" y="1644"/>
                    <a:pt x="4276" y="1517"/>
                  </a:cubicBezTo>
                  <a:cubicBezTo>
                    <a:pt x="4308" y="1486"/>
                    <a:pt x="4403" y="1486"/>
                    <a:pt x="4434" y="1486"/>
                  </a:cubicBezTo>
                  <a:close/>
                  <a:moveTo>
                    <a:pt x="3265" y="1"/>
                  </a:moveTo>
                  <a:cubicBezTo>
                    <a:pt x="2179" y="1"/>
                    <a:pt x="1133" y="608"/>
                    <a:pt x="602" y="2056"/>
                  </a:cubicBezTo>
                  <a:cubicBezTo>
                    <a:pt x="1" y="3639"/>
                    <a:pt x="507" y="5697"/>
                    <a:pt x="2313" y="6236"/>
                  </a:cubicBezTo>
                  <a:cubicBezTo>
                    <a:pt x="2701" y="6370"/>
                    <a:pt x="3088" y="6432"/>
                    <a:pt x="3463" y="6432"/>
                  </a:cubicBezTo>
                  <a:cubicBezTo>
                    <a:pt x="4955" y="6432"/>
                    <a:pt x="6285" y="5455"/>
                    <a:pt x="6968" y="4114"/>
                  </a:cubicBezTo>
                  <a:cubicBezTo>
                    <a:pt x="6968" y="4051"/>
                    <a:pt x="7000" y="4051"/>
                    <a:pt x="7000" y="4051"/>
                  </a:cubicBezTo>
                  <a:cubicBezTo>
                    <a:pt x="6936" y="3987"/>
                    <a:pt x="6841" y="3892"/>
                    <a:pt x="6841" y="3797"/>
                  </a:cubicBezTo>
                  <a:cubicBezTo>
                    <a:pt x="6900" y="1602"/>
                    <a:pt x="5030" y="1"/>
                    <a:pt x="326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04" name="Google Shape;2004;p128"/>
          <p:cNvGrpSpPr/>
          <p:nvPr/>
        </p:nvGrpSpPr>
        <p:grpSpPr>
          <a:xfrm flipH="1">
            <a:off x="8863623" y="6338283"/>
            <a:ext cx="176964" cy="168768"/>
            <a:chOff x="8373602" y="4288128"/>
            <a:chExt cx="265445" cy="253151"/>
          </a:xfrm>
        </p:grpSpPr>
        <p:sp>
          <p:nvSpPr>
            <p:cNvPr id="2005" name="Google Shape;2005;p128"/>
            <p:cNvSpPr/>
            <p:nvPr/>
          </p:nvSpPr>
          <p:spPr>
            <a:xfrm>
              <a:off x="8373602" y="4288128"/>
              <a:ext cx="265445" cy="253151"/>
            </a:xfrm>
            <a:custGeom>
              <a:avLst/>
              <a:gdLst/>
              <a:ahLst/>
              <a:cxnLst/>
              <a:rect l="l" t="t" r="r" b="b"/>
              <a:pathLst>
                <a:path w="8140" h="7763" extrusionOk="0">
                  <a:moveTo>
                    <a:pt x="3677" y="692"/>
                  </a:moveTo>
                  <a:cubicBezTo>
                    <a:pt x="5453" y="692"/>
                    <a:pt x="7344" y="2300"/>
                    <a:pt x="7285" y="4480"/>
                  </a:cubicBezTo>
                  <a:cubicBezTo>
                    <a:pt x="7285" y="4607"/>
                    <a:pt x="7348" y="4670"/>
                    <a:pt x="7443" y="4765"/>
                  </a:cubicBezTo>
                  <a:cubicBezTo>
                    <a:pt x="7443" y="4765"/>
                    <a:pt x="7411" y="4765"/>
                    <a:pt x="7411" y="4797"/>
                  </a:cubicBezTo>
                  <a:cubicBezTo>
                    <a:pt x="6666" y="6133"/>
                    <a:pt x="5316" y="7157"/>
                    <a:pt x="3801" y="7157"/>
                  </a:cubicBezTo>
                  <a:cubicBezTo>
                    <a:pt x="3449" y="7157"/>
                    <a:pt x="3088" y="7101"/>
                    <a:pt x="2724" y="6982"/>
                  </a:cubicBezTo>
                  <a:cubicBezTo>
                    <a:pt x="951" y="6348"/>
                    <a:pt x="412" y="4322"/>
                    <a:pt x="1014" y="2738"/>
                  </a:cubicBezTo>
                  <a:cubicBezTo>
                    <a:pt x="1543" y="1295"/>
                    <a:pt x="2589" y="692"/>
                    <a:pt x="3677" y="692"/>
                  </a:cubicBezTo>
                  <a:close/>
                  <a:moveTo>
                    <a:pt x="3843" y="1"/>
                  </a:moveTo>
                  <a:cubicBezTo>
                    <a:pt x="2338" y="1"/>
                    <a:pt x="968" y="971"/>
                    <a:pt x="381" y="2580"/>
                  </a:cubicBezTo>
                  <a:cubicBezTo>
                    <a:pt x="254" y="2897"/>
                    <a:pt x="222" y="3182"/>
                    <a:pt x="191" y="3530"/>
                  </a:cubicBezTo>
                  <a:cubicBezTo>
                    <a:pt x="1" y="5082"/>
                    <a:pt x="634" y="6760"/>
                    <a:pt x="2249" y="7489"/>
                  </a:cubicBezTo>
                  <a:cubicBezTo>
                    <a:pt x="2693" y="7671"/>
                    <a:pt x="3200" y="7762"/>
                    <a:pt x="3724" y="7762"/>
                  </a:cubicBezTo>
                  <a:cubicBezTo>
                    <a:pt x="4472" y="7762"/>
                    <a:pt x="5252" y="7576"/>
                    <a:pt x="5923" y="7204"/>
                  </a:cubicBezTo>
                  <a:cubicBezTo>
                    <a:pt x="6873" y="6697"/>
                    <a:pt x="7506" y="5873"/>
                    <a:pt x="7633" y="4923"/>
                  </a:cubicBezTo>
                  <a:lnTo>
                    <a:pt x="7633" y="4828"/>
                  </a:lnTo>
                  <a:cubicBezTo>
                    <a:pt x="7760" y="4797"/>
                    <a:pt x="7823" y="4670"/>
                    <a:pt x="7855" y="4543"/>
                  </a:cubicBezTo>
                  <a:cubicBezTo>
                    <a:pt x="7855" y="4480"/>
                    <a:pt x="7918" y="4448"/>
                    <a:pt x="7918" y="4353"/>
                  </a:cubicBezTo>
                  <a:cubicBezTo>
                    <a:pt x="8140" y="2390"/>
                    <a:pt x="6588" y="680"/>
                    <a:pt x="4941" y="173"/>
                  </a:cubicBezTo>
                  <a:cubicBezTo>
                    <a:pt x="4573" y="57"/>
                    <a:pt x="4204" y="1"/>
                    <a:pt x="3843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6" name="Google Shape;2006;p128"/>
            <p:cNvSpPr/>
            <p:nvPr/>
          </p:nvSpPr>
          <p:spPr>
            <a:xfrm>
              <a:off x="8520249" y="4360881"/>
              <a:ext cx="60981" cy="100211"/>
            </a:xfrm>
            <a:custGeom>
              <a:avLst/>
              <a:gdLst/>
              <a:ahLst/>
              <a:cxnLst/>
              <a:rect l="l" t="t" r="r" b="b"/>
              <a:pathLst>
                <a:path w="1870" h="3073" extrusionOk="0">
                  <a:moveTo>
                    <a:pt x="159" y="1"/>
                  </a:moveTo>
                  <a:cubicBezTo>
                    <a:pt x="32" y="64"/>
                    <a:pt x="1" y="317"/>
                    <a:pt x="191" y="381"/>
                  </a:cubicBezTo>
                  <a:cubicBezTo>
                    <a:pt x="1077" y="697"/>
                    <a:pt x="1584" y="1774"/>
                    <a:pt x="1109" y="2629"/>
                  </a:cubicBezTo>
                  <a:cubicBezTo>
                    <a:pt x="982" y="2851"/>
                    <a:pt x="1204" y="3041"/>
                    <a:pt x="1362" y="3072"/>
                  </a:cubicBezTo>
                  <a:cubicBezTo>
                    <a:pt x="1426" y="3041"/>
                    <a:pt x="1521" y="3009"/>
                    <a:pt x="1552" y="2914"/>
                  </a:cubicBezTo>
                  <a:cubicBezTo>
                    <a:pt x="1869" y="2376"/>
                    <a:pt x="1869" y="1616"/>
                    <a:pt x="1584" y="1014"/>
                  </a:cubicBezTo>
                  <a:cubicBezTo>
                    <a:pt x="1331" y="476"/>
                    <a:pt x="887" y="96"/>
                    <a:pt x="317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7" name="Google Shape;2007;p128"/>
            <p:cNvSpPr/>
            <p:nvPr/>
          </p:nvSpPr>
          <p:spPr>
            <a:xfrm>
              <a:off x="8385994" y="4309357"/>
              <a:ext cx="228270" cy="209748"/>
            </a:xfrm>
            <a:custGeom>
              <a:avLst/>
              <a:gdLst/>
              <a:ahLst/>
              <a:cxnLst/>
              <a:rect l="l" t="t" r="r" b="b"/>
              <a:pathLst>
                <a:path w="7000" h="6432" extrusionOk="0">
                  <a:moveTo>
                    <a:pt x="4434" y="1486"/>
                  </a:moveTo>
                  <a:cubicBezTo>
                    <a:pt x="5733" y="1802"/>
                    <a:pt x="6303" y="3386"/>
                    <a:pt x="5701" y="4494"/>
                  </a:cubicBezTo>
                  <a:cubicBezTo>
                    <a:pt x="5669" y="4621"/>
                    <a:pt x="5543" y="4621"/>
                    <a:pt x="5479" y="4621"/>
                  </a:cubicBezTo>
                  <a:cubicBezTo>
                    <a:pt x="5258" y="4621"/>
                    <a:pt x="5099" y="4431"/>
                    <a:pt x="5226" y="4177"/>
                  </a:cubicBezTo>
                  <a:cubicBezTo>
                    <a:pt x="5701" y="3354"/>
                    <a:pt x="5194" y="2277"/>
                    <a:pt x="4308" y="1929"/>
                  </a:cubicBezTo>
                  <a:cubicBezTo>
                    <a:pt x="4118" y="1834"/>
                    <a:pt x="4149" y="1644"/>
                    <a:pt x="4276" y="1517"/>
                  </a:cubicBezTo>
                  <a:cubicBezTo>
                    <a:pt x="4308" y="1486"/>
                    <a:pt x="4403" y="1486"/>
                    <a:pt x="4434" y="1486"/>
                  </a:cubicBezTo>
                  <a:close/>
                  <a:moveTo>
                    <a:pt x="3265" y="1"/>
                  </a:moveTo>
                  <a:cubicBezTo>
                    <a:pt x="2179" y="1"/>
                    <a:pt x="1133" y="608"/>
                    <a:pt x="602" y="2056"/>
                  </a:cubicBezTo>
                  <a:cubicBezTo>
                    <a:pt x="1" y="3639"/>
                    <a:pt x="507" y="5697"/>
                    <a:pt x="2313" y="6236"/>
                  </a:cubicBezTo>
                  <a:cubicBezTo>
                    <a:pt x="2701" y="6370"/>
                    <a:pt x="3088" y="6432"/>
                    <a:pt x="3463" y="6432"/>
                  </a:cubicBezTo>
                  <a:cubicBezTo>
                    <a:pt x="4955" y="6432"/>
                    <a:pt x="6285" y="5455"/>
                    <a:pt x="6968" y="4114"/>
                  </a:cubicBezTo>
                  <a:cubicBezTo>
                    <a:pt x="6968" y="4051"/>
                    <a:pt x="7000" y="4051"/>
                    <a:pt x="7000" y="4051"/>
                  </a:cubicBezTo>
                  <a:cubicBezTo>
                    <a:pt x="6936" y="3987"/>
                    <a:pt x="6841" y="3892"/>
                    <a:pt x="6841" y="3797"/>
                  </a:cubicBezTo>
                  <a:cubicBezTo>
                    <a:pt x="6900" y="1602"/>
                    <a:pt x="5030" y="1"/>
                    <a:pt x="326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08" name="Google Shape;2008;p128"/>
          <p:cNvGrpSpPr/>
          <p:nvPr/>
        </p:nvGrpSpPr>
        <p:grpSpPr>
          <a:xfrm rot="2066599" flipH="1">
            <a:off x="333692" y="4497137"/>
            <a:ext cx="353933" cy="337541"/>
            <a:chOff x="8373602" y="4288128"/>
            <a:chExt cx="265445" cy="253151"/>
          </a:xfrm>
        </p:grpSpPr>
        <p:sp>
          <p:nvSpPr>
            <p:cNvPr id="2009" name="Google Shape;2009;p128"/>
            <p:cNvSpPr/>
            <p:nvPr/>
          </p:nvSpPr>
          <p:spPr>
            <a:xfrm>
              <a:off x="8373602" y="4288128"/>
              <a:ext cx="265445" cy="253151"/>
            </a:xfrm>
            <a:custGeom>
              <a:avLst/>
              <a:gdLst/>
              <a:ahLst/>
              <a:cxnLst/>
              <a:rect l="l" t="t" r="r" b="b"/>
              <a:pathLst>
                <a:path w="8140" h="7763" extrusionOk="0">
                  <a:moveTo>
                    <a:pt x="3677" y="692"/>
                  </a:moveTo>
                  <a:cubicBezTo>
                    <a:pt x="5453" y="692"/>
                    <a:pt x="7344" y="2300"/>
                    <a:pt x="7285" y="4480"/>
                  </a:cubicBezTo>
                  <a:cubicBezTo>
                    <a:pt x="7285" y="4607"/>
                    <a:pt x="7348" y="4670"/>
                    <a:pt x="7443" y="4765"/>
                  </a:cubicBezTo>
                  <a:cubicBezTo>
                    <a:pt x="7443" y="4765"/>
                    <a:pt x="7411" y="4765"/>
                    <a:pt x="7411" y="4797"/>
                  </a:cubicBezTo>
                  <a:cubicBezTo>
                    <a:pt x="6666" y="6133"/>
                    <a:pt x="5316" y="7157"/>
                    <a:pt x="3801" y="7157"/>
                  </a:cubicBezTo>
                  <a:cubicBezTo>
                    <a:pt x="3449" y="7157"/>
                    <a:pt x="3088" y="7101"/>
                    <a:pt x="2724" y="6982"/>
                  </a:cubicBezTo>
                  <a:cubicBezTo>
                    <a:pt x="951" y="6348"/>
                    <a:pt x="412" y="4322"/>
                    <a:pt x="1014" y="2738"/>
                  </a:cubicBezTo>
                  <a:cubicBezTo>
                    <a:pt x="1543" y="1295"/>
                    <a:pt x="2589" y="692"/>
                    <a:pt x="3677" y="692"/>
                  </a:cubicBezTo>
                  <a:close/>
                  <a:moveTo>
                    <a:pt x="3843" y="1"/>
                  </a:moveTo>
                  <a:cubicBezTo>
                    <a:pt x="2338" y="1"/>
                    <a:pt x="968" y="971"/>
                    <a:pt x="381" y="2580"/>
                  </a:cubicBezTo>
                  <a:cubicBezTo>
                    <a:pt x="254" y="2897"/>
                    <a:pt x="222" y="3182"/>
                    <a:pt x="191" y="3530"/>
                  </a:cubicBezTo>
                  <a:cubicBezTo>
                    <a:pt x="1" y="5082"/>
                    <a:pt x="634" y="6760"/>
                    <a:pt x="2249" y="7489"/>
                  </a:cubicBezTo>
                  <a:cubicBezTo>
                    <a:pt x="2693" y="7671"/>
                    <a:pt x="3200" y="7762"/>
                    <a:pt x="3724" y="7762"/>
                  </a:cubicBezTo>
                  <a:cubicBezTo>
                    <a:pt x="4472" y="7762"/>
                    <a:pt x="5252" y="7576"/>
                    <a:pt x="5923" y="7204"/>
                  </a:cubicBezTo>
                  <a:cubicBezTo>
                    <a:pt x="6873" y="6697"/>
                    <a:pt x="7506" y="5873"/>
                    <a:pt x="7633" y="4923"/>
                  </a:cubicBezTo>
                  <a:lnTo>
                    <a:pt x="7633" y="4828"/>
                  </a:lnTo>
                  <a:cubicBezTo>
                    <a:pt x="7760" y="4797"/>
                    <a:pt x="7823" y="4670"/>
                    <a:pt x="7855" y="4543"/>
                  </a:cubicBezTo>
                  <a:cubicBezTo>
                    <a:pt x="7855" y="4480"/>
                    <a:pt x="7918" y="4448"/>
                    <a:pt x="7918" y="4353"/>
                  </a:cubicBezTo>
                  <a:cubicBezTo>
                    <a:pt x="8140" y="2390"/>
                    <a:pt x="6588" y="680"/>
                    <a:pt x="4941" y="173"/>
                  </a:cubicBezTo>
                  <a:cubicBezTo>
                    <a:pt x="4573" y="57"/>
                    <a:pt x="4204" y="1"/>
                    <a:pt x="3843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0" name="Google Shape;2010;p128"/>
            <p:cNvSpPr/>
            <p:nvPr/>
          </p:nvSpPr>
          <p:spPr>
            <a:xfrm>
              <a:off x="8520249" y="4360881"/>
              <a:ext cx="60981" cy="100211"/>
            </a:xfrm>
            <a:custGeom>
              <a:avLst/>
              <a:gdLst/>
              <a:ahLst/>
              <a:cxnLst/>
              <a:rect l="l" t="t" r="r" b="b"/>
              <a:pathLst>
                <a:path w="1870" h="3073" extrusionOk="0">
                  <a:moveTo>
                    <a:pt x="159" y="1"/>
                  </a:moveTo>
                  <a:cubicBezTo>
                    <a:pt x="32" y="64"/>
                    <a:pt x="1" y="317"/>
                    <a:pt x="191" y="381"/>
                  </a:cubicBezTo>
                  <a:cubicBezTo>
                    <a:pt x="1077" y="697"/>
                    <a:pt x="1584" y="1774"/>
                    <a:pt x="1109" y="2629"/>
                  </a:cubicBezTo>
                  <a:cubicBezTo>
                    <a:pt x="982" y="2851"/>
                    <a:pt x="1204" y="3041"/>
                    <a:pt x="1362" y="3072"/>
                  </a:cubicBezTo>
                  <a:cubicBezTo>
                    <a:pt x="1426" y="3041"/>
                    <a:pt x="1521" y="3009"/>
                    <a:pt x="1552" y="2914"/>
                  </a:cubicBezTo>
                  <a:cubicBezTo>
                    <a:pt x="1869" y="2376"/>
                    <a:pt x="1869" y="1616"/>
                    <a:pt x="1584" y="1014"/>
                  </a:cubicBezTo>
                  <a:cubicBezTo>
                    <a:pt x="1331" y="476"/>
                    <a:pt x="887" y="96"/>
                    <a:pt x="317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1" name="Google Shape;2011;p128"/>
            <p:cNvSpPr/>
            <p:nvPr/>
          </p:nvSpPr>
          <p:spPr>
            <a:xfrm>
              <a:off x="8385994" y="4309357"/>
              <a:ext cx="228270" cy="209748"/>
            </a:xfrm>
            <a:custGeom>
              <a:avLst/>
              <a:gdLst/>
              <a:ahLst/>
              <a:cxnLst/>
              <a:rect l="l" t="t" r="r" b="b"/>
              <a:pathLst>
                <a:path w="7000" h="6432" extrusionOk="0">
                  <a:moveTo>
                    <a:pt x="4434" y="1486"/>
                  </a:moveTo>
                  <a:cubicBezTo>
                    <a:pt x="5733" y="1802"/>
                    <a:pt x="6303" y="3386"/>
                    <a:pt x="5701" y="4494"/>
                  </a:cubicBezTo>
                  <a:cubicBezTo>
                    <a:pt x="5669" y="4621"/>
                    <a:pt x="5543" y="4621"/>
                    <a:pt x="5479" y="4621"/>
                  </a:cubicBezTo>
                  <a:cubicBezTo>
                    <a:pt x="5258" y="4621"/>
                    <a:pt x="5099" y="4431"/>
                    <a:pt x="5226" y="4177"/>
                  </a:cubicBezTo>
                  <a:cubicBezTo>
                    <a:pt x="5701" y="3354"/>
                    <a:pt x="5194" y="2277"/>
                    <a:pt x="4308" y="1929"/>
                  </a:cubicBezTo>
                  <a:cubicBezTo>
                    <a:pt x="4118" y="1834"/>
                    <a:pt x="4149" y="1644"/>
                    <a:pt x="4276" y="1517"/>
                  </a:cubicBezTo>
                  <a:cubicBezTo>
                    <a:pt x="4308" y="1486"/>
                    <a:pt x="4403" y="1486"/>
                    <a:pt x="4434" y="1486"/>
                  </a:cubicBezTo>
                  <a:close/>
                  <a:moveTo>
                    <a:pt x="3265" y="1"/>
                  </a:moveTo>
                  <a:cubicBezTo>
                    <a:pt x="2179" y="1"/>
                    <a:pt x="1133" y="608"/>
                    <a:pt x="602" y="2056"/>
                  </a:cubicBezTo>
                  <a:cubicBezTo>
                    <a:pt x="1" y="3639"/>
                    <a:pt x="507" y="5697"/>
                    <a:pt x="2313" y="6236"/>
                  </a:cubicBezTo>
                  <a:cubicBezTo>
                    <a:pt x="2701" y="6370"/>
                    <a:pt x="3088" y="6432"/>
                    <a:pt x="3463" y="6432"/>
                  </a:cubicBezTo>
                  <a:cubicBezTo>
                    <a:pt x="4955" y="6432"/>
                    <a:pt x="6285" y="5455"/>
                    <a:pt x="6968" y="4114"/>
                  </a:cubicBezTo>
                  <a:cubicBezTo>
                    <a:pt x="6968" y="4051"/>
                    <a:pt x="7000" y="4051"/>
                    <a:pt x="7000" y="4051"/>
                  </a:cubicBezTo>
                  <a:cubicBezTo>
                    <a:pt x="6936" y="3987"/>
                    <a:pt x="6841" y="3892"/>
                    <a:pt x="6841" y="3797"/>
                  </a:cubicBezTo>
                  <a:cubicBezTo>
                    <a:pt x="6900" y="1602"/>
                    <a:pt x="5030" y="1"/>
                    <a:pt x="326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12" name="Google Shape;2012;p128"/>
          <p:cNvGrpSpPr/>
          <p:nvPr/>
        </p:nvGrpSpPr>
        <p:grpSpPr>
          <a:xfrm rot="2066599" flipH="1">
            <a:off x="456592" y="3728933"/>
            <a:ext cx="353933" cy="337541"/>
            <a:chOff x="8373602" y="4288128"/>
            <a:chExt cx="265445" cy="253151"/>
          </a:xfrm>
        </p:grpSpPr>
        <p:sp>
          <p:nvSpPr>
            <p:cNvPr id="2013" name="Google Shape;2013;p128"/>
            <p:cNvSpPr/>
            <p:nvPr/>
          </p:nvSpPr>
          <p:spPr>
            <a:xfrm>
              <a:off x="8373602" y="4288128"/>
              <a:ext cx="265445" cy="253151"/>
            </a:xfrm>
            <a:custGeom>
              <a:avLst/>
              <a:gdLst/>
              <a:ahLst/>
              <a:cxnLst/>
              <a:rect l="l" t="t" r="r" b="b"/>
              <a:pathLst>
                <a:path w="8140" h="7763" extrusionOk="0">
                  <a:moveTo>
                    <a:pt x="3677" y="692"/>
                  </a:moveTo>
                  <a:cubicBezTo>
                    <a:pt x="5453" y="692"/>
                    <a:pt x="7344" y="2300"/>
                    <a:pt x="7285" y="4480"/>
                  </a:cubicBezTo>
                  <a:cubicBezTo>
                    <a:pt x="7285" y="4607"/>
                    <a:pt x="7348" y="4670"/>
                    <a:pt x="7443" y="4765"/>
                  </a:cubicBezTo>
                  <a:cubicBezTo>
                    <a:pt x="7443" y="4765"/>
                    <a:pt x="7411" y="4765"/>
                    <a:pt x="7411" y="4797"/>
                  </a:cubicBezTo>
                  <a:cubicBezTo>
                    <a:pt x="6666" y="6133"/>
                    <a:pt x="5316" y="7157"/>
                    <a:pt x="3801" y="7157"/>
                  </a:cubicBezTo>
                  <a:cubicBezTo>
                    <a:pt x="3449" y="7157"/>
                    <a:pt x="3088" y="7101"/>
                    <a:pt x="2724" y="6982"/>
                  </a:cubicBezTo>
                  <a:cubicBezTo>
                    <a:pt x="951" y="6348"/>
                    <a:pt x="412" y="4322"/>
                    <a:pt x="1014" y="2738"/>
                  </a:cubicBezTo>
                  <a:cubicBezTo>
                    <a:pt x="1543" y="1295"/>
                    <a:pt x="2589" y="692"/>
                    <a:pt x="3677" y="692"/>
                  </a:cubicBezTo>
                  <a:close/>
                  <a:moveTo>
                    <a:pt x="3843" y="1"/>
                  </a:moveTo>
                  <a:cubicBezTo>
                    <a:pt x="2338" y="1"/>
                    <a:pt x="968" y="971"/>
                    <a:pt x="381" y="2580"/>
                  </a:cubicBezTo>
                  <a:cubicBezTo>
                    <a:pt x="254" y="2897"/>
                    <a:pt x="222" y="3182"/>
                    <a:pt x="191" y="3530"/>
                  </a:cubicBezTo>
                  <a:cubicBezTo>
                    <a:pt x="1" y="5082"/>
                    <a:pt x="634" y="6760"/>
                    <a:pt x="2249" y="7489"/>
                  </a:cubicBezTo>
                  <a:cubicBezTo>
                    <a:pt x="2693" y="7671"/>
                    <a:pt x="3200" y="7762"/>
                    <a:pt x="3724" y="7762"/>
                  </a:cubicBezTo>
                  <a:cubicBezTo>
                    <a:pt x="4472" y="7762"/>
                    <a:pt x="5252" y="7576"/>
                    <a:pt x="5923" y="7204"/>
                  </a:cubicBezTo>
                  <a:cubicBezTo>
                    <a:pt x="6873" y="6697"/>
                    <a:pt x="7506" y="5873"/>
                    <a:pt x="7633" y="4923"/>
                  </a:cubicBezTo>
                  <a:lnTo>
                    <a:pt x="7633" y="4828"/>
                  </a:lnTo>
                  <a:cubicBezTo>
                    <a:pt x="7760" y="4797"/>
                    <a:pt x="7823" y="4670"/>
                    <a:pt x="7855" y="4543"/>
                  </a:cubicBezTo>
                  <a:cubicBezTo>
                    <a:pt x="7855" y="4480"/>
                    <a:pt x="7918" y="4448"/>
                    <a:pt x="7918" y="4353"/>
                  </a:cubicBezTo>
                  <a:cubicBezTo>
                    <a:pt x="8140" y="2390"/>
                    <a:pt x="6588" y="680"/>
                    <a:pt x="4941" y="173"/>
                  </a:cubicBezTo>
                  <a:cubicBezTo>
                    <a:pt x="4573" y="57"/>
                    <a:pt x="4204" y="1"/>
                    <a:pt x="3843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4" name="Google Shape;2014;p128"/>
            <p:cNvSpPr/>
            <p:nvPr/>
          </p:nvSpPr>
          <p:spPr>
            <a:xfrm>
              <a:off x="8520249" y="4360881"/>
              <a:ext cx="60981" cy="100211"/>
            </a:xfrm>
            <a:custGeom>
              <a:avLst/>
              <a:gdLst/>
              <a:ahLst/>
              <a:cxnLst/>
              <a:rect l="l" t="t" r="r" b="b"/>
              <a:pathLst>
                <a:path w="1870" h="3073" extrusionOk="0">
                  <a:moveTo>
                    <a:pt x="159" y="1"/>
                  </a:moveTo>
                  <a:cubicBezTo>
                    <a:pt x="32" y="64"/>
                    <a:pt x="1" y="317"/>
                    <a:pt x="191" y="381"/>
                  </a:cubicBezTo>
                  <a:cubicBezTo>
                    <a:pt x="1077" y="697"/>
                    <a:pt x="1584" y="1774"/>
                    <a:pt x="1109" y="2629"/>
                  </a:cubicBezTo>
                  <a:cubicBezTo>
                    <a:pt x="982" y="2851"/>
                    <a:pt x="1204" y="3041"/>
                    <a:pt x="1362" y="3072"/>
                  </a:cubicBezTo>
                  <a:cubicBezTo>
                    <a:pt x="1426" y="3041"/>
                    <a:pt x="1521" y="3009"/>
                    <a:pt x="1552" y="2914"/>
                  </a:cubicBezTo>
                  <a:cubicBezTo>
                    <a:pt x="1869" y="2376"/>
                    <a:pt x="1869" y="1616"/>
                    <a:pt x="1584" y="1014"/>
                  </a:cubicBezTo>
                  <a:cubicBezTo>
                    <a:pt x="1331" y="476"/>
                    <a:pt x="887" y="96"/>
                    <a:pt x="317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5" name="Google Shape;2015;p128"/>
            <p:cNvSpPr/>
            <p:nvPr/>
          </p:nvSpPr>
          <p:spPr>
            <a:xfrm>
              <a:off x="8385994" y="4309357"/>
              <a:ext cx="228270" cy="209748"/>
            </a:xfrm>
            <a:custGeom>
              <a:avLst/>
              <a:gdLst/>
              <a:ahLst/>
              <a:cxnLst/>
              <a:rect l="l" t="t" r="r" b="b"/>
              <a:pathLst>
                <a:path w="7000" h="6432" extrusionOk="0">
                  <a:moveTo>
                    <a:pt x="4434" y="1486"/>
                  </a:moveTo>
                  <a:cubicBezTo>
                    <a:pt x="5733" y="1802"/>
                    <a:pt x="6303" y="3386"/>
                    <a:pt x="5701" y="4494"/>
                  </a:cubicBezTo>
                  <a:cubicBezTo>
                    <a:pt x="5669" y="4621"/>
                    <a:pt x="5543" y="4621"/>
                    <a:pt x="5479" y="4621"/>
                  </a:cubicBezTo>
                  <a:cubicBezTo>
                    <a:pt x="5258" y="4621"/>
                    <a:pt x="5099" y="4431"/>
                    <a:pt x="5226" y="4177"/>
                  </a:cubicBezTo>
                  <a:cubicBezTo>
                    <a:pt x="5701" y="3354"/>
                    <a:pt x="5194" y="2277"/>
                    <a:pt x="4308" y="1929"/>
                  </a:cubicBezTo>
                  <a:cubicBezTo>
                    <a:pt x="4118" y="1834"/>
                    <a:pt x="4149" y="1644"/>
                    <a:pt x="4276" y="1517"/>
                  </a:cubicBezTo>
                  <a:cubicBezTo>
                    <a:pt x="4308" y="1486"/>
                    <a:pt x="4403" y="1486"/>
                    <a:pt x="4434" y="1486"/>
                  </a:cubicBezTo>
                  <a:close/>
                  <a:moveTo>
                    <a:pt x="3265" y="1"/>
                  </a:moveTo>
                  <a:cubicBezTo>
                    <a:pt x="2179" y="1"/>
                    <a:pt x="1133" y="608"/>
                    <a:pt x="602" y="2056"/>
                  </a:cubicBezTo>
                  <a:cubicBezTo>
                    <a:pt x="1" y="3639"/>
                    <a:pt x="507" y="5697"/>
                    <a:pt x="2313" y="6236"/>
                  </a:cubicBezTo>
                  <a:cubicBezTo>
                    <a:pt x="2701" y="6370"/>
                    <a:pt x="3088" y="6432"/>
                    <a:pt x="3463" y="6432"/>
                  </a:cubicBezTo>
                  <a:cubicBezTo>
                    <a:pt x="4955" y="6432"/>
                    <a:pt x="6285" y="5455"/>
                    <a:pt x="6968" y="4114"/>
                  </a:cubicBezTo>
                  <a:cubicBezTo>
                    <a:pt x="6968" y="4051"/>
                    <a:pt x="7000" y="4051"/>
                    <a:pt x="7000" y="4051"/>
                  </a:cubicBezTo>
                  <a:cubicBezTo>
                    <a:pt x="6936" y="3987"/>
                    <a:pt x="6841" y="3892"/>
                    <a:pt x="6841" y="3797"/>
                  </a:cubicBezTo>
                  <a:cubicBezTo>
                    <a:pt x="6900" y="1602"/>
                    <a:pt x="5030" y="1"/>
                    <a:pt x="326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16" name="Google Shape;2016;p128"/>
          <p:cNvGrpSpPr/>
          <p:nvPr/>
        </p:nvGrpSpPr>
        <p:grpSpPr>
          <a:xfrm>
            <a:off x="720341" y="5680599"/>
            <a:ext cx="465259" cy="737668"/>
            <a:chOff x="8429375" y="536050"/>
            <a:chExt cx="672727" cy="1066611"/>
          </a:xfrm>
        </p:grpSpPr>
        <p:sp>
          <p:nvSpPr>
            <p:cNvPr id="2017" name="Google Shape;2017;p128"/>
            <p:cNvSpPr/>
            <p:nvPr/>
          </p:nvSpPr>
          <p:spPr>
            <a:xfrm>
              <a:off x="8429375" y="536050"/>
              <a:ext cx="672727" cy="1066611"/>
            </a:xfrm>
            <a:custGeom>
              <a:avLst/>
              <a:gdLst/>
              <a:ahLst/>
              <a:cxnLst/>
              <a:rect l="l" t="t" r="r" b="b"/>
              <a:pathLst>
                <a:path w="13216" h="20954" extrusionOk="0">
                  <a:moveTo>
                    <a:pt x="10500" y="2032"/>
                  </a:moveTo>
                  <a:lnTo>
                    <a:pt x="10500" y="2032"/>
                  </a:lnTo>
                  <a:cubicBezTo>
                    <a:pt x="10089" y="2968"/>
                    <a:pt x="9541" y="3790"/>
                    <a:pt x="9016" y="4611"/>
                  </a:cubicBezTo>
                  <a:cubicBezTo>
                    <a:pt x="8537" y="5342"/>
                    <a:pt x="8103" y="6072"/>
                    <a:pt x="7647" y="6803"/>
                  </a:cubicBezTo>
                  <a:cubicBezTo>
                    <a:pt x="7532" y="6985"/>
                    <a:pt x="7441" y="7168"/>
                    <a:pt x="7350" y="7328"/>
                  </a:cubicBezTo>
                  <a:cubicBezTo>
                    <a:pt x="6939" y="8126"/>
                    <a:pt x="6985" y="8332"/>
                    <a:pt x="7761" y="8811"/>
                  </a:cubicBezTo>
                  <a:cubicBezTo>
                    <a:pt x="8331" y="9176"/>
                    <a:pt x="8948" y="9473"/>
                    <a:pt x="9541" y="9838"/>
                  </a:cubicBezTo>
                  <a:cubicBezTo>
                    <a:pt x="10226" y="10272"/>
                    <a:pt x="10888" y="10728"/>
                    <a:pt x="11550" y="11208"/>
                  </a:cubicBezTo>
                  <a:cubicBezTo>
                    <a:pt x="11778" y="11390"/>
                    <a:pt x="11983" y="11641"/>
                    <a:pt x="12120" y="11893"/>
                  </a:cubicBezTo>
                  <a:cubicBezTo>
                    <a:pt x="12349" y="12281"/>
                    <a:pt x="12303" y="12554"/>
                    <a:pt x="12006" y="12874"/>
                  </a:cubicBezTo>
                  <a:cubicBezTo>
                    <a:pt x="11915" y="12965"/>
                    <a:pt x="11824" y="13057"/>
                    <a:pt x="11732" y="13125"/>
                  </a:cubicBezTo>
                  <a:cubicBezTo>
                    <a:pt x="11618" y="13239"/>
                    <a:pt x="11504" y="13331"/>
                    <a:pt x="11367" y="13422"/>
                  </a:cubicBezTo>
                  <a:cubicBezTo>
                    <a:pt x="8993" y="15088"/>
                    <a:pt x="6619" y="16777"/>
                    <a:pt x="4223" y="18443"/>
                  </a:cubicBezTo>
                  <a:cubicBezTo>
                    <a:pt x="3355" y="19060"/>
                    <a:pt x="2442" y="19608"/>
                    <a:pt x="1484" y="20064"/>
                  </a:cubicBezTo>
                  <a:cubicBezTo>
                    <a:pt x="1347" y="20132"/>
                    <a:pt x="1210" y="20201"/>
                    <a:pt x="1073" y="20269"/>
                  </a:cubicBezTo>
                  <a:cubicBezTo>
                    <a:pt x="890" y="20087"/>
                    <a:pt x="1073" y="19973"/>
                    <a:pt x="1141" y="19881"/>
                  </a:cubicBezTo>
                  <a:cubicBezTo>
                    <a:pt x="2283" y="18352"/>
                    <a:pt x="3401" y="16823"/>
                    <a:pt x="4656" y="15385"/>
                  </a:cubicBezTo>
                  <a:cubicBezTo>
                    <a:pt x="5318" y="14654"/>
                    <a:pt x="5935" y="13878"/>
                    <a:pt x="6574" y="13125"/>
                  </a:cubicBezTo>
                  <a:cubicBezTo>
                    <a:pt x="6642" y="13057"/>
                    <a:pt x="6711" y="12965"/>
                    <a:pt x="6779" y="12897"/>
                  </a:cubicBezTo>
                  <a:cubicBezTo>
                    <a:pt x="7259" y="12258"/>
                    <a:pt x="7213" y="11984"/>
                    <a:pt x="6528" y="11550"/>
                  </a:cubicBezTo>
                  <a:cubicBezTo>
                    <a:pt x="6391" y="11459"/>
                    <a:pt x="6209" y="11390"/>
                    <a:pt x="6049" y="11322"/>
                  </a:cubicBezTo>
                  <a:cubicBezTo>
                    <a:pt x="5067" y="10934"/>
                    <a:pt x="4063" y="10546"/>
                    <a:pt x="3081" y="10135"/>
                  </a:cubicBezTo>
                  <a:cubicBezTo>
                    <a:pt x="2876" y="10044"/>
                    <a:pt x="2693" y="9952"/>
                    <a:pt x="2488" y="9838"/>
                  </a:cubicBezTo>
                  <a:cubicBezTo>
                    <a:pt x="2465" y="9519"/>
                    <a:pt x="2625" y="9336"/>
                    <a:pt x="2785" y="9154"/>
                  </a:cubicBezTo>
                  <a:cubicBezTo>
                    <a:pt x="3196" y="8743"/>
                    <a:pt x="3584" y="8309"/>
                    <a:pt x="4017" y="7921"/>
                  </a:cubicBezTo>
                  <a:cubicBezTo>
                    <a:pt x="5067" y="6962"/>
                    <a:pt x="6140" y="6026"/>
                    <a:pt x="7190" y="5068"/>
                  </a:cubicBezTo>
                  <a:cubicBezTo>
                    <a:pt x="8308" y="4086"/>
                    <a:pt x="9473" y="3128"/>
                    <a:pt x="10500" y="2032"/>
                  </a:cubicBezTo>
                  <a:close/>
                  <a:moveTo>
                    <a:pt x="11572" y="1"/>
                  </a:moveTo>
                  <a:cubicBezTo>
                    <a:pt x="11048" y="343"/>
                    <a:pt x="10614" y="617"/>
                    <a:pt x="10226" y="1005"/>
                  </a:cubicBezTo>
                  <a:cubicBezTo>
                    <a:pt x="9746" y="1439"/>
                    <a:pt x="9244" y="1872"/>
                    <a:pt x="8765" y="2329"/>
                  </a:cubicBezTo>
                  <a:cubicBezTo>
                    <a:pt x="8286" y="2785"/>
                    <a:pt x="7806" y="3242"/>
                    <a:pt x="7350" y="3698"/>
                  </a:cubicBezTo>
                  <a:cubicBezTo>
                    <a:pt x="7053" y="3995"/>
                    <a:pt x="6802" y="4315"/>
                    <a:pt x="6505" y="4588"/>
                  </a:cubicBezTo>
                  <a:cubicBezTo>
                    <a:pt x="5273" y="5730"/>
                    <a:pt x="4040" y="6848"/>
                    <a:pt x="2830" y="7989"/>
                  </a:cubicBezTo>
                  <a:cubicBezTo>
                    <a:pt x="2534" y="8263"/>
                    <a:pt x="2237" y="8537"/>
                    <a:pt x="1986" y="8857"/>
                  </a:cubicBezTo>
                  <a:cubicBezTo>
                    <a:pt x="1552" y="9427"/>
                    <a:pt x="1666" y="10021"/>
                    <a:pt x="2237" y="10432"/>
                  </a:cubicBezTo>
                  <a:cubicBezTo>
                    <a:pt x="2420" y="10569"/>
                    <a:pt x="2625" y="10683"/>
                    <a:pt x="2830" y="10774"/>
                  </a:cubicBezTo>
                  <a:cubicBezTo>
                    <a:pt x="3310" y="10980"/>
                    <a:pt x="3812" y="11185"/>
                    <a:pt x="4314" y="11390"/>
                  </a:cubicBezTo>
                  <a:cubicBezTo>
                    <a:pt x="4748" y="11550"/>
                    <a:pt x="5204" y="11687"/>
                    <a:pt x="5661" y="11870"/>
                  </a:cubicBezTo>
                  <a:cubicBezTo>
                    <a:pt x="5798" y="11915"/>
                    <a:pt x="5980" y="11915"/>
                    <a:pt x="6026" y="12189"/>
                  </a:cubicBezTo>
                  <a:cubicBezTo>
                    <a:pt x="5432" y="12920"/>
                    <a:pt x="4862" y="13719"/>
                    <a:pt x="4223" y="14472"/>
                  </a:cubicBezTo>
                  <a:cubicBezTo>
                    <a:pt x="2808" y="16161"/>
                    <a:pt x="1598" y="18010"/>
                    <a:pt x="342" y="19813"/>
                  </a:cubicBezTo>
                  <a:cubicBezTo>
                    <a:pt x="183" y="20041"/>
                    <a:pt x="23" y="20269"/>
                    <a:pt x="0" y="20566"/>
                  </a:cubicBezTo>
                  <a:cubicBezTo>
                    <a:pt x="199" y="20827"/>
                    <a:pt x="429" y="20953"/>
                    <a:pt x="683" y="20953"/>
                  </a:cubicBezTo>
                  <a:cubicBezTo>
                    <a:pt x="808" y="20953"/>
                    <a:pt x="938" y="20923"/>
                    <a:pt x="1073" y="20863"/>
                  </a:cubicBezTo>
                  <a:cubicBezTo>
                    <a:pt x="1392" y="20749"/>
                    <a:pt x="1689" y="20635"/>
                    <a:pt x="1986" y="20475"/>
                  </a:cubicBezTo>
                  <a:cubicBezTo>
                    <a:pt x="3333" y="19790"/>
                    <a:pt x="4656" y="19037"/>
                    <a:pt x="5912" y="18170"/>
                  </a:cubicBezTo>
                  <a:cubicBezTo>
                    <a:pt x="7829" y="16800"/>
                    <a:pt x="9746" y="15430"/>
                    <a:pt x="11664" y="14038"/>
                  </a:cubicBezTo>
                  <a:cubicBezTo>
                    <a:pt x="11961" y="13833"/>
                    <a:pt x="12257" y="13582"/>
                    <a:pt x="12531" y="13331"/>
                  </a:cubicBezTo>
                  <a:cubicBezTo>
                    <a:pt x="12691" y="13194"/>
                    <a:pt x="12828" y="13011"/>
                    <a:pt x="12874" y="12828"/>
                  </a:cubicBezTo>
                  <a:cubicBezTo>
                    <a:pt x="13079" y="12052"/>
                    <a:pt x="13216" y="11756"/>
                    <a:pt x="12394" y="11117"/>
                  </a:cubicBezTo>
                  <a:cubicBezTo>
                    <a:pt x="12326" y="11071"/>
                    <a:pt x="12280" y="11025"/>
                    <a:pt x="12212" y="10980"/>
                  </a:cubicBezTo>
                  <a:cubicBezTo>
                    <a:pt x="11070" y="10044"/>
                    <a:pt x="9861" y="9199"/>
                    <a:pt x="8605" y="8423"/>
                  </a:cubicBezTo>
                  <a:cubicBezTo>
                    <a:pt x="8445" y="8332"/>
                    <a:pt x="8286" y="8195"/>
                    <a:pt x="8126" y="8081"/>
                  </a:cubicBezTo>
                  <a:cubicBezTo>
                    <a:pt x="8172" y="7921"/>
                    <a:pt x="8217" y="7807"/>
                    <a:pt x="8263" y="7693"/>
                  </a:cubicBezTo>
                  <a:cubicBezTo>
                    <a:pt x="8674" y="6917"/>
                    <a:pt x="9085" y="6118"/>
                    <a:pt x="9518" y="5342"/>
                  </a:cubicBezTo>
                  <a:cubicBezTo>
                    <a:pt x="10203" y="4109"/>
                    <a:pt x="10911" y="2877"/>
                    <a:pt x="11618" y="1644"/>
                  </a:cubicBezTo>
                  <a:cubicBezTo>
                    <a:pt x="11801" y="1302"/>
                    <a:pt x="11938" y="914"/>
                    <a:pt x="12120" y="526"/>
                  </a:cubicBezTo>
                  <a:cubicBezTo>
                    <a:pt x="11938" y="343"/>
                    <a:pt x="11778" y="183"/>
                    <a:pt x="115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8" name="Google Shape;2018;p128"/>
            <p:cNvSpPr/>
            <p:nvPr/>
          </p:nvSpPr>
          <p:spPr>
            <a:xfrm>
              <a:off x="8877821" y="1135115"/>
              <a:ext cx="96511" cy="64392"/>
            </a:xfrm>
            <a:custGeom>
              <a:avLst/>
              <a:gdLst/>
              <a:ahLst/>
              <a:cxnLst/>
              <a:rect l="l" t="t" r="r" b="b"/>
              <a:pathLst>
                <a:path w="1896" h="1265" extrusionOk="0">
                  <a:moveTo>
                    <a:pt x="1623" y="1"/>
                  </a:moveTo>
                  <a:cubicBezTo>
                    <a:pt x="1525" y="1"/>
                    <a:pt x="1430" y="42"/>
                    <a:pt x="1347" y="101"/>
                  </a:cubicBezTo>
                  <a:cubicBezTo>
                    <a:pt x="868" y="352"/>
                    <a:pt x="411" y="626"/>
                    <a:pt x="69" y="1059"/>
                  </a:cubicBezTo>
                  <a:cubicBezTo>
                    <a:pt x="46" y="1105"/>
                    <a:pt x="23" y="1174"/>
                    <a:pt x="1" y="1265"/>
                  </a:cubicBezTo>
                  <a:cubicBezTo>
                    <a:pt x="503" y="1128"/>
                    <a:pt x="1324" y="694"/>
                    <a:pt x="1872" y="283"/>
                  </a:cubicBezTo>
                  <a:cubicBezTo>
                    <a:pt x="1895" y="261"/>
                    <a:pt x="1872" y="192"/>
                    <a:pt x="1895" y="124"/>
                  </a:cubicBezTo>
                  <a:cubicBezTo>
                    <a:pt x="1807" y="36"/>
                    <a:pt x="1714" y="1"/>
                    <a:pt x="16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9" name="Google Shape;2019;p128"/>
            <p:cNvSpPr/>
            <p:nvPr/>
          </p:nvSpPr>
          <p:spPr>
            <a:xfrm>
              <a:off x="8917321" y="1167438"/>
              <a:ext cx="91828" cy="56502"/>
            </a:xfrm>
            <a:custGeom>
              <a:avLst/>
              <a:gdLst/>
              <a:ahLst/>
              <a:cxnLst/>
              <a:rect l="l" t="t" r="r" b="b"/>
              <a:pathLst>
                <a:path w="1804" h="1110" extrusionOk="0">
                  <a:moveTo>
                    <a:pt x="1601" y="1"/>
                  </a:moveTo>
                  <a:cubicBezTo>
                    <a:pt x="1474" y="1"/>
                    <a:pt x="1359" y="80"/>
                    <a:pt x="1233" y="128"/>
                  </a:cubicBezTo>
                  <a:cubicBezTo>
                    <a:pt x="571" y="447"/>
                    <a:pt x="343" y="630"/>
                    <a:pt x="1" y="1109"/>
                  </a:cubicBezTo>
                  <a:cubicBezTo>
                    <a:pt x="663" y="790"/>
                    <a:pt x="1256" y="584"/>
                    <a:pt x="1781" y="196"/>
                  </a:cubicBezTo>
                  <a:cubicBezTo>
                    <a:pt x="1804" y="173"/>
                    <a:pt x="1781" y="105"/>
                    <a:pt x="1781" y="59"/>
                  </a:cubicBezTo>
                  <a:cubicBezTo>
                    <a:pt x="1717" y="17"/>
                    <a:pt x="1658" y="1"/>
                    <a:pt x="16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0" name="Google Shape;2020;p128"/>
            <p:cNvSpPr/>
            <p:nvPr/>
          </p:nvSpPr>
          <p:spPr>
            <a:xfrm>
              <a:off x="8845295" y="1114093"/>
              <a:ext cx="67446" cy="44743"/>
            </a:xfrm>
            <a:custGeom>
              <a:avLst/>
              <a:gdLst/>
              <a:ahLst/>
              <a:cxnLst/>
              <a:rect l="l" t="t" r="r" b="b"/>
              <a:pathLst>
                <a:path w="1325" h="879" extrusionOk="0">
                  <a:moveTo>
                    <a:pt x="1012" y="0"/>
                  </a:moveTo>
                  <a:cubicBezTo>
                    <a:pt x="987" y="0"/>
                    <a:pt x="965" y="13"/>
                    <a:pt x="936" y="34"/>
                  </a:cubicBezTo>
                  <a:cubicBezTo>
                    <a:pt x="662" y="240"/>
                    <a:pt x="411" y="422"/>
                    <a:pt x="160" y="651"/>
                  </a:cubicBezTo>
                  <a:cubicBezTo>
                    <a:pt x="92" y="696"/>
                    <a:pt x="69" y="788"/>
                    <a:pt x="1" y="879"/>
                  </a:cubicBezTo>
                  <a:cubicBezTo>
                    <a:pt x="640" y="788"/>
                    <a:pt x="777" y="719"/>
                    <a:pt x="1324" y="217"/>
                  </a:cubicBezTo>
                  <a:cubicBezTo>
                    <a:pt x="1136" y="60"/>
                    <a:pt x="1067" y="0"/>
                    <a:pt x="10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21" name="Google Shape;2021;p128"/>
          <p:cNvGrpSpPr/>
          <p:nvPr/>
        </p:nvGrpSpPr>
        <p:grpSpPr>
          <a:xfrm rot="-8733596" flipH="1">
            <a:off x="11393360" y="1434835"/>
            <a:ext cx="176981" cy="168756"/>
            <a:chOff x="8373602" y="4288128"/>
            <a:chExt cx="265445" cy="253151"/>
          </a:xfrm>
        </p:grpSpPr>
        <p:sp>
          <p:nvSpPr>
            <p:cNvPr id="2022" name="Google Shape;2022;p128"/>
            <p:cNvSpPr/>
            <p:nvPr/>
          </p:nvSpPr>
          <p:spPr>
            <a:xfrm>
              <a:off x="8373602" y="4288128"/>
              <a:ext cx="265445" cy="253151"/>
            </a:xfrm>
            <a:custGeom>
              <a:avLst/>
              <a:gdLst/>
              <a:ahLst/>
              <a:cxnLst/>
              <a:rect l="l" t="t" r="r" b="b"/>
              <a:pathLst>
                <a:path w="8140" h="7763" extrusionOk="0">
                  <a:moveTo>
                    <a:pt x="3677" y="692"/>
                  </a:moveTo>
                  <a:cubicBezTo>
                    <a:pt x="5453" y="692"/>
                    <a:pt x="7344" y="2300"/>
                    <a:pt x="7285" y="4480"/>
                  </a:cubicBezTo>
                  <a:cubicBezTo>
                    <a:pt x="7285" y="4607"/>
                    <a:pt x="7348" y="4670"/>
                    <a:pt x="7443" y="4765"/>
                  </a:cubicBezTo>
                  <a:cubicBezTo>
                    <a:pt x="7443" y="4765"/>
                    <a:pt x="7411" y="4765"/>
                    <a:pt x="7411" y="4797"/>
                  </a:cubicBezTo>
                  <a:cubicBezTo>
                    <a:pt x="6666" y="6133"/>
                    <a:pt x="5316" y="7157"/>
                    <a:pt x="3801" y="7157"/>
                  </a:cubicBezTo>
                  <a:cubicBezTo>
                    <a:pt x="3449" y="7157"/>
                    <a:pt x="3088" y="7101"/>
                    <a:pt x="2724" y="6982"/>
                  </a:cubicBezTo>
                  <a:cubicBezTo>
                    <a:pt x="951" y="6348"/>
                    <a:pt x="412" y="4322"/>
                    <a:pt x="1014" y="2738"/>
                  </a:cubicBezTo>
                  <a:cubicBezTo>
                    <a:pt x="1543" y="1295"/>
                    <a:pt x="2589" y="692"/>
                    <a:pt x="3677" y="692"/>
                  </a:cubicBezTo>
                  <a:close/>
                  <a:moveTo>
                    <a:pt x="3843" y="1"/>
                  </a:moveTo>
                  <a:cubicBezTo>
                    <a:pt x="2338" y="1"/>
                    <a:pt x="968" y="971"/>
                    <a:pt x="381" y="2580"/>
                  </a:cubicBezTo>
                  <a:cubicBezTo>
                    <a:pt x="254" y="2897"/>
                    <a:pt x="222" y="3182"/>
                    <a:pt x="191" y="3530"/>
                  </a:cubicBezTo>
                  <a:cubicBezTo>
                    <a:pt x="1" y="5082"/>
                    <a:pt x="634" y="6760"/>
                    <a:pt x="2249" y="7489"/>
                  </a:cubicBezTo>
                  <a:cubicBezTo>
                    <a:pt x="2693" y="7671"/>
                    <a:pt x="3200" y="7762"/>
                    <a:pt x="3724" y="7762"/>
                  </a:cubicBezTo>
                  <a:cubicBezTo>
                    <a:pt x="4472" y="7762"/>
                    <a:pt x="5252" y="7576"/>
                    <a:pt x="5923" y="7204"/>
                  </a:cubicBezTo>
                  <a:cubicBezTo>
                    <a:pt x="6873" y="6697"/>
                    <a:pt x="7506" y="5873"/>
                    <a:pt x="7633" y="4923"/>
                  </a:cubicBezTo>
                  <a:lnTo>
                    <a:pt x="7633" y="4828"/>
                  </a:lnTo>
                  <a:cubicBezTo>
                    <a:pt x="7760" y="4797"/>
                    <a:pt x="7823" y="4670"/>
                    <a:pt x="7855" y="4543"/>
                  </a:cubicBezTo>
                  <a:cubicBezTo>
                    <a:pt x="7855" y="4480"/>
                    <a:pt x="7918" y="4448"/>
                    <a:pt x="7918" y="4353"/>
                  </a:cubicBezTo>
                  <a:cubicBezTo>
                    <a:pt x="8140" y="2390"/>
                    <a:pt x="6588" y="680"/>
                    <a:pt x="4941" y="173"/>
                  </a:cubicBezTo>
                  <a:cubicBezTo>
                    <a:pt x="4573" y="57"/>
                    <a:pt x="4204" y="1"/>
                    <a:pt x="3843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3" name="Google Shape;2023;p128"/>
            <p:cNvSpPr/>
            <p:nvPr/>
          </p:nvSpPr>
          <p:spPr>
            <a:xfrm>
              <a:off x="8520249" y="4360881"/>
              <a:ext cx="60981" cy="100211"/>
            </a:xfrm>
            <a:custGeom>
              <a:avLst/>
              <a:gdLst/>
              <a:ahLst/>
              <a:cxnLst/>
              <a:rect l="l" t="t" r="r" b="b"/>
              <a:pathLst>
                <a:path w="1870" h="3073" extrusionOk="0">
                  <a:moveTo>
                    <a:pt x="159" y="1"/>
                  </a:moveTo>
                  <a:cubicBezTo>
                    <a:pt x="32" y="64"/>
                    <a:pt x="1" y="317"/>
                    <a:pt x="191" y="381"/>
                  </a:cubicBezTo>
                  <a:cubicBezTo>
                    <a:pt x="1077" y="697"/>
                    <a:pt x="1584" y="1774"/>
                    <a:pt x="1109" y="2629"/>
                  </a:cubicBezTo>
                  <a:cubicBezTo>
                    <a:pt x="982" y="2851"/>
                    <a:pt x="1204" y="3041"/>
                    <a:pt x="1362" y="3072"/>
                  </a:cubicBezTo>
                  <a:cubicBezTo>
                    <a:pt x="1426" y="3041"/>
                    <a:pt x="1521" y="3009"/>
                    <a:pt x="1552" y="2914"/>
                  </a:cubicBezTo>
                  <a:cubicBezTo>
                    <a:pt x="1869" y="2376"/>
                    <a:pt x="1869" y="1616"/>
                    <a:pt x="1584" y="1014"/>
                  </a:cubicBezTo>
                  <a:cubicBezTo>
                    <a:pt x="1331" y="476"/>
                    <a:pt x="887" y="96"/>
                    <a:pt x="317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4" name="Google Shape;2024;p128"/>
            <p:cNvSpPr/>
            <p:nvPr/>
          </p:nvSpPr>
          <p:spPr>
            <a:xfrm>
              <a:off x="8385994" y="4309357"/>
              <a:ext cx="228270" cy="209748"/>
            </a:xfrm>
            <a:custGeom>
              <a:avLst/>
              <a:gdLst/>
              <a:ahLst/>
              <a:cxnLst/>
              <a:rect l="l" t="t" r="r" b="b"/>
              <a:pathLst>
                <a:path w="7000" h="6432" extrusionOk="0">
                  <a:moveTo>
                    <a:pt x="4434" y="1486"/>
                  </a:moveTo>
                  <a:cubicBezTo>
                    <a:pt x="5733" y="1802"/>
                    <a:pt x="6303" y="3386"/>
                    <a:pt x="5701" y="4494"/>
                  </a:cubicBezTo>
                  <a:cubicBezTo>
                    <a:pt x="5669" y="4621"/>
                    <a:pt x="5543" y="4621"/>
                    <a:pt x="5479" y="4621"/>
                  </a:cubicBezTo>
                  <a:cubicBezTo>
                    <a:pt x="5258" y="4621"/>
                    <a:pt x="5099" y="4431"/>
                    <a:pt x="5226" y="4177"/>
                  </a:cubicBezTo>
                  <a:cubicBezTo>
                    <a:pt x="5701" y="3354"/>
                    <a:pt x="5194" y="2277"/>
                    <a:pt x="4308" y="1929"/>
                  </a:cubicBezTo>
                  <a:cubicBezTo>
                    <a:pt x="4118" y="1834"/>
                    <a:pt x="4149" y="1644"/>
                    <a:pt x="4276" y="1517"/>
                  </a:cubicBezTo>
                  <a:cubicBezTo>
                    <a:pt x="4308" y="1486"/>
                    <a:pt x="4403" y="1486"/>
                    <a:pt x="4434" y="1486"/>
                  </a:cubicBezTo>
                  <a:close/>
                  <a:moveTo>
                    <a:pt x="3265" y="1"/>
                  </a:moveTo>
                  <a:cubicBezTo>
                    <a:pt x="2179" y="1"/>
                    <a:pt x="1133" y="608"/>
                    <a:pt x="602" y="2056"/>
                  </a:cubicBezTo>
                  <a:cubicBezTo>
                    <a:pt x="1" y="3639"/>
                    <a:pt x="507" y="5697"/>
                    <a:pt x="2313" y="6236"/>
                  </a:cubicBezTo>
                  <a:cubicBezTo>
                    <a:pt x="2701" y="6370"/>
                    <a:pt x="3088" y="6432"/>
                    <a:pt x="3463" y="6432"/>
                  </a:cubicBezTo>
                  <a:cubicBezTo>
                    <a:pt x="4955" y="6432"/>
                    <a:pt x="6285" y="5455"/>
                    <a:pt x="6968" y="4114"/>
                  </a:cubicBezTo>
                  <a:cubicBezTo>
                    <a:pt x="6968" y="4051"/>
                    <a:pt x="7000" y="4051"/>
                    <a:pt x="7000" y="4051"/>
                  </a:cubicBezTo>
                  <a:cubicBezTo>
                    <a:pt x="6936" y="3987"/>
                    <a:pt x="6841" y="3892"/>
                    <a:pt x="6841" y="3797"/>
                  </a:cubicBezTo>
                  <a:cubicBezTo>
                    <a:pt x="6900" y="1602"/>
                    <a:pt x="5030" y="1"/>
                    <a:pt x="326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25" name="Google Shape;2025;p128"/>
          <p:cNvGrpSpPr/>
          <p:nvPr/>
        </p:nvGrpSpPr>
        <p:grpSpPr>
          <a:xfrm rot="2066793" flipH="1">
            <a:off x="10482828" y="5837117"/>
            <a:ext cx="176952" cy="168756"/>
            <a:chOff x="8373602" y="4288128"/>
            <a:chExt cx="265445" cy="253151"/>
          </a:xfrm>
        </p:grpSpPr>
        <p:sp>
          <p:nvSpPr>
            <p:cNvPr id="2026" name="Google Shape;2026;p128"/>
            <p:cNvSpPr/>
            <p:nvPr/>
          </p:nvSpPr>
          <p:spPr>
            <a:xfrm>
              <a:off x="8373602" y="4288128"/>
              <a:ext cx="265445" cy="253151"/>
            </a:xfrm>
            <a:custGeom>
              <a:avLst/>
              <a:gdLst/>
              <a:ahLst/>
              <a:cxnLst/>
              <a:rect l="l" t="t" r="r" b="b"/>
              <a:pathLst>
                <a:path w="8140" h="7763" extrusionOk="0">
                  <a:moveTo>
                    <a:pt x="3677" y="692"/>
                  </a:moveTo>
                  <a:cubicBezTo>
                    <a:pt x="5453" y="692"/>
                    <a:pt x="7344" y="2300"/>
                    <a:pt x="7285" y="4480"/>
                  </a:cubicBezTo>
                  <a:cubicBezTo>
                    <a:pt x="7285" y="4607"/>
                    <a:pt x="7348" y="4670"/>
                    <a:pt x="7443" y="4765"/>
                  </a:cubicBezTo>
                  <a:cubicBezTo>
                    <a:pt x="7443" y="4765"/>
                    <a:pt x="7411" y="4765"/>
                    <a:pt x="7411" y="4797"/>
                  </a:cubicBezTo>
                  <a:cubicBezTo>
                    <a:pt x="6666" y="6133"/>
                    <a:pt x="5316" y="7157"/>
                    <a:pt x="3801" y="7157"/>
                  </a:cubicBezTo>
                  <a:cubicBezTo>
                    <a:pt x="3449" y="7157"/>
                    <a:pt x="3088" y="7101"/>
                    <a:pt x="2724" y="6982"/>
                  </a:cubicBezTo>
                  <a:cubicBezTo>
                    <a:pt x="951" y="6348"/>
                    <a:pt x="412" y="4322"/>
                    <a:pt x="1014" y="2738"/>
                  </a:cubicBezTo>
                  <a:cubicBezTo>
                    <a:pt x="1543" y="1295"/>
                    <a:pt x="2589" y="692"/>
                    <a:pt x="3677" y="692"/>
                  </a:cubicBezTo>
                  <a:close/>
                  <a:moveTo>
                    <a:pt x="3843" y="1"/>
                  </a:moveTo>
                  <a:cubicBezTo>
                    <a:pt x="2338" y="1"/>
                    <a:pt x="968" y="971"/>
                    <a:pt x="381" y="2580"/>
                  </a:cubicBezTo>
                  <a:cubicBezTo>
                    <a:pt x="254" y="2897"/>
                    <a:pt x="222" y="3182"/>
                    <a:pt x="191" y="3530"/>
                  </a:cubicBezTo>
                  <a:cubicBezTo>
                    <a:pt x="1" y="5082"/>
                    <a:pt x="634" y="6760"/>
                    <a:pt x="2249" y="7489"/>
                  </a:cubicBezTo>
                  <a:cubicBezTo>
                    <a:pt x="2693" y="7671"/>
                    <a:pt x="3200" y="7762"/>
                    <a:pt x="3724" y="7762"/>
                  </a:cubicBezTo>
                  <a:cubicBezTo>
                    <a:pt x="4472" y="7762"/>
                    <a:pt x="5252" y="7576"/>
                    <a:pt x="5923" y="7204"/>
                  </a:cubicBezTo>
                  <a:cubicBezTo>
                    <a:pt x="6873" y="6697"/>
                    <a:pt x="7506" y="5873"/>
                    <a:pt x="7633" y="4923"/>
                  </a:cubicBezTo>
                  <a:lnTo>
                    <a:pt x="7633" y="4828"/>
                  </a:lnTo>
                  <a:cubicBezTo>
                    <a:pt x="7760" y="4797"/>
                    <a:pt x="7823" y="4670"/>
                    <a:pt x="7855" y="4543"/>
                  </a:cubicBezTo>
                  <a:cubicBezTo>
                    <a:pt x="7855" y="4480"/>
                    <a:pt x="7918" y="4448"/>
                    <a:pt x="7918" y="4353"/>
                  </a:cubicBezTo>
                  <a:cubicBezTo>
                    <a:pt x="8140" y="2390"/>
                    <a:pt x="6588" y="680"/>
                    <a:pt x="4941" y="173"/>
                  </a:cubicBezTo>
                  <a:cubicBezTo>
                    <a:pt x="4573" y="57"/>
                    <a:pt x="4204" y="1"/>
                    <a:pt x="3843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7" name="Google Shape;2027;p128"/>
            <p:cNvSpPr/>
            <p:nvPr/>
          </p:nvSpPr>
          <p:spPr>
            <a:xfrm>
              <a:off x="8520249" y="4360881"/>
              <a:ext cx="60981" cy="100211"/>
            </a:xfrm>
            <a:custGeom>
              <a:avLst/>
              <a:gdLst/>
              <a:ahLst/>
              <a:cxnLst/>
              <a:rect l="l" t="t" r="r" b="b"/>
              <a:pathLst>
                <a:path w="1870" h="3073" extrusionOk="0">
                  <a:moveTo>
                    <a:pt x="159" y="1"/>
                  </a:moveTo>
                  <a:cubicBezTo>
                    <a:pt x="32" y="64"/>
                    <a:pt x="1" y="317"/>
                    <a:pt x="191" y="381"/>
                  </a:cubicBezTo>
                  <a:cubicBezTo>
                    <a:pt x="1077" y="697"/>
                    <a:pt x="1584" y="1774"/>
                    <a:pt x="1109" y="2629"/>
                  </a:cubicBezTo>
                  <a:cubicBezTo>
                    <a:pt x="982" y="2851"/>
                    <a:pt x="1204" y="3041"/>
                    <a:pt x="1362" y="3072"/>
                  </a:cubicBezTo>
                  <a:cubicBezTo>
                    <a:pt x="1426" y="3041"/>
                    <a:pt x="1521" y="3009"/>
                    <a:pt x="1552" y="2914"/>
                  </a:cubicBezTo>
                  <a:cubicBezTo>
                    <a:pt x="1869" y="2376"/>
                    <a:pt x="1869" y="1616"/>
                    <a:pt x="1584" y="1014"/>
                  </a:cubicBezTo>
                  <a:cubicBezTo>
                    <a:pt x="1331" y="476"/>
                    <a:pt x="887" y="96"/>
                    <a:pt x="317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8" name="Google Shape;2028;p128"/>
            <p:cNvSpPr/>
            <p:nvPr/>
          </p:nvSpPr>
          <p:spPr>
            <a:xfrm>
              <a:off x="8385994" y="4309357"/>
              <a:ext cx="228270" cy="209748"/>
            </a:xfrm>
            <a:custGeom>
              <a:avLst/>
              <a:gdLst/>
              <a:ahLst/>
              <a:cxnLst/>
              <a:rect l="l" t="t" r="r" b="b"/>
              <a:pathLst>
                <a:path w="7000" h="6432" extrusionOk="0">
                  <a:moveTo>
                    <a:pt x="4434" y="1486"/>
                  </a:moveTo>
                  <a:cubicBezTo>
                    <a:pt x="5733" y="1802"/>
                    <a:pt x="6303" y="3386"/>
                    <a:pt x="5701" y="4494"/>
                  </a:cubicBezTo>
                  <a:cubicBezTo>
                    <a:pt x="5669" y="4621"/>
                    <a:pt x="5543" y="4621"/>
                    <a:pt x="5479" y="4621"/>
                  </a:cubicBezTo>
                  <a:cubicBezTo>
                    <a:pt x="5258" y="4621"/>
                    <a:pt x="5099" y="4431"/>
                    <a:pt x="5226" y="4177"/>
                  </a:cubicBezTo>
                  <a:cubicBezTo>
                    <a:pt x="5701" y="3354"/>
                    <a:pt x="5194" y="2277"/>
                    <a:pt x="4308" y="1929"/>
                  </a:cubicBezTo>
                  <a:cubicBezTo>
                    <a:pt x="4118" y="1834"/>
                    <a:pt x="4149" y="1644"/>
                    <a:pt x="4276" y="1517"/>
                  </a:cubicBezTo>
                  <a:cubicBezTo>
                    <a:pt x="4308" y="1486"/>
                    <a:pt x="4403" y="1486"/>
                    <a:pt x="4434" y="1486"/>
                  </a:cubicBezTo>
                  <a:close/>
                  <a:moveTo>
                    <a:pt x="3265" y="1"/>
                  </a:moveTo>
                  <a:cubicBezTo>
                    <a:pt x="2179" y="1"/>
                    <a:pt x="1133" y="608"/>
                    <a:pt x="602" y="2056"/>
                  </a:cubicBezTo>
                  <a:cubicBezTo>
                    <a:pt x="1" y="3639"/>
                    <a:pt x="507" y="5697"/>
                    <a:pt x="2313" y="6236"/>
                  </a:cubicBezTo>
                  <a:cubicBezTo>
                    <a:pt x="2701" y="6370"/>
                    <a:pt x="3088" y="6432"/>
                    <a:pt x="3463" y="6432"/>
                  </a:cubicBezTo>
                  <a:cubicBezTo>
                    <a:pt x="4955" y="6432"/>
                    <a:pt x="6285" y="5455"/>
                    <a:pt x="6968" y="4114"/>
                  </a:cubicBezTo>
                  <a:cubicBezTo>
                    <a:pt x="6968" y="4051"/>
                    <a:pt x="7000" y="4051"/>
                    <a:pt x="7000" y="4051"/>
                  </a:cubicBezTo>
                  <a:cubicBezTo>
                    <a:pt x="6936" y="3987"/>
                    <a:pt x="6841" y="3892"/>
                    <a:pt x="6841" y="3797"/>
                  </a:cubicBezTo>
                  <a:cubicBezTo>
                    <a:pt x="6900" y="1602"/>
                    <a:pt x="5030" y="1"/>
                    <a:pt x="326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29" name="Google Shape;2029;p128"/>
          <p:cNvGrpSpPr/>
          <p:nvPr/>
        </p:nvGrpSpPr>
        <p:grpSpPr>
          <a:xfrm flipH="1">
            <a:off x="11724774" y="4257849"/>
            <a:ext cx="176964" cy="168768"/>
            <a:chOff x="8373602" y="4288128"/>
            <a:chExt cx="265445" cy="253151"/>
          </a:xfrm>
        </p:grpSpPr>
        <p:sp>
          <p:nvSpPr>
            <p:cNvPr id="2030" name="Google Shape;2030;p128"/>
            <p:cNvSpPr/>
            <p:nvPr/>
          </p:nvSpPr>
          <p:spPr>
            <a:xfrm>
              <a:off x="8373602" y="4288128"/>
              <a:ext cx="265445" cy="253151"/>
            </a:xfrm>
            <a:custGeom>
              <a:avLst/>
              <a:gdLst/>
              <a:ahLst/>
              <a:cxnLst/>
              <a:rect l="l" t="t" r="r" b="b"/>
              <a:pathLst>
                <a:path w="8140" h="7763" extrusionOk="0">
                  <a:moveTo>
                    <a:pt x="3677" y="692"/>
                  </a:moveTo>
                  <a:cubicBezTo>
                    <a:pt x="5453" y="692"/>
                    <a:pt x="7344" y="2300"/>
                    <a:pt x="7285" y="4480"/>
                  </a:cubicBezTo>
                  <a:cubicBezTo>
                    <a:pt x="7285" y="4607"/>
                    <a:pt x="7348" y="4670"/>
                    <a:pt x="7443" y="4765"/>
                  </a:cubicBezTo>
                  <a:cubicBezTo>
                    <a:pt x="7443" y="4765"/>
                    <a:pt x="7411" y="4765"/>
                    <a:pt x="7411" y="4797"/>
                  </a:cubicBezTo>
                  <a:cubicBezTo>
                    <a:pt x="6666" y="6133"/>
                    <a:pt x="5316" y="7157"/>
                    <a:pt x="3801" y="7157"/>
                  </a:cubicBezTo>
                  <a:cubicBezTo>
                    <a:pt x="3449" y="7157"/>
                    <a:pt x="3088" y="7101"/>
                    <a:pt x="2724" y="6982"/>
                  </a:cubicBezTo>
                  <a:cubicBezTo>
                    <a:pt x="951" y="6348"/>
                    <a:pt x="412" y="4322"/>
                    <a:pt x="1014" y="2738"/>
                  </a:cubicBezTo>
                  <a:cubicBezTo>
                    <a:pt x="1543" y="1295"/>
                    <a:pt x="2589" y="692"/>
                    <a:pt x="3677" y="692"/>
                  </a:cubicBezTo>
                  <a:close/>
                  <a:moveTo>
                    <a:pt x="3843" y="1"/>
                  </a:moveTo>
                  <a:cubicBezTo>
                    <a:pt x="2338" y="1"/>
                    <a:pt x="968" y="971"/>
                    <a:pt x="381" y="2580"/>
                  </a:cubicBezTo>
                  <a:cubicBezTo>
                    <a:pt x="254" y="2897"/>
                    <a:pt x="222" y="3182"/>
                    <a:pt x="191" y="3530"/>
                  </a:cubicBezTo>
                  <a:cubicBezTo>
                    <a:pt x="1" y="5082"/>
                    <a:pt x="634" y="6760"/>
                    <a:pt x="2249" y="7489"/>
                  </a:cubicBezTo>
                  <a:cubicBezTo>
                    <a:pt x="2693" y="7671"/>
                    <a:pt x="3200" y="7762"/>
                    <a:pt x="3724" y="7762"/>
                  </a:cubicBezTo>
                  <a:cubicBezTo>
                    <a:pt x="4472" y="7762"/>
                    <a:pt x="5252" y="7576"/>
                    <a:pt x="5923" y="7204"/>
                  </a:cubicBezTo>
                  <a:cubicBezTo>
                    <a:pt x="6873" y="6697"/>
                    <a:pt x="7506" y="5873"/>
                    <a:pt x="7633" y="4923"/>
                  </a:cubicBezTo>
                  <a:lnTo>
                    <a:pt x="7633" y="4828"/>
                  </a:lnTo>
                  <a:cubicBezTo>
                    <a:pt x="7760" y="4797"/>
                    <a:pt x="7823" y="4670"/>
                    <a:pt x="7855" y="4543"/>
                  </a:cubicBezTo>
                  <a:cubicBezTo>
                    <a:pt x="7855" y="4480"/>
                    <a:pt x="7918" y="4448"/>
                    <a:pt x="7918" y="4353"/>
                  </a:cubicBezTo>
                  <a:cubicBezTo>
                    <a:pt x="8140" y="2390"/>
                    <a:pt x="6588" y="680"/>
                    <a:pt x="4941" y="173"/>
                  </a:cubicBezTo>
                  <a:cubicBezTo>
                    <a:pt x="4573" y="57"/>
                    <a:pt x="4204" y="1"/>
                    <a:pt x="3843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1" name="Google Shape;2031;p128"/>
            <p:cNvSpPr/>
            <p:nvPr/>
          </p:nvSpPr>
          <p:spPr>
            <a:xfrm>
              <a:off x="8520249" y="4360881"/>
              <a:ext cx="60981" cy="100211"/>
            </a:xfrm>
            <a:custGeom>
              <a:avLst/>
              <a:gdLst/>
              <a:ahLst/>
              <a:cxnLst/>
              <a:rect l="l" t="t" r="r" b="b"/>
              <a:pathLst>
                <a:path w="1870" h="3073" extrusionOk="0">
                  <a:moveTo>
                    <a:pt x="159" y="1"/>
                  </a:moveTo>
                  <a:cubicBezTo>
                    <a:pt x="32" y="64"/>
                    <a:pt x="1" y="317"/>
                    <a:pt x="191" y="381"/>
                  </a:cubicBezTo>
                  <a:cubicBezTo>
                    <a:pt x="1077" y="697"/>
                    <a:pt x="1584" y="1774"/>
                    <a:pt x="1109" y="2629"/>
                  </a:cubicBezTo>
                  <a:cubicBezTo>
                    <a:pt x="982" y="2851"/>
                    <a:pt x="1204" y="3041"/>
                    <a:pt x="1362" y="3072"/>
                  </a:cubicBezTo>
                  <a:cubicBezTo>
                    <a:pt x="1426" y="3041"/>
                    <a:pt x="1521" y="3009"/>
                    <a:pt x="1552" y="2914"/>
                  </a:cubicBezTo>
                  <a:cubicBezTo>
                    <a:pt x="1869" y="2376"/>
                    <a:pt x="1869" y="1616"/>
                    <a:pt x="1584" y="1014"/>
                  </a:cubicBezTo>
                  <a:cubicBezTo>
                    <a:pt x="1331" y="476"/>
                    <a:pt x="887" y="96"/>
                    <a:pt x="317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2" name="Google Shape;2032;p128"/>
            <p:cNvSpPr/>
            <p:nvPr/>
          </p:nvSpPr>
          <p:spPr>
            <a:xfrm>
              <a:off x="8385994" y="4309357"/>
              <a:ext cx="228270" cy="209748"/>
            </a:xfrm>
            <a:custGeom>
              <a:avLst/>
              <a:gdLst/>
              <a:ahLst/>
              <a:cxnLst/>
              <a:rect l="l" t="t" r="r" b="b"/>
              <a:pathLst>
                <a:path w="7000" h="6432" extrusionOk="0">
                  <a:moveTo>
                    <a:pt x="4434" y="1486"/>
                  </a:moveTo>
                  <a:cubicBezTo>
                    <a:pt x="5733" y="1802"/>
                    <a:pt x="6303" y="3386"/>
                    <a:pt x="5701" y="4494"/>
                  </a:cubicBezTo>
                  <a:cubicBezTo>
                    <a:pt x="5669" y="4621"/>
                    <a:pt x="5543" y="4621"/>
                    <a:pt x="5479" y="4621"/>
                  </a:cubicBezTo>
                  <a:cubicBezTo>
                    <a:pt x="5258" y="4621"/>
                    <a:pt x="5099" y="4431"/>
                    <a:pt x="5226" y="4177"/>
                  </a:cubicBezTo>
                  <a:cubicBezTo>
                    <a:pt x="5701" y="3354"/>
                    <a:pt x="5194" y="2277"/>
                    <a:pt x="4308" y="1929"/>
                  </a:cubicBezTo>
                  <a:cubicBezTo>
                    <a:pt x="4118" y="1834"/>
                    <a:pt x="4149" y="1644"/>
                    <a:pt x="4276" y="1517"/>
                  </a:cubicBezTo>
                  <a:cubicBezTo>
                    <a:pt x="4308" y="1486"/>
                    <a:pt x="4403" y="1486"/>
                    <a:pt x="4434" y="1486"/>
                  </a:cubicBezTo>
                  <a:close/>
                  <a:moveTo>
                    <a:pt x="3265" y="1"/>
                  </a:moveTo>
                  <a:cubicBezTo>
                    <a:pt x="2179" y="1"/>
                    <a:pt x="1133" y="608"/>
                    <a:pt x="602" y="2056"/>
                  </a:cubicBezTo>
                  <a:cubicBezTo>
                    <a:pt x="1" y="3639"/>
                    <a:pt x="507" y="5697"/>
                    <a:pt x="2313" y="6236"/>
                  </a:cubicBezTo>
                  <a:cubicBezTo>
                    <a:pt x="2701" y="6370"/>
                    <a:pt x="3088" y="6432"/>
                    <a:pt x="3463" y="6432"/>
                  </a:cubicBezTo>
                  <a:cubicBezTo>
                    <a:pt x="4955" y="6432"/>
                    <a:pt x="6285" y="5455"/>
                    <a:pt x="6968" y="4114"/>
                  </a:cubicBezTo>
                  <a:cubicBezTo>
                    <a:pt x="6968" y="4051"/>
                    <a:pt x="7000" y="4051"/>
                    <a:pt x="7000" y="4051"/>
                  </a:cubicBezTo>
                  <a:cubicBezTo>
                    <a:pt x="6936" y="3987"/>
                    <a:pt x="6841" y="3892"/>
                    <a:pt x="6841" y="3797"/>
                  </a:cubicBezTo>
                  <a:cubicBezTo>
                    <a:pt x="6900" y="1602"/>
                    <a:pt x="5030" y="1"/>
                    <a:pt x="326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33" name="Google Shape;2033;p128"/>
          <p:cNvGrpSpPr/>
          <p:nvPr/>
        </p:nvGrpSpPr>
        <p:grpSpPr>
          <a:xfrm rot="2066599" flipH="1">
            <a:off x="11481475" y="5117053"/>
            <a:ext cx="353933" cy="337541"/>
            <a:chOff x="8373602" y="4288128"/>
            <a:chExt cx="265445" cy="253151"/>
          </a:xfrm>
        </p:grpSpPr>
        <p:sp>
          <p:nvSpPr>
            <p:cNvPr id="2034" name="Google Shape;2034;p128"/>
            <p:cNvSpPr/>
            <p:nvPr/>
          </p:nvSpPr>
          <p:spPr>
            <a:xfrm>
              <a:off x="8373602" y="4288128"/>
              <a:ext cx="265445" cy="253151"/>
            </a:xfrm>
            <a:custGeom>
              <a:avLst/>
              <a:gdLst/>
              <a:ahLst/>
              <a:cxnLst/>
              <a:rect l="l" t="t" r="r" b="b"/>
              <a:pathLst>
                <a:path w="8140" h="7763" extrusionOk="0">
                  <a:moveTo>
                    <a:pt x="3677" y="692"/>
                  </a:moveTo>
                  <a:cubicBezTo>
                    <a:pt x="5453" y="692"/>
                    <a:pt x="7344" y="2300"/>
                    <a:pt x="7285" y="4480"/>
                  </a:cubicBezTo>
                  <a:cubicBezTo>
                    <a:pt x="7285" y="4607"/>
                    <a:pt x="7348" y="4670"/>
                    <a:pt x="7443" y="4765"/>
                  </a:cubicBezTo>
                  <a:cubicBezTo>
                    <a:pt x="7443" y="4765"/>
                    <a:pt x="7411" y="4765"/>
                    <a:pt x="7411" y="4797"/>
                  </a:cubicBezTo>
                  <a:cubicBezTo>
                    <a:pt x="6666" y="6133"/>
                    <a:pt x="5316" y="7157"/>
                    <a:pt x="3801" y="7157"/>
                  </a:cubicBezTo>
                  <a:cubicBezTo>
                    <a:pt x="3449" y="7157"/>
                    <a:pt x="3088" y="7101"/>
                    <a:pt x="2724" y="6982"/>
                  </a:cubicBezTo>
                  <a:cubicBezTo>
                    <a:pt x="951" y="6348"/>
                    <a:pt x="412" y="4322"/>
                    <a:pt x="1014" y="2738"/>
                  </a:cubicBezTo>
                  <a:cubicBezTo>
                    <a:pt x="1543" y="1295"/>
                    <a:pt x="2589" y="692"/>
                    <a:pt x="3677" y="692"/>
                  </a:cubicBezTo>
                  <a:close/>
                  <a:moveTo>
                    <a:pt x="3843" y="1"/>
                  </a:moveTo>
                  <a:cubicBezTo>
                    <a:pt x="2338" y="1"/>
                    <a:pt x="968" y="971"/>
                    <a:pt x="381" y="2580"/>
                  </a:cubicBezTo>
                  <a:cubicBezTo>
                    <a:pt x="254" y="2897"/>
                    <a:pt x="222" y="3182"/>
                    <a:pt x="191" y="3530"/>
                  </a:cubicBezTo>
                  <a:cubicBezTo>
                    <a:pt x="1" y="5082"/>
                    <a:pt x="634" y="6760"/>
                    <a:pt x="2249" y="7489"/>
                  </a:cubicBezTo>
                  <a:cubicBezTo>
                    <a:pt x="2693" y="7671"/>
                    <a:pt x="3200" y="7762"/>
                    <a:pt x="3724" y="7762"/>
                  </a:cubicBezTo>
                  <a:cubicBezTo>
                    <a:pt x="4472" y="7762"/>
                    <a:pt x="5252" y="7576"/>
                    <a:pt x="5923" y="7204"/>
                  </a:cubicBezTo>
                  <a:cubicBezTo>
                    <a:pt x="6873" y="6697"/>
                    <a:pt x="7506" y="5873"/>
                    <a:pt x="7633" y="4923"/>
                  </a:cubicBezTo>
                  <a:lnTo>
                    <a:pt x="7633" y="4828"/>
                  </a:lnTo>
                  <a:cubicBezTo>
                    <a:pt x="7760" y="4797"/>
                    <a:pt x="7823" y="4670"/>
                    <a:pt x="7855" y="4543"/>
                  </a:cubicBezTo>
                  <a:cubicBezTo>
                    <a:pt x="7855" y="4480"/>
                    <a:pt x="7918" y="4448"/>
                    <a:pt x="7918" y="4353"/>
                  </a:cubicBezTo>
                  <a:cubicBezTo>
                    <a:pt x="8140" y="2390"/>
                    <a:pt x="6588" y="680"/>
                    <a:pt x="4941" y="173"/>
                  </a:cubicBezTo>
                  <a:cubicBezTo>
                    <a:pt x="4573" y="57"/>
                    <a:pt x="4204" y="1"/>
                    <a:pt x="3843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5" name="Google Shape;2035;p128"/>
            <p:cNvSpPr/>
            <p:nvPr/>
          </p:nvSpPr>
          <p:spPr>
            <a:xfrm>
              <a:off x="8520249" y="4360881"/>
              <a:ext cx="60981" cy="100211"/>
            </a:xfrm>
            <a:custGeom>
              <a:avLst/>
              <a:gdLst/>
              <a:ahLst/>
              <a:cxnLst/>
              <a:rect l="l" t="t" r="r" b="b"/>
              <a:pathLst>
                <a:path w="1870" h="3073" extrusionOk="0">
                  <a:moveTo>
                    <a:pt x="159" y="1"/>
                  </a:moveTo>
                  <a:cubicBezTo>
                    <a:pt x="32" y="64"/>
                    <a:pt x="1" y="317"/>
                    <a:pt x="191" y="381"/>
                  </a:cubicBezTo>
                  <a:cubicBezTo>
                    <a:pt x="1077" y="697"/>
                    <a:pt x="1584" y="1774"/>
                    <a:pt x="1109" y="2629"/>
                  </a:cubicBezTo>
                  <a:cubicBezTo>
                    <a:pt x="982" y="2851"/>
                    <a:pt x="1204" y="3041"/>
                    <a:pt x="1362" y="3072"/>
                  </a:cubicBezTo>
                  <a:cubicBezTo>
                    <a:pt x="1426" y="3041"/>
                    <a:pt x="1521" y="3009"/>
                    <a:pt x="1552" y="2914"/>
                  </a:cubicBezTo>
                  <a:cubicBezTo>
                    <a:pt x="1869" y="2376"/>
                    <a:pt x="1869" y="1616"/>
                    <a:pt x="1584" y="1014"/>
                  </a:cubicBezTo>
                  <a:cubicBezTo>
                    <a:pt x="1331" y="476"/>
                    <a:pt x="887" y="96"/>
                    <a:pt x="317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6" name="Google Shape;2036;p128"/>
            <p:cNvSpPr/>
            <p:nvPr/>
          </p:nvSpPr>
          <p:spPr>
            <a:xfrm>
              <a:off x="8385994" y="4309357"/>
              <a:ext cx="228270" cy="209748"/>
            </a:xfrm>
            <a:custGeom>
              <a:avLst/>
              <a:gdLst/>
              <a:ahLst/>
              <a:cxnLst/>
              <a:rect l="l" t="t" r="r" b="b"/>
              <a:pathLst>
                <a:path w="7000" h="6432" extrusionOk="0">
                  <a:moveTo>
                    <a:pt x="4434" y="1486"/>
                  </a:moveTo>
                  <a:cubicBezTo>
                    <a:pt x="5733" y="1802"/>
                    <a:pt x="6303" y="3386"/>
                    <a:pt x="5701" y="4494"/>
                  </a:cubicBezTo>
                  <a:cubicBezTo>
                    <a:pt x="5669" y="4621"/>
                    <a:pt x="5543" y="4621"/>
                    <a:pt x="5479" y="4621"/>
                  </a:cubicBezTo>
                  <a:cubicBezTo>
                    <a:pt x="5258" y="4621"/>
                    <a:pt x="5099" y="4431"/>
                    <a:pt x="5226" y="4177"/>
                  </a:cubicBezTo>
                  <a:cubicBezTo>
                    <a:pt x="5701" y="3354"/>
                    <a:pt x="5194" y="2277"/>
                    <a:pt x="4308" y="1929"/>
                  </a:cubicBezTo>
                  <a:cubicBezTo>
                    <a:pt x="4118" y="1834"/>
                    <a:pt x="4149" y="1644"/>
                    <a:pt x="4276" y="1517"/>
                  </a:cubicBezTo>
                  <a:cubicBezTo>
                    <a:pt x="4308" y="1486"/>
                    <a:pt x="4403" y="1486"/>
                    <a:pt x="4434" y="1486"/>
                  </a:cubicBezTo>
                  <a:close/>
                  <a:moveTo>
                    <a:pt x="3265" y="1"/>
                  </a:moveTo>
                  <a:cubicBezTo>
                    <a:pt x="2179" y="1"/>
                    <a:pt x="1133" y="608"/>
                    <a:pt x="602" y="2056"/>
                  </a:cubicBezTo>
                  <a:cubicBezTo>
                    <a:pt x="1" y="3639"/>
                    <a:pt x="507" y="5697"/>
                    <a:pt x="2313" y="6236"/>
                  </a:cubicBezTo>
                  <a:cubicBezTo>
                    <a:pt x="2701" y="6370"/>
                    <a:pt x="3088" y="6432"/>
                    <a:pt x="3463" y="6432"/>
                  </a:cubicBezTo>
                  <a:cubicBezTo>
                    <a:pt x="4955" y="6432"/>
                    <a:pt x="6285" y="5455"/>
                    <a:pt x="6968" y="4114"/>
                  </a:cubicBezTo>
                  <a:cubicBezTo>
                    <a:pt x="6968" y="4051"/>
                    <a:pt x="7000" y="4051"/>
                    <a:pt x="7000" y="4051"/>
                  </a:cubicBezTo>
                  <a:cubicBezTo>
                    <a:pt x="6936" y="3987"/>
                    <a:pt x="6841" y="3892"/>
                    <a:pt x="6841" y="3797"/>
                  </a:cubicBezTo>
                  <a:cubicBezTo>
                    <a:pt x="6900" y="1602"/>
                    <a:pt x="5030" y="1"/>
                    <a:pt x="326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" name="Google Shape;2489;p5">
            <a:extLst>
              <a:ext uri="{FF2B5EF4-FFF2-40B4-BE49-F238E27FC236}">
                <a16:creationId xmlns:a16="http://schemas.microsoft.com/office/drawing/2014/main" id="{A686552D-923C-5E2B-365E-C72886871B59}"/>
              </a:ext>
            </a:extLst>
          </p:cNvPr>
          <p:cNvGrpSpPr/>
          <p:nvPr/>
        </p:nvGrpSpPr>
        <p:grpSpPr>
          <a:xfrm>
            <a:off x="1605459" y="6287444"/>
            <a:ext cx="596343" cy="475966"/>
            <a:chOff x="6050758" y="3857638"/>
            <a:chExt cx="599204" cy="648018"/>
          </a:xfrm>
        </p:grpSpPr>
        <p:grpSp>
          <p:nvGrpSpPr>
            <p:cNvPr id="7" name="Google Shape;2490;p5">
              <a:extLst>
                <a:ext uri="{FF2B5EF4-FFF2-40B4-BE49-F238E27FC236}">
                  <a16:creationId xmlns:a16="http://schemas.microsoft.com/office/drawing/2014/main" id="{A71B96A9-0B51-114E-3EA1-97B1CDEB8CE0}"/>
                </a:ext>
              </a:extLst>
            </p:cNvPr>
            <p:cNvGrpSpPr/>
            <p:nvPr/>
          </p:nvGrpSpPr>
          <p:grpSpPr>
            <a:xfrm>
              <a:off x="6050758" y="3857638"/>
              <a:ext cx="599204" cy="648012"/>
              <a:chOff x="1496783" y="89788"/>
              <a:chExt cx="599204" cy="648012"/>
            </a:xfrm>
          </p:grpSpPr>
          <p:sp>
            <p:nvSpPr>
              <p:cNvPr id="11" name="Google Shape;2491;p5">
                <a:extLst>
                  <a:ext uri="{FF2B5EF4-FFF2-40B4-BE49-F238E27FC236}">
                    <a16:creationId xmlns:a16="http://schemas.microsoft.com/office/drawing/2014/main" id="{BA1BD0CA-F2BA-A0D1-8CFF-C21976DF5CEB}"/>
                  </a:ext>
                </a:extLst>
              </p:cNvPr>
              <p:cNvSpPr/>
              <p:nvPr/>
            </p:nvSpPr>
            <p:spPr>
              <a:xfrm>
                <a:off x="1572004" y="634803"/>
                <a:ext cx="38639" cy="54539"/>
              </a:xfrm>
              <a:custGeom>
                <a:avLst/>
                <a:gdLst/>
                <a:ahLst/>
                <a:cxnLst/>
                <a:rect l="l" t="t" r="r" b="b"/>
                <a:pathLst>
                  <a:path w="1838" h="2594" extrusionOk="0">
                    <a:moveTo>
                      <a:pt x="1575" y="0"/>
                    </a:moveTo>
                    <a:cubicBezTo>
                      <a:pt x="1559" y="0"/>
                      <a:pt x="1542" y="7"/>
                      <a:pt x="1521" y="28"/>
                    </a:cubicBezTo>
                    <a:cubicBezTo>
                      <a:pt x="1046" y="60"/>
                      <a:pt x="666" y="345"/>
                      <a:pt x="381" y="757"/>
                    </a:cubicBezTo>
                    <a:cubicBezTo>
                      <a:pt x="64" y="1295"/>
                      <a:pt x="1" y="1929"/>
                      <a:pt x="159" y="2435"/>
                    </a:cubicBezTo>
                    <a:cubicBezTo>
                      <a:pt x="191" y="2562"/>
                      <a:pt x="317" y="2594"/>
                      <a:pt x="412" y="2594"/>
                    </a:cubicBezTo>
                    <a:cubicBezTo>
                      <a:pt x="539" y="2562"/>
                      <a:pt x="634" y="2435"/>
                      <a:pt x="571" y="2309"/>
                    </a:cubicBezTo>
                    <a:cubicBezTo>
                      <a:pt x="349" y="1390"/>
                      <a:pt x="1014" y="757"/>
                      <a:pt x="1647" y="567"/>
                    </a:cubicBezTo>
                    <a:cubicBezTo>
                      <a:pt x="1774" y="535"/>
                      <a:pt x="1837" y="408"/>
                      <a:pt x="1806" y="250"/>
                    </a:cubicBezTo>
                    <a:cubicBezTo>
                      <a:pt x="1774" y="123"/>
                      <a:pt x="1742" y="60"/>
                      <a:pt x="1647" y="28"/>
                    </a:cubicBezTo>
                    <a:cubicBezTo>
                      <a:pt x="1626" y="28"/>
                      <a:pt x="1605" y="0"/>
                      <a:pt x="1575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" name="Google Shape;2492;p5">
                <a:extLst>
                  <a:ext uri="{FF2B5EF4-FFF2-40B4-BE49-F238E27FC236}">
                    <a16:creationId xmlns:a16="http://schemas.microsoft.com/office/drawing/2014/main" id="{F23462C5-F5FE-42C4-DFC5-9783241B89DC}"/>
                  </a:ext>
                </a:extLst>
              </p:cNvPr>
              <p:cNvSpPr/>
              <p:nvPr/>
            </p:nvSpPr>
            <p:spPr>
              <a:xfrm>
                <a:off x="1544043" y="99712"/>
                <a:ext cx="99226" cy="92931"/>
              </a:xfrm>
              <a:custGeom>
                <a:avLst/>
                <a:gdLst/>
                <a:ahLst/>
                <a:cxnLst/>
                <a:rect l="l" t="t" r="r" b="b"/>
                <a:pathLst>
                  <a:path w="4720" h="4420" extrusionOk="0">
                    <a:moveTo>
                      <a:pt x="806" y="2490"/>
                    </a:moveTo>
                    <a:cubicBezTo>
                      <a:pt x="873" y="2490"/>
                      <a:pt x="937" y="2530"/>
                      <a:pt x="951" y="2615"/>
                    </a:cubicBezTo>
                    <a:cubicBezTo>
                      <a:pt x="1046" y="3153"/>
                      <a:pt x="1362" y="3533"/>
                      <a:pt x="1901" y="3660"/>
                    </a:cubicBezTo>
                    <a:cubicBezTo>
                      <a:pt x="2059" y="3691"/>
                      <a:pt x="2027" y="3881"/>
                      <a:pt x="1869" y="3881"/>
                    </a:cubicBezTo>
                    <a:cubicBezTo>
                      <a:pt x="1267" y="3850"/>
                      <a:pt x="634" y="3311"/>
                      <a:pt x="634" y="2678"/>
                    </a:cubicBezTo>
                    <a:cubicBezTo>
                      <a:pt x="634" y="2554"/>
                      <a:pt x="722" y="2490"/>
                      <a:pt x="806" y="2490"/>
                    </a:cubicBezTo>
                    <a:close/>
                    <a:moveTo>
                      <a:pt x="2372" y="1"/>
                    </a:moveTo>
                    <a:cubicBezTo>
                      <a:pt x="2290" y="1"/>
                      <a:pt x="2206" y="6"/>
                      <a:pt x="2122" y="18"/>
                    </a:cubicBezTo>
                    <a:cubicBezTo>
                      <a:pt x="761" y="208"/>
                      <a:pt x="1" y="1474"/>
                      <a:pt x="127" y="2741"/>
                    </a:cubicBezTo>
                    <a:cubicBezTo>
                      <a:pt x="396" y="3763"/>
                      <a:pt x="1259" y="4420"/>
                      <a:pt x="2289" y="4420"/>
                    </a:cubicBezTo>
                    <a:cubicBezTo>
                      <a:pt x="2472" y="4420"/>
                      <a:pt x="2660" y="4399"/>
                      <a:pt x="2851" y="4356"/>
                    </a:cubicBezTo>
                    <a:cubicBezTo>
                      <a:pt x="3959" y="4103"/>
                      <a:pt x="4719" y="3090"/>
                      <a:pt x="4529" y="1949"/>
                    </a:cubicBezTo>
                    <a:cubicBezTo>
                      <a:pt x="4353" y="921"/>
                      <a:pt x="3440" y="1"/>
                      <a:pt x="2372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" name="Google Shape;2493;p5">
                <a:extLst>
                  <a:ext uri="{FF2B5EF4-FFF2-40B4-BE49-F238E27FC236}">
                    <a16:creationId xmlns:a16="http://schemas.microsoft.com/office/drawing/2014/main" id="{DBD66709-25A8-A40B-73E9-3C38849D7DEB}"/>
                  </a:ext>
                </a:extLst>
              </p:cNvPr>
              <p:cNvSpPr/>
              <p:nvPr/>
            </p:nvSpPr>
            <p:spPr>
              <a:xfrm>
                <a:off x="1556026" y="149708"/>
                <a:ext cx="33300" cy="34271"/>
              </a:xfrm>
              <a:custGeom>
                <a:avLst/>
                <a:gdLst/>
                <a:ahLst/>
                <a:cxnLst/>
                <a:rect l="l" t="t" r="r" b="b"/>
                <a:pathLst>
                  <a:path w="1584" h="1630" extrusionOk="0">
                    <a:moveTo>
                      <a:pt x="262" y="1"/>
                    </a:moveTo>
                    <a:cubicBezTo>
                      <a:pt x="247" y="1"/>
                      <a:pt x="233" y="4"/>
                      <a:pt x="222" y="15"/>
                    </a:cubicBezTo>
                    <a:cubicBezTo>
                      <a:pt x="127" y="15"/>
                      <a:pt x="1" y="142"/>
                      <a:pt x="1" y="300"/>
                    </a:cubicBezTo>
                    <a:cubicBezTo>
                      <a:pt x="1" y="965"/>
                      <a:pt x="634" y="1598"/>
                      <a:pt x="1331" y="1630"/>
                    </a:cubicBezTo>
                    <a:cubicBezTo>
                      <a:pt x="1489" y="1630"/>
                      <a:pt x="1584" y="1567"/>
                      <a:pt x="1584" y="1440"/>
                    </a:cubicBezTo>
                    <a:cubicBezTo>
                      <a:pt x="1584" y="1282"/>
                      <a:pt x="1489" y="1187"/>
                      <a:pt x="1394" y="1155"/>
                    </a:cubicBezTo>
                    <a:cubicBezTo>
                      <a:pt x="919" y="1092"/>
                      <a:pt x="602" y="712"/>
                      <a:pt x="507" y="205"/>
                    </a:cubicBezTo>
                    <a:cubicBezTo>
                      <a:pt x="507" y="142"/>
                      <a:pt x="444" y="46"/>
                      <a:pt x="349" y="15"/>
                    </a:cubicBezTo>
                    <a:cubicBezTo>
                      <a:pt x="328" y="15"/>
                      <a:pt x="293" y="1"/>
                      <a:pt x="262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" name="Google Shape;2494;p5">
                <a:extLst>
                  <a:ext uri="{FF2B5EF4-FFF2-40B4-BE49-F238E27FC236}">
                    <a16:creationId xmlns:a16="http://schemas.microsoft.com/office/drawing/2014/main" id="{1D70C4C2-1CB7-CAC8-024C-757107D171B0}"/>
                  </a:ext>
                </a:extLst>
              </p:cNvPr>
              <p:cNvSpPr/>
              <p:nvPr/>
            </p:nvSpPr>
            <p:spPr>
              <a:xfrm>
                <a:off x="2002763" y="309661"/>
                <a:ext cx="83901" cy="88726"/>
              </a:xfrm>
              <a:custGeom>
                <a:avLst/>
                <a:gdLst/>
                <a:ahLst/>
                <a:cxnLst/>
                <a:rect l="l" t="t" r="r" b="b"/>
                <a:pathLst>
                  <a:path w="3991" h="4220" extrusionOk="0">
                    <a:moveTo>
                      <a:pt x="1591" y="902"/>
                    </a:moveTo>
                    <a:cubicBezTo>
                      <a:pt x="1782" y="902"/>
                      <a:pt x="1976" y="959"/>
                      <a:pt x="2154" y="1084"/>
                    </a:cubicBezTo>
                    <a:cubicBezTo>
                      <a:pt x="2310" y="1162"/>
                      <a:pt x="2166" y="1369"/>
                      <a:pt x="2022" y="1369"/>
                    </a:cubicBezTo>
                    <a:cubicBezTo>
                      <a:pt x="1991" y="1369"/>
                      <a:pt x="1960" y="1360"/>
                      <a:pt x="1932" y="1337"/>
                    </a:cubicBezTo>
                    <a:cubicBezTo>
                      <a:pt x="1814" y="1262"/>
                      <a:pt x="1678" y="1227"/>
                      <a:pt x="1542" y="1227"/>
                    </a:cubicBezTo>
                    <a:cubicBezTo>
                      <a:pt x="1277" y="1227"/>
                      <a:pt x="1013" y="1361"/>
                      <a:pt x="887" y="1591"/>
                    </a:cubicBezTo>
                    <a:cubicBezTo>
                      <a:pt x="856" y="1633"/>
                      <a:pt x="817" y="1651"/>
                      <a:pt x="781" y="1651"/>
                    </a:cubicBezTo>
                    <a:cubicBezTo>
                      <a:pt x="708" y="1651"/>
                      <a:pt x="644" y="1580"/>
                      <a:pt x="666" y="1496"/>
                    </a:cubicBezTo>
                    <a:cubicBezTo>
                      <a:pt x="835" y="1135"/>
                      <a:pt x="1204" y="902"/>
                      <a:pt x="1591" y="902"/>
                    </a:cubicBezTo>
                    <a:close/>
                    <a:moveTo>
                      <a:pt x="1923" y="0"/>
                    </a:moveTo>
                    <a:cubicBezTo>
                      <a:pt x="1874" y="0"/>
                      <a:pt x="1824" y="3"/>
                      <a:pt x="1774" y="7"/>
                    </a:cubicBezTo>
                    <a:cubicBezTo>
                      <a:pt x="761" y="71"/>
                      <a:pt x="32" y="957"/>
                      <a:pt x="1" y="1939"/>
                    </a:cubicBezTo>
                    <a:cubicBezTo>
                      <a:pt x="32" y="1939"/>
                      <a:pt x="127" y="1971"/>
                      <a:pt x="127" y="2066"/>
                    </a:cubicBezTo>
                    <a:cubicBezTo>
                      <a:pt x="32" y="3143"/>
                      <a:pt x="824" y="4219"/>
                      <a:pt x="1901" y="4219"/>
                    </a:cubicBezTo>
                    <a:lnTo>
                      <a:pt x="1964" y="4124"/>
                    </a:lnTo>
                    <a:cubicBezTo>
                      <a:pt x="2018" y="4071"/>
                      <a:pt x="2077" y="4051"/>
                      <a:pt x="2134" y="4051"/>
                    </a:cubicBezTo>
                    <a:cubicBezTo>
                      <a:pt x="2213" y="4051"/>
                      <a:pt x="2289" y="4088"/>
                      <a:pt x="2344" y="4124"/>
                    </a:cubicBezTo>
                    <a:cubicBezTo>
                      <a:pt x="3357" y="3839"/>
                      <a:pt x="3991" y="2731"/>
                      <a:pt x="3801" y="1717"/>
                    </a:cubicBezTo>
                    <a:cubicBezTo>
                      <a:pt x="3620" y="845"/>
                      <a:pt x="2867" y="0"/>
                      <a:pt x="1923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" name="Google Shape;2495;p5">
                <a:extLst>
                  <a:ext uri="{FF2B5EF4-FFF2-40B4-BE49-F238E27FC236}">
                    <a16:creationId xmlns:a16="http://schemas.microsoft.com/office/drawing/2014/main" id="{73483EF5-35E5-65BE-0D48-B279145BE0BB}"/>
                  </a:ext>
                </a:extLst>
              </p:cNvPr>
              <p:cNvSpPr/>
              <p:nvPr/>
            </p:nvSpPr>
            <p:spPr>
              <a:xfrm>
                <a:off x="1703775" y="355536"/>
                <a:ext cx="111251" cy="86854"/>
              </a:xfrm>
              <a:custGeom>
                <a:avLst/>
                <a:gdLst/>
                <a:ahLst/>
                <a:cxnLst/>
                <a:rect l="l" t="t" r="r" b="b"/>
                <a:pathLst>
                  <a:path w="5292" h="4131" extrusionOk="0">
                    <a:moveTo>
                      <a:pt x="2231" y="1181"/>
                    </a:moveTo>
                    <a:cubicBezTo>
                      <a:pt x="2249" y="1181"/>
                      <a:pt x="2266" y="1182"/>
                      <a:pt x="2283" y="1182"/>
                    </a:cubicBezTo>
                    <a:cubicBezTo>
                      <a:pt x="2488" y="1212"/>
                      <a:pt x="2477" y="1538"/>
                      <a:pt x="2274" y="1538"/>
                    </a:cubicBezTo>
                    <a:cubicBezTo>
                      <a:pt x="2258" y="1538"/>
                      <a:pt x="2239" y="1535"/>
                      <a:pt x="2220" y="1531"/>
                    </a:cubicBezTo>
                    <a:cubicBezTo>
                      <a:pt x="2206" y="1530"/>
                      <a:pt x="2191" y="1529"/>
                      <a:pt x="2177" y="1529"/>
                    </a:cubicBezTo>
                    <a:cubicBezTo>
                      <a:pt x="1653" y="1529"/>
                      <a:pt x="1146" y="2083"/>
                      <a:pt x="1238" y="2607"/>
                    </a:cubicBezTo>
                    <a:cubicBezTo>
                      <a:pt x="1238" y="2694"/>
                      <a:pt x="1181" y="2743"/>
                      <a:pt x="1124" y="2743"/>
                    </a:cubicBezTo>
                    <a:cubicBezTo>
                      <a:pt x="1077" y="2743"/>
                      <a:pt x="1031" y="2710"/>
                      <a:pt x="1017" y="2639"/>
                    </a:cubicBezTo>
                    <a:cubicBezTo>
                      <a:pt x="800" y="1865"/>
                      <a:pt x="1461" y="1181"/>
                      <a:pt x="2231" y="1181"/>
                    </a:cubicBezTo>
                    <a:close/>
                    <a:moveTo>
                      <a:pt x="2939" y="1"/>
                    </a:moveTo>
                    <a:cubicBezTo>
                      <a:pt x="1855" y="1"/>
                      <a:pt x="1" y="1089"/>
                      <a:pt x="541" y="2291"/>
                    </a:cubicBezTo>
                    <a:cubicBezTo>
                      <a:pt x="569" y="2485"/>
                      <a:pt x="500" y="2582"/>
                      <a:pt x="376" y="2582"/>
                    </a:cubicBezTo>
                    <a:cubicBezTo>
                      <a:pt x="358" y="2582"/>
                      <a:pt x="340" y="2580"/>
                      <a:pt x="320" y="2576"/>
                    </a:cubicBezTo>
                    <a:lnTo>
                      <a:pt x="320" y="2576"/>
                    </a:lnTo>
                    <a:cubicBezTo>
                      <a:pt x="700" y="3241"/>
                      <a:pt x="1238" y="3811"/>
                      <a:pt x="1998" y="4032"/>
                    </a:cubicBezTo>
                    <a:cubicBezTo>
                      <a:pt x="2210" y="4099"/>
                      <a:pt x="2425" y="4130"/>
                      <a:pt x="2639" y="4130"/>
                    </a:cubicBezTo>
                    <a:cubicBezTo>
                      <a:pt x="3450" y="4130"/>
                      <a:pt x="4232" y="3676"/>
                      <a:pt x="4658" y="2924"/>
                    </a:cubicBezTo>
                    <a:cubicBezTo>
                      <a:pt x="5292" y="1752"/>
                      <a:pt x="4500" y="169"/>
                      <a:pt x="3107" y="11"/>
                    </a:cubicBezTo>
                    <a:cubicBezTo>
                      <a:pt x="3053" y="4"/>
                      <a:pt x="2997" y="1"/>
                      <a:pt x="2939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" name="Google Shape;2496;p5">
                <a:extLst>
                  <a:ext uri="{FF2B5EF4-FFF2-40B4-BE49-F238E27FC236}">
                    <a16:creationId xmlns:a16="http://schemas.microsoft.com/office/drawing/2014/main" id="{425C06EE-C895-3D0A-D169-F041ABBB1E0C}"/>
                  </a:ext>
                </a:extLst>
              </p:cNvPr>
              <p:cNvSpPr/>
              <p:nvPr/>
            </p:nvSpPr>
            <p:spPr>
              <a:xfrm>
                <a:off x="1699171" y="345760"/>
                <a:ext cx="117810" cy="107900"/>
              </a:xfrm>
              <a:custGeom>
                <a:avLst/>
                <a:gdLst/>
                <a:ahLst/>
                <a:cxnLst/>
                <a:rect l="l" t="t" r="r" b="b"/>
                <a:pathLst>
                  <a:path w="5604" h="5132" extrusionOk="0">
                    <a:moveTo>
                      <a:pt x="3047" y="621"/>
                    </a:moveTo>
                    <a:cubicBezTo>
                      <a:pt x="3112" y="621"/>
                      <a:pt x="3173" y="625"/>
                      <a:pt x="3231" y="634"/>
                    </a:cubicBezTo>
                    <a:cubicBezTo>
                      <a:pt x="3927" y="666"/>
                      <a:pt x="4434" y="1046"/>
                      <a:pt x="4751" y="1616"/>
                    </a:cubicBezTo>
                    <a:cubicBezTo>
                      <a:pt x="5036" y="2154"/>
                      <a:pt x="5067" y="2851"/>
                      <a:pt x="4751" y="3389"/>
                    </a:cubicBezTo>
                    <a:cubicBezTo>
                      <a:pt x="4372" y="4121"/>
                      <a:pt x="3611" y="4551"/>
                      <a:pt x="2820" y="4551"/>
                    </a:cubicBezTo>
                    <a:cubicBezTo>
                      <a:pt x="2619" y="4551"/>
                      <a:pt x="2416" y="4524"/>
                      <a:pt x="2217" y="4466"/>
                    </a:cubicBezTo>
                    <a:cubicBezTo>
                      <a:pt x="2122" y="4434"/>
                      <a:pt x="2059" y="4434"/>
                      <a:pt x="1964" y="4371"/>
                    </a:cubicBezTo>
                    <a:cubicBezTo>
                      <a:pt x="1457" y="4149"/>
                      <a:pt x="1014" y="3737"/>
                      <a:pt x="665" y="3167"/>
                    </a:cubicBezTo>
                    <a:lnTo>
                      <a:pt x="792" y="3041"/>
                    </a:lnTo>
                    <a:cubicBezTo>
                      <a:pt x="824" y="2946"/>
                      <a:pt x="824" y="2851"/>
                      <a:pt x="792" y="2756"/>
                    </a:cubicBezTo>
                    <a:cubicBezTo>
                      <a:pt x="634" y="2407"/>
                      <a:pt x="697" y="2059"/>
                      <a:pt x="951" y="1679"/>
                    </a:cubicBezTo>
                    <a:cubicBezTo>
                      <a:pt x="1411" y="1045"/>
                      <a:pt x="2396" y="621"/>
                      <a:pt x="3047" y="621"/>
                    </a:cubicBezTo>
                    <a:close/>
                    <a:moveTo>
                      <a:pt x="3110" y="1"/>
                    </a:moveTo>
                    <a:cubicBezTo>
                      <a:pt x="2993" y="1"/>
                      <a:pt x="2874" y="11"/>
                      <a:pt x="2756" y="32"/>
                    </a:cubicBezTo>
                    <a:cubicBezTo>
                      <a:pt x="1742" y="190"/>
                      <a:pt x="190" y="1109"/>
                      <a:pt x="159" y="2249"/>
                    </a:cubicBezTo>
                    <a:cubicBezTo>
                      <a:pt x="127" y="2249"/>
                      <a:pt x="32" y="2281"/>
                      <a:pt x="32" y="2312"/>
                    </a:cubicBezTo>
                    <a:cubicBezTo>
                      <a:pt x="1" y="3846"/>
                      <a:pt x="1361" y="5131"/>
                      <a:pt x="2859" y="5131"/>
                    </a:cubicBezTo>
                    <a:cubicBezTo>
                      <a:pt x="2878" y="5131"/>
                      <a:pt x="2896" y="5131"/>
                      <a:pt x="2914" y="5131"/>
                    </a:cubicBezTo>
                    <a:cubicBezTo>
                      <a:pt x="4276" y="5099"/>
                      <a:pt x="5543" y="3959"/>
                      <a:pt x="5574" y="2566"/>
                    </a:cubicBezTo>
                    <a:cubicBezTo>
                      <a:pt x="5603" y="1230"/>
                      <a:pt x="4408" y="1"/>
                      <a:pt x="311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" name="Google Shape;2497;p5">
                <a:extLst>
                  <a:ext uri="{FF2B5EF4-FFF2-40B4-BE49-F238E27FC236}">
                    <a16:creationId xmlns:a16="http://schemas.microsoft.com/office/drawing/2014/main" id="{2893F757-F116-8715-19A6-74AB067AA2E7}"/>
                  </a:ext>
                </a:extLst>
              </p:cNvPr>
              <p:cNvSpPr/>
              <p:nvPr/>
            </p:nvSpPr>
            <p:spPr>
              <a:xfrm>
                <a:off x="1720467" y="378831"/>
                <a:ext cx="35969" cy="37025"/>
              </a:xfrm>
              <a:custGeom>
                <a:avLst/>
                <a:gdLst/>
                <a:ahLst/>
                <a:cxnLst/>
                <a:rect l="l" t="t" r="r" b="b"/>
                <a:pathLst>
                  <a:path w="1711" h="1761" extrusionOk="0">
                    <a:moveTo>
                      <a:pt x="1324" y="0"/>
                    </a:moveTo>
                    <a:cubicBezTo>
                      <a:pt x="977" y="0"/>
                      <a:pt x="601" y="206"/>
                      <a:pt x="349" y="486"/>
                    </a:cubicBezTo>
                    <a:cubicBezTo>
                      <a:pt x="128" y="803"/>
                      <a:pt x="1" y="1183"/>
                      <a:pt x="96" y="1594"/>
                    </a:cubicBezTo>
                    <a:cubicBezTo>
                      <a:pt x="122" y="1699"/>
                      <a:pt x="192" y="1761"/>
                      <a:pt x="269" y="1761"/>
                    </a:cubicBezTo>
                    <a:cubicBezTo>
                      <a:pt x="285" y="1761"/>
                      <a:pt x="301" y="1758"/>
                      <a:pt x="318" y="1753"/>
                    </a:cubicBezTo>
                    <a:cubicBezTo>
                      <a:pt x="444" y="1753"/>
                      <a:pt x="539" y="1626"/>
                      <a:pt x="476" y="1499"/>
                    </a:cubicBezTo>
                    <a:cubicBezTo>
                      <a:pt x="444" y="1278"/>
                      <a:pt x="571" y="993"/>
                      <a:pt x="729" y="834"/>
                    </a:cubicBezTo>
                    <a:cubicBezTo>
                      <a:pt x="867" y="668"/>
                      <a:pt x="1054" y="575"/>
                      <a:pt x="1268" y="575"/>
                    </a:cubicBezTo>
                    <a:cubicBezTo>
                      <a:pt x="1299" y="575"/>
                      <a:pt x="1330" y="577"/>
                      <a:pt x="1363" y="581"/>
                    </a:cubicBezTo>
                    <a:cubicBezTo>
                      <a:pt x="1458" y="581"/>
                      <a:pt x="1553" y="549"/>
                      <a:pt x="1648" y="486"/>
                    </a:cubicBezTo>
                    <a:cubicBezTo>
                      <a:pt x="1711" y="391"/>
                      <a:pt x="1711" y="264"/>
                      <a:pt x="1679" y="169"/>
                    </a:cubicBezTo>
                    <a:lnTo>
                      <a:pt x="1553" y="43"/>
                    </a:lnTo>
                    <a:cubicBezTo>
                      <a:pt x="1521" y="43"/>
                      <a:pt x="1458" y="43"/>
                      <a:pt x="1458" y="11"/>
                    </a:cubicBezTo>
                    <a:cubicBezTo>
                      <a:pt x="1414" y="4"/>
                      <a:pt x="1369" y="0"/>
                      <a:pt x="1324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2498;p5">
                <a:extLst>
                  <a:ext uri="{FF2B5EF4-FFF2-40B4-BE49-F238E27FC236}">
                    <a16:creationId xmlns:a16="http://schemas.microsoft.com/office/drawing/2014/main" id="{A87FB667-79A6-5E63-3942-94F172088075}"/>
                  </a:ext>
                </a:extLst>
              </p:cNvPr>
              <p:cNvSpPr/>
              <p:nvPr/>
            </p:nvSpPr>
            <p:spPr>
              <a:xfrm>
                <a:off x="2013422" y="326397"/>
                <a:ext cx="36621" cy="19763"/>
              </a:xfrm>
              <a:custGeom>
                <a:avLst/>
                <a:gdLst/>
                <a:ahLst/>
                <a:cxnLst/>
                <a:rect l="l" t="t" r="r" b="b"/>
                <a:pathLst>
                  <a:path w="1742" h="940" extrusionOk="0">
                    <a:moveTo>
                      <a:pt x="993" y="0"/>
                    </a:moveTo>
                    <a:cubicBezTo>
                      <a:pt x="903" y="0"/>
                      <a:pt x="813" y="11"/>
                      <a:pt x="729" y="35"/>
                    </a:cubicBezTo>
                    <a:cubicBezTo>
                      <a:pt x="412" y="130"/>
                      <a:pt x="127" y="351"/>
                      <a:pt x="0" y="636"/>
                    </a:cubicBezTo>
                    <a:cubicBezTo>
                      <a:pt x="0" y="763"/>
                      <a:pt x="64" y="858"/>
                      <a:pt x="127" y="921"/>
                    </a:cubicBezTo>
                    <a:cubicBezTo>
                      <a:pt x="159" y="932"/>
                      <a:pt x="197" y="939"/>
                      <a:pt x="236" y="939"/>
                    </a:cubicBezTo>
                    <a:cubicBezTo>
                      <a:pt x="313" y="939"/>
                      <a:pt x="391" y="911"/>
                      <a:pt x="412" y="826"/>
                    </a:cubicBezTo>
                    <a:cubicBezTo>
                      <a:pt x="475" y="668"/>
                      <a:pt x="634" y="605"/>
                      <a:pt x="792" y="573"/>
                    </a:cubicBezTo>
                    <a:cubicBezTo>
                      <a:pt x="857" y="555"/>
                      <a:pt x="919" y="547"/>
                      <a:pt x="978" y="547"/>
                    </a:cubicBezTo>
                    <a:cubicBezTo>
                      <a:pt x="1120" y="547"/>
                      <a:pt x="1241" y="592"/>
                      <a:pt x="1330" y="636"/>
                    </a:cubicBezTo>
                    <a:cubicBezTo>
                      <a:pt x="1375" y="659"/>
                      <a:pt x="1452" y="681"/>
                      <a:pt x="1515" y="681"/>
                    </a:cubicBezTo>
                    <a:cubicBezTo>
                      <a:pt x="1541" y="681"/>
                      <a:pt x="1565" y="677"/>
                      <a:pt x="1584" y="668"/>
                    </a:cubicBezTo>
                    <a:cubicBezTo>
                      <a:pt x="1679" y="636"/>
                      <a:pt x="1742" y="510"/>
                      <a:pt x="1742" y="446"/>
                    </a:cubicBezTo>
                    <a:cubicBezTo>
                      <a:pt x="1742" y="351"/>
                      <a:pt x="1710" y="288"/>
                      <a:pt x="1647" y="193"/>
                    </a:cubicBezTo>
                    <a:cubicBezTo>
                      <a:pt x="1584" y="161"/>
                      <a:pt x="1520" y="130"/>
                      <a:pt x="1425" y="66"/>
                    </a:cubicBezTo>
                    <a:cubicBezTo>
                      <a:pt x="1288" y="27"/>
                      <a:pt x="1139" y="0"/>
                      <a:pt x="993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" name="Google Shape;2499;p5">
                <a:extLst>
                  <a:ext uri="{FF2B5EF4-FFF2-40B4-BE49-F238E27FC236}">
                    <a16:creationId xmlns:a16="http://schemas.microsoft.com/office/drawing/2014/main" id="{990E3EBE-EDFC-17C2-8F6C-B239D73CE4C3}"/>
                  </a:ext>
                </a:extLst>
              </p:cNvPr>
              <p:cNvSpPr/>
              <p:nvPr/>
            </p:nvSpPr>
            <p:spPr>
              <a:xfrm>
                <a:off x="1496783" y="89788"/>
                <a:ext cx="599204" cy="648012"/>
              </a:xfrm>
              <a:custGeom>
                <a:avLst/>
                <a:gdLst/>
                <a:ahLst/>
                <a:cxnLst/>
                <a:rect l="l" t="t" r="r" b="b"/>
                <a:pathLst>
                  <a:path w="28503" h="30821" extrusionOk="0">
                    <a:moveTo>
                      <a:pt x="4644" y="537"/>
                    </a:moveTo>
                    <a:cubicBezTo>
                      <a:pt x="5699" y="537"/>
                      <a:pt x="6506" y="1479"/>
                      <a:pt x="6682" y="2421"/>
                    </a:cubicBezTo>
                    <a:cubicBezTo>
                      <a:pt x="6841" y="3530"/>
                      <a:pt x="6176" y="4480"/>
                      <a:pt x="5067" y="4733"/>
                    </a:cubicBezTo>
                    <a:cubicBezTo>
                      <a:pt x="4885" y="4767"/>
                      <a:pt x="4707" y="4785"/>
                      <a:pt x="4535" y="4785"/>
                    </a:cubicBezTo>
                    <a:cubicBezTo>
                      <a:pt x="4228" y="4785"/>
                      <a:pt x="3938" y="4728"/>
                      <a:pt x="3674" y="4607"/>
                    </a:cubicBezTo>
                    <a:cubicBezTo>
                      <a:pt x="3104" y="4353"/>
                      <a:pt x="2660" y="3847"/>
                      <a:pt x="2470" y="3182"/>
                    </a:cubicBezTo>
                    <a:cubicBezTo>
                      <a:pt x="2407" y="2041"/>
                      <a:pt x="3040" y="711"/>
                      <a:pt x="4402" y="553"/>
                    </a:cubicBezTo>
                    <a:cubicBezTo>
                      <a:pt x="4484" y="542"/>
                      <a:pt x="4565" y="537"/>
                      <a:pt x="4644" y="537"/>
                    </a:cubicBezTo>
                    <a:close/>
                    <a:moveTo>
                      <a:pt x="17204" y="684"/>
                    </a:moveTo>
                    <a:cubicBezTo>
                      <a:pt x="18291" y="684"/>
                      <a:pt x="19212" y="1310"/>
                      <a:pt x="19635" y="3023"/>
                    </a:cubicBezTo>
                    <a:cubicBezTo>
                      <a:pt x="20142" y="5050"/>
                      <a:pt x="19793" y="7488"/>
                      <a:pt x="19413" y="9547"/>
                    </a:cubicBezTo>
                    <a:cubicBezTo>
                      <a:pt x="18685" y="9515"/>
                      <a:pt x="17925" y="9515"/>
                      <a:pt x="17228" y="9515"/>
                    </a:cubicBezTo>
                    <a:cubicBezTo>
                      <a:pt x="15613" y="7457"/>
                      <a:pt x="13744" y="5588"/>
                      <a:pt x="11559" y="4195"/>
                    </a:cubicBezTo>
                    <a:cubicBezTo>
                      <a:pt x="11591" y="4163"/>
                      <a:pt x="11654" y="4100"/>
                      <a:pt x="11718" y="4005"/>
                    </a:cubicBezTo>
                    <a:cubicBezTo>
                      <a:pt x="12831" y="2649"/>
                      <a:pt x="15277" y="684"/>
                      <a:pt x="17204" y="684"/>
                    </a:cubicBezTo>
                    <a:close/>
                    <a:moveTo>
                      <a:pt x="11179" y="4733"/>
                    </a:moveTo>
                    <a:cubicBezTo>
                      <a:pt x="13143" y="6000"/>
                      <a:pt x="14885" y="7678"/>
                      <a:pt x="16405" y="9547"/>
                    </a:cubicBezTo>
                    <a:cubicBezTo>
                      <a:pt x="13586" y="9642"/>
                      <a:pt x="10799" y="10022"/>
                      <a:pt x="8076" y="10750"/>
                    </a:cubicBezTo>
                    <a:cubicBezTo>
                      <a:pt x="7917" y="10782"/>
                      <a:pt x="7759" y="10814"/>
                      <a:pt x="7569" y="10909"/>
                    </a:cubicBezTo>
                    <a:cubicBezTo>
                      <a:pt x="7601" y="10814"/>
                      <a:pt x="7601" y="10782"/>
                      <a:pt x="7632" y="10687"/>
                    </a:cubicBezTo>
                    <a:cubicBezTo>
                      <a:pt x="8677" y="8597"/>
                      <a:pt x="9786" y="6538"/>
                      <a:pt x="11179" y="4733"/>
                    </a:cubicBezTo>
                    <a:close/>
                    <a:moveTo>
                      <a:pt x="7252" y="2928"/>
                    </a:moveTo>
                    <a:cubicBezTo>
                      <a:pt x="8487" y="3245"/>
                      <a:pt x="9596" y="3783"/>
                      <a:pt x="10609" y="4353"/>
                    </a:cubicBezTo>
                    <a:cubicBezTo>
                      <a:pt x="9849" y="5430"/>
                      <a:pt x="9184" y="6538"/>
                      <a:pt x="8551" y="7615"/>
                    </a:cubicBezTo>
                    <a:cubicBezTo>
                      <a:pt x="7886" y="8755"/>
                      <a:pt x="7284" y="9895"/>
                      <a:pt x="6777" y="11099"/>
                    </a:cubicBezTo>
                    <a:cubicBezTo>
                      <a:pt x="6302" y="11257"/>
                      <a:pt x="5827" y="11415"/>
                      <a:pt x="5320" y="11637"/>
                    </a:cubicBezTo>
                    <a:cubicBezTo>
                      <a:pt x="4465" y="9547"/>
                      <a:pt x="3895" y="7425"/>
                      <a:pt x="3515" y="5145"/>
                    </a:cubicBezTo>
                    <a:lnTo>
                      <a:pt x="3515" y="5145"/>
                    </a:lnTo>
                    <a:cubicBezTo>
                      <a:pt x="3815" y="5239"/>
                      <a:pt x="4140" y="5285"/>
                      <a:pt x="4469" y="5285"/>
                    </a:cubicBezTo>
                    <a:cubicBezTo>
                      <a:pt x="5812" y="5285"/>
                      <a:pt x="7227" y="4505"/>
                      <a:pt x="7252" y="2928"/>
                    </a:cubicBezTo>
                    <a:close/>
                    <a:moveTo>
                      <a:pt x="17703" y="10117"/>
                    </a:moveTo>
                    <a:cubicBezTo>
                      <a:pt x="18241" y="10117"/>
                      <a:pt x="18780" y="10117"/>
                      <a:pt x="19318" y="10149"/>
                    </a:cubicBezTo>
                    <a:cubicBezTo>
                      <a:pt x="19160" y="10687"/>
                      <a:pt x="19033" y="11257"/>
                      <a:pt x="18938" y="11795"/>
                    </a:cubicBezTo>
                    <a:cubicBezTo>
                      <a:pt x="18938" y="11764"/>
                      <a:pt x="18875" y="11764"/>
                      <a:pt x="18875" y="11732"/>
                    </a:cubicBezTo>
                    <a:cubicBezTo>
                      <a:pt x="18495" y="11162"/>
                      <a:pt x="18083" y="10655"/>
                      <a:pt x="17703" y="10117"/>
                    </a:cubicBezTo>
                    <a:close/>
                    <a:moveTo>
                      <a:pt x="6461" y="11764"/>
                    </a:moveTo>
                    <a:lnTo>
                      <a:pt x="6461" y="11764"/>
                    </a:lnTo>
                    <a:cubicBezTo>
                      <a:pt x="6271" y="12207"/>
                      <a:pt x="6112" y="12651"/>
                      <a:pt x="5890" y="13126"/>
                    </a:cubicBezTo>
                    <a:cubicBezTo>
                      <a:pt x="5795" y="12746"/>
                      <a:pt x="5637" y="12429"/>
                      <a:pt x="5510" y="12112"/>
                    </a:cubicBezTo>
                    <a:cubicBezTo>
                      <a:pt x="5542" y="12112"/>
                      <a:pt x="5574" y="12080"/>
                      <a:pt x="5574" y="12080"/>
                    </a:cubicBezTo>
                    <a:cubicBezTo>
                      <a:pt x="5859" y="11954"/>
                      <a:pt x="6176" y="11890"/>
                      <a:pt x="6461" y="11764"/>
                    </a:cubicBezTo>
                    <a:close/>
                    <a:moveTo>
                      <a:pt x="25941" y="10525"/>
                    </a:moveTo>
                    <a:cubicBezTo>
                      <a:pt x="26847" y="10525"/>
                      <a:pt x="27589" y="11350"/>
                      <a:pt x="27742" y="12175"/>
                    </a:cubicBezTo>
                    <a:cubicBezTo>
                      <a:pt x="27964" y="13126"/>
                      <a:pt x="27362" y="14139"/>
                      <a:pt x="26412" y="14456"/>
                    </a:cubicBezTo>
                    <a:cubicBezTo>
                      <a:pt x="26317" y="14424"/>
                      <a:pt x="26285" y="14392"/>
                      <a:pt x="26222" y="14392"/>
                    </a:cubicBezTo>
                    <a:cubicBezTo>
                      <a:pt x="26127" y="14392"/>
                      <a:pt x="26000" y="14424"/>
                      <a:pt x="25937" y="14519"/>
                    </a:cubicBezTo>
                    <a:lnTo>
                      <a:pt x="25905" y="14551"/>
                    </a:lnTo>
                    <a:cubicBezTo>
                      <a:pt x="25462" y="14551"/>
                      <a:pt x="25050" y="14361"/>
                      <a:pt x="24797" y="14044"/>
                    </a:cubicBezTo>
                    <a:cubicBezTo>
                      <a:pt x="24417" y="13632"/>
                      <a:pt x="24227" y="13094"/>
                      <a:pt x="24259" y="12524"/>
                    </a:cubicBezTo>
                    <a:cubicBezTo>
                      <a:pt x="24259" y="12492"/>
                      <a:pt x="24259" y="12397"/>
                      <a:pt x="24227" y="12365"/>
                    </a:cubicBezTo>
                    <a:cubicBezTo>
                      <a:pt x="24227" y="12334"/>
                      <a:pt x="24195" y="12334"/>
                      <a:pt x="24164" y="12334"/>
                    </a:cubicBezTo>
                    <a:cubicBezTo>
                      <a:pt x="24227" y="11384"/>
                      <a:pt x="24955" y="10624"/>
                      <a:pt x="25842" y="10529"/>
                    </a:cubicBezTo>
                    <a:cubicBezTo>
                      <a:pt x="25875" y="10526"/>
                      <a:pt x="25908" y="10525"/>
                      <a:pt x="25941" y="10525"/>
                    </a:cubicBezTo>
                    <a:close/>
                    <a:moveTo>
                      <a:pt x="19857" y="10212"/>
                    </a:moveTo>
                    <a:cubicBezTo>
                      <a:pt x="21345" y="10275"/>
                      <a:pt x="22802" y="10465"/>
                      <a:pt x="24227" y="10750"/>
                    </a:cubicBezTo>
                    <a:cubicBezTo>
                      <a:pt x="23720" y="11257"/>
                      <a:pt x="23467" y="12017"/>
                      <a:pt x="23625" y="12714"/>
                    </a:cubicBezTo>
                    <a:cubicBezTo>
                      <a:pt x="23657" y="12841"/>
                      <a:pt x="23752" y="12904"/>
                      <a:pt x="23879" y="12904"/>
                    </a:cubicBezTo>
                    <a:cubicBezTo>
                      <a:pt x="23752" y="13917"/>
                      <a:pt x="24512" y="14867"/>
                      <a:pt x="25494" y="15089"/>
                    </a:cubicBezTo>
                    <a:cubicBezTo>
                      <a:pt x="24544" y="15944"/>
                      <a:pt x="23435" y="16641"/>
                      <a:pt x="22295" y="17243"/>
                    </a:cubicBezTo>
                    <a:cubicBezTo>
                      <a:pt x="21472" y="15406"/>
                      <a:pt x="20268" y="13696"/>
                      <a:pt x="19350" y="12429"/>
                    </a:cubicBezTo>
                    <a:cubicBezTo>
                      <a:pt x="19540" y="11732"/>
                      <a:pt x="19762" y="10972"/>
                      <a:pt x="19857" y="10212"/>
                    </a:cubicBezTo>
                    <a:close/>
                    <a:moveTo>
                      <a:pt x="19128" y="13126"/>
                    </a:moveTo>
                    <a:cubicBezTo>
                      <a:pt x="20047" y="14392"/>
                      <a:pt x="21028" y="15944"/>
                      <a:pt x="21725" y="17433"/>
                    </a:cubicBezTo>
                    <a:cubicBezTo>
                      <a:pt x="20078" y="18193"/>
                      <a:pt x="18241" y="18731"/>
                      <a:pt x="16500" y="19143"/>
                    </a:cubicBezTo>
                    <a:cubicBezTo>
                      <a:pt x="17291" y="17781"/>
                      <a:pt x="17988" y="16356"/>
                      <a:pt x="18526" y="14867"/>
                    </a:cubicBezTo>
                    <a:cubicBezTo>
                      <a:pt x="18716" y="14297"/>
                      <a:pt x="18938" y="13696"/>
                      <a:pt x="19128" y="13126"/>
                    </a:cubicBezTo>
                    <a:close/>
                    <a:moveTo>
                      <a:pt x="4877" y="12365"/>
                    </a:moveTo>
                    <a:cubicBezTo>
                      <a:pt x="5099" y="12904"/>
                      <a:pt x="5352" y="13442"/>
                      <a:pt x="5574" y="13949"/>
                    </a:cubicBezTo>
                    <a:cubicBezTo>
                      <a:pt x="4940" y="15659"/>
                      <a:pt x="4465" y="17401"/>
                      <a:pt x="4085" y="19174"/>
                    </a:cubicBezTo>
                    <a:cubicBezTo>
                      <a:pt x="3135" y="18858"/>
                      <a:pt x="2249" y="18351"/>
                      <a:pt x="1837" y="17433"/>
                    </a:cubicBezTo>
                    <a:cubicBezTo>
                      <a:pt x="760" y="15089"/>
                      <a:pt x="2945" y="13284"/>
                      <a:pt x="4877" y="12365"/>
                    </a:cubicBezTo>
                    <a:close/>
                    <a:moveTo>
                      <a:pt x="6017" y="14741"/>
                    </a:moveTo>
                    <a:cubicBezTo>
                      <a:pt x="6967" y="16577"/>
                      <a:pt x="8171" y="18319"/>
                      <a:pt x="9501" y="19839"/>
                    </a:cubicBezTo>
                    <a:cubicBezTo>
                      <a:pt x="8867" y="19839"/>
                      <a:pt x="8234" y="19808"/>
                      <a:pt x="7632" y="19713"/>
                    </a:cubicBezTo>
                    <a:cubicBezTo>
                      <a:pt x="6809" y="19649"/>
                      <a:pt x="5732" y="19554"/>
                      <a:pt x="4750" y="19333"/>
                    </a:cubicBezTo>
                    <a:cubicBezTo>
                      <a:pt x="5067" y="17781"/>
                      <a:pt x="5510" y="16229"/>
                      <a:pt x="6017" y="14741"/>
                    </a:cubicBezTo>
                    <a:close/>
                    <a:moveTo>
                      <a:pt x="16816" y="10054"/>
                    </a:moveTo>
                    <a:cubicBezTo>
                      <a:pt x="17070" y="10339"/>
                      <a:pt x="17291" y="10655"/>
                      <a:pt x="17513" y="10940"/>
                    </a:cubicBezTo>
                    <a:cubicBezTo>
                      <a:pt x="17830" y="11384"/>
                      <a:pt x="18210" y="11890"/>
                      <a:pt x="18653" y="12492"/>
                    </a:cubicBezTo>
                    <a:cubicBezTo>
                      <a:pt x="18305" y="13949"/>
                      <a:pt x="17766" y="15342"/>
                      <a:pt x="17196" y="16641"/>
                    </a:cubicBezTo>
                    <a:cubicBezTo>
                      <a:pt x="16753" y="17559"/>
                      <a:pt x="16278" y="18446"/>
                      <a:pt x="15771" y="19301"/>
                    </a:cubicBezTo>
                    <a:cubicBezTo>
                      <a:pt x="15201" y="19396"/>
                      <a:pt x="14663" y="19491"/>
                      <a:pt x="14124" y="19554"/>
                    </a:cubicBezTo>
                    <a:cubicBezTo>
                      <a:pt x="12858" y="19776"/>
                      <a:pt x="11591" y="19839"/>
                      <a:pt x="10292" y="19839"/>
                    </a:cubicBezTo>
                    <a:cubicBezTo>
                      <a:pt x="9754" y="19174"/>
                      <a:pt x="9216" y="18573"/>
                      <a:pt x="8836" y="18034"/>
                    </a:cubicBezTo>
                    <a:cubicBezTo>
                      <a:pt x="7854" y="16704"/>
                      <a:pt x="6999" y="15342"/>
                      <a:pt x="6302" y="13854"/>
                    </a:cubicBezTo>
                    <a:cubicBezTo>
                      <a:pt x="6619" y="13062"/>
                      <a:pt x="6936" y="12239"/>
                      <a:pt x="7252" y="11479"/>
                    </a:cubicBezTo>
                    <a:cubicBezTo>
                      <a:pt x="8677" y="11067"/>
                      <a:pt x="10166" y="10750"/>
                      <a:pt x="11654" y="10497"/>
                    </a:cubicBezTo>
                    <a:cubicBezTo>
                      <a:pt x="13333" y="10212"/>
                      <a:pt x="15075" y="10117"/>
                      <a:pt x="16816" y="10054"/>
                    </a:cubicBezTo>
                    <a:close/>
                    <a:moveTo>
                      <a:pt x="15360" y="19998"/>
                    </a:moveTo>
                    <a:lnTo>
                      <a:pt x="15360" y="19998"/>
                    </a:lnTo>
                    <a:cubicBezTo>
                      <a:pt x="14726" y="20948"/>
                      <a:pt x="14029" y="21898"/>
                      <a:pt x="13301" y="22816"/>
                    </a:cubicBezTo>
                    <a:cubicBezTo>
                      <a:pt x="12383" y="22088"/>
                      <a:pt x="11559" y="21264"/>
                      <a:pt x="10863" y="20441"/>
                    </a:cubicBezTo>
                    <a:cubicBezTo>
                      <a:pt x="11559" y="20409"/>
                      <a:pt x="12224" y="20346"/>
                      <a:pt x="12921" y="20314"/>
                    </a:cubicBezTo>
                    <a:cubicBezTo>
                      <a:pt x="13713" y="20251"/>
                      <a:pt x="14536" y="20124"/>
                      <a:pt x="15360" y="19998"/>
                    </a:cubicBezTo>
                    <a:close/>
                    <a:moveTo>
                      <a:pt x="21947" y="18034"/>
                    </a:moveTo>
                    <a:cubicBezTo>
                      <a:pt x="23055" y="20568"/>
                      <a:pt x="23277" y="23070"/>
                      <a:pt x="20997" y="24463"/>
                    </a:cubicBezTo>
                    <a:cubicBezTo>
                      <a:pt x="20213" y="24961"/>
                      <a:pt x="19395" y="25175"/>
                      <a:pt x="18567" y="25175"/>
                    </a:cubicBezTo>
                    <a:cubicBezTo>
                      <a:pt x="16917" y="25175"/>
                      <a:pt x="15231" y="24324"/>
                      <a:pt x="13713" y="23165"/>
                    </a:cubicBezTo>
                    <a:cubicBezTo>
                      <a:pt x="14568" y="22151"/>
                      <a:pt x="15360" y="21043"/>
                      <a:pt x="16088" y="19871"/>
                    </a:cubicBezTo>
                    <a:cubicBezTo>
                      <a:pt x="18051" y="19491"/>
                      <a:pt x="20110" y="18889"/>
                      <a:pt x="21947" y="18034"/>
                    </a:cubicBezTo>
                    <a:close/>
                    <a:moveTo>
                      <a:pt x="4592" y="19903"/>
                    </a:moveTo>
                    <a:lnTo>
                      <a:pt x="5067" y="19998"/>
                    </a:lnTo>
                    <a:cubicBezTo>
                      <a:pt x="6651" y="20314"/>
                      <a:pt x="8329" y="20473"/>
                      <a:pt x="9976" y="20473"/>
                    </a:cubicBezTo>
                    <a:cubicBezTo>
                      <a:pt x="10736" y="21328"/>
                      <a:pt x="11749" y="22341"/>
                      <a:pt x="12921" y="23260"/>
                    </a:cubicBezTo>
                    <a:cubicBezTo>
                      <a:pt x="11718" y="24685"/>
                      <a:pt x="10324" y="26015"/>
                      <a:pt x="8836" y="27218"/>
                    </a:cubicBezTo>
                    <a:cubicBezTo>
                      <a:pt x="8709" y="26458"/>
                      <a:pt x="8361" y="25761"/>
                      <a:pt x="7759" y="25223"/>
                    </a:cubicBezTo>
                    <a:cubicBezTo>
                      <a:pt x="7201" y="24780"/>
                      <a:pt x="6481" y="24549"/>
                      <a:pt x="5762" y="24549"/>
                    </a:cubicBezTo>
                    <a:cubicBezTo>
                      <a:pt x="5095" y="24549"/>
                      <a:pt x="4429" y="24748"/>
                      <a:pt x="3895" y="25160"/>
                    </a:cubicBezTo>
                    <a:cubicBezTo>
                      <a:pt x="3990" y="23386"/>
                      <a:pt x="4275" y="21581"/>
                      <a:pt x="4592" y="19903"/>
                    </a:cubicBezTo>
                    <a:close/>
                    <a:moveTo>
                      <a:pt x="5764" y="25160"/>
                    </a:moveTo>
                    <a:cubicBezTo>
                      <a:pt x="6321" y="25160"/>
                      <a:pt x="6878" y="25324"/>
                      <a:pt x="7316" y="25666"/>
                    </a:cubicBezTo>
                    <a:cubicBezTo>
                      <a:pt x="7822" y="26015"/>
                      <a:pt x="8139" y="26648"/>
                      <a:pt x="8266" y="27345"/>
                    </a:cubicBezTo>
                    <a:cubicBezTo>
                      <a:pt x="8361" y="28042"/>
                      <a:pt x="8202" y="28738"/>
                      <a:pt x="7791" y="29277"/>
                    </a:cubicBezTo>
                    <a:cubicBezTo>
                      <a:pt x="7279" y="29931"/>
                      <a:pt x="6556" y="30216"/>
                      <a:pt x="5818" y="30216"/>
                    </a:cubicBezTo>
                    <a:cubicBezTo>
                      <a:pt x="5414" y="30216"/>
                      <a:pt x="5005" y="30130"/>
                      <a:pt x="4624" y="29973"/>
                    </a:cubicBezTo>
                    <a:cubicBezTo>
                      <a:pt x="4402" y="29910"/>
                      <a:pt x="4212" y="29783"/>
                      <a:pt x="3990" y="29625"/>
                    </a:cubicBezTo>
                    <a:cubicBezTo>
                      <a:pt x="3927" y="29593"/>
                      <a:pt x="3895" y="29562"/>
                      <a:pt x="3800" y="29562"/>
                    </a:cubicBezTo>
                    <a:cubicBezTo>
                      <a:pt x="3135" y="28548"/>
                      <a:pt x="2945" y="27028"/>
                      <a:pt x="3832" y="25983"/>
                    </a:cubicBezTo>
                    <a:cubicBezTo>
                      <a:pt x="4299" y="25444"/>
                      <a:pt x="5032" y="25160"/>
                      <a:pt x="5764" y="25160"/>
                    </a:cubicBezTo>
                    <a:close/>
                    <a:moveTo>
                      <a:pt x="4655" y="0"/>
                    </a:moveTo>
                    <a:cubicBezTo>
                      <a:pt x="4572" y="0"/>
                      <a:pt x="4487" y="5"/>
                      <a:pt x="4402" y="15"/>
                    </a:cubicBezTo>
                    <a:cubicBezTo>
                      <a:pt x="2882" y="141"/>
                      <a:pt x="1520" y="1756"/>
                      <a:pt x="1900" y="3245"/>
                    </a:cubicBezTo>
                    <a:cubicBezTo>
                      <a:pt x="1932" y="3340"/>
                      <a:pt x="1995" y="3403"/>
                      <a:pt x="2059" y="3403"/>
                    </a:cubicBezTo>
                    <a:cubicBezTo>
                      <a:pt x="2059" y="4132"/>
                      <a:pt x="2470" y="4638"/>
                      <a:pt x="2977" y="4955"/>
                    </a:cubicBezTo>
                    <a:lnTo>
                      <a:pt x="2977" y="4987"/>
                    </a:lnTo>
                    <a:cubicBezTo>
                      <a:pt x="3199" y="7362"/>
                      <a:pt x="3800" y="9705"/>
                      <a:pt x="4687" y="11922"/>
                    </a:cubicBezTo>
                    <a:cubicBezTo>
                      <a:pt x="2217" y="13062"/>
                      <a:pt x="0" y="14899"/>
                      <a:pt x="1267" y="17654"/>
                    </a:cubicBezTo>
                    <a:cubicBezTo>
                      <a:pt x="1742" y="18763"/>
                      <a:pt x="2819" y="19364"/>
                      <a:pt x="3959" y="19713"/>
                    </a:cubicBezTo>
                    <a:cubicBezTo>
                      <a:pt x="3579" y="21549"/>
                      <a:pt x="3325" y="23418"/>
                      <a:pt x="3199" y="25255"/>
                    </a:cubicBezTo>
                    <a:cubicBezTo>
                      <a:pt x="3199" y="25413"/>
                      <a:pt x="3294" y="25540"/>
                      <a:pt x="3420" y="25571"/>
                    </a:cubicBezTo>
                    <a:cubicBezTo>
                      <a:pt x="2375" y="26775"/>
                      <a:pt x="2407" y="28675"/>
                      <a:pt x="3515" y="29783"/>
                    </a:cubicBezTo>
                    <a:cubicBezTo>
                      <a:pt x="3579" y="29815"/>
                      <a:pt x="3579" y="29815"/>
                      <a:pt x="3610" y="29815"/>
                    </a:cubicBezTo>
                    <a:lnTo>
                      <a:pt x="3610" y="29910"/>
                    </a:lnTo>
                    <a:lnTo>
                      <a:pt x="3642" y="29910"/>
                    </a:lnTo>
                    <a:cubicBezTo>
                      <a:pt x="3642" y="29973"/>
                      <a:pt x="3642" y="30037"/>
                      <a:pt x="3737" y="30068"/>
                    </a:cubicBezTo>
                    <a:cubicBezTo>
                      <a:pt x="4312" y="30572"/>
                      <a:pt x="5057" y="30820"/>
                      <a:pt x="5803" y="30820"/>
                    </a:cubicBezTo>
                    <a:cubicBezTo>
                      <a:pt x="6699" y="30820"/>
                      <a:pt x="7597" y="30461"/>
                      <a:pt x="8202" y="29752"/>
                    </a:cubicBezTo>
                    <a:cubicBezTo>
                      <a:pt x="8677" y="29182"/>
                      <a:pt x="8899" y="28422"/>
                      <a:pt x="8899" y="27693"/>
                    </a:cubicBezTo>
                    <a:cubicBezTo>
                      <a:pt x="10578" y="26458"/>
                      <a:pt x="12066" y="25065"/>
                      <a:pt x="13428" y="23513"/>
                    </a:cubicBezTo>
                    <a:cubicBezTo>
                      <a:pt x="15116" y="24769"/>
                      <a:pt x="17072" y="25783"/>
                      <a:pt x="18919" y="25783"/>
                    </a:cubicBezTo>
                    <a:cubicBezTo>
                      <a:pt x="20051" y="25783"/>
                      <a:pt x="21142" y="25402"/>
                      <a:pt x="22105" y="24463"/>
                    </a:cubicBezTo>
                    <a:cubicBezTo>
                      <a:pt x="23942" y="22690"/>
                      <a:pt x="23593" y="20156"/>
                      <a:pt x="22580" y="17718"/>
                    </a:cubicBezTo>
                    <a:cubicBezTo>
                      <a:pt x="23910" y="16989"/>
                      <a:pt x="25177" y="16166"/>
                      <a:pt x="26159" y="15089"/>
                    </a:cubicBezTo>
                    <a:cubicBezTo>
                      <a:pt x="27425" y="14962"/>
                      <a:pt x="28502" y="13791"/>
                      <a:pt x="28471" y="12492"/>
                    </a:cubicBezTo>
                    <a:cubicBezTo>
                      <a:pt x="28439" y="11178"/>
                      <a:pt x="27357" y="9895"/>
                      <a:pt x="25987" y="9895"/>
                    </a:cubicBezTo>
                    <a:cubicBezTo>
                      <a:pt x="25970" y="9895"/>
                      <a:pt x="25954" y="9895"/>
                      <a:pt x="25937" y="9895"/>
                    </a:cubicBezTo>
                    <a:cubicBezTo>
                      <a:pt x="25462" y="9895"/>
                      <a:pt x="25019" y="10117"/>
                      <a:pt x="24639" y="10370"/>
                    </a:cubicBezTo>
                    <a:cubicBezTo>
                      <a:pt x="24639" y="10275"/>
                      <a:pt x="24544" y="10149"/>
                      <a:pt x="24385" y="10149"/>
                    </a:cubicBezTo>
                    <a:cubicBezTo>
                      <a:pt x="22928" y="9864"/>
                      <a:pt x="21472" y="9705"/>
                      <a:pt x="19983" y="9579"/>
                    </a:cubicBezTo>
                    <a:cubicBezTo>
                      <a:pt x="20110" y="8882"/>
                      <a:pt x="20237" y="8122"/>
                      <a:pt x="20268" y="7425"/>
                    </a:cubicBezTo>
                    <a:cubicBezTo>
                      <a:pt x="20458" y="5398"/>
                      <a:pt x="20870" y="2358"/>
                      <a:pt x="19128" y="838"/>
                    </a:cubicBezTo>
                    <a:cubicBezTo>
                      <a:pt x="18509" y="307"/>
                      <a:pt x="17779" y="94"/>
                      <a:pt x="17028" y="94"/>
                    </a:cubicBezTo>
                    <a:cubicBezTo>
                      <a:pt x="15898" y="94"/>
                      <a:pt x="14721" y="577"/>
                      <a:pt x="13808" y="1186"/>
                    </a:cubicBezTo>
                    <a:cubicBezTo>
                      <a:pt x="12763" y="1915"/>
                      <a:pt x="11844" y="2865"/>
                      <a:pt x="11021" y="3878"/>
                    </a:cubicBezTo>
                    <a:cubicBezTo>
                      <a:pt x="9912" y="3213"/>
                      <a:pt x="8677" y="2706"/>
                      <a:pt x="7379" y="2358"/>
                    </a:cubicBezTo>
                    <a:lnTo>
                      <a:pt x="7221" y="2358"/>
                    </a:lnTo>
                    <a:cubicBezTo>
                      <a:pt x="6983" y="1109"/>
                      <a:pt x="5935" y="0"/>
                      <a:pt x="465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" name="Google Shape;2500;p5">
              <a:extLst>
                <a:ext uri="{FF2B5EF4-FFF2-40B4-BE49-F238E27FC236}">
                  <a16:creationId xmlns:a16="http://schemas.microsoft.com/office/drawing/2014/main" id="{E9AF776D-DC88-DEC1-3BDF-D748043E2659}"/>
                </a:ext>
              </a:extLst>
            </p:cNvPr>
            <p:cNvGrpSpPr/>
            <p:nvPr/>
          </p:nvGrpSpPr>
          <p:grpSpPr>
            <a:xfrm>
              <a:off x="6116139" y="4384510"/>
              <a:ext cx="117897" cy="121146"/>
              <a:chOff x="2002763" y="309661"/>
              <a:chExt cx="83901" cy="88726"/>
            </a:xfrm>
          </p:grpSpPr>
          <p:sp>
            <p:nvSpPr>
              <p:cNvPr id="9" name="Google Shape;2501;p5">
                <a:extLst>
                  <a:ext uri="{FF2B5EF4-FFF2-40B4-BE49-F238E27FC236}">
                    <a16:creationId xmlns:a16="http://schemas.microsoft.com/office/drawing/2014/main" id="{DE6CF6DA-0FEA-C45C-21FA-377ECB706936}"/>
                  </a:ext>
                </a:extLst>
              </p:cNvPr>
              <p:cNvSpPr/>
              <p:nvPr/>
            </p:nvSpPr>
            <p:spPr>
              <a:xfrm>
                <a:off x="2002763" y="309661"/>
                <a:ext cx="83901" cy="88726"/>
              </a:xfrm>
              <a:custGeom>
                <a:avLst/>
                <a:gdLst/>
                <a:ahLst/>
                <a:cxnLst/>
                <a:rect l="l" t="t" r="r" b="b"/>
                <a:pathLst>
                  <a:path w="3991" h="4220" extrusionOk="0">
                    <a:moveTo>
                      <a:pt x="1591" y="902"/>
                    </a:moveTo>
                    <a:cubicBezTo>
                      <a:pt x="1782" y="902"/>
                      <a:pt x="1976" y="959"/>
                      <a:pt x="2154" y="1084"/>
                    </a:cubicBezTo>
                    <a:cubicBezTo>
                      <a:pt x="2310" y="1162"/>
                      <a:pt x="2166" y="1369"/>
                      <a:pt x="2022" y="1369"/>
                    </a:cubicBezTo>
                    <a:cubicBezTo>
                      <a:pt x="1991" y="1369"/>
                      <a:pt x="1960" y="1360"/>
                      <a:pt x="1932" y="1337"/>
                    </a:cubicBezTo>
                    <a:cubicBezTo>
                      <a:pt x="1814" y="1262"/>
                      <a:pt x="1678" y="1227"/>
                      <a:pt x="1542" y="1227"/>
                    </a:cubicBezTo>
                    <a:cubicBezTo>
                      <a:pt x="1277" y="1227"/>
                      <a:pt x="1013" y="1361"/>
                      <a:pt x="887" y="1591"/>
                    </a:cubicBezTo>
                    <a:cubicBezTo>
                      <a:pt x="856" y="1633"/>
                      <a:pt x="817" y="1651"/>
                      <a:pt x="781" y="1651"/>
                    </a:cubicBezTo>
                    <a:cubicBezTo>
                      <a:pt x="708" y="1651"/>
                      <a:pt x="644" y="1580"/>
                      <a:pt x="666" y="1496"/>
                    </a:cubicBezTo>
                    <a:cubicBezTo>
                      <a:pt x="835" y="1135"/>
                      <a:pt x="1204" y="902"/>
                      <a:pt x="1591" y="902"/>
                    </a:cubicBezTo>
                    <a:close/>
                    <a:moveTo>
                      <a:pt x="1923" y="0"/>
                    </a:moveTo>
                    <a:cubicBezTo>
                      <a:pt x="1874" y="0"/>
                      <a:pt x="1824" y="3"/>
                      <a:pt x="1774" y="7"/>
                    </a:cubicBezTo>
                    <a:cubicBezTo>
                      <a:pt x="761" y="71"/>
                      <a:pt x="32" y="957"/>
                      <a:pt x="1" y="1939"/>
                    </a:cubicBezTo>
                    <a:cubicBezTo>
                      <a:pt x="32" y="1939"/>
                      <a:pt x="127" y="1971"/>
                      <a:pt x="127" y="2066"/>
                    </a:cubicBezTo>
                    <a:cubicBezTo>
                      <a:pt x="32" y="3143"/>
                      <a:pt x="824" y="4219"/>
                      <a:pt x="1901" y="4219"/>
                    </a:cubicBezTo>
                    <a:lnTo>
                      <a:pt x="1964" y="4124"/>
                    </a:lnTo>
                    <a:cubicBezTo>
                      <a:pt x="2018" y="4071"/>
                      <a:pt x="2077" y="4051"/>
                      <a:pt x="2134" y="4051"/>
                    </a:cubicBezTo>
                    <a:cubicBezTo>
                      <a:pt x="2213" y="4051"/>
                      <a:pt x="2289" y="4088"/>
                      <a:pt x="2344" y="4124"/>
                    </a:cubicBezTo>
                    <a:cubicBezTo>
                      <a:pt x="3357" y="3839"/>
                      <a:pt x="3991" y="2731"/>
                      <a:pt x="3801" y="1717"/>
                    </a:cubicBezTo>
                    <a:cubicBezTo>
                      <a:pt x="3620" y="845"/>
                      <a:pt x="2867" y="0"/>
                      <a:pt x="1923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" name="Google Shape;2502;p5">
                <a:extLst>
                  <a:ext uri="{FF2B5EF4-FFF2-40B4-BE49-F238E27FC236}">
                    <a16:creationId xmlns:a16="http://schemas.microsoft.com/office/drawing/2014/main" id="{B44E58C8-D41C-7D5F-CC9A-FA36CC99FCE9}"/>
                  </a:ext>
                </a:extLst>
              </p:cNvPr>
              <p:cNvSpPr/>
              <p:nvPr/>
            </p:nvSpPr>
            <p:spPr>
              <a:xfrm>
                <a:off x="2013422" y="326397"/>
                <a:ext cx="36621" cy="19763"/>
              </a:xfrm>
              <a:custGeom>
                <a:avLst/>
                <a:gdLst/>
                <a:ahLst/>
                <a:cxnLst/>
                <a:rect l="l" t="t" r="r" b="b"/>
                <a:pathLst>
                  <a:path w="1742" h="940" extrusionOk="0">
                    <a:moveTo>
                      <a:pt x="993" y="0"/>
                    </a:moveTo>
                    <a:cubicBezTo>
                      <a:pt x="903" y="0"/>
                      <a:pt x="813" y="11"/>
                      <a:pt x="729" y="35"/>
                    </a:cubicBezTo>
                    <a:cubicBezTo>
                      <a:pt x="412" y="130"/>
                      <a:pt x="127" y="351"/>
                      <a:pt x="0" y="636"/>
                    </a:cubicBezTo>
                    <a:cubicBezTo>
                      <a:pt x="0" y="763"/>
                      <a:pt x="64" y="858"/>
                      <a:pt x="127" y="921"/>
                    </a:cubicBezTo>
                    <a:cubicBezTo>
                      <a:pt x="159" y="932"/>
                      <a:pt x="197" y="939"/>
                      <a:pt x="236" y="939"/>
                    </a:cubicBezTo>
                    <a:cubicBezTo>
                      <a:pt x="313" y="939"/>
                      <a:pt x="391" y="911"/>
                      <a:pt x="412" y="826"/>
                    </a:cubicBezTo>
                    <a:cubicBezTo>
                      <a:pt x="475" y="668"/>
                      <a:pt x="634" y="605"/>
                      <a:pt x="792" y="573"/>
                    </a:cubicBezTo>
                    <a:cubicBezTo>
                      <a:pt x="857" y="555"/>
                      <a:pt x="919" y="547"/>
                      <a:pt x="978" y="547"/>
                    </a:cubicBezTo>
                    <a:cubicBezTo>
                      <a:pt x="1120" y="547"/>
                      <a:pt x="1241" y="592"/>
                      <a:pt x="1330" y="636"/>
                    </a:cubicBezTo>
                    <a:cubicBezTo>
                      <a:pt x="1375" y="659"/>
                      <a:pt x="1452" y="681"/>
                      <a:pt x="1515" y="681"/>
                    </a:cubicBezTo>
                    <a:cubicBezTo>
                      <a:pt x="1541" y="681"/>
                      <a:pt x="1565" y="677"/>
                      <a:pt x="1584" y="668"/>
                    </a:cubicBezTo>
                    <a:cubicBezTo>
                      <a:pt x="1679" y="636"/>
                      <a:pt x="1742" y="510"/>
                      <a:pt x="1742" y="446"/>
                    </a:cubicBezTo>
                    <a:cubicBezTo>
                      <a:pt x="1742" y="351"/>
                      <a:pt x="1710" y="288"/>
                      <a:pt x="1647" y="193"/>
                    </a:cubicBezTo>
                    <a:cubicBezTo>
                      <a:pt x="1584" y="161"/>
                      <a:pt x="1520" y="130"/>
                      <a:pt x="1425" y="66"/>
                    </a:cubicBezTo>
                    <a:cubicBezTo>
                      <a:pt x="1288" y="27"/>
                      <a:pt x="1139" y="0"/>
                      <a:pt x="993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0" name="Google Shape;2489;p5">
            <a:extLst>
              <a:ext uri="{FF2B5EF4-FFF2-40B4-BE49-F238E27FC236}">
                <a16:creationId xmlns:a16="http://schemas.microsoft.com/office/drawing/2014/main" id="{1B333301-F5EC-A692-2F04-A0E4B62C9A72}"/>
              </a:ext>
            </a:extLst>
          </p:cNvPr>
          <p:cNvGrpSpPr/>
          <p:nvPr/>
        </p:nvGrpSpPr>
        <p:grpSpPr>
          <a:xfrm>
            <a:off x="11469215" y="1787642"/>
            <a:ext cx="746887" cy="759068"/>
            <a:chOff x="6050758" y="3857638"/>
            <a:chExt cx="599204" cy="648018"/>
          </a:xfrm>
        </p:grpSpPr>
        <p:grpSp>
          <p:nvGrpSpPr>
            <p:cNvPr id="21" name="Google Shape;2490;p5">
              <a:extLst>
                <a:ext uri="{FF2B5EF4-FFF2-40B4-BE49-F238E27FC236}">
                  <a16:creationId xmlns:a16="http://schemas.microsoft.com/office/drawing/2014/main" id="{5BB4AC16-5A38-EEAC-DA72-D7914B42D61A}"/>
                </a:ext>
              </a:extLst>
            </p:cNvPr>
            <p:cNvGrpSpPr/>
            <p:nvPr/>
          </p:nvGrpSpPr>
          <p:grpSpPr>
            <a:xfrm>
              <a:off x="6050758" y="3857638"/>
              <a:ext cx="599204" cy="648012"/>
              <a:chOff x="1496783" y="89788"/>
              <a:chExt cx="599204" cy="648012"/>
            </a:xfrm>
          </p:grpSpPr>
          <p:sp>
            <p:nvSpPr>
              <p:cNvPr id="25" name="Google Shape;2491;p5">
                <a:extLst>
                  <a:ext uri="{FF2B5EF4-FFF2-40B4-BE49-F238E27FC236}">
                    <a16:creationId xmlns:a16="http://schemas.microsoft.com/office/drawing/2014/main" id="{C4C4E46D-216B-7B5D-C09F-5F93B49A9414}"/>
                  </a:ext>
                </a:extLst>
              </p:cNvPr>
              <p:cNvSpPr/>
              <p:nvPr/>
            </p:nvSpPr>
            <p:spPr>
              <a:xfrm>
                <a:off x="1572004" y="634803"/>
                <a:ext cx="38639" cy="54539"/>
              </a:xfrm>
              <a:custGeom>
                <a:avLst/>
                <a:gdLst/>
                <a:ahLst/>
                <a:cxnLst/>
                <a:rect l="l" t="t" r="r" b="b"/>
                <a:pathLst>
                  <a:path w="1838" h="2594" extrusionOk="0">
                    <a:moveTo>
                      <a:pt x="1575" y="0"/>
                    </a:moveTo>
                    <a:cubicBezTo>
                      <a:pt x="1559" y="0"/>
                      <a:pt x="1542" y="7"/>
                      <a:pt x="1521" y="28"/>
                    </a:cubicBezTo>
                    <a:cubicBezTo>
                      <a:pt x="1046" y="60"/>
                      <a:pt x="666" y="345"/>
                      <a:pt x="381" y="757"/>
                    </a:cubicBezTo>
                    <a:cubicBezTo>
                      <a:pt x="64" y="1295"/>
                      <a:pt x="1" y="1929"/>
                      <a:pt x="159" y="2435"/>
                    </a:cubicBezTo>
                    <a:cubicBezTo>
                      <a:pt x="191" y="2562"/>
                      <a:pt x="317" y="2594"/>
                      <a:pt x="412" y="2594"/>
                    </a:cubicBezTo>
                    <a:cubicBezTo>
                      <a:pt x="539" y="2562"/>
                      <a:pt x="634" y="2435"/>
                      <a:pt x="571" y="2309"/>
                    </a:cubicBezTo>
                    <a:cubicBezTo>
                      <a:pt x="349" y="1390"/>
                      <a:pt x="1014" y="757"/>
                      <a:pt x="1647" y="567"/>
                    </a:cubicBezTo>
                    <a:cubicBezTo>
                      <a:pt x="1774" y="535"/>
                      <a:pt x="1837" y="408"/>
                      <a:pt x="1806" y="250"/>
                    </a:cubicBezTo>
                    <a:cubicBezTo>
                      <a:pt x="1774" y="123"/>
                      <a:pt x="1742" y="60"/>
                      <a:pt x="1647" y="28"/>
                    </a:cubicBezTo>
                    <a:cubicBezTo>
                      <a:pt x="1626" y="28"/>
                      <a:pt x="1605" y="0"/>
                      <a:pt x="1575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" name="Google Shape;2492;p5">
                <a:extLst>
                  <a:ext uri="{FF2B5EF4-FFF2-40B4-BE49-F238E27FC236}">
                    <a16:creationId xmlns:a16="http://schemas.microsoft.com/office/drawing/2014/main" id="{48B78A99-DEB3-188A-1310-130B3C5860B6}"/>
                  </a:ext>
                </a:extLst>
              </p:cNvPr>
              <p:cNvSpPr/>
              <p:nvPr/>
            </p:nvSpPr>
            <p:spPr>
              <a:xfrm>
                <a:off x="1544043" y="99712"/>
                <a:ext cx="99226" cy="92931"/>
              </a:xfrm>
              <a:custGeom>
                <a:avLst/>
                <a:gdLst/>
                <a:ahLst/>
                <a:cxnLst/>
                <a:rect l="l" t="t" r="r" b="b"/>
                <a:pathLst>
                  <a:path w="4720" h="4420" extrusionOk="0">
                    <a:moveTo>
                      <a:pt x="806" y="2490"/>
                    </a:moveTo>
                    <a:cubicBezTo>
                      <a:pt x="873" y="2490"/>
                      <a:pt x="937" y="2530"/>
                      <a:pt x="951" y="2615"/>
                    </a:cubicBezTo>
                    <a:cubicBezTo>
                      <a:pt x="1046" y="3153"/>
                      <a:pt x="1362" y="3533"/>
                      <a:pt x="1901" y="3660"/>
                    </a:cubicBezTo>
                    <a:cubicBezTo>
                      <a:pt x="2059" y="3691"/>
                      <a:pt x="2027" y="3881"/>
                      <a:pt x="1869" y="3881"/>
                    </a:cubicBezTo>
                    <a:cubicBezTo>
                      <a:pt x="1267" y="3850"/>
                      <a:pt x="634" y="3311"/>
                      <a:pt x="634" y="2678"/>
                    </a:cubicBezTo>
                    <a:cubicBezTo>
                      <a:pt x="634" y="2554"/>
                      <a:pt x="722" y="2490"/>
                      <a:pt x="806" y="2490"/>
                    </a:cubicBezTo>
                    <a:close/>
                    <a:moveTo>
                      <a:pt x="2372" y="1"/>
                    </a:moveTo>
                    <a:cubicBezTo>
                      <a:pt x="2290" y="1"/>
                      <a:pt x="2206" y="6"/>
                      <a:pt x="2122" y="18"/>
                    </a:cubicBezTo>
                    <a:cubicBezTo>
                      <a:pt x="761" y="208"/>
                      <a:pt x="1" y="1474"/>
                      <a:pt x="127" y="2741"/>
                    </a:cubicBezTo>
                    <a:cubicBezTo>
                      <a:pt x="396" y="3763"/>
                      <a:pt x="1259" y="4420"/>
                      <a:pt x="2289" y="4420"/>
                    </a:cubicBezTo>
                    <a:cubicBezTo>
                      <a:pt x="2472" y="4420"/>
                      <a:pt x="2660" y="4399"/>
                      <a:pt x="2851" y="4356"/>
                    </a:cubicBezTo>
                    <a:cubicBezTo>
                      <a:pt x="3959" y="4103"/>
                      <a:pt x="4719" y="3090"/>
                      <a:pt x="4529" y="1949"/>
                    </a:cubicBezTo>
                    <a:cubicBezTo>
                      <a:pt x="4353" y="921"/>
                      <a:pt x="3440" y="1"/>
                      <a:pt x="2372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" name="Google Shape;2493;p5">
                <a:extLst>
                  <a:ext uri="{FF2B5EF4-FFF2-40B4-BE49-F238E27FC236}">
                    <a16:creationId xmlns:a16="http://schemas.microsoft.com/office/drawing/2014/main" id="{41B610D0-BE54-4F42-A668-7BFDF949F05D}"/>
                  </a:ext>
                </a:extLst>
              </p:cNvPr>
              <p:cNvSpPr/>
              <p:nvPr/>
            </p:nvSpPr>
            <p:spPr>
              <a:xfrm>
                <a:off x="1556026" y="149708"/>
                <a:ext cx="33300" cy="34271"/>
              </a:xfrm>
              <a:custGeom>
                <a:avLst/>
                <a:gdLst/>
                <a:ahLst/>
                <a:cxnLst/>
                <a:rect l="l" t="t" r="r" b="b"/>
                <a:pathLst>
                  <a:path w="1584" h="1630" extrusionOk="0">
                    <a:moveTo>
                      <a:pt x="262" y="1"/>
                    </a:moveTo>
                    <a:cubicBezTo>
                      <a:pt x="247" y="1"/>
                      <a:pt x="233" y="4"/>
                      <a:pt x="222" y="15"/>
                    </a:cubicBezTo>
                    <a:cubicBezTo>
                      <a:pt x="127" y="15"/>
                      <a:pt x="1" y="142"/>
                      <a:pt x="1" y="300"/>
                    </a:cubicBezTo>
                    <a:cubicBezTo>
                      <a:pt x="1" y="965"/>
                      <a:pt x="634" y="1598"/>
                      <a:pt x="1331" y="1630"/>
                    </a:cubicBezTo>
                    <a:cubicBezTo>
                      <a:pt x="1489" y="1630"/>
                      <a:pt x="1584" y="1567"/>
                      <a:pt x="1584" y="1440"/>
                    </a:cubicBezTo>
                    <a:cubicBezTo>
                      <a:pt x="1584" y="1282"/>
                      <a:pt x="1489" y="1187"/>
                      <a:pt x="1394" y="1155"/>
                    </a:cubicBezTo>
                    <a:cubicBezTo>
                      <a:pt x="919" y="1092"/>
                      <a:pt x="602" y="712"/>
                      <a:pt x="507" y="205"/>
                    </a:cubicBezTo>
                    <a:cubicBezTo>
                      <a:pt x="507" y="142"/>
                      <a:pt x="444" y="46"/>
                      <a:pt x="349" y="15"/>
                    </a:cubicBezTo>
                    <a:cubicBezTo>
                      <a:pt x="328" y="15"/>
                      <a:pt x="293" y="1"/>
                      <a:pt x="262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" name="Google Shape;2494;p5">
                <a:extLst>
                  <a:ext uri="{FF2B5EF4-FFF2-40B4-BE49-F238E27FC236}">
                    <a16:creationId xmlns:a16="http://schemas.microsoft.com/office/drawing/2014/main" id="{3E3410F2-2C5B-48F6-FEEF-55EB10EC39A7}"/>
                  </a:ext>
                </a:extLst>
              </p:cNvPr>
              <p:cNvSpPr/>
              <p:nvPr/>
            </p:nvSpPr>
            <p:spPr>
              <a:xfrm>
                <a:off x="2002763" y="309661"/>
                <a:ext cx="83901" cy="88726"/>
              </a:xfrm>
              <a:custGeom>
                <a:avLst/>
                <a:gdLst/>
                <a:ahLst/>
                <a:cxnLst/>
                <a:rect l="l" t="t" r="r" b="b"/>
                <a:pathLst>
                  <a:path w="3991" h="4220" extrusionOk="0">
                    <a:moveTo>
                      <a:pt x="1591" y="902"/>
                    </a:moveTo>
                    <a:cubicBezTo>
                      <a:pt x="1782" y="902"/>
                      <a:pt x="1976" y="959"/>
                      <a:pt x="2154" y="1084"/>
                    </a:cubicBezTo>
                    <a:cubicBezTo>
                      <a:pt x="2310" y="1162"/>
                      <a:pt x="2166" y="1369"/>
                      <a:pt x="2022" y="1369"/>
                    </a:cubicBezTo>
                    <a:cubicBezTo>
                      <a:pt x="1991" y="1369"/>
                      <a:pt x="1960" y="1360"/>
                      <a:pt x="1932" y="1337"/>
                    </a:cubicBezTo>
                    <a:cubicBezTo>
                      <a:pt x="1814" y="1262"/>
                      <a:pt x="1678" y="1227"/>
                      <a:pt x="1542" y="1227"/>
                    </a:cubicBezTo>
                    <a:cubicBezTo>
                      <a:pt x="1277" y="1227"/>
                      <a:pt x="1013" y="1361"/>
                      <a:pt x="887" y="1591"/>
                    </a:cubicBezTo>
                    <a:cubicBezTo>
                      <a:pt x="856" y="1633"/>
                      <a:pt x="817" y="1651"/>
                      <a:pt x="781" y="1651"/>
                    </a:cubicBezTo>
                    <a:cubicBezTo>
                      <a:pt x="708" y="1651"/>
                      <a:pt x="644" y="1580"/>
                      <a:pt x="666" y="1496"/>
                    </a:cubicBezTo>
                    <a:cubicBezTo>
                      <a:pt x="835" y="1135"/>
                      <a:pt x="1204" y="902"/>
                      <a:pt x="1591" y="902"/>
                    </a:cubicBezTo>
                    <a:close/>
                    <a:moveTo>
                      <a:pt x="1923" y="0"/>
                    </a:moveTo>
                    <a:cubicBezTo>
                      <a:pt x="1874" y="0"/>
                      <a:pt x="1824" y="3"/>
                      <a:pt x="1774" y="7"/>
                    </a:cubicBezTo>
                    <a:cubicBezTo>
                      <a:pt x="761" y="71"/>
                      <a:pt x="32" y="957"/>
                      <a:pt x="1" y="1939"/>
                    </a:cubicBezTo>
                    <a:cubicBezTo>
                      <a:pt x="32" y="1939"/>
                      <a:pt x="127" y="1971"/>
                      <a:pt x="127" y="2066"/>
                    </a:cubicBezTo>
                    <a:cubicBezTo>
                      <a:pt x="32" y="3143"/>
                      <a:pt x="824" y="4219"/>
                      <a:pt x="1901" y="4219"/>
                    </a:cubicBezTo>
                    <a:lnTo>
                      <a:pt x="1964" y="4124"/>
                    </a:lnTo>
                    <a:cubicBezTo>
                      <a:pt x="2018" y="4071"/>
                      <a:pt x="2077" y="4051"/>
                      <a:pt x="2134" y="4051"/>
                    </a:cubicBezTo>
                    <a:cubicBezTo>
                      <a:pt x="2213" y="4051"/>
                      <a:pt x="2289" y="4088"/>
                      <a:pt x="2344" y="4124"/>
                    </a:cubicBezTo>
                    <a:cubicBezTo>
                      <a:pt x="3357" y="3839"/>
                      <a:pt x="3991" y="2731"/>
                      <a:pt x="3801" y="1717"/>
                    </a:cubicBezTo>
                    <a:cubicBezTo>
                      <a:pt x="3620" y="845"/>
                      <a:pt x="2867" y="0"/>
                      <a:pt x="1923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" name="Google Shape;2495;p5">
                <a:extLst>
                  <a:ext uri="{FF2B5EF4-FFF2-40B4-BE49-F238E27FC236}">
                    <a16:creationId xmlns:a16="http://schemas.microsoft.com/office/drawing/2014/main" id="{93D2BDFB-5E1C-7A96-A68F-1C89C35CF183}"/>
                  </a:ext>
                </a:extLst>
              </p:cNvPr>
              <p:cNvSpPr/>
              <p:nvPr/>
            </p:nvSpPr>
            <p:spPr>
              <a:xfrm>
                <a:off x="1703775" y="355536"/>
                <a:ext cx="111251" cy="86854"/>
              </a:xfrm>
              <a:custGeom>
                <a:avLst/>
                <a:gdLst/>
                <a:ahLst/>
                <a:cxnLst/>
                <a:rect l="l" t="t" r="r" b="b"/>
                <a:pathLst>
                  <a:path w="5292" h="4131" extrusionOk="0">
                    <a:moveTo>
                      <a:pt x="2231" y="1181"/>
                    </a:moveTo>
                    <a:cubicBezTo>
                      <a:pt x="2249" y="1181"/>
                      <a:pt x="2266" y="1182"/>
                      <a:pt x="2283" y="1182"/>
                    </a:cubicBezTo>
                    <a:cubicBezTo>
                      <a:pt x="2488" y="1212"/>
                      <a:pt x="2477" y="1538"/>
                      <a:pt x="2274" y="1538"/>
                    </a:cubicBezTo>
                    <a:cubicBezTo>
                      <a:pt x="2258" y="1538"/>
                      <a:pt x="2239" y="1535"/>
                      <a:pt x="2220" y="1531"/>
                    </a:cubicBezTo>
                    <a:cubicBezTo>
                      <a:pt x="2206" y="1530"/>
                      <a:pt x="2191" y="1529"/>
                      <a:pt x="2177" y="1529"/>
                    </a:cubicBezTo>
                    <a:cubicBezTo>
                      <a:pt x="1653" y="1529"/>
                      <a:pt x="1146" y="2083"/>
                      <a:pt x="1238" y="2607"/>
                    </a:cubicBezTo>
                    <a:cubicBezTo>
                      <a:pt x="1238" y="2694"/>
                      <a:pt x="1181" y="2743"/>
                      <a:pt x="1124" y="2743"/>
                    </a:cubicBezTo>
                    <a:cubicBezTo>
                      <a:pt x="1077" y="2743"/>
                      <a:pt x="1031" y="2710"/>
                      <a:pt x="1017" y="2639"/>
                    </a:cubicBezTo>
                    <a:cubicBezTo>
                      <a:pt x="800" y="1865"/>
                      <a:pt x="1461" y="1181"/>
                      <a:pt x="2231" y="1181"/>
                    </a:cubicBezTo>
                    <a:close/>
                    <a:moveTo>
                      <a:pt x="2939" y="1"/>
                    </a:moveTo>
                    <a:cubicBezTo>
                      <a:pt x="1855" y="1"/>
                      <a:pt x="1" y="1089"/>
                      <a:pt x="541" y="2291"/>
                    </a:cubicBezTo>
                    <a:cubicBezTo>
                      <a:pt x="569" y="2485"/>
                      <a:pt x="500" y="2582"/>
                      <a:pt x="376" y="2582"/>
                    </a:cubicBezTo>
                    <a:cubicBezTo>
                      <a:pt x="358" y="2582"/>
                      <a:pt x="340" y="2580"/>
                      <a:pt x="320" y="2576"/>
                    </a:cubicBezTo>
                    <a:lnTo>
                      <a:pt x="320" y="2576"/>
                    </a:lnTo>
                    <a:cubicBezTo>
                      <a:pt x="700" y="3241"/>
                      <a:pt x="1238" y="3811"/>
                      <a:pt x="1998" y="4032"/>
                    </a:cubicBezTo>
                    <a:cubicBezTo>
                      <a:pt x="2210" y="4099"/>
                      <a:pt x="2425" y="4130"/>
                      <a:pt x="2639" y="4130"/>
                    </a:cubicBezTo>
                    <a:cubicBezTo>
                      <a:pt x="3450" y="4130"/>
                      <a:pt x="4232" y="3676"/>
                      <a:pt x="4658" y="2924"/>
                    </a:cubicBezTo>
                    <a:cubicBezTo>
                      <a:pt x="5292" y="1752"/>
                      <a:pt x="4500" y="169"/>
                      <a:pt x="3107" y="11"/>
                    </a:cubicBezTo>
                    <a:cubicBezTo>
                      <a:pt x="3053" y="4"/>
                      <a:pt x="2997" y="1"/>
                      <a:pt x="2939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" name="Google Shape;2496;p5">
                <a:extLst>
                  <a:ext uri="{FF2B5EF4-FFF2-40B4-BE49-F238E27FC236}">
                    <a16:creationId xmlns:a16="http://schemas.microsoft.com/office/drawing/2014/main" id="{CDD8B08D-4FA2-E0CE-3EB1-145204EB55C3}"/>
                  </a:ext>
                </a:extLst>
              </p:cNvPr>
              <p:cNvSpPr/>
              <p:nvPr/>
            </p:nvSpPr>
            <p:spPr>
              <a:xfrm>
                <a:off x="1699171" y="345760"/>
                <a:ext cx="117810" cy="107900"/>
              </a:xfrm>
              <a:custGeom>
                <a:avLst/>
                <a:gdLst/>
                <a:ahLst/>
                <a:cxnLst/>
                <a:rect l="l" t="t" r="r" b="b"/>
                <a:pathLst>
                  <a:path w="5604" h="5132" extrusionOk="0">
                    <a:moveTo>
                      <a:pt x="3047" y="621"/>
                    </a:moveTo>
                    <a:cubicBezTo>
                      <a:pt x="3112" y="621"/>
                      <a:pt x="3173" y="625"/>
                      <a:pt x="3231" y="634"/>
                    </a:cubicBezTo>
                    <a:cubicBezTo>
                      <a:pt x="3927" y="666"/>
                      <a:pt x="4434" y="1046"/>
                      <a:pt x="4751" y="1616"/>
                    </a:cubicBezTo>
                    <a:cubicBezTo>
                      <a:pt x="5036" y="2154"/>
                      <a:pt x="5067" y="2851"/>
                      <a:pt x="4751" y="3389"/>
                    </a:cubicBezTo>
                    <a:cubicBezTo>
                      <a:pt x="4372" y="4121"/>
                      <a:pt x="3611" y="4551"/>
                      <a:pt x="2820" y="4551"/>
                    </a:cubicBezTo>
                    <a:cubicBezTo>
                      <a:pt x="2619" y="4551"/>
                      <a:pt x="2416" y="4524"/>
                      <a:pt x="2217" y="4466"/>
                    </a:cubicBezTo>
                    <a:cubicBezTo>
                      <a:pt x="2122" y="4434"/>
                      <a:pt x="2059" y="4434"/>
                      <a:pt x="1964" y="4371"/>
                    </a:cubicBezTo>
                    <a:cubicBezTo>
                      <a:pt x="1457" y="4149"/>
                      <a:pt x="1014" y="3737"/>
                      <a:pt x="665" y="3167"/>
                    </a:cubicBezTo>
                    <a:lnTo>
                      <a:pt x="792" y="3041"/>
                    </a:lnTo>
                    <a:cubicBezTo>
                      <a:pt x="824" y="2946"/>
                      <a:pt x="824" y="2851"/>
                      <a:pt x="792" y="2756"/>
                    </a:cubicBezTo>
                    <a:cubicBezTo>
                      <a:pt x="634" y="2407"/>
                      <a:pt x="697" y="2059"/>
                      <a:pt x="951" y="1679"/>
                    </a:cubicBezTo>
                    <a:cubicBezTo>
                      <a:pt x="1411" y="1045"/>
                      <a:pt x="2396" y="621"/>
                      <a:pt x="3047" y="621"/>
                    </a:cubicBezTo>
                    <a:close/>
                    <a:moveTo>
                      <a:pt x="3110" y="1"/>
                    </a:moveTo>
                    <a:cubicBezTo>
                      <a:pt x="2993" y="1"/>
                      <a:pt x="2874" y="11"/>
                      <a:pt x="2756" y="32"/>
                    </a:cubicBezTo>
                    <a:cubicBezTo>
                      <a:pt x="1742" y="190"/>
                      <a:pt x="190" y="1109"/>
                      <a:pt x="159" y="2249"/>
                    </a:cubicBezTo>
                    <a:cubicBezTo>
                      <a:pt x="127" y="2249"/>
                      <a:pt x="32" y="2281"/>
                      <a:pt x="32" y="2312"/>
                    </a:cubicBezTo>
                    <a:cubicBezTo>
                      <a:pt x="1" y="3846"/>
                      <a:pt x="1361" y="5131"/>
                      <a:pt x="2859" y="5131"/>
                    </a:cubicBezTo>
                    <a:cubicBezTo>
                      <a:pt x="2878" y="5131"/>
                      <a:pt x="2896" y="5131"/>
                      <a:pt x="2914" y="5131"/>
                    </a:cubicBezTo>
                    <a:cubicBezTo>
                      <a:pt x="4276" y="5099"/>
                      <a:pt x="5543" y="3959"/>
                      <a:pt x="5574" y="2566"/>
                    </a:cubicBezTo>
                    <a:cubicBezTo>
                      <a:pt x="5603" y="1230"/>
                      <a:pt x="4408" y="1"/>
                      <a:pt x="311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2497;p5">
                <a:extLst>
                  <a:ext uri="{FF2B5EF4-FFF2-40B4-BE49-F238E27FC236}">
                    <a16:creationId xmlns:a16="http://schemas.microsoft.com/office/drawing/2014/main" id="{3B65B450-9D60-9AE7-89F9-B59A09E970DA}"/>
                  </a:ext>
                </a:extLst>
              </p:cNvPr>
              <p:cNvSpPr/>
              <p:nvPr/>
            </p:nvSpPr>
            <p:spPr>
              <a:xfrm>
                <a:off x="1720467" y="378831"/>
                <a:ext cx="35969" cy="37025"/>
              </a:xfrm>
              <a:custGeom>
                <a:avLst/>
                <a:gdLst/>
                <a:ahLst/>
                <a:cxnLst/>
                <a:rect l="l" t="t" r="r" b="b"/>
                <a:pathLst>
                  <a:path w="1711" h="1761" extrusionOk="0">
                    <a:moveTo>
                      <a:pt x="1324" y="0"/>
                    </a:moveTo>
                    <a:cubicBezTo>
                      <a:pt x="977" y="0"/>
                      <a:pt x="601" y="206"/>
                      <a:pt x="349" y="486"/>
                    </a:cubicBezTo>
                    <a:cubicBezTo>
                      <a:pt x="128" y="803"/>
                      <a:pt x="1" y="1183"/>
                      <a:pt x="96" y="1594"/>
                    </a:cubicBezTo>
                    <a:cubicBezTo>
                      <a:pt x="122" y="1699"/>
                      <a:pt x="192" y="1761"/>
                      <a:pt x="269" y="1761"/>
                    </a:cubicBezTo>
                    <a:cubicBezTo>
                      <a:pt x="285" y="1761"/>
                      <a:pt x="301" y="1758"/>
                      <a:pt x="318" y="1753"/>
                    </a:cubicBezTo>
                    <a:cubicBezTo>
                      <a:pt x="444" y="1753"/>
                      <a:pt x="539" y="1626"/>
                      <a:pt x="476" y="1499"/>
                    </a:cubicBezTo>
                    <a:cubicBezTo>
                      <a:pt x="444" y="1278"/>
                      <a:pt x="571" y="993"/>
                      <a:pt x="729" y="834"/>
                    </a:cubicBezTo>
                    <a:cubicBezTo>
                      <a:pt x="867" y="668"/>
                      <a:pt x="1054" y="575"/>
                      <a:pt x="1268" y="575"/>
                    </a:cubicBezTo>
                    <a:cubicBezTo>
                      <a:pt x="1299" y="575"/>
                      <a:pt x="1330" y="577"/>
                      <a:pt x="1363" y="581"/>
                    </a:cubicBezTo>
                    <a:cubicBezTo>
                      <a:pt x="1458" y="581"/>
                      <a:pt x="1553" y="549"/>
                      <a:pt x="1648" y="486"/>
                    </a:cubicBezTo>
                    <a:cubicBezTo>
                      <a:pt x="1711" y="391"/>
                      <a:pt x="1711" y="264"/>
                      <a:pt x="1679" y="169"/>
                    </a:cubicBezTo>
                    <a:lnTo>
                      <a:pt x="1553" y="43"/>
                    </a:lnTo>
                    <a:cubicBezTo>
                      <a:pt x="1521" y="43"/>
                      <a:pt x="1458" y="43"/>
                      <a:pt x="1458" y="11"/>
                    </a:cubicBezTo>
                    <a:cubicBezTo>
                      <a:pt x="1414" y="4"/>
                      <a:pt x="1369" y="0"/>
                      <a:pt x="1324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" name="Google Shape;2498;p5">
                <a:extLst>
                  <a:ext uri="{FF2B5EF4-FFF2-40B4-BE49-F238E27FC236}">
                    <a16:creationId xmlns:a16="http://schemas.microsoft.com/office/drawing/2014/main" id="{F6AD335C-CCC2-CA15-5929-77090472A4F6}"/>
                  </a:ext>
                </a:extLst>
              </p:cNvPr>
              <p:cNvSpPr/>
              <p:nvPr/>
            </p:nvSpPr>
            <p:spPr>
              <a:xfrm>
                <a:off x="2013422" y="326397"/>
                <a:ext cx="36621" cy="19763"/>
              </a:xfrm>
              <a:custGeom>
                <a:avLst/>
                <a:gdLst/>
                <a:ahLst/>
                <a:cxnLst/>
                <a:rect l="l" t="t" r="r" b="b"/>
                <a:pathLst>
                  <a:path w="1742" h="940" extrusionOk="0">
                    <a:moveTo>
                      <a:pt x="993" y="0"/>
                    </a:moveTo>
                    <a:cubicBezTo>
                      <a:pt x="903" y="0"/>
                      <a:pt x="813" y="11"/>
                      <a:pt x="729" y="35"/>
                    </a:cubicBezTo>
                    <a:cubicBezTo>
                      <a:pt x="412" y="130"/>
                      <a:pt x="127" y="351"/>
                      <a:pt x="0" y="636"/>
                    </a:cubicBezTo>
                    <a:cubicBezTo>
                      <a:pt x="0" y="763"/>
                      <a:pt x="64" y="858"/>
                      <a:pt x="127" y="921"/>
                    </a:cubicBezTo>
                    <a:cubicBezTo>
                      <a:pt x="159" y="932"/>
                      <a:pt x="197" y="939"/>
                      <a:pt x="236" y="939"/>
                    </a:cubicBezTo>
                    <a:cubicBezTo>
                      <a:pt x="313" y="939"/>
                      <a:pt x="391" y="911"/>
                      <a:pt x="412" y="826"/>
                    </a:cubicBezTo>
                    <a:cubicBezTo>
                      <a:pt x="475" y="668"/>
                      <a:pt x="634" y="605"/>
                      <a:pt x="792" y="573"/>
                    </a:cubicBezTo>
                    <a:cubicBezTo>
                      <a:pt x="857" y="555"/>
                      <a:pt x="919" y="547"/>
                      <a:pt x="978" y="547"/>
                    </a:cubicBezTo>
                    <a:cubicBezTo>
                      <a:pt x="1120" y="547"/>
                      <a:pt x="1241" y="592"/>
                      <a:pt x="1330" y="636"/>
                    </a:cubicBezTo>
                    <a:cubicBezTo>
                      <a:pt x="1375" y="659"/>
                      <a:pt x="1452" y="681"/>
                      <a:pt x="1515" y="681"/>
                    </a:cubicBezTo>
                    <a:cubicBezTo>
                      <a:pt x="1541" y="681"/>
                      <a:pt x="1565" y="677"/>
                      <a:pt x="1584" y="668"/>
                    </a:cubicBezTo>
                    <a:cubicBezTo>
                      <a:pt x="1679" y="636"/>
                      <a:pt x="1742" y="510"/>
                      <a:pt x="1742" y="446"/>
                    </a:cubicBezTo>
                    <a:cubicBezTo>
                      <a:pt x="1742" y="351"/>
                      <a:pt x="1710" y="288"/>
                      <a:pt x="1647" y="193"/>
                    </a:cubicBezTo>
                    <a:cubicBezTo>
                      <a:pt x="1584" y="161"/>
                      <a:pt x="1520" y="130"/>
                      <a:pt x="1425" y="66"/>
                    </a:cubicBezTo>
                    <a:cubicBezTo>
                      <a:pt x="1288" y="27"/>
                      <a:pt x="1139" y="0"/>
                      <a:pt x="993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" name="Google Shape;2499;p5">
                <a:extLst>
                  <a:ext uri="{FF2B5EF4-FFF2-40B4-BE49-F238E27FC236}">
                    <a16:creationId xmlns:a16="http://schemas.microsoft.com/office/drawing/2014/main" id="{EAF4E6FA-F5D0-E09F-C659-3BE7BD3446EE}"/>
                  </a:ext>
                </a:extLst>
              </p:cNvPr>
              <p:cNvSpPr/>
              <p:nvPr/>
            </p:nvSpPr>
            <p:spPr>
              <a:xfrm>
                <a:off x="1496783" y="89788"/>
                <a:ext cx="599204" cy="648012"/>
              </a:xfrm>
              <a:custGeom>
                <a:avLst/>
                <a:gdLst/>
                <a:ahLst/>
                <a:cxnLst/>
                <a:rect l="l" t="t" r="r" b="b"/>
                <a:pathLst>
                  <a:path w="28503" h="30821" extrusionOk="0">
                    <a:moveTo>
                      <a:pt x="4644" y="537"/>
                    </a:moveTo>
                    <a:cubicBezTo>
                      <a:pt x="5699" y="537"/>
                      <a:pt x="6506" y="1479"/>
                      <a:pt x="6682" y="2421"/>
                    </a:cubicBezTo>
                    <a:cubicBezTo>
                      <a:pt x="6841" y="3530"/>
                      <a:pt x="6176" y="4480"/>
                      <a:pt x="5067" y="4733"/>
                    </a:cubicBezTo>
                    <a:cubicBezTo>
                      <a:pt x="4885" y="4767"/>
                      <a:pt x="4707" y="4785"/>
                      <a:pt x="4535" y="4785"/>
                    </a:cubicBezTo>
                    <a:cubicBezTo>
                      <a:pt x="4228" y="4785"/>
                      <a:pt x="3938" y="4728"/>
                      <a:pt x="3674" y="4607"/>
                    </a:cubicBezTo>
                    <a:cubicBezTo>
                      <a:pt x="3104" y="4353"/>
                      <a:pt x="2660" y="3847"/>
                      <a:pt x="2470" y="3182"/>
                    </a:cubicBezTo>
                    <a:cubicBezTo>
                      <a:pt x="2407" y="2041"/>
                      <a:pt x="3040" y="711"/>
                      <a:pt x="4402" y="553"/>
                    </a:cubicBezTo>
                    <a:cubicBezTo>
                      <a:pt x="4484" y="542"/>
                      <a:pt x="4565" y="537"/>
                      <a:pt x="4644" y="537"/>
                    </a:cubicBezTo>
                    <a:close/>
                    <a:moveTo>
                      <a:pt x="17204" y="684"/>
                    </a:moveTo>
                    <a:cubicBezTo>
                      <a:pt x="18291" y="684"/>
                      <a:pt x="19212" y="1310"/>
                      <a:pt x="19635" y="3023"/>
                    </a:cubicBezTo>
                    <a:cubicBezTo>
                      <a:pt x="20142" y="5050"/>
                      <a:pt x="19793" y="7488"/>
                      <a:pt x="19413" y="9547"/>
                    </a:cubicBezTo>
                    <a:cubicBezTo>
                      <a:pt x="18685" y="9515"/>
                      <a:pt x="17925" y="9515"/>
                      <a:pt x="17228" y="9515"/>
                    </a:cubicBezTo>
                    <a:cubicBezTo>
                      <a:pt x="15613" y="7457"/>
                      <a:pt x="13744" y="5588"/>
                      <a:pt x="11559" y="4195"/>
                    </a:cubicBezTo>
                    <a:cubicBezTo>
                      <a:pt x="11591" y="4163"/>
                      <a:pt x="11654" y="4100"/>
                      <a:pt x="11718" y="4005"/>
                    </a:cubicBezTo>
                    <a:cubicBezTo>
                      <a:pt x="12831" y="2649"/>
                      <a:pt x="15277" y="684"/>
                      <a:pt x="17204" y="684"/>
                    </a:cubicBezTo>
                    <a:close/>
                    <a:moveTo>
                      <a:pt x="11179" y="4733"/>
                    </a:moveTo>
                    <a:cubicBezTo>
                      <a:pt x="13143" y="6000"/>
                      <a:pt x="14885" y="7678"/>
                      <a:pt x="16405" y="9547"/>
                    </a:cubicBezTo>
                    <a:cubicBezTo>
                      <a:pt x="13586" y="9642"/>
                      <a:pt x="10799" y="10022"/>
                      <a:pt x="8076" y="10750"/>
                    </a:cubicBezTo>
                    <a:cubicBezTo>
                      <a:pt x="7917" y="10782"/>
                      <a:pt x="7759" y="10814"/>
                      <a:pt x="7569" y="10909"/>
                    </a:cubicBezTo>
                    <a:cubicBezTo>
                      <a:pt x="7601" y="10814"/>
                      <a:pt x="7601" y="10782"/>
                      <a:pt x="7632" y="10687"/>
                    </a:cubicBezTo>
                    <a:cubicBezTo>
                      <a:pt x="8677" y="8597"/>
                      <a:pt x="9786" y="6538"/>
                      <a:pt x="11179" y="4733"/>
                    </a:cubicBezTo>
                    <a:close/>
                    <a:moveTo>
                      <a:pt x="7252" y="2928"/>
                    </a:moveTo>
                    <a:cubicBezTo>
                      <a:pt x="8487" y="3245"/>
                      <a:pt x="9596" y="3783"/>
                      <a:pt x="10609" y="4353"/>
                    </a:cubicBezTo>
                    <a:cubicBezTo>
                      <a:pt x="9849" y="5430"/>
                      <a:pt x="9184" y="6538"/>
                      <a:pt x="8551" y="7615"/>
                    </a:cubicBezTo>
                    <a:cubicBezTo>
                      <a:pt x="7886" y="8755"/>
                      <a:pt x="7284" y="9895"/>
                      <a:pt x="6777" y="11099"/>
                    </a:cubicBezTo>
                    <a:cubicBezTo>
                      <a:pt x="6302" y="11257"/>
                      <a:pt x="5827" y="11415"/>
                      <a:pt x="5320" y="11637"/>
                    </a:cubicBezTo>
                    <a:cubicBezTo>
                      <a:pt x="4465" y="9547"/>
                      <a:pt x="3895" y="7425"/>
                      <a:pt x="3515" y="5145"/>
                    </a:cubicBezTo>
                    <a:lnTo>
                      <a:pt x="3515" y="5145"/>
                    </a:lnTo>
                    <a:cubicBezTo>
                      <a:pt x="3815" y="5239"/>
                      <a:pt x="4140" y="5285"/>
                      <a:pt x="4469" y="5285"/>
                    </a:cubicBezTo>
                    <a:cubicBezTo>
                      <a:pt x="5812" y="5285"/>
                      <a:pt x="7227" y="4505"/>
                      <a:pt x="7252" y="2928"/>
                    </a:cubicBezTo>
                    <a:close/>
                    <a:moveTo>
                      <a:pt x="17703" y="10117"/>
                    </a:moveTo>
                    <a:cubicBezTo>
                      <a:pt x="18241" y="10117"/>
                      <a:pt x="18780" y="10117"/>
                      <a:pt x="19318" y="10149"/>
                    </a:cubicBezTo>
                    <a:cubicBezTo>
                      <a:pt x="19160" y="10687"/>
                      <a:pt x="19033" y="11257"/>
                      <a:pt x="18938" y="11795"/>
                    </a:cubicBezTo>
                    <a:cubicBezTo>
                      <a:pt x="18938" y="11764"/>
                      <a:pt x="18875" y="11764"/>
                      <a:pt x="18875" y="11732"/>
                    </a:cubicBezTo>
                    <a:cubicBezTo>
                      <a:pt x="18495" y="11162"/>
                      <a:pt x="18083" y="10655"/>
                      <a:pt x="17703" y="10117"/>
                    </a:cubicBezTo>
                    <a:close/>
                    <a:moveTo>
                      <a:pt x="6461" y="11764"/>
                    </a:moveTo>
                    <a:lnTo>
                      <a:pt x="6461" y="11764"/>
                    </a:lnTo>
                    <a:cubicBezTo>
                      <a:pt x="6271" y="12207"/>
                      <a:pt x="6112" y="12651"/>
                      <a:pt x="5890" y="13126"/>
                    </a:cubicBezTo>
                    <a:cubicBezTo>
                      <a:pt x="5795" y="12746"/>
                      <a:pt x="5637" y="12429"/>
                      <a:pt x="5510" y="12112"/>
                    </a:cubicBezTo>
                    <a:cubicBezTo>
                      <a:pt x="5542" y="12112"/>
                      <a:pt x="5574" y="12080"/>
                      <a:pt x="5574" y="12080"/>
                    </a:cubicBezTo>
                    <a:cubicBezTo>
                      <a:pt x="5859" y="11954"/>
                      <a:pt x="6176" y="11890"/>
                      <a:pt x="6461" y="11764"/>
                    </a:cubicBezTo>
                    <a:close/>
                    <a:moveTo>
                      <a:pt x="25941" y="10525"/>
                    </a:moveTo>
                    <a:cubicBezTo>
                      <a:pt x="26847" y="10525"/>
                      <a:pt x="27589" y="11350"/>
                      <a:pt x="27742" y="12175"/>
                    </a:cubicBezTo>
                    <a:cubicBezTo>
                      <a:pt x="27964" y="13126"/>
                      <a:pt x="27362" y="14139"/>
                      <a:pt x="26412" y="14456"/>
                    </a:cubicBezTo>
                    <a:cubicBezTo>
                      <a:pt x="26317" y="14424"/>
                      <a:pt x="26285" y="14392"/>
                      <a:pt x="26222" y="14392"/>
                    </a:cubicBezTo>
                    <a:cubicBezTo>
                      <a:pt x="26127" y="14392"/>
                      <a:pt x="26000" y="14424"/>
                      <a:pt x="25937" y="14519"/>
                    </a:cubicBezTo>
                    <a:lnTo>
                      <a:pt x="25905" y="14551"/>
                    </a:lnTo>
                    <a:cubicBezTo>
                      <a:pt x="25462" y="14551"/>
                      <a:pt x="25050" y="14361"/>
                      <a:pt x="24797" y="14044"/>
                    </a:cubicBezTo>
                    <a:cubicBezTo>
                      <a:pt x="24417" y="13632"/>
                      <a:pt x="24227" y="13094"/>
                      <a:pt x="24259" y="12524"/>
                    </a:cubicBezTo>
                    <a:cubicBezTo>
                      <a:pt x="24259" y="12492"/>
                      <a:pt x="24259" y="12397"/>
                      <a:pt x="24227" y="12365"/>
                    </a:cubicBezTo>
                    <a:cubicBezTo>
                      <a:pt x="24227" y="12334"/>
                      <a:pt x="24195" y="12334"/>
                      <a:pt x="24164" y="12334"/>
                    </a:cubicBezTo>
                    <a:cubicBezTo>
                      <a:pt x="24227" y="11384"/>
                      <a:pt x="24955" y="10624"/>
                      <a:pt x="25842" y="10529"/>
                    </a:cubicBezTo>
                    <a:cubicBezTo>
                      <a:pt x="25875" y="10526"/>
                      <a:pt x="25908" y="10525"/>
                      <a:pt x="25941" y="10525"/>
                    </a:cubicBezTo>
                    <a:close/>
                    <a:moveTo>
                      <a:pt x="19857" y="10212"/>
                    </a:moveTo>
                    <a:cubicBezTo>
                      <a:pt x="21345" y="10275"/>
                      <a:pt x="22802" y="10465"/>
                      <a:pt x="24227" y="10750"/>
                    </a:cubicBezTo>
                    <a:cubicBezTo>
                      <a:pt x="23720" y="11257"/>
                      <a:pt x="23467" y="12017"/>
                      <a:pt x="23625" y="12714"/>
                    </a:cubicBezTo>
                    <a:cubicBezTo>
                      <a:pt x="23657" y="12841"/>
                      <a:pt x="23752" y="12904"/>
                      <a:pt x="23879" y="12904"/>
                    </a:cubicBezTo>
                    <a:cubicBezTo>
                      <a:pt x="23752" y="13917"/>
                      <a:pt x="24512" y="14867"/>
                      <a:pt x="25494" y="15089"/>
                    </a:cubicBezTo>
                    <a:cubicBezTo>
                      <a:pt x="24544" y="15944"/>
                      <a:pt x="23435" y="16641"/>
                      <a:pt x="22295" y="17243"/>
                    </a:cubicBezTo>
                    <a:cubicBezTo>
                      <a:pt x="21472" y="15406"/>
                      <a:pt x="20268" y="13696"/>
                      <a:pt x="19350" y="12429"/>
                    </a:cubicBezTo>
                    <a:cubicBezTo>
                      <a:pt x="19540" y="11732"/>
                      <a:pt x="19762" y="10972"/>
                      <a:pt x="19857" y="10212"/>
                    </a:cubicBezTo>
                    <a:close/>
                    <a:moveTo>
                      <a:pt x="19128" y="13126"/>
                    </a:moveTo>
                    <a:cubicBezTo>
                      <a:pt x="20047" y="14392"/>
                      <a:pt x="21028" y="15944"/>
                      <a:pt x="21725" y="17433"/>
                    </a:cubicBezTo>
                    <a:cubicBezTo>
                      <a:pt x="20078" y="18193"/>
                      <a:pt x="18241" y="18731"/>
                      <a:pt x="16500" y="19143"/>
                    </a:cubicBezTo>
                    <a:cubicBezTo>
                      <a:pt x="17291" y="17781"/>
                      <a:pt x="17988" y="16356"/>
                      <a:pt x="18526" y="14867"/>
                    </a:cubicBezTo>
                    <a:cubicBezTo>
                      <a:pt x="18716" y="14297"/>
                      <a:pt x="18938" y="13696"/>
                      <a:pt x="19128" y="13126"/>
                    </a:cubicBezTo>
                    <a:close/>
                    <a:moveTo>
                      <a:pt x="4877" y="12365"/>
                    </a:moveTo>
                    <a:cubicBezTo>
                      <a:pt x="5099" y="12904"/>
                      <a:pt x="5352" y="13442"/>
                      <a:pt x="5574" y="13949"/>
                    </a:cubicBezTo>
                    <a:cubicBezTo>
                      <a:pt x="4940" y="15659"/>
                      <a:pt x="4465" y="17401"/>
                      <a:pt x="4085" y="19174"/>
                    </a:cubicBezTo>
                    <a:cubicBezTo>
                      <a:pt x="3135" y="18858"/>
                      <a:pt x="2249" y="18351"/>
                      <a:pt x="1837" y="17433"/>
                    </a:cubicBezTo>
                    <a:cubicBezTo>
                      <a:pt x="760" y="15089"/>
                      <a:pt x="2945" y="13284"/>
                      <a:pt x="4877" y="12365"/>
                    </a:cubicBezTo>
                    <a:close/>
                    <a:moveTo>
                      <a:pt x="6017" y="14741"/>
                    </a:moveTo>
                    <a:cubicBezTo>
                      <a:pt x="6967" y="16577"/>
                      <a:pt x="8171" y="18319"/>
                      <a:pt x="9501" y="19839"/>
                    </a:cubicBezTo>
                    <a:cubicBezTo>
                      <a:pt x="8867" y="19839"/>
                      <a:pt x="8234" y="19808"/>
                      <a:pt x="7632" y="19713"/>
                    </a:cubicBezTo>
                    <a:cubicBezTo>
                      <a:pt x="6809" y="19649"/>
                      <a:pt x="5732" y="19554"/>
                      <a:pt x="4750" y="19333"/>
                    </a:cubicBezTo>
                    <a:cubicBezTo>
                      <a:pt x="5067" y="17781"/>
                      <a:pt x="5510" y="16229"/>
                      <a:pt x="6017" y="14741"/>
                    </a:cubicBezTo>
                    <a:close/>
                    <a:moveTo>
                      <a:pt x="16816" y="10054"/>
                    </a:moveTo>
                    <a:cubicBezTo>
                      <a:pt x="17070" y="10339"/>
                      <a:pt x="17291" y="10655"/>
                      <a:pt x="17513" y="10940"/>
                    </a:cubicBezTo>
                    <a:cubicBezTo>
                      <a:pt x="17830" y="11384"/>
                      <a:pt x="18210" y="11890"/>
                      <a:pt x="18653" y="12492"/>
                    </a:cubicBezTo>
                    <a:cubicBezTo>
                      <a:pt x="18305" y="13949"/>
                      <a:pt x="17766" y="15342"/>
                      <a:pt x="17196" y="16641"/>
                    </a:cubicBezTo>
                    <a:cubicBezTo>
                      <a:pt x="16753" y="17559"/>
                      <a:pt x="16278" y="18446"/>
                      <a:pt x="15771" y="19301"/>
                    </a:cubicBezTo>
                    <a:cubicBezTo>
                      <a:pt x="15201" y="19396"/>
                      <a:pt x="14663" y="19491"/>
                      <a:pt x="14124" y="19554"/>
                    </a:cubicBezTo>
                    <a:cubicBezTo>
                      <a:pt x="12858" y="19776"/>
                      <a:pt x="11591" y="19839"/>
                      <a:pt x="10292" y="19839"/>
                    </a:cubicBezTo>
                    <a:cubicBezTo>
                      <a:pt x="9754" y="19174"/>
                      <a:pt x="9216" y="18573"/>
                      <a:pt x="8836" y="18034"/>
                    </a:cubicBezTo>
                    <a:cubicBezTo>
                      <a:pt x="7854" y="16704"/>
                      <a:pt x="6999" y="15342"/>
                      <a:pt x="6302" y="13854"/>
                    </a:cubicBezTo>
                    <a:cubicBezTo>
                      <a:pt x="6619" y="13062"/>
                      <a:pt x="6936" y="12239"/>
                      <a:pt x="7252" y="11479"/>
                    </a:cubicBezTo>
                    <a:cubicBezTo>
                      <a:pt x="8677" y="11067"/>
                      <a:pt x="10166" y="10750"/>
                      <a:pt x="11654" y="10497"/>
                    </a:cubicBezTo>
                    <a:cubicBezTo>
                      <a:pt x="13333" y="10212"/>
                      <a:pt x="15075" y="10117"/>
                      <a:pt x="16816" y="10054"/>
                    </a:cubicBezTo>
                    <a:close/>
                    <a:moveTo>
                      <a:pt x="15360" y="19998"/>
                    </a:moveTo>
                    <a:lnTo>
                      <a:pt x="15360" y="19998"/>
                    </a:lnTo>
                    <a:cubicBezTo>
                      <a:pt x="14726" y="20948"/>
                      <a:pt x="14029" y="21898"/>
                      <a:pt x="13301" y="22816"/>
                    </a:cubicBezTo>
                    <a:cubicBezTo>
                      <a:pt x="12383" y="22088"/>
                      <a:pt x="11559" y="21264"/>
                      <a:pt x="10863" y="20441"/>
                    </a:cubicBezTo>
                    <a:cubicBezTo>
                      <a:pt x="11559" y="20409"/>
                      <a:pt x="12224" y="20346"/>
                      <a:pt x="12921" y="20314"/>
                    </a:cubicBezTo>
                    <a:cubicBezTo>
                      <a:pt x="13713" y="20251"/>
                      <a:pt x="14536" y="20124"/>
                      <a:pt x="15360" y="19998"/>
                    </a:cubicBezTo>
                    <a:close/>
                    <a:moveTo>
                      <a:pt x="21947" y="18034"/>
                    </a:moveTo>
                    <a:cubicBezTo>
                      <a:pt x="23055" y="20568"/>
                      <a:pt x="23277" y="23070"/>
                      <a:pt x="20997" y="24463"/>
                    </a:cubicBezTo>
                    <a:cubicBezTo>
                      <a:pt x="20213" y="24961"/>
                      <a:pt x="19395" y="25175"/>
                      <a:pt x="18567" y="25175"/>
                    </a:cubicBezTo>
                    <a:cubicBezTo>
                      <a:pt x="16917" y="25175"/>
                      <a:pt x="15231" y="24324"/>
                      <a:pt x="13713" y="23165"/>
                    </a:cubicBezTo>
                    <a:cubicBezTo>
                      <a:pt x="14568" y="22151"/>
                      <a:pt x="15360" y="21043"/>
                      <a:pt x="16088" y="19871"/>
                    </a:cubicBezTo>
                    <a:cubicBezTo>
                      <a:pt x="18051" y="19491"/>
                      <a:pt x="20110" y="18889"/>
                      <a:pt x="21947" y="18034"/>
                    </a:cubicBezTo>
                    <a:close/>
                    <a:moveTo>
                      <a:pt x="4592" y="19903"/>
                    </a:moveTo>
                    <a:lnTo>
                      <a:pt x="5067" y="19998"/>
                    </a:lnTo>
                    <a:cubicBezTo>
                      <a:pt x="6651" y="20314"/>
                      <a:pt x="8329" y="20473"/>
                      <a:pt x="9976" y="20473"/>
                    </a:cubicBezTo>
                    <a:cubicBezTo>
                      <a:pt x="10736" y="21328"/>
                      <a:pt x="11749" y="22341"/>
                      <a:pt x="12921" y="23260"/>
                    </a:cubicBezTo>
                    <a:cubicBezTo>
                      <a:pt x="11718" y="24685"/>
                      <a:pt x="10324" y="26015"/>
                      <a:pt x="8836" y="27218"/>
                    </a:cubicBezTo>
                    <a:cubicBezTo>
                      <a:pt x="8709" y="26458"/>
                      <a:pt x="8361" y="25761"/>
                      <a:pt x="7759" y="25223"/>
                    </a:cubicBezTo>
                    <a:cubicBezTo>
                      <a:pt x="7201" y="24780"/>
                      <a:pt x="6481" y="24549"/>
                      <a:pt x="5762" y="24549"/>
                    </a:cubicBezTo>
                    <a:cubicBezTo>
                      <a:pt x="5095" y="24549"/>
                      <a:pt x="4429" y="24748"/>
                      <a:pt x="3895" y="25160"/>
                    </a:cubicBezTo>
                    <a:cubicBezTo>
                      <a:pt x="3990" y="23386"/>
                      <a:pt x="4275" y="21581"/>
                      <a:pt x="4592" y="19903"/>
                    </a:cubicBezTo>
                    <a:close/>
                    <a:moveTo>
                      <a:pt x="5764" y="25160"/>
                    </a:moveTo>
                    <a:cubicBezTo>
                      <a:pt x="6321" y="25160"/>
                      <a:pt x="6878" y="25324"/>
                      <a:pt x="7316" y="25666"/>
                    </a:cubicBezTo>
                    <a:cubicBezTo>
                      <a:pt x="7822" y="26015"/>
                      <a:pt x="8139" y="26648"/>
                      <a:pt x="8266" y="27345"/>
                    </a:cubicBezTo>
                    <a:cubicBezTo>
                      <a:pt x="8361" y="28042"/>
                      <a:pt x="8202" y="28738"/>
                      <a:pt x="7791" y="29277"/>
                    </a:cubicBezTo>
                    <a:cubicBezTo>
                      <a:pt x="7279" y="29931"/>
                      <a:pt x="6556" y="30216"/>
                      <a:pt x="5818" y="30216"/>
                    </a:cubicBezTo>
                    <a:cubicBezTo>
                      <a:pt x="5414" y="30216"/>
                      <a:pt x="5005" y="30130"/>
                      <a:pt x="4624" y="29973"/>
                    </a:cubicBezTo>
                    <a:cubicBezTo>
                      <a:pt x="4402" y="29910"/>
                      <a:pt x="4212" y="29783"/>
                      <a:pt x="3990" y="29625"/>
                    </a:cubicBezTo>
                    <a:cubicBezTo>
                      <a:pt x="3927" y="29593"/>
                      <a:pt x="3895" y="29562"/>
                      <a:pt x="3800" y="29562"/>
                    </a:cubicBezTo>
                    <a:cubicBezTo>
                      <a:pt x="3135" y="28548"/>
                      <a:pt x="2945" y="27028"/>
                      <a:pt x="3832" y="25983"/>
                    </a:cubicBezTo>
                    <a:cubicBezTo>
                      <a:pt x="4299" y="25444"/>
                      <a:pt x="5032" y="25160"/>
                      <a:pt x="5764" y="25160"/>
                    </a:cubicBezTo>
                    <a:close/>
                    <a:moveTo>
                      <a:pt x="4655" y="0"/>
                    </a:moveTo>
                    <a:cubicBezTo>
                      <a:pt x="4572" y="0"/>
                      <a:pt x="4487" y="5"/>
                      <a:pt x="4402" y="15"/>
                    </a:cubicBezTo>
                    <a:cubicBezTo>
                      <a:pt x="2882" y="141"/>
                      <a:pt x="1520" y="1756"/>
                      <a:pt x="1900" y="3245"/>
                    </a:cubicBezTo>
                    <a:cubicBezTo>
                      <a:pt x="1932" y="3340"/>
                      <a:pt x="1995" y="3403"/>
                      <a:pt x="2059" y="3403"/>
                    </a:cubicBezTo>
                    <a:cubicBezTo>
                      <a:pt x="2059" y="4132"/>
                      <a:pt x="2470" y="4638"/>
                      <a:pt x="2977" y="4955"/>
                    </a:cubicBezTo>
                    <a:lnTo>
                      <a:pt x="2977" y="4987"/>
                    </a:lnTo>
                    <a:cubicBezTo>
                      <a:pt x="3199" y="7362"/>
                      <a:pt x="3800" y="9705"/>
                      <a:pt x="4687" y="11922"/>
                    </a:cubicBezTo>
                    <a:cubicBezTo>
                      <a:pt x="2217" y="13062"/>
                      <a:pt x="0" y="14899"/>
                      <a:pt x="1267" y="17654"/>
                    </a:cubicBezTo>
                    <a:cubicBezTo>
                      <a:pt x="1742" y="18763"/>
                      <a:pt x="2819" y="19364"/>
                      <a:pt x="3959" y="19713"/>
                    </a:cubicBezTo>
                    <a:cubicBezTo>
                      <a:pt x="3579" y="21549"/>
                      <a:pt x="3325" y="23418"/>
                      <a:pt x="3199" y="25255"/>
                    </a:cubicBezTo>
                    <a:cubicBezTo>
                      <a:pt x="3199" y="25413"/>
                      <a:pt x="3294" y="25540"/>
                      <a:pt x="3420" y="25571"/>
                    </a:cubicBezTo>
                    <a:cubicBezTo>
                      <a:pt x="2375" y="26775"/>
                      <a:pt x="2407" y="28675"/>
                      <a:pt x="3515" y="29783"/>
                    </a:cubicBezTo>
                    <a:cubicBezTo>
                      <a:pt x="3579" y="29815"/>
                      <a:pt x="3579" y="29815"/>
                      <a:pt x="3610" y="29815"/>
                    </a:cubicBezTo>
                    <a:lnTo>
                      <a:pt x="3610" y="29910"/>
                    </a:lnTo>
                    <a:lnTo>
                      <a:pt x="3642" y="29910"/>
                    </a:lnTo>
                    <a:cubicBezTo>
                      <a:pt x="3642" y="29973"/>
                      <a:pt x="3642" y="30037"/>
                      <a:pt x="3737" y="30068"/>
                    </a:cubicBezTo>
                    <a:cubicBezTo>
                      <a:pt x="4312" y="30572"/>
                      <a:pt x="5057" y="30820"/>
                      <a:pt x="5803" y="30820"/>
                    </a:cubicBezTo>
                    <a:cubicBezTo>
                      <a:pt x="6699" y="30820"/>
                      <a:pt x="7597" y="30461"/>
                      <a:pt x="8202" y="29752"/>
                    </a:cubicBezTo>
                    <a:cubicBezTo>
                      <a:pt x="8677" y="29182"/>
                      <a:pt x="8899" y="28422"/>
                      <a:pt x="8899" y="27693"/>
                    </a:cubicBezTo>
                    <a:cubicBezTo>
                      <a:pt x="10578" y="26458"/>
                      <a:pt x="12066" y="25065"/>
                      <a:pt x="13428" y="23513"/>
                    </a:cubicBezTo>
                    <a:cubicBezTo>
                      <a:pt x="15116" y="24769"/>
                      <a:pt x="17072" y="25783"/>
                      <a:pt x="18919" y="25783"/>
                    </a:cubicBezTo>
                    <a:cubicBezTo>
                      <a:pt x="20051" y="25783"/>
                      <a:pt x="21142" y="25402"/>
                      <a:pt x="22105" y="24463"/>
                    </a:cubicBezTo>
                    <a:cubicBezTo>
                      <a:pt x="23942" y="22690"/>
                      <a:pt x="23593" y="20156"/>
                      <a:pt x="22580" y="17718"/>
                    </a:cubicBezTo>
                    <a:cubicBezTo>
                      <a:pt x="23910" y="16989"/>
                      <a:pt x="25177" y="16166"/>
                      <a:pt x="26159" y="15089"/>
                    </a:cubicBezTo>
                    <a:cubicBezTo>
                      <a:pt x="27425" y="14962"/>
                      <a:pt x="28502" y="13791"/>
                      <a:pt x="28471" y="12492"/>
                    </a:cubicBezTo>
                    <a:cubicBezTo>
                      <a:pt x="28439" y="11178"/>
                      <a:pt x="27357" y="9895"/>
                      <a:pt x="25987" y="9895"/>
                    </a:cubicBezTo>
                    <a:cubicBezTo>
                      <a:pt x="25970" y="9895"/>
                      <a:pt x="25954" y="9895"/>
                      <a:pt x="25937" y="9895"/>
                    </a:cubicBezTo>
                    <a:cubicBezTo>
                      <a:pt x="25462" y="9895"/>
                      <a:pt x="25019" y="10117"/>
                      <a:pt x="24639" y="10370"/>
                    </a:cubicBezTo>
                    <a:cubicBezTo>
                      <a:pt x="24639" y="10275"/>
                      <a:pt x="24544" y="10149"/>
                      <a:pt x="24385" y="10149"/>
                    </a:cubicBezTo>
                    <a:cubicBezTo>
                      <a:pt x="22928" y="9864"/>
                      <a:pt x="21472" y="9705"/>
                      <a:pt x="19983" y="9579"/>
                    </a:cubicBezTo>
                    <a:cubicBezTo>
                      <a:pt x="20110" y="8882"/>
                      <a:pt x="20237" y="8122"/>
                      <a:pt x="20268" y="7425"/>
                    </a:cubicBezTo>
                    <a:cubicBezTo>
                      <a:pt x="20458" y="5398"/>
                      <a:pt x="20870" y="2358"/>
                      <a:pt x="19128" y="838"/>
                    </a:cubicBezTo>
                    <a:cubicBezTo>
                      <a:pt x="18509" y="307"/>
                      <a:pt x="17779" y="94"/>
                      <a:pt x="17028" y="94"/>
                    </a:cubicBezTo>
                    <a:cubicBezTo>
                      <a:pt x="15898" y="94"/>
                      <a:pt x="14721" y="577"/>
                      <a:pt x="13808" y="1186"/>
                    </a:cubicBezTo>
                    <a:cubicBezTo>
                      <a:pt x="12763" y="1915"/>
                      <a:pt x="11844" y="2865"/>
                      <a:pt x="11021" y="3878"/>
                    </a:cubicBezTo>
                    <a:cubicBezTo>
                      <a:pt x="9912" y="3213"/>
                      <a:pt x="8677" y="2706"/>
                      <a:pt x="7379" y="2358"/>
                    </a:cubicBezTo>
                    <a:lnTo>
                      <a:pt x="7221" y="2358"/>
                    </a:lnTo>
                    <a:cubicBezTo>
                      <a:pt x="6983" y="1109"/>
                      <a:pt x="5935" y="0"/>
                      <a:pt x="465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" name="Google Shape;2500;p5">
              <a:extLst>
                <a:ext uri="{FF2B5EF4-FFF2-40B4-BE49-F238E27FC236}">
                  <a16:creationId xmlns:a16="http://schemas.microsoft.com/office/drawing/2014/main" id="{5A4F221E-4843-BFA7-3DA0-E3186E63B815}"/>
                </a:ext>
              </a:extLst>
            </p:cNvPr>
            <p:cNvGrpSpPr/>
            <p:nvPr/>
          </p:nvGrpSpPr>
          <p:grpSpPr>
            <a:xfrm>
              <a:off x="6116139" y="4384510"/>
              <a:ext cx="117897" cy="121146"/>
              <a:chOff x="2002763" y="309661"/>
              <a:chExt cx="83901" cy="88726"/>
            </a:xfrm>
          </p:grpSpPr>
          <p:sp>
            <p:nvSpPr>
              <p:cNvPr id="23" name="Google Shape;2501;p5">
                <a:extLst>
                  <a:ext uri="{FF2B5EF4-FFF2-40B4-BE49-F238E27FC236}">
                    <a16:creationId xmlns:a16="http://schemas.microsoft.com/office/drawing/2014/main" id="{8F638450-2FF9-0502-7B87-36BA517BAB18}"/>
                  </a:ext>
                </a:extLst>
              </p:cNvPr>
              <p:cNvSpPr/>
              <p:nvPr/>
            </p:nvSpPr>
            <p:spPr>
              <a:xfrm>
                <a:off x="2002763" y="309661"/>
                <a:ext cx="83901" cy="88726"/>
              </a:xfrm>
              <a:custGeom>
                <a:avLst/>
                <a:gdLst/>
                <a:ahLst/>
                <a:cxnLst/>
                <a:rect l="l" t="t" r="r" b="b"/>
                <a:pathLst>
                  <a:path w="3991" h="4220" extrusionOk="0">
                    <a:moveTo>
                      <a:pt x="1591" y="902"/>
                    </a:moveTo>
                    <a:cubicBezTo>
                      <a:pt x="1782" y="902"/>
                      <a:pt x="1976" y="959"/>
                      <a:pt x="2154" y="1084"/>
                    </a:cubicBezTo>
                    <a:cubicBezTo>
                      <a:pt x="2310" y="1162"/>
                      <a:pt x="2166" y="1369"/>
                      <a:pt x="2022" y="1369"/>
                    </a:cubicBezTo>
                    <a:cubicBezTo>
                      <a:pt x="1991" y="1369"/>
                      <a:pt x="1960" y="1360"/>
                      <a:pt x="1932" y="1337"/>
                    </a:cubicBezTo>
                    <a:cubicBezTo>
                      <a:pt x="1814" y="1262"/>
                      <a:pt x="1678" y="1227"/>
                      <a:pt x="1542" y="1227"/>
                    </a:cubicBezTo>
                    <a:cubicBezTo>
                      <a:pt x="1277" y="1227"/>
                      <a:pt x="1013" y="1361"/>
                      <a:pt x="887" y="1591"/>
                    </a:cubicBezTo>
                    <a:cubicBezTo>
                      <a:pt x="856" y="1633"/>
                      <a:pt x="817" y="1651"/>
                      <a:pt x="781" y="1651"/>
                    </a:cubicBezTo>
                    <a:cubicBezTo>
                      <a:pt x="708" y="1651"/>
                      <a:pt x="644" y="1580"/>
                      <a:pt x="666" y="1496"/>
                    </a:cubicBezTo>
                    <a:cubicBezTo>
                      <a:pt x="835" y="1135"/>
                      <a:pt x="1204" y="902"/>
                      <a:pt x="1591" y="902"/>
                    </a:cubicBezTo>
                    <a:close/>
                    <a:moveTo>
                      <a:pt x="1923" y="0"/>
                    </a:moveTo>
                    <a:cubicBezTo>
                      <a:pt x="1874" y="0"/>
                      <a:pt x="1824" y="3"/>
                      <a:pt x="1774" y="7"/>
                    </a:cubicBezTo>
                    <a:cubicBezTo>
                      <a:pt x="761" y="71"/>
                      <a:pt x="32" y="957"/>
                      <a:pt x="1" y="1939"/>
                    </a:cubicBezTo>
                    <a:cubicBezTo>
                      <a:pt x="32" y="1939"/>
                      <a:pt x="127" y="1971"/>
                      <a:pt x="127" y="2066"/>
                    </a:cubicBezTo>
                    <a:cubicBezTo>
                      <a:pt x="32" y="3143"/>
                      <a:pt x="824" y="4219"/>
                      <a:pt x="1901" y="4219"/>
                    </a:cubicBezTo>
                    <a:lnTo>
                      <a:pt x="1964" y="4124"/>
                    </a:lnTo>
                    <a:cubicBezTo>
                      <a:pt x="2018" y="4071"/>
                      <a:pt x="2077" y="4051"/>
                      <a:pt x="2134" y="4051"/>
                    </a:cubicBezTo>
                    <a:cubicBezTo>
                      <a:pt x="2213" y="4051"/>
                      <a:pt x="2289" y="4088"/>
                      <a:pt x="2344" y="4124"/>
                    </a:cubicBezTo>
                    <a:cubicBezTo>
                      <a:pt x="3357" y="3839"/>
                      <a:pt x="3991" y="2731"/>
                      <a:pt x="3801" y="1717"/>
                    </a:cubicBezTo>
                    <a:cubicBezTo>
                      <a:pt x="3620" y="845"/>
                      <a:pt x="2867" y="0"/>
                      <a:pt x="1923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" name="Google Shape;2502;p5">
                <a:extLst>
                  <a:ext uri="{FF2B5EF4-FFF2-40B4-BE49-F238E27FC236}">
                    <a16:creationId xmlns:a16="http://schemas.microsoft.com/office/drawing/2014/main" id="{5E497E83-4519-8830-53FB-88E7AB799BE5}"/>
                  </a:ext>
                </a:extLst>
              </p:cNvPr>
              <p:cNvSpPr/>
              <p:nvPr/>
            </p:nvSpPr>
            <p:spPr>
              <a:xfrm>
                <a:off x="2013422" y="326397"/>
                <a:ext cx="36621" cy="19763"/>
              </a:xfrm>
              <a:custGeom>
                <a:avLst/>
                <a:gdLst/>
                <a:ahLst/>
                <a:cxnLst/>
                <a:rect l="l" t="t" r="r" b="b"/>
                <a:pathLst>
                  <a:path w="1742" h="940" extrusionOk="0">
                    <a:moveTo>
                      <a:pt x="993" y="0"/>
                    </a:moveTo>
                    <a:cubicBezTo>
                      <a:pt x="903" y="0"/>
                      <a:pt x="813" y="11"/>
                      <a:pt x="729" y="35"/>
                    </a:cubicBezTo>
                    <a:cubicBezTo>
                      <a:pt x="412" y="130"/>
                      <a:pt x="127" y="351"/>
                      <a:pt x="0" y="636"/>
                    </a:cubicBezTo>
                    <a:cubicBezTo>
                      <a:pt x="0" y="763"/>
                      <a:pt x="64" y="858"/>
                      <a:pt x="127" y="921"/>
                    </a:cubicBezTo>
                    <a:cubicBezTo>
                      <a:pt x="159" y="932"/>
                      <a:pt x="197" y="939"/>
                      <a:pt x="236" y="939"/>
                    </a:cubicBezTo>
                    <a:cubicBezTo>
                      <a:pt x="313" y="939"/>
                      <a:pt x="391" y="911"/>
                      <a:pt x="412" y="826"/>
                    </a:cubicBezTo>
                    <a:cubicBezTo>
                      <a:pt x="475" y="668"/>
                      <a:pt x="634" y="605"/>
                      <a:pt x="792" y="573"/>
                    </a:cubicBezTo>
                    <a:cubicBezTo>
                      <a:pt x="857" y="555"/>
                      <a:pt x="919" y="547"/>
                      <a:pt x="978" y="547"/>
                    </a:cubicBezTo>
                    <a:cubicBezTo>
                      <a:pt x="1120" y="547"/>
                      <a:pt x="1241" y="592"/>
                      <a:pt x="1330" y="636"/>
                    </a:cubicBezTo>
                    <a:cubicBezTo>
                      <a:pt x="1375" y="659"/>
                      <a:pt x="1452" y="681"/>
                      <a:pt x="1515" y="681"/>
                    </a:cubicBezTo>
                    <a:cubicBezTo>
                      <a:pt x="1541" y="681"/>
                      <a:pt x="1565" y="677"/>
                      <a:pt x="1584" y="668"/>
                    </a:cubicBezTo>
                    <a:cubicBezTo>
                      <a:pt x="1679" y="636"/>
                      <a:pt x="1742" y="510"/>
                      <a:pt x="1742" y="446"/>
                    </a:cubicBezTo>
                    <a:cubicBezTo>
                      <a:pt x="1742" y="351"/>
                      <a:pt x="1710" y="288"/>
                      <a:pt x="1647" y="193"/>
                    </a:cubicBezTo>
                    <a:cubicBezTo>
                      <a:pt x="1584" y="161"/>
                      <a:pt x="1520" y="130"/>
                      <a:pt x="1425" y="66"/>
                    </a:cubicBezTo>
                    <a:cubicBezTo>
                      <a:pt x="1288" y="27"/>
                      <a:pt x="1139" y="0"/>
                      <a:pt x="993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4" name="Google Shape;2489;p5">
            <a:extLst>
              <a:ext uri="{FF2B5EF4-FFF2-40B4-BE49-F238E27FC236}">
                <a16:creationId xmlns:a16="http://schemas.microsoft.com/office/drawing/2014/main" id="{F30AE2EC-9EE4-184F-0A04-59679824FA4A}"/>
              </a:ext>
            </a:extLst>
          </p:cNvPr>
          <p:cNvGrpSpPr/>
          <p:nvPr/>
        </p:nvGrpSpPr>
        <p:grpSpPr>
          <a:xfrm>
            <a:off x="188676" y="5271398"/>
            <a:ext cx="514069" cy="551484"/>
            <a:chOff x="6050758" y="3857638"/>
            <a:chExt cx="599204" cy="648018"/>
          </a:xfrm>
        </p:grpSpPr>
        <p:grpSp>
          <p:nvGrpSpPr>
            <p:cNvPr id="35" name="Google Shape;2490;p5">
              <a:extLst>
                <a:ext uri="{FF2B5EF4-FFF2-40B4-BE49-F238E27FC236}">
                  <a16:creationId xmlns:a16="http://schemas.microsoft.com/office/drawing/2014/main" id="{59A5B302-FD26-79CE-24CF-82086FE2C3F8}"/>
                </a:ext>
              </a:extLst>
            </p:cNvPr>
            <p:cNvGrpSpPr/>
            <p:nvPr/>
          </p:nvGrpSpPr>
          <p:grpSpPr>
            <a:xfrm>
              <a:off x="6050758" y="3857638"/>
              <a:ext cx="599204" cy="648012"/>
              <a:chOff x="1496783" y="89788"/>
              <a:chExt cx="599204" cy="648012"/>
            </a:xfrm>
          </p:grpSpPr>
          <p:sp>
            <p:nvSpPr>
              <p:cNvPr id="39" name="Google Shape;2491;p5">
                <a:extLst>
                  <a:ext uri="{FF2B5EF4-FFF2-40B4-BE49-F238E27FC236}">
                    <a16:creationId xmlns:a16="http://schemas.microsoft.com/office/drawing/2014/main" id="{758E481B-898F-971B-5DC7-14E250F2502F}"/>
                  </a:ext>
                </a:extLst>
              </p:cNvPr>
              <p:cNvSpPr/>
              <p:nvPr/>
            </p:nvSpPr>
            <p:spPr>
              <a:xfrm>
                <a:off x="1572004" y="634803"/>
                <a:ext cx="38639" cy="54539"/>
              </a:xfrm>
              <a:custGeom>
                <a:avLst/>
                <a:gdLst/>
                <a:ahLst/>
                <a:cxnLst/>
                <a:rect l="l" t="t" r="r" b="b"/>
                <a:pathLst>
                  <a:path w="1838" h="2594" extrusionOk="0">
                    <a:moveTo>
                      <a:pt x="1575" y="0"/>
                    </a:moveTo>
                    <a:cubicBezTo>
                      <a:pt x="1559" y="0"/>
                      <a:pt x="1542" y="7"/>
                      <a:pt x="1521" y="28"/>
                    </a:cubicBezTo>
                    <a:cubicBezTo>
                      <a:pt x="1046" y="60"/>
                      <a:pt x="666" y="345"/>
                      <a:pt x="381" y="757"/>
                    </a:cubicBezTo>
                    <a:cubicBezTo>
                      <a:pt x="64" y="1295"/>
                      <a:pt x="1" y="1929"/>
                      <a:pt x="159" y="2435"/>
                    </a:cubicBezTo>
                    <a:cubicBezTo>
                      <a:pt x="191" y="2562"/>
                      <a:pt x="317" y="2594"/>
                      <a:pt x="412" y="2594"/>
                    </a:cubicBezTo>
                    <a:cubicBezTo>
                      <a:pt x="539" y="2562"/>
                      <a:pt x="634" y="2435"/>
                      <a:pt x="571" y="2309"/>
                    </a:cubicBezTo>
                    <a:cubicBezTo>
                      <a:pt x="349" y="1390"/>
                      <a:pt x="1014" y="757"/>
                      <a:pt x="1647" y="567"/>
                    </a:cubicBezTo>
                    <a:cubicBezTo>
                      <a:pt x="1774" y="535"/>
                      <a:pt x="1837" y="408"/>
                      <a:pt x="1806" y="250"/>
                    </a:cubicBezTo>
                    <a:cubicBezTo>
                      <a:pt x="1774" y="123"/>
                      <a:pt x="1742" y="60"/>
                      <a:pt x="1647" y="28"/>
                    </a:cubicBezTo>
                    <a:cubicBezTo>
                      <a:pt x="1626" y="28"/>
                      <a:pt x="1605" y="0"/>
                      <a:pt x="1575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" name="Google Shape;2492;p5">
                <a:extLst>
                  <a:ext uri="{FF2B5EF4-FFF2-40B4-BE49-F238E27FC236}">
                    <a16:creationId xmlns:a16="http://schemas.microsoft.com/office/drawing/2014/main" id="{94463700-B538-A1B2-011F-D32EE94918D0}"/>
                  </a:ext>
                </a:extLst>
              </p:cNvPr>
              <p:cNvSpPr/>
              <p:nvPr/>
            </p:nvSpPr>
            <p:spPr>
              <a:xfrm>
                <a:off x="1544043" y="99712"/>
                <a:ext cx="99226" cy="92931"/>
              </a:xfrm>
              <a:custGeom>
                <a:avLst/>
                <a:gdLst/>
                <a:ahLst/>
                <a:cxnLst/>
                <a:rect l="l" t="t" r="r" b="b"/>
                <a:pathLst>
                  <a:path w="4720" h="4420" extrusionOk="0">
                    <a:moveTo>
                      <a:pt x="806" y="2490"/>
                    </a:moveTo>
                    <a:cubicBezTo>
                      <a:pt x="873" y="2490"/>
                      <a:pt x="937" y="2530"/>
                      <a:pt x="951" y="2615"/>
                    </a:cubicBezTo>
                    <a:cubicBezTo>
                      <a:pt x="1046" y="3153"/>
                      <a:pt x="1362" y="3533"/>
                      <a:pt x="1901" y="3660"/>
                    </a:cubicBezTo>
                    <a:cubicBezTo>
                      <a:pt x="2059" y="3691"/>
                      <a:pt x="2027" y="3881"/>
                      <a:pt x="1869" y="3881"/>
                    </a:cubicBezTo>
                    <a:cubicBezTo>
                      <a:pt x="1267" y="3850"/>
                      <a:pt x="634" y="3311"/>
                      <a:pt x="634" y="2678"/>
                    </a:cubicBezTo>
                    <a:cubicBezTo>
                      <a:pt x="634" y="2554"/>
                      <a:pt x="722" y="2490"/>
                      <a:pt x="806" y="2490"/>
                    </a:cubicBezTo>
                    <a:close/>
                    <a:moveTo>
                      <a:pt x="2372" y="1"/>
                    </a:moveTo>
                    <a:cubicBezTo>
                      <a:pt x="2290" y="1"/>
                      <a:pt x="2206" y="6"/>
                      <a:pt x="2122" y="18"/>
                    </a:cubicBezTo>
                    <a:cubicBezTo>
                      <a:pt x="761" y="208"/>
                      <a:pt x="1" y="1474"/>
                      <a:pt x="127" y="2741"/>
                    </a:cubicBezTo>
                    <a:cubicBezTo>
                      <a:pt x="396" y="3763"/>
                      <a:pt x="1259" y="4420"/>
                      <a:pt x="2289" y="4420"/>
                    </a:cubicBezTo>
                    <a:cubicBezTo>
                      <a:pt x="2472" y="4420"/>
                      <a:pt x="2660" y="4399"/>
                      <a:pt x="2851" y="4356"/>
                    </a:cubicBezTo>
                    <a:cubicBezTo>
                      <a:pt x="3959" y="4103"/>
                      <a:pt x="4719" y="3090"/>
                      <a:pt x="4529" y="1949"/>
                    </a:cubicBezTo>
                    <a:cubicBezTo>
                      <a:pt x="4353" y="921"/>
                      <a:pt x="3440" y="1"/>
                      <a:pt x="2372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" name="Google Shape;2493;p5">
                <a:extLst>
                  <a:ext uri="{FF2B5EF4-FFF2-40B4-BE49-F238E27FC236}">
                    <a16:creationId xmlns:a16="http://schemas.microsoft.com/office/drawing/2014/main" id="{240DEB71-FFBD-6F1E-9BF7-6EEACF7B0BE8}"/>
                  </a:ext>
                </a:extLst>
              </p:cNvPr>
              <p:cNvSpPr/>
              <p:nvPr/>
            </p:nvSpPr>
            <p:spPr>
              <a:xfrm>
                <a:off x="1556026" y="149708"/>
                <a:ext cx="33300" cy="34271"/>
              </a:xfrm>
              <a:custGeom>
                <a:avLst/>
                <a:gdLst/>
                <a:ahLst/>
                <a:cxnLst/>
                <a:rect l="l" t="t" r="r" b="b"/>
                <a:pathLst>
                  <a:path w="1584" h="1630" extrusionOk="0">
                    <a:moveTo>
                      <a:pt x="262" y="1"/>
                    </a:moveTo>
                    <a:cubicBezTo>
                      <a:pt x="247" y="1"/>
                      <a:pt x="233" y="4"/>
                      <a:pt x="222" y="15"/>
                    </a:cubicBezTo>
                    <a:cubicBezTo>
                      <a:pt x="127" y="15"/>
                      <a:pt x="1" y="142"/>
                      <a:pt x="1" y="300"/>
                    </a:cubicBezTo>
                    <a:cubicBezTo>
                      <a:pt x="1" y="965"/>
                      <a:pt x="634" y="1598"/>
                      <a:pt x="1331" y="1630"/>
                    </a:cubicBezTo>
                    <a:cubicBezTo>
                      <a:pt x="1489" y="1630"/>
                      <a:pt x="1584" y="1567"/>
                      <a:pt x="1584" y="1440"/>
                    </a:cubicBezTo>
                    <a:cubicBezTo>
                      <a:pt x="1584" y="1282"/>
                      <a:pt x="1489" y="1187"/>
                      <a:pt x="1394" y="1155"/>
                    </a:cubicBezTo>
                    <a:cubicBezTo>
                      <a:pt x="919" y="1092"/>
                      <a:pt x="602" y="712"/>
                      <a:pt x="507" y="205"/>
                    </a:cubicBezTo>
                    <a:cubicBezTo>
                      <a:pt x="507" y="142"/>
                      <a:pt x="444" y="46"/>
                      <a:pt x="349" y="15"/>
                    </a:cubicBezTo>
                    <a:cubicBezTo>
                      <a:pt x="328" y="15"/>
                      <a:pt x="293" y="1"/>
                      <a:pt x="262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" name="Google Shape;2494;p5">
                <a:extLst>
                  <a:ext uri="{FF2B5EF4-FFF2-40B4-BE49-F238E27FC236}">
                    <a16:creationId xmlns:a16="http://schemas.microsoft.com/office/drawing/2014/main" id="{6A36B707-9CB9-E58E-E0FA-3593BE186520}"/>
                  </a:ext>
                </a:extLst>
              </p:cNvPr>
              <p:cNvSpPr/>
              <p:nvPr/>
            </p:nvSpPr>
            <p:spPr>
              <a:xfrm>
                <a:off x="2002763" y="309661"/>
                <a:ext cx="83901" cy="88726"/>
              </a:xfrm>
              <a:custGeom>
                <a:avLst/>
                <a:gdLst/>
                <a:ahLst/>
                <a:cxnLst/>
                <a:rect l="l" t="t" r="r" b="b"/>
                <a:pathLst>
                  <a:path w="3991" h="4220" extrusionOk="0">
                    <a:moveTo>
                      <a:pt x="1591" y="902"/>
                    </a:moveTo>
                    <a:cubicBezTo>
                      <a:pt x="1782" y="902"/>
                      <a:pt x="1976" y="959"/>
                      <a:pt x="2154" y="1084"/>
                    </a:cubicBezTo>
                    <a:cubicBezTo>
                      <a:pt x="2310" y="1162"/>
                      <a:pt x="2166" y="1369"/>
                      <a:pt x="2022" y="1369"/>
                    </a:cubicBezTo>
                    <a:cubicBezTo>
                      <a:pt x="1991" y="1369"/>
                      <a:pt x="1960" y="1360"/>
                      <a:pt x="1932" y="1337"/>
                    </a:cubicBezTo>
                    <a:cubicBezTo>
                      <a:pt x="1814" y="1262"/>
                      <a:pt x="1678" y="1227"/>
                      <a:pt x="1542" y="1227"/>
                    </a:cubicBezTo>
                    <a:cubicBezTo>
                      <a:pt x="1277" y="1227"/>
                      <a:pt x="1013" y="1361"/>
                      <a:pt x="887" y="1591"/>
                    </a:cubicBezTo>
                    <a:cubicBezTo>
                      <a:pt x="856" y="1633"/>
                      <a:pt x="817" y="1651"/>
                      <a:pt x="781" y="1651"/>
                    </a:cubicBezTo>
                    <a:cubicBezTo>
                      <a:pt x="708" y="1651"/>
                      <a:pt x="644" y="1580"/>
                      <a:pt x="666" y="1496"/>
                    </a:cubicBezTo>
                    <a:cubicBezTo>
                      <a:pt x="835" y="1135"/>
                      <a:pt x="1204" y="902"/>
                      <a:pt x="1591" y="902"/>
                    </a:cubicBezTo>
                    <a:close/>
                    <a:moveTo>
                      <a:pt x="1923" y="0"/>
                    </a:moveTo>
                    <a:cubicBezTo>
                      <a:pt x="1874" y="0"/>
                      <a:pt x="1824" y="3"/>
                      <a:pt x="1774" y="7"/>
                    </a:cubicBezTo>
                    <a:cubicBezTo>
                      <a:pt x="761" y="71"/>
                      <a:pt x="32" y="957"/>
                      <a:pt x="1" y="1939"/>
                    </a:cubicBezTo>
                    <a:cubicBezTo>
                      <a:pt x="32" y="1939"/>
                      <a:pt x="127" y="1971"/>
                      <a:pt x="127" y="2066"/>
                    </a:cubicBezTo>
                    <a:cubicBezTo>
                      <a:pt x="32" y="3143"/>
                      <a:pt x="824" y="4219"/>
                      <a:pt x="1901" y="4219"/>
                    </a:cubicBezTo>
                    <a:lnTo>
                      <a:pt x="1964" y="4124"/>
                    </a:lnTo>
                    <a:cubicBezTo>
                      <a:pt x="2018" y="4071"/>
                      <a:pt x="2077" y="4051"/>
                      <a:pt x="2134" y="4051"/>
                    </a:cubicBezTo>
                    <a:cubicBezTo>
                      <a:pt x="2213" y="4051"/>
                      <a:pt x="2289" y="4088"/>
                      <a:pt x="2344" y="4124"/>
                    </a:cubicBezTo>
                    <a:cubicBezTo>
                      <a:pt x="3357" y="3839"/>
                      <a:pt x="3991" y="2731"/>
                      <a:pt x="3801" y="1717"/>
                    </a:cubicBezTo>
                    <a:cubicBezTo>
                      <a:pt x="3620" y="845"/>
                      <a:pt x="2867" y="0"/>
                      <a:pt x="1923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" name="Google Shape;2495;p5">
                <a:extLst>
                  <a:ext uri="{FF2B5EF4-FFF2-40B4-BE49-F238E27FC236}">
                    <a16:creationId xmlns:a16="http://schemas.microsoft.com/office/drawing/2014/main" id="{B565C023-915E-F05A-76F0-AFA42F16CC5D}"/>
                  </a:ext>
                </a:extLst>
              </p:cNvPr>
              <p:cNvSpPr/>
              <p:nvPr/>
            </p:nvSpPr>
            <p:spPr>
              <a:xfrm>
                <a:off x="1703775" y="355536"/>
                <a:ext cx="111251" cy="86854"/>
              </a:xfrm>
              <a:custGeom>
                <a:avLst/>
                <a:gdLst/>
                <a:ahLst/>
                <a:cxnLst/>
                <a:rect l="l" t="t" r="r" b="b"/>
                <a:pathLst>
                  <a:path w="5292" h="4131" extrusionOk="0">
                    <a:moveTo>
                      <a:pt x="2231" y="1181"/>
                    </a:moveTo>
                    <a:cubicBezTo>
                      <a:pt x="2249" y="1181"/>
                      <a:pt x="2266" y="1182"/>
                      <a:pt x="2283" y="1182"/>
                    </a:cubicBezTo>
                    <a:cubicBezTo>
                      <a:pt x="2488" y="1212"/>
                      <a:pt x="2477" y="1538"/>
                      <a:pt x="2274" y="1538"/>
                    </a:cubicBezTo>
                    <a:cubicBezTo>
                      <a:pt x="2258" y="1538"/>
                      <a:pt x="2239" y="1535"/>
                      <a:pt x="2220" y="1531"/>
                    </a:cubicBezTo>
                    <a:cubicBezTo>
                      <a:pt x="2206" y="1530"/>
                      <a:pt x="2191" y="1529"/>
                      <a:pt x="2177" y="1529"/>
                    </a:cubicBezTo>
                    <a:cubicBezTo>
                      <a:pt x="1653" y="1529"/>
                      <a:pt x="1146" y="2083"/>
                      <a:pt x="1238" y="2607"/>
                    </a:cubicBezTo>
                    <a:cubicBezTo>
                      <a:pt x="1238" y="2694"/>
                      <a:pt x="1181" y="2743"/>
                      <a:pt x="1124" y="2743"/>
                    </a:cubicBezTo>
                    <a:cubicBezTo>
                      <a:pt x="1077" y="2743"/>
                      <a:pt x="1031" y="2710"/>
                      <a:pt x="1017" y="2639"/>
                    </a:cubicBezTo>
                    <a:cubicBezTo>
                      <a:pt x="800" y="1865"/>
                      <a:pt x="1461" y="1181"/>
                      <a:pt x="2231" y="1181"/>
                    </a:cubicBezTo>
                    <a:close/>
                    <a:moveTo>
                      <a:pt x="2939" y="1"/>
                    </a:moveTo>
                    <a:cubicBezTo>
                      <a:pt x="1855" y="1"/>
                      <a:pt x="1" y="1089"/>
                      <a:pt x="541" y="2291"/>
                    </a:cubicBezTo>
                    <a:cubicBezTo>
                      <a:pt x="569" y="2485"/>
                      <a:pt x="500" y="2582"/>
                      <a:pt x="376" y="2582"/>
                    </a:cubicBezTo>
                    <a:cubicBezTo>
                      <a:pt x="358" y="2582"/>
                      <a:pt x="340" y="2580"/>
                      <a:pt x="320" y="2576"/>
                    </a:cubicBezTo>
                    <a:lnTo>
                      <a:pt x="320" y="2576"/>
                    </a:lnTo>
                    <a:cubicBezTo>
                      <a:pt x="700" y="3241"/>
                      <a:pt x="1238" y="3811"/>
                      <a:pt x="1998" y="4032"/>
                    </a:cubicBezTo>
                    <a:cubicBezTo>
                      <a:pt x="2210" y="4099"/>
                      <a:pt x="2425" y="4130"/>
                      <a:pt x="2639" y="4130"/>
                    </a:cubicBezTo>
                    <a:cubicBezTo>
                      <a:pt x="3450" y="4130"/>
                      <a:pt x="4232" y="3676"/>
                      <a:pt x="4658" y="2924"/>
                    </a:cubicBezTo>
                    <a:cubicBezTo>
                      <a:pt x="5292" y="1752"/>
                      <a:pt x="4500" y="169"/>
                      <a:pt x="3107" y="11"/>
                    </a:cubicBezTo>
                    <a:cubicBezTo>
                      <a:pt x="3053" y="4"/>
                      <a:pt x="2997" y="1"/>
                      <a:pt x="2939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" name="Google Shape;2496;p5">
                <a:extLst>
                  <a:ext uri="{FF2B5EF4-FFF2-40B4-BE49-F238E27FC236}">
                    <a16:creationId xmlns:a16="http://schemas.microsoft.com/office/drawing/2014/main" id="{EDDE6C37-A680-0190-2B7A-C532179FD8CB}"/>
                  </a:ext>
                </a:extLst>
              </p:cNvPr>
              <p:cNvSpPr/>
              <p:nvPr/>
            </p:nvSpPr>
            <p:spPr>
              <a:xfrm>
                <a:off x="1699171" y="345760"/>
                <a:ext cx="117810" cy="107900"/>
              </a:xfrm>
              <a:custGeom>
                <a:avLst/>
                <a:gdLst/>
                <a:ahLst/>
                <a:cxnLst/>
                <a:rect l="l" t="t" r="r" b="b"/>
                <a:pathLst>
                  <a:path w="5604" h="5132" extrusionOk="0">
                    <a:moveTo>
                      <a:pt x="3047" y="621"/>
                    </a:moveTo>
                    <a:cubicBezTo>
                      <a:pt x="3112" y="621"/>
                      <a:pt x="3173" y="625"/>
                      <a:pt x="3231" y="634"/>
                    </a:cubicBezTo>
                    <a:cubicBezTo>
                      <a:pt x="3927" y="666"/>
                      <a:pt x="4434" y="1046"/>
                      <a:pt x="4751" y="1616"/>
                    </a:cubicBezTo>
                    <a:cubicBezTo>
                      <a:pt x="5036" y="2154"/>
                      <a:pt x="5067" y="2851"/>
                      <a:pt x="4751" y="3389"/>
                    </a:cubicBezTo>
                    <a:cubicBezTo>
                      <a:pt x="4372" y="4121"/>
                      <a:pt x="3611" y="4551"/>
                      <a:pt x="2820" y="4551"/>
                    </a:cubicBezTo>
                    <a:cubicBezTo>
                      <a:pt x="2619" y="4551"/>
                      <a:pt x="2416" y="4524"/>
                      <a:pt x="2217" y="4466"/>
                    </a:cubicBezTo>
                    <a:cubicBezTo>
                      <a:pt x="2122" y="4434"/>
                      <a:pt x="2059" y="4434"/>
                      <a:pt x="1964" y="4371"/>
                    </a:cubicBezTo>
                    <a:cubicBezTo>
                      <a:pt x="1457" y="4149"/>
                      <a:pt x="1014" y="3737"/>
                      <a:pt x="665" y="3167"/>
                    </a:cubicBezTo>
                    <a:lnTo>
                      <a:pt x="792" y="3041"/>
                    </a:lnTo>
                    <a:cubicBezTo>
                      <a:pt x="824" y="2946"/>
                      <a:pt x="824" y="2851"/>
                      <a:pt x="792" y="2756"/>
                    </a:cubicBezTo>
                    <a:cubicBezTo>
                      <a:pt x="634" y="2407"/>
                      <a:pt x="697" y="2059"/>
                      <a:pt x="951" y="1679"/>
                    </a:cubicBezTo>
                    <a:cubicBezTo>
                      <a:pt x="1411" y="1045"/>
                      <a:pt x="2396" y="621"/>
                      <a:pt x="3047" y="621"/>
                    </a:cubicBezTo>
                    <a:close/>
                    <a:moveTo>
                      <a:pt x="3110" y="1"/>
                    </a:moveTo>
                    <a:cubicBezTo>
                      <a:pt x="2993" y="1"/>
                      <a:pt x="2874" y="11"/>
                      <a:pt x="2756" y="32"/>
                    </a:cubicBezTo>
                    <a:cubicBezTo>
                      <a:pt x="1742" y="190"/>
                      <a:pt x="190" y="1109"/>
                      <a:pt x="159" y="2249"/>
                    </a:cubicBezTo>
                    <a:cubicBezTo>
                      <a:pt x="127" y="2249"/>
                      <a:pt x="32" y="2281"/>
                      <a:pt x="32" y="2312"/>
                    </a:cubicBezTo>
                    <a:cubicBezTo>
                      <a:pt x="1" y="3846"/>
                      <a:pt x="1361" y="5131"/>
                      <a:pt x="2859" y="5131"/>
                    </a:cubicBezTo>
                    <a:cubicBezTo>
                      <a:pt x="2878" y="5131"/>
                      <a:pt x="2896" y="5131"/>
                      <a:pt x="2914" y="5131"/>
                    </a:cubicBezTo>
                    <a:cubicBezTo>
                      <a:pt x="4276" y="5099"/>
                      <a:pt x="5543" y="3959"/>
                      <a:pt x="5574" y="2566"/>
                    </a:cubicBezTo>
                    <a:cubicBezTo>
                      <a:pt x="5603" y="1230"/>
                      <a:pt x="4408" y="1"/>
                      <a:pt x="311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" name="Google Shape;2497;p5">
                <a:extLst>
                  <a:ext uri="{FF2B5EF4-FFF2-40B4-BE49-F238E27FC236}">
                    <a16:creationId xmlns:a16="http://schemas.microsoft.com/office/drawing/2014/main" id="{3821097C-BBAE-95E5-C44C-149D3DCA15AC}"/>
                  </a:ext>
                </a:extLst>
              </p:cNvPr>
              <p:cNvSpPr/>
              <p:nvPr/>
            </p:nvSpPr>
            <p:spPr>
              <a:xfrm>
                <a:off x="1720467" y="378831"/>
                <a:ext cx="35969" cy="37025"/>
              </a:xfrm>
              <a:custGeom>
                <a:avLst/>
                <a:gdLst/>
                <a:ahLst/>
                <a:cxnLst/>
                <a:rect l="l" t="t" r="r" b="b"/>
                <a:pathLst>
                  <a:path w="1711" h="1761" extrusionOk="0">
                    <a:moveTo>
                      <a:pt x="1324" y="0"/>
                    </a:moveTo>
                    <a:cubicBezTo>
                      <a:pt x="977" y="0"/>
                      <a:pt x="601" y="206"/>
                      <a:pt x="349" y="486"/>
                    </a:cubicBezTo>
                    <a:cubicBezTo>
                      <a:pt x="128" y="803"/>
                      <a:pt x="1" y="1183"/>
                      <a:pt x="96" y="1594"/>
                    </a:cubicBezTo>
                    <a:cubicBezTo>
                      <a:pt x="122" y="1699"/>
                      <a:pt x="192" y="1761"/>
                      <a:pt x="269" y="1761"/>
                    </a:cubicBezTo>
                    <a:cubicBezTo>
                      <a:pt x="285" y="1761"/>
                      <a:pt x="301" y="1758"/>
                      <a:pt x="318" y="1753"/>
                    </a:cubicBezTo>
                    <a:cubicBezTo>
                      <a:pt x="444" y="1753"/>
                      <a:pt x="539" y="1626"/>
                      <a:pt x="476" y="1499"/>
                    </a:cubicBezTo>
                    <a:cubicBezTo>
                      <a:pt x="444" y="1278"/>
                      <a:pt x="571" y="993"/>
                      <a:pt x="729" y="834"/>
                    </a:cubicBezTo>
                    <a:cubicBezTo>
                      <a:pt x="867" y="668"/>
                      <a:pt x="1054" y="575"/>
                      <a:pt x="1268" y="575"/>
                    </a:cubicBezTo>
                    <a:cubicBezTo>
                      <a:pt x="1299" y="575"/>
                      <a:pt x="1330" y="577"/>
                      <a:pt x="1363" y="581"/>
                    </a:cubicBezTo>
                    <a:cubicBezTo>
                      <a:pt x="1458" y="581"/>
                      <a:pt x="1553" y="549"/>
                      <a:pt x="1648" y="486"/>
                    </a:cubicBezTo>
                    <a:cubicBezTo>
                      <a:pt x="1711" y="391"/>
                      <a:pt x="1711" y="264"/>
                      <a:pt x="1679" y="169"/>
                    </a:cubicBezTo>
                    <a:lnTo>
                      <a:pt x="1553" y="43"/>
                    </a:lnTo>
                    <a:cubicBezTo>
                      <a:pt x="1521" y="43"/>
                      <a:pt x="1458" y="43"/>
                      <a:pt x="1458" y="11"/>
                    </a:cubicBezTo>
                    <a:cubicBezTo>
                      <a:pt x="1414" y="4"/>
                      <a:pt x="1369" y="0"/>
                      <a:pt x="1324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" name="Google Shape;2498;p5">
                <a:extLst>
                  <a:ext uri="{FF2B5EF4-FFF2-40B4-BE49-F238E27FC236}">
                    <a16:creationId xmlns:a16="http://schemas.microsoft.com/office/drawing/2014/main" id="{DB7C9EDF-0D7A-0CD7-57C8-FA29458990A2}"/>
                  </a:ext>
                </a:extLst>
              </p:cNvPr>
              <p:cNvSpPr/>
              <p:nvPr/>
            </p:nvSpPr>
            <p:spPr>
              <a:xfrm>
                <a:off x="2013422" y="326397"/>
                <a:ext cx="36621" cy="19763"/>
              </a:xfrm>
              <a:custGeom>
                <a:avLst/>
                <a:gdLst/>
                <a:ahLst/>
                <a:cxnLst/>
                <a:rect l="l" t="t" r="r" b="b"/>
                <a:pathLst>
                  <a:path w="1742" h="940" extrusionOk="0">
                    <a:moveTo>
                      <a:pt x="993" y="0"/>
                    </a:moveTo>
                    <a:cubicBezTo>
                      <a:pt x="903" y="0"/>
                      <a:pt x="813" y="11"/>
                      <a:pt x="729" y="35"/>
                    </a:cubicBezTo>
                    <a:cubicBezTo>
                      <a:pt x="412" y="130"/>
                      <a:pt x="127" y="351"/>
                      <a:pt x="0" y="636"/>
                    </a:cubicBezTo>
                    <a:cubicBezTo>
                      <a:pt x="0" y="763"/>
                      <a:pt x="64" y="858"/>
                      <a:pt x="127" y="921"/>
                    </a:cubicBezTo>
                    <a:cubicBezTo>
                      <a:pt x="159" y="932"/>
                      <a:pt x="197" y="939"/>
                      <a:pt x="236" y="939"/>
                    </a:cubicBezTo>
                    <a:cubicBezTo>
                      <a:pt x="313" y="939"/>
                      <a:pt x="391" y="911"/>
                      <a:pt x="412" y="826"/>
                    </a:cubicBezTo>
                    <a:cubicBezTo>
                      <a:pt x="475" y="668"/>
                      <a:pt x="634" y="605"/>
                      <a:pt x="792" y="573"/>
                    </a:cubicBezTo>
                    <a:cubicBezTo>
                      <a:pt x="857" y="555"/>
                      <a:pt x="919" y="547"/>
                      <a:pt x="978" y="547"/>
                    </a:cubicBezTo>
                    <a:cubicBezTo>
                      <a:pt x="1120" y="547"/>
                      <a:pt x="1241" y="592"/>
                      <a:pt x="1330" y="636"/>
                    </a:cubicBezTo>
                    <a:cubicBezTo>
                      <a:pt x="1375" y="659"/>
                      <a:pt x="1452" y="681"/>
                      <a:pt x="1515" y="681"/>
                    </a:cubicBezTo>
                    <a:cubicBezTo>
                      <a:pt x="1541" y="681"/>
                      <a:pt x="1565" y="677"/>
                      <a:pt x="1584" y="668"/>
                    </a:cubicBezTo>
                    <a:cubicBezTo>
                      <a:pt x="1679" y="636"/>
                      <a:pt x="1742" y="510"/>
                      <a:pt x="1742" y="446"/>
                    </a:cubicBezTo>
                    <a:cubicBezTo>
                      <a:pt x="1742" y="351"/>
                      <a:pt x="1710" y="288"/>
                      <a:pt x="1647" y="193"/>
                    </a:cubicBezTo>
                    <a:cubicBezTo>
                      <a:pt x="1584" y="161"/>
                      <a:pt x="1520" y="130"/>
                      <a:pt x="1425" y="66"/>
                    </a:cubicBezTo>
                    <a:cubicBezTo>
                      <a:pt x="1288" y="27"/>
                      <a:pt x="1139" y="0"/>
                      <a:pt x="993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" name="Google Shape;2499;p5">
                <a:extLst>
                  <a:ext uri="{FF2B5EF4-FFF2-40B4-BE49-F238E27FC236}">
                    <a16:creationId xmlns:a16="http://schemas.microsoft.com/office/drawing/2014/main" id="{01535EDA-FB7C-A916-8BD5-232A759C4BC6}"/>
                  </a:ext>
                </a:extLst>
              </p:cNvPr>
              <p:cNvSpPr/>
              <p:nvPr/>
            </p:nvSpPr>
            <p:spPr>
              <a:xfrm>
                <a:off x="1496783" y="89788"/>
                <a:ext cx="599204" cy="648012"/>
              </a:xfrm>
              <a:custGeom>
                <a:avLst/>
                <a:gdLst/>
                <a:ahLst/>
                <a:cxnLst/>
                <a:rect l="l" t="t" r="r" b="b"/>
                <a:pathLst>
                  <a:path w="28503" h="30821" extrusionOk="0">
                    <a:moveTo>
                      <a:pt x="4644" y="537"/>
                    </a:moveTo>
                    <a:cubicBezTo>
                      <a:pt x="5699" y="537"/>
                      <a:pt x="6506" y="1479"/>
                      <a:pt x="6682" y="2421"/>
                    </a:cubicBezTo>
                    <a:cubicBezTo>
                      <a:pt x="6841" y="3530"/>
                      <a:pt x="6176" y="4480"/>
                      <a:pt x="5067" y="4733"/>
                    </a:cubicBezTo>
                    <a:cubicBezTo>
                      <a:pt x="4885" y="4767"/>
                      <a:pt x="4707" y="4785"/>
                      <a:pt x="4535" y="4785"/>
                    </a:cubicBezTo>
                    <a:cubicBezTo>
                      <a:pt x="4228" y="4785"/>
                      <a:pt x="3938" y="4728"/>
                      <a:pt x="3674" y="4607"/>
                    </a:cubicBezTo>
                    <a:cubicBezTo>
                      <a:pt x="3104" y="4353"/>
                      <a:pt x="2660" y="3847"/>
                      <a:pt x="2470" y="3182"/>
                    </a:cubicBezTo>
                    <a:cubicBezTo>
                      <a:pt x="2407" y="2041"/>
                      <a:pt x="3040" y="711"/>
                      <a:pt x="4402" y="553"/>
                    </a:cubicBezTo>
                    <a:cubicBezTo>
                      <a:pt x="4484" y="542"/>
                      <a:pt x="4565" y="537"/>
                      <a:pt x="4644" y="537"/>
                    </a:cubicBezTo>
                    <a:close/>
                    <a:moveTo>
                      <a:pt x="17204" y="684"/>
                    </a:moveTo>
                    <a:cubicBezTo>
                      <a:pt x="18291" y="684"/>
                      <a:pt x="19212" y="1310"/>
                      <a:pt x="19635" y="3023"/>
                    </a:cubicBezTo>
                    <a:cubicBezTo>
                      <a:pt x="20142" y="5050"/>
                      <a:pt x="19793" y="7488"/>
                      <a:pt x="19413" y="9547"/>
                    </a:cubicBezTo>
                    <a:cubicBezTo>
                      <a:pt x="18685" y="9515"/>
                      <a:pt x="17925" y="9515"/>
                      <a:pt x="17228" y="9515"/>
                    </a:cubicBezTo>
                    <a:cubicBezTo>
                      <a:pt x="15613" y="7457"/>
                      <a:pt x="13744" y="5588"/>
                      <a:pt x="11559" y="4195"/>
                    </a:cubicBezTo>
                    <a:cubicBezTo>
                      <a:pt x="11591" y="4163"/>
                      <a:pt x="11654" y="4100"/>
                      <a:pt x="11718" y="4005"/>
                    </a:cubicBezTo>
                    <a:cubicBezTo>
                      <a:pt x="12831" y="2649"/>
                      <a:pt x="15277" y="684"/>
                      <a:pt x="17204" y="684"/>
                    </a:cubicBezTo>
                    <a:close/>
                    <a:moveTo>
                      <a:pt x="11179" y="4733"/>
                    </a:moveTo>
                    <a:cubicBezTo>
                      <a:pt x="13143" y="6000"/>
                      <a:pt x="14885" y="7678"/>
                      <a:pt x="16405" y="9547"/>
                    </a:cubicBezTo>
                    <a:cubicBezTo>
                      <a:pt x="13586" y="9642"/>
                      <a:pt x="10799" y="10022"/>
                      <a:pt x="8076" y="10750"/>
                    </a:cubicBezTo>
                    <a:cubicBezTo>
                      <a:pt x="7917" y="10782"/>
                      <a:pt x="7759" y="10814"/>
                      <a:pt x="7569" y="10909"/>
                    </a:cubicBezTo>
                    <a:cubicBezTo>
                      <a:pt x="7601" y="10814"/>
                      <a:pt x="7601" y="10782"/>
                      <a:pt x="7632" y="10687"/>
                    </a:cubicBezTo>
                    <a:cubicBezTo>
                      <a:pt x="8677" y="8597"/>
                      <a:pt x="9786" y="6538"/>
                      <a:pt x="11179" y="4733"/>
                    </a:cubicBezTo>
                    <a:close/>
                    <a:moveTo>
                      <a:pt x="7252" y="2928"/>
                    </a:moveTo>
                    <a:cubicBezTo>
                      <a:pt x="8487" y="3245"/>
                      <a:pt x="9596" y="3783"/>
                      <a:pt x="10609" y="4353"/>
                    </a:cubicBezTo>
                    <a:cubicBezTo>
                      <a:pt x="9849" y="5430"/>
                      <a:pt x="9184" y="6538"/>
                      <a:pt x="8551" y="7615"/>
                    </a:cubicBezTo>
                    <a:cubicBezTo>
                      <a:pt x="7886" y="8755"/>
                      <a:pt x="7284" y="9895"/>
                      <a:pt x="6777" y="11099"/>
                    </a:cubicBezTo>
                    <a:cubicBezTo>
                      <a:pt x="6302" y="11257"/>
                      <a:pt x="5827" y="11415"/>
                      <a:pt x="5320" y="11637"/>
                    </a:cubicBezTo>
                    <a:cubicBezTo>
                      <a:pt x="4465" y="9547"/>
                      <a:pt x="3895" y="7425"/>
                      <a:pt x="3515" y="5145"/>
                    </a:cubicBezTo>
                    <a:lnTo>
                      <a:pt x="3515" y="5145"/>
                    </a:lnTo>
                    <a:cubicBezTo>
                      <a:pt x="3815" y="5239"/>
                      <a:pt x="4140" y="5285"/>
                      <a:pt x="4469" y="5285"/>
                    </a:cubicBezTo>
                    <a:cubicBezTo>
                      <a:pt x="5812" y="5285"/>
                      <a:pt x="7227" y="4505"/>
                      <a:pt x="7252" y="2928"/>
                    </a:cubicBezTo>
                    <a:close/>
                    <a:moveTo>
                      <a:pt x="17703" y="10117"/>
                    </a:moveTo>
                    <a:cubicBezTo>
                      <a:pt x="18241" y="10117"/>
                      <a:pt x="18780" y="10117"/>
                      <a:pt x="19318" y="10149"/>
                    </a:cubicBezTo>
                    <a:cubicBezTo>
                      <a:pt x="19160" y="10687"/>
                      <a:pt x="19033" y="11257"/>
                      <a:pt x="18938" y="11795"/>
                    </a:cubicBezTo>
                    <a:cubicBezTo>
                      <a:pt x="18938" y="11764"/>
                      <a:pt x="18875" y="11764"/>
                      <a:pt x="18875" y="11732"/>
                    </a:cubicBezTo>
                    <a:cubicBezTo>
                      <a:pt x="18495" y="11162"/>
                      <a:pt x="18083" y="10655"/>
                      <a:pt x="17703" y="10117"/>
                    </a:cubicBezTo>
                    <a:close/>
                    <a:moveTo>
                      <a:pt x="6461" y="11764"/>
                    </a:moveTo>
                    <a:lnTo>
                      <a:pt x="6461" y="11764"/>
                    </a:lnTo>
                    <a:cubicBezTo>
                      <a:pt x="6271" y="12207"/>
                      <a:pt x="6112" y="12651"/>
                      <a:pt x="5890" y="13126"/>
                    </a:cubicBezTo>
                    <a:cubicBezTo>
                      <a:pt x="5795" y="12746"/>
                      <a:pt x="5637" y="12429"/>
                      <a:pt x="5510" y="12112"/>
                    </a:cubicBezTo>
                    <a:cubicBezTo>
                      <a:pt x="5542" y="12112"/>
                      <a:pt x="5574" y="12080"/>
                      <a:pt x="5574" y="12080"/>
                    </a:cubicBezTo>
                    <a:cubicBezTo>
                      <a:pt x="5859" y="11954"/>
                      <a:pt x="6176" y="11890"/>
                      <a:pt x="6461" y="11764"/>
                    </a:cubicBezTo>
                    <a:close/>
                    <a:moveTo>
                      <a:pt x="25941" y="10525"/>
                    </a:moveTo>
                    <a:cubicBezTo>
                      <a:pt x="26847" y="10525"/>
                      <a:pt x="27589" y="11350"/>
                      <a:pt x="27742" y="12175"/>
                    </a:cubicBezTo>
                    <a:cubicBezTo>
                      <a:pt x="27964" y="13126"/>
                      <a:pt x="27362" y="14139"/>
                      <a:pt x="26412" y="14456"/>
                    </a:cubicBezTo>
                    <a:cubicBezTo>
                      <a:pt x="26317" y="14424"/>
                      <a:pt x="26285" y="14392"/>
                      <a:pt x="26222" y="14392"/>
                    </a:cubicBezTo>
                    <a:cubicBezTo>
                      <a:pt x="26127" y="14392"/>
                      <a:pt x="26000" y="14424"/>
                      <a:pt x="25937" y="14519"/>
                    </a:cubicBezTo>
                    <a:lnTo>
                      <a:pt x="25905" y="14551"/>
                    </a:lnTo>
                    <a:cubicBezTo>
                      <a:pt x="25462" y="14551"/>
                      <a:pt x="25050" y="14361"/>
                      <a:pt x="24797" y="14044"/>
                    </a:cubicBezTo>
                    <a:cubicBezTo>
                      <a:pt x="24417" y="13632"/>
                      <a:pt x="24227" y="13094"/>
                      <a:pt x="24259" y="12524"/>
                    </a:cubicBezTo>
                    <a:cubicBezTo>
                      <a:pt x="24259" y="12492"/>
                      <a:pt x="24259" y="12397"/>
                      <a:pt x="24227" y="12365"/>
                    </a:cubicBezTo>
                    <a:cubicBezTo>
                      <a:pt x="24227" y="12334"/>
                      <a:pt x="24195" y="12334"/>
                      <a:pt x="24164" y="12334"/>
                    </a:cubicBezTo>
                    <a:cubicBezTo>
                      <a:pt x="24227" y="11384"/>
                      <a:pt x="24955" y="10624"/>
                      <a:pt x="25842" y="10529"/>
                    </a:cubicBezTo>
                    <a:cubicBezTo>
                      <a:pt x="25875" y="10526"/>
                      <a:pt x="25908" y="10525"/>
                      <a:pt x="25941" y="10525"/>
                    </a:cubicBezTo>
                    <a:close/>
                    <a:moveTo>
                      <a:pt x="19857" y="10212"/>
                    </a:moveTo>
                    <a:cubicBezTo>
                      <a:pt x="21345" y="10275"/>
                      <a:pt x="22802" y="10465"/>
                      <a:pt x="24227" y="10750"/>
                    </a:cubicBezTo>
                    <a:cubicBezTo>
                      <a:pt x="23720" y="11257"/>
                      <a:pt x="23467" y="12017"/>
                      <a:pt x="23625" y="12714"/>
                    </a:cubicBezTo>
                    <a:cubicBezTo>
                      <a:pt x="23657" y="12841"/>
                      <a:pt x="23752" y="12904"/>
                      <a:pt x="23879" y="12904"/>
                    </a:cubicBezTo>
                    <a:cubicBezTo>
                      <a:pt x="23752" y="13917"/>
                      <a:pt x="24512" y="14867"/>
                      <a:pt x="25494" y="15089"/>
                    </a:cubicBezTo>
                    <a:cubicBezTo>
                      <a:pt x="24544" y="15944"/>
                      <a:pt x="23435" y="16641"/>
                      <a:pt x="22295" y="17243"/>
                    </a:cubicBezTo>
                    <a:cubicBezTo>
                      <a:pt x="21472" y="15406"/>
                      <a:pt x="20268" y="13696"/>
                      <a:pt x="19350" y="12429"/>
                    </a:cubicBezTo>
                    <a:cubicBezTo>
                      <a:pt x="19540" y="11732"/>
                      <a:pt x="19762" y="10972"/>
                      <a:pt x="19857" y="10212"/>
                    </a:cubicBezTo>
                    <a:close/>
                    <a:moveTo>
                      <a:pt x="19128" y="13126"/>
                    </a:moveTo>
                    <a:cubicBezTo>
                      <a:pt x="20047" y="14392"/>
                      <a:pt x="21028" y="15944"/>
                      <a:pt x="21725" y="17433"/>
                    </a:cubicBezTo>
                    <a:cubicBezTo>
                      <a:pt x="20078" y="18193"/>
                      <a:pt x="18241" y="18731"/>
                      <a:pt x="16500" y="19143"/>
                    </a:cubicBezTo>
                    <a:cubicBezTo>
                      <a:pt x="17291" y="17781"/>
                      <a:pt x="17988" y="16356"/>
                      <a:pt x="18526" y="14867"/>
                    </a:cubicBezTo>
                    <a:cubicBezTo>
                      <a:pt x="18716" y="14297"/>
                      <a:pt x="18938" y="13696"/>
                      <a:pt x="19128" y="13126"/>
                    </a:cubicBezTo>
                    <a:close/>
                    <a:moveTo>
                      <a:pt x="4877" y="12365"/>
                    </a:moveTo>
                    <a:cubicBezTo>
                      <a:pt x="5099" y="12904"/>
                      <a:pt x="5352" y="13442"/>
                      <a:pt x="5574" y="13949"/>
                    </a:cubicBezTo>
                    <a:cubicBezTo>
                      <a:pt x="4940" y="15659"/>
                      <a:pt x="4465" y="17401"/>
                      <a:pt x="4085" y="19174"/>
                    </a:cubicBezTo>
                    <a:cubicBezTo>
                      <a:pt x="3135" y="18858"/>
                      <a:pt x="2249" y="18351"/>
                      <a:pt x="1837" y="17433"/>
                    </a:cubicBezTo>
                    <a:cubicBezTo>
                      <a:pt x="760" y="15089"/>
                      <a:pt x="2945" y="13284"/>
                      <a:pt x="4877" y="12365"/>
                    </a:cubicBezTo>
                    <a:close/>
                    <a:moveTo>
                      <a:pt x="6017" y="14741"/>
                    </a:moveTo>
                    <a:cubicBezTo>
                      <a:pt x="6967" y="16577"/>
                      <a:pt x="8171" y="18319"/>
                      <a:pt x="9501" y="19839"/>
                    </a:cubicBezTo>
                    <a:cubicBezTo>
                      <a:pt x="8867" y="19839"/>
                      <a:pt x="8234" y="19808"/>
                      <a:pt x="7632" y="19713"/>
                    </a:cubicBezTo>
                    <a:cubicBezTo>
                      <a:pt x="6809" y="19649"/>
                      <a:pt x="5732" y="19554"/>
                      <a:pt x="4750" y="19333"/>
                    </a:cubicBezTo>
                    <a:cubicBezTo>
                      <a:pt x="5067" y="17781"/>
                      <a:pt x="5510" y="16229"/>
                      <a:pt x="6017" y="14741"/>
                    </a:cubicBezTo>
                    <a:close/>
                    <a:moveTo>
                      <a:pt x="16816" y="10054"/>
                    </a:moveTo>
                    <a:cubicBezTo>
                      <a:pt x="17070" y="10339"/>
                      <a:pt x="17291" y="10655"/>
                      <a:pt x="17513" y="10940"/>
                    </a:cubicBezTo>
                    <a:cubicBezTo>
                      <a:pt x="17830" y="11384"/>
                      <a:pt x="18210" y="11890"/>
                      <a:pt x="18653" y="12492"/>
                    </a:cubicBezTo>
                    <a:cubicBezTo>
                      <a:pt x="18305" y="13949"/>
                      <a:pt x="17766" y="15342"/>
                      <a:pt x="17196" y="16641"/>
                    </a:cubicBezTo>
                    <a:cubicBezTo>
                      <a:pt x="16753" y="17559"/>
                      <a:pt x="16278" y="18446"/>
                      <a:pt x="15771" y="19301"/>
                    </a:cubicBezTo>
                    <a:cubicBezTo>
                      <a:pt x="15201" y="19396"/>
                      <a:pt x="14663" y="19491"/>
                      <a:pt x="14124" y="19554"/>
                    </a:cubicBezTo>
                    <a:cubicBezTo>
                      <a:pt x="12858" y="19776"/>
                      <a:pt x="11591" y="19839"/>
                      <a:pt x="10292" y="19839"/>
                    </a:cubicBezTo>
                    <a:cubicBezTo>
                      <a:pt x="9754" y="19174"/>
                      <a:pt x="9216" y="18573"/>
                      <a:pt x="8836" y="18034"/>
                    </a:cubicBezTo>
                    <a:cubicBezTo>
                      <a:pt x="7854" y="16704"/>
                      <a:pt x="6999" y="15342"/>
                      <a:pt x="6302" y="13854"/>
                    </a:cubicBezTo>
                    <a:cubicBezTo>
                      <a:pt x="6619" y="13062"/>
                      <a:pt x="6936" y="12239"/>
                      <a:pt x="7252" y="11479"/>
                    </a:cubicBezTo>
                    <a:cubicBezTo>
                      <a:pt x="8677" y="11067"/>
                      <a:pt x="10166" y="10750"/>
                      <a:pt x="11654" y="10497"/>
                    </a:cubicBezTo>
                    <a:cubicBezTo>
                      <a:pt x="13333" y="10212"/>
                      <a:pt x="15075" y="10117"/>
                      <a:pt x="16816" y="10054"/>
                    </a:cubicBezTo>
                    <a:close/>
                    <a:moveTo>
                      <a:pt x="15360" y="19998"/>
                    </a:moveTo>
                    <a:lnTo>
                      <a:pt x="15360" y="19998"/>
                    </a:lnTo>
                    <a:cubicBezTo>
                      <a:pt x="14726" y="20948"/>
                      <a:pt x="14029" y="21898"/>
                      <a:pt x="13301" y="22816"/>
                    </a:cubicBezTo>
                    <a:cubicBezTo>
                      <a:pt x="12383" y="22088"/>
                      <a:pt x="11559" y="21264"/>
                      <a:pt x="10863" y="20441"/>
                    </a:cubicBezTo>
                    <a:cubicBezTo>
                      <a:pt x="11559" y="20409"/>
                      <a:pt x="12224" y="20346"/>
                      <a:pt x="12921" y="20314"/>
                    </a:cubicBezTo>
                    <a:cubicBezTo>
                      <a:pt x="13713" y="20251"/>
                      <a:pt x="14536" y="20124"/>
                      <a:pt x="15360" y="19998"/>
                    </a:cubicBezTo>
                    <a:close/>
                    <a:moveTo>
                      <a:pt x="21947" y="18034"/>
                    </a:moveTo>
                    <a:cubicBezTo>
                      <a:pt x="23055" y="20568"/>
                      <a:pt x="23277" y="23070"/>
                      <a:pt x="20997" y="24463"/>
                    </a:cubicBezTo>
                    <a:cubicBezTo>
                      <a:pt x="20213" y="24961"/>
                      <a:pt x="19395" y="25175"/>
                      <a:pt x="18567" y="25175"/>
                    </a:cubicBezTo>
                    <a:cubicBezTo>
                      <a:pt x="16917" y="25175"/>
                      <a:pt x="15231" y="24324"/>
                      <a:pt x="13713" y="23165"/>
                    </a:cubicBezTo>
                    <a:cubicBezTo>
                      <a:pt x="14568" y="22151"/>
                      <a:pt x="15360" y="21043"/>
                      <a:pt x="16088" y="19871"/>
                    </a:cubicBezTo>
                    <a:cubicBezTo>
                      <a:pt x="18051" y="19491"/>
                      <a:pt x="20110" y="18889"/>
                      <a:pt x="21947" y="18034"/>
                    </a:cubicBezTo>
                    <a:close/>
                    <a:moveTo>
                      <a:pt x="4592" y="19903"/>
                    </a:moveTo>
                    <a:lnTo>
                      <a:pt x="5067" y="19998"/>
                    </a:lnTo>
                    <a:cubicBezTo>
                      <a:pt x="6651" y="20314"/>
                      <a:pt x="8329" y="20473"/>
                      <a:pt x="9976" y="20473"/>
                    </a:cubicBezTo>
                    <a:cubicBezTo>
                      <a:pt x="10736" y="21328"/>
                      <a:pt x="11749" y="22341"/>
                      <a:pt x="12921" y="23260"/>
                    </a:cubicBezTo>
                    <a:cubicBezTo>
                      <a:pt x="11718" y="24685"/>
                      <a:pt x="10324" y="26015"/>
                      <a:pt x="8836" y="27218"/>
                    </a:cubicBezTo>
                    <a:cubicBezTo>
                      <a:pt x="8709" y="26458"/>
                      <a:pt x="8361" y="25761"/>
                      <a:pt x="7759" y="25223"/>
                    </a:cubicBezTo>
                    <a:cubicBezTo>
                      <a:pt x="7201" y="24780"/>
                      <a:pt x="6481" y="24549"/>
                      <a:pt x="5762" y="24549"/>
                    </a:cubicBezTo>
                    <a:cubicBezTo>
                      <a:pt x="5095" y="24549"/>
                      <a:pt x="4429" y="24748"/>
                      <a:pt x="3895" y="25160"/>
                    </a:cubicBezTo>
                    <a:cubicBezTo>
                      <a:pt x="3990" y="23386"/>
                      <a:pt x="4275" y="21581"/>
                      <a:pt x="4592" y="19903"/>
                    </a:cubicBezTo>
                    <a:close/>
                    <a:moveTo>
                      <a:pt x="5764" y="25160"/>
                    </a:moveTo>
                    <a:cubicBezTo>
                      <a:pt x="6321" y="25160"/>
                      <a:pt x="6878" y="25324"/>
                      <a:pt x="7316" y="25666"/>
                    </a:cubicBezTo>
                    <a:cubicBezTo>
                      <a:pt x="7822" y="26015"/>
                      <a:pt x="8139" y="26648"/>
                      <a:pt x="8266" y="27345"/>
                    </a:cubicBezTo>
                    <a:cubicBezTo>
                      <a:pt x="8361" y="28042"/>
                      <a:pt x="8202" y="28738"/>
                      <a:pt x="7791" y="29277"/>
                    </a:cubicBezTo>
                    <a:cubicBezTo>
                      <a:pt x="7279" y="29931"/>
                      <a:pt x="6556" y="30216"/>
                      <a:pt x="5818" y="30216"/>
                    </a:cubicBezTo>
                    <a:cubicBezTo>
                      <a:pt x="5414" y="30216"/>
                      <a:pt x="5005" y="30130"/>
                      <a:pt x="4624" y="29973"/>
                    </a:cubicBezTo>
                    <a:cubicBezTo>
                      <a:pt x="4402" y="29910"/>
                      <a:pt x="4212" y="29783"/>
                      <a:pt x="3990" y="29625"/>
                    </a:cubicBezTo>
                    <a:cubicBezTo>
                      <a:pt x="3927" y="29593"/>
                      <a:pt x="3895" y="29562"/>
                      <a:pt x="3800" y="29562"/>
                    </a:cubicBezTo>
                    <a:cubicBezTo>
                      <a:pt x="3135" y="28548"/>
                      <a:pt x="2945" y="27028"/>
                      <a:pt x="3832" y="25983"/>
                    </a:cubicBezTo>
                    <a:cubicBezTo>
                      <a:pt x="4299" y="25444"/>
                      <a:pt x="5032" y="25160"/>
                      <a:pt x="5764" y="25160"/>
                    </a:cubicBezTo>
                    <a:close/>
                    <a:moveTo>
                      <a:pt x="4655" y="0"/>
                    </a:moveTo>
                    <a:cubicBezTo>
                      <a:pt x="4572" y="0"/>
                      <a:pt x="4487" y="5"/>
                      <a:pt x="4402" y="15"/>
                    </a:cubicBezTo>
                    <a:cubicBezTo>
                      <a:pt x="2882" y="141"/>
                      <a:pt x="1520" y="1756"/>
                      <a:pt x="1900" y="3245"/>
                    </a:cubicBezTo>
                    <a:cubicBezTo>
                      <a:pt x="1932" y="3340"/>
                      <a:pt x="1995" y="3403"/>
                      <a:pt x="2059" y="3403"/>
                    </a:cubicBezTo>
                    <a:cubicBezTo>
                      <a:pt x="2059" y="4132"/>
                      <a:pt x="2470" y="4638"/>
                      <a:pt x="2977" y="4955"/>
                    </a:cubicBezTo>
                    <a:lnTo>
                      <a:pt x="2977" y="4987"/>
                    </a:lnTo>
                    <a:cubicBezTo>
                      <a:pt x="3199" y="7362"/>
                      <a:pt x="3800" y="9705"/>
                      <a:pt x="4687" y="11922"/>
                    </a:cubicBezTo>
                    <a:cubicBezTo>
                      <a:pt x="2217" y="13062"/>
                      <a:pt x="0" y="14899"/>
                      <a:pt x="1267" y="17654"/>
                    </a:cubicBezTo>
                    <a:cubicBezTo>
                      <a:pt x="1742" y="18763"/>
                      <a:pt x="2819" y="19364"/>
                      <a:pt x="3959" y="19713"/>
                    </a:cubicBezTo>
                    <a:cubicBezTo>
                      <a:pt x="3579" y="21549"/>
                      <a:pt x="3325" y="23418"/>
                      <a:pt x="3199" y="25255"/>
                    </a:cubicBezTo>
                    <a:cubicBezTo>
                      <a:pt x="3199" y="25413"/>
                      <a:pt x="3294" y="25540"/>
                      <a:pt x="3420" y="25571"/>
                    </a:cubicBezTo>
                    <a:cubicBezTo>
                      <a:pt x="2375" y="26775"/>
                      <a:pt x="2407" y="28675"/>
                      <a:pt x="3515" y="29783"/>
                    </a:cubicBezTo>
                    <a:cubicBezTo>
                      <a:pt x="3579" y="29815"/>
                      <a:pt x="3579" y="29815"/>
                      <a:pt x="3610" y="29815"/>
                    </a:cubicBezTo>
                    <a:lnTo>
                      <a:pt x="3610" y="29910"/>
                    </a:lnTo>
                    <a:lnTo>
                      <a:pt x="3642" y="29910"/>
                    </a:lnTo>
                    <a:cubicBezTo>
                      <a:pt x="3642" y="29973"/>
                      <a:pt x="3642" y="30037"/>
                      <a:pt x="3737" y="30068"/>
                    </a:cubicBezTo>
                    <a:cubicBezTo>
                      <a:pt x="4312" y="30572"/>
                      <a:pt x="5057" y="30820"/>
                      <a:pt x="5803" y="30820"/>
                    </a:cubicBezTo>
                    <a:cubicBezTo>
                      <a:pt x="6699" y="30820"/>
                      <a:pt x="7597" y="30461"/>
                      <a:pt x="8202" y="29752"/>
                    </a:cubicBezTo>
                    <a:cubicBezTo>
                      <a:pt x="8677" y="29182"/>
                      <a:pt x="8899" y="28422"/>
                      <a:pt x="8899" y="27693"/>
                    </a:cubicBezTo>
                    <a:cubicBezTo>
                      <a:pt x="10578" y="26458"/>
                      <a:pt x="12066" y="25065"/>
                      <a:pt x="13428" y="23513"/>
                    </a:cubicBezTo>
                    <a:cubicBezTo>
                      <a:pt x="15116" y="24769"/>
                      <a:pt x="17072" y="25783"/>
                      <a:pt x="18919" y="25783"/>
                    </a:cubicBezTo>
                    <a:cubicBezTo>
                      <a:pt x="20051" y="25783"/>
                      <a:pt x="21142" y="25402"/>
                      <a:pt x="22105" y="24463"/>
                    </a:cubicBezTo>
                    <a:cubicBezTo>
                      <a:pt x="23942" y="22690"/>
                      <a:pt x="23593" y="20156"/>
                      <a:pt x="22580" y="17718"/>
                    </a:cubicBezTo>
                    <a:cubicBezTo>
                      <a:pt x="23910" y="16989"/>
                      <a:pt x="25177" y="16166"/>
                      <a:pt x="26159" y="15089"/>
                    </a:cubicBezTo>
                    <a:cubicBezTo>
                      <a:pt x="27425" y="14962"/>
                      <a:pt x="28502" y="13791"/>
                      <a:pt x="28471" y="12492"/>
                    </a:cubicBezTo>
                    <a:cubicBezTo>
                      <a:pt x="28439" y="11178"/>
                      <a:pt x="27357" y="9895"/>
                      <a:pt x="25987" y="9895"/>
                    </a:cubicBezTo>
                    <a:cubicBezTo>
                      <a:pt x="25970" y="9895"/>
                      <a:pt x="25954" y="9895"/>
                      <a:pt x="25937" y="9895"/>
                    </a:cubicBezTo>
                    <a:cubicBezTo>
                      <a:pt x="25462" y="9895"/>
                      <a:pt x="25019" y="10117"/>
                      <a:pt x="24639" y="10370"/>
                    </a:cubicBezTo>
                    <a:cubicBezTo>
                      <a:pt x="24639" y="10275"/>
                      <a:pt x="24544" y="10149"/>
                      <a:pt x="24385" y="10149"/>
                    </a:cubicBezTo>
                    <a:cubicBezTo>
                      <a:pt x="22928" y="9864"/>
                      <a:pt x="21472" y="9705"/>
                      <a:pt x="19983" y="9579"/>
                    </a:cubicBezTo>
                    <a:cubicBezTo>
                      <a:pt x="20110" y="8882"/>
                      <a:pt x="20237" y="8122"/>
                      <a:pt x="20268" y="7425"/>
                    </a:cubicBezTo>
                    <a:cubicBezTo>
                      <a:pt x="20458" y="5398"/>
                      <a:pt x="20870" y="2358"/>
                      <a:pt x="19128" y="838"/>
                    </a:cubicBezTo>
                    <a:cubicBezTo>
                      <a:pt x="18509" y="307"/>
                      <a:pt x="17779" y="94"/>
                      <a:pt x="17028" y="94"/>
                    </a:cubicBezTo>
                    <a:cubicBezTo>
                      <a:pt x="15898" y="94"/>
                      <a:pt x="14721" y="577"/>
                      <a:pt x="13808" y="1186"/>
                    </a:cubicBezTo>
                    <a:cubicBezTo>
                      <a:pt x="12763" y="1915"/>
                      <a:pt x="11844" y="2865"/>
                      <a:pt x="11021" y="3878"/>
                    </a:cubicBezTo>
                    <a:cubicBezTo>
                      <a:pt x="9912" y="3213"/>
                      <a:pt x="8677" y="2706"/>
                      <a:pt x="7379" y="2358"/>
                    </a:cubicBezTo>
                    <a:lnTo>
                      <a:pt x="7221" y="2358"/>
                    </a:lnTo>
                    <a:cubicBezTo>
                      <a:pt x="6983" y="1109"/>
                      <a:pt x="5935" y="0"/>
                      <a:pt x="465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6" name="Google Shape;2500;p5">
              <a:extLst>
                <a:ext uri="{FF2B5EF4-FFF2-40B4-BE49-F238E27FC236}">
                  <a16:creationId xmlns:a16="http://schemas.microsoft.com/office/drawing/2014/main" id="{FC1999F2-395C-018E-B30D-CCCD6CAF9BF2}"/>
                </a:ext>
              </a:extLst>
            </p:cNvPr>
            <p:cNvGrpSpPr/>
            <p:nvPr/>
          </p:nvGrpSpPr>
          <p:grpSpPr>
            <a:xfrm>
              <a:off x="6116139" y="4384510"/>
              <a:ext cx="117897" cy="121146"/>
              <a:chOff x="2002763" y="309661"/>
              <a:chExt cx="83901" cy="88726"/>
            </a:xfrm>
          </p:grpSpPr>
          <p:sp>
            <p:nvSpPr>
              <p:cNvPr id="37" name="Google Shape;2501;p5">
                <a:extLst>
                  <a:ext uri="{FF2B5EF4-FFF2-40B4-BE49-F238E27FC236}">
                    <a16:creationId xmlns:a16="http://schemas.microsoft.com/office/drawing/2014/main" id="{22E9912D-9CA0-555A-DBEB-6DDD7380752D}"/>
                  </a:ext>
                </a:extLst>
              </p:cNvPr>
              <p:cNvSpPr/>
              <p:nvPr/>
            </p:nvSpPr>
            <p:spPr>
              <a:xfrm>
                <a:off x="2002763" y="309661"/>
                <a:ext cx="83901" cy="88726"/>
              </a:xfrm>
              <a:custGeom>
                <a:avLst/>
                <a:gdLst/>
                <a:ahLst/>
                <a:cxnLst/>
                <a:rect l="l" t="t" r="r" b="b"/>
                <a:pathLst>
                  <a:path w="3991" h="4220" extrusionOk="0">
                    <a:moveTo>
                      <a:pt x="1591" y="902"/>
                    </a:moveTo>
                    <a:cubicBezTo>
                      <a:pt x="1782" y="902"/>
                      <a:pt x="1976" y="959"/>
                      <a:pt x="2154" y="1084"/>
                    </a:cubicBezTo>
                    <a:cubicBezTo>
                      <a:pt x="2310" y="1162"/>
                      <a:pt x="2166" y="1369"/>
                      <a:pt x="2022" y="1369"/>
                    </a:cubicBezTo>
                    <a:cubicBezTo>
                      <a:pt x="1991" y="1369"/>
                      <a:pt x="1960" y="1360"/>
                      <a:pt x="1932" y="1337"/>
                    </a:cubicBezTo>
                    <a:cubicBezTo>
                      <a:pt x="1814" y="1262"/>
                      <a:pt x="1678" y="1227"/>
                      <a:pt x="1542" y="1227"/>
                    </a:cubicBezTo>
                    <a:cubicBezTo>
                      <a:pt x="1277" y="1227"/>
                      <a:pt x="1013" y="1361"/>
                      <a:pt x="887" y="1591"/>
                    </a:cubicBezTo>
                    <a:cubicBezTo>
                      <a:pt x="856" y="1633"/>
                      <a:pt x="817" y="1651"/>
                      <a:pt x="781" y="1651"/>
                    </a:cubicBezTo>
                    <a:cubicBezTo>
                      <a:pt x="708" y="1651"/>
                      <a:pt x="644" y="1580"/>
                      <a:pt x="666" y="1496"/>
                    </a:cubicBezTo>
                    <a:cubicBezTo>
                      <a:pt x="835" y="1135"/>
                      <a:pt x="1204" y="902"/>
                      <a:pt x="1591" y="902"/>
                    </a:cubicBezTo>
                    <a:close/>
                    <a:moveTo>
                      <a:pt x="1923" y="0"/>
                    </a:moveTo>
                    <a:cubicBezTo>
                      <a:pt x="1874" y="0"/>
                      <a:pt x="1824" y="3"/>
                      <a:pt x="1774" y="7"/>
                    </a:cubicBezTo>
                    <a:cubicBezTo>
                      <a:pt x="761" y="71"/>
                      <a:pt x="32" y="957"/>
                      <a:pt x="1" y="1939"/>
                    </a:cubicBezTo>
                    <a:cubicBezTo>
                      <a:pt x="32" y="1939"/>
                      <a:pt x="127" y="1971"/>
                      <a:pt x="127" y="2066"/>
                    </a:cubicBezTo>
                    <a:cubicBezTo>
                      <a:pt x="32" y="3143"/>
                      <a:pt x="824" y="4219"/>
                      <a:pt x="1901" y="4219"/>
                    </a:cubicBezTo>
                    <a:lnTo>
                      <a:pt x="1964" y="4124"/>
                    </a:lnTo>
                    <a:cubicBezTo>
                      <a:pt x="2018" y="4071"/>
                      <a:pt x="2077" y="4051"/>
                      <a:pt x="2134" y="4051"/>
                    </a:cubicBezTo>
                    <a:cubicBezTo>
                      <a:pt x="2213" y="4051"/>
                      <a:pt x="2289" y="4088"/>
                      <a:pt x="2344" y="4124"/>
                    </a:cubicBezTo>
                    <a:cubicBezTo>
                      <a:pt x="3357" y="3839"/>
                      <a:pt x="3991" y="2731"/>
                      <a:pt x="3801" y="1717"/>
                    </a:cubicBezTo>
                    <a:cubicBezTo>
                      <a:pt x="3620" y="845"/>
                      <a:pt x="2867" y="0"/>
                      <a:pt x="1923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" name="Google Shape;2502;p5">
                <a:extLst>
                  <a:ext uri="{FF2B5EF4-FFF2-40B4-BE49-F238E27FC236}">
                    <a16:creationId xmlns:a16="http://schemas.microsoft.com/office/drawing/2014/main" id="{8D2BDA75-13D2-D13A-682C-046EC4DD4C12}"/>
                  </a:ext>
                </a:extLst>
              </p:cNvPr>
              <p:cNvSpPr/>
              <p:nvPr/>
            </p:nvSpPr>
            <p:spPr>
              <a:xfrm>
                <a:off x="2013422" y="326397"/>
                <a:ext cx="36621" cy="19763"/>
              </a:xfrm>
              <a:custGeom>
                <a:avLst/>
                <a:gdLst/>
                <a:ahLst/>
                <a:cxnLst/>
                <a:rect l="l" t="t" r="r" b="b"/>
                <a:pathLst>
                  <a:path w="1742" h="940" extrusionOk="0">
                    <a:moveTo>
                      <a:pt x="993" y="0"/>
                    </a:moveTo>
                    <a:cubicBezTo>
                      <a:pt x="903" y="0"/>
                      <a:pt x="813" y="11"/>
                      <a:pt x="729" y="35"/>
                    </a:cubicBezTo>
                    <a:cubicBezTo>
                      <a:pt x="412" y="130"/>
                      <a:pt x="127" y="351"/>
                      <a:pt x="0" y="636"/>
                    </a:cubicBezTo>
                    <a:cubicBezTo>
                      <a:pt x="0" y="763"/>
                      <a:pt x="64" y="858"/>
                      <a:pt x="127" y="921"/>
                    </a:cubicBezTo>
                    <a:cubicBezTo>
                      <a:pt x="159" y="932"/>
                      <a:pt x="197" y="939"/>
                      <a:pt x="236" y="939"/>
                    </a:cubicBezTo>
                    <a:cubicBezTo>
                      <a:pt x="313" y="939"/>
                      <a:pt x="391" y="911"/>
                      <a:pt x="412" y="826"/>
                    </a:cubicBezTo>
                    <a:cubicBezTo>
                      <a:pt x="475" y="668"/>
                      <a:pt x="634" y="605"/>
                      <a:pt x="792" y="573"/>
                    </a:cubicBezTo>
                    <a:cubicBezTo>
                      <a:pt x="857" y="555"/>
                      <a:pt x="919" y="547"/>
                      <a:pt x="978" y="547"/>
                    </a:cubicBezTo>
                    <a:cubicBezTo>
                      <a:pt x="1120" y="547"/>
                      <a:pt x="1241" y="592"/>
                      <a:pt x="1330" y="636"/>
                    </a:cubicBezTo>
                    <a:cubicBezTo>
                      <a:pt x="1375" y="659"/>
                      <a:pt x="1452" y="681"/>
                      <a:pt x="1515" y="681"/>
                    </a:cubicBezTo>
                    <a:cubicBezTo>
                      <a:pt x="1541" y="681"/>
                      <a:pt x="1565" y="677"/>
                      <a:pt x="1584" y="668"/>
                    </a:cubicBezTo>
                    <a:cubicBezTo>
                      <a:pt x="1679" y="636"/>
                      <a:pt x="1742" y="510"/>
                      <a:pt x="1742" y="446"/>
                    </a:cubicBezTo>
                    <a:cubicBezTo>
                      <a:pt x="1742" y="351"/>
                      <a:pt x="1710" y="288"/>
                      <a:pt x="1647" y="193"/>
                    </a:cubicBezTo>
                    <a:cubicBezTo>
                      <a:pt x="1584" y="161"/>
                      <a:pt x="1520" y="130"/>
                      <a:pt x="1425" y="66"/>
                    </a:cubicBezTo>
                    <a:cubicBezTo>
                      <a:pt x="1288" y="27"/>
                      <a:pt x="1139" y="0"/>
                      <a:pt x="993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8" name="Google Shape;2489;p5">
            <a:extLst>
              <a:ext uri="{FF2B5EF4-FFF2-40B4-BE49-F238E27FC236}">
                <a16:creationId xmlns:a16="http://schemas.microsoft.com/office/drawing/2014/main" id="{6BFF0051-DD6B-83FB-ED05-CCE1FD8A6D9E}"/>
              </a:ext>
            </a:extLst>
          </p:cNvPr>
          <p:cNvGrpSpPr/>
          <p:nvPr userDrawn="1"/>
        </p:nvGrpSpPr>
        <p:grpSpPr>
          <a:xfrm>
            <a:off x="1605459" y="6287444"/>
            <a:ext cx="596343" cy="475966"/>
            <a:chOff x="6050758" y="3857638"/>
            <a:chExt cx="599204" cy="648018"/>
          </a:xfrm>
        </p:grpSpPr>
        <p:grpSp>
          <p:nvGrpSpPr>
            <p:cNvPr id="49" name="Google Shape;2490;p5">
              <a:extLst>
                <a:ext uri="{FF2B5EF4-FFF2-40B4-BE49-F238E27FC236}">
                  <a16:creationId xmlns:a16="http://schemas.microsoft.com/office/drawing/2014/main" id="{DFFF5EFA-EA94-8251-FD27-28BDC879D3A7}"/>
                </a:ext>
              </a:extLst>
            </p:cNvPr>
            <p:cNvGrpSpPr/>
            <p:nvPr/>
          </p:nvGrpSpPr>
          <p:grpSpPr>
            <a:xfrm>
              <a:off x="6050758" y="3857638"/>
              <a:ext cx="599204" cy="648012"/>
              <a:chOff x="1496783" y="89788"/>
              <a:chExt cx="599204" cy="648012"/>
            </a:xfrm>
          </p:grpSpPr>
          <p:sp>
            <p:nvSpPr>
              <p:cNvPr id="53" name="Google Shape;2491;p5">
                <a:extLst>
                  <a:ext uri="{FF2B5EF4-FFF2-40B4-BE49-F238E27FC236}">
                    <a16:creationId xmlns:a16="http://schemas.microsoft.com/office/drawing/2014/main" id="{4E3F96D5-3D2D-850D-22A4-FFA22A4C2398}"/>
                  </a:ext>
                </a:extLst>
              </p:cNvPr>
              <p:cNvSpPr/>
              <p:nvPr/>
            </p:nvSpPr>
            <p:spPr>
              <a:xfrm>
                <a:off x="1572004" y="634803"/>
                <a:ext cx="38639" cy="54539"/>
              </a:xfrm>
              <a:custGeom>
                <a:avLst/>
                <a:gdLst/>
                <a:ahLst/>
                <a:cxnLst/>
                <a:rect l="l" t="t" r="r" b="b"/>
                <a:pathLst>
                  <a:path w="1838" h="2594" extrusionOk="0">
                    <a:moveTo>
                      <a:pt x="1575" y="0"/>
                    </a:moveTo>
                    <a:cubicBezTo>
                      <a:pt x="1559" y="0"/>
                      <a:pt x="1542" y="7"/>
                      <a:pt x="1521" y="28"/>
                    </a:cubicBezTo>
                    <a:cubicBezTo>
                      <a:pt x="1046" y="60"/>
                      <a:pt x="666" y="345"/>
                      <a:pt x="381" y="757"/>
                    </a:cubicBezTo>
                    <a:cubicBezTo>
                      <a:pt x="64" y="1295"/>
                      <a:pt x="1" y="1929"/>
                      <a:pt x="159" y="2435"/>
                    </a:cubicBezTo>
                    <a:cubicBezTo>
                      <a:pt x="191" y="2562"/>
                      <a:pt x="317" y="2594"/>
                      <a:pt x="412" y="2594"/>
                    </a:cubicBezTo>
                    <a:cubicBezTo>
                      <a:pt x="539" y="2562"/>
                      <a:pt x="634" y="2435"/>
                      <a:pt x="571" y="2309"/>
                    </a:cubicBezTo>
                    <a:cubicBezTo>
                      <a:pt x="349" y="1390"/>
                      <a:pt x="1014" y="757"/>
                      <a:pt x="1647" y="567"/>
                    </a:cubicBezTo>
                    <a:cubicBezTo>
                      <a:pt x="1774" y="535"/>
                      <a:pt x="1837" y="408"/>
                      <a:pt x="1806" y="250"/>
                    </a:cubicBezTo>
                    <a:cubicBezTo>
                      <a:pt x="1774" y="123"/>
                      <a:pt x="1742" y="60"/>
                      <a:pt x="1647" y="28"/>
                    </a:cubicBezTo>
                    <a:cubicBezTo>
                      <a:pt x="1626" y="28"/>
                      <a:pt x="1605" y="0"/>
                      <a:pt x="1575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2492;p5">
                <a:extLst>
                  <a:ext uri="{FF2B5EF4-FFF2-40B4-BE49-F238E27FC236}">
                    <a16:creationId xmlns:a16="http://schemas.microsoft.com/office/drawing/2014/main" id="{12755CF4-491D-FC9A-CA20-4EADD2ACAC09}"/>
                  </a:ext>
                </a:extLst>
              </p:cNvPr>
              <p:cNvSpPr/>
              <p:nvPr/>
            </p:nvSpPr>
            <p:spPr>
              <a:xfrm>
                <a:off x="1544043" y="99712"/>
                <a:ext cx="99226" cy="92931"/>
              </a:xfrm>
              <a:custGeom>
                <a:avLst/>
                <a:gdLst/>
                <a:ahLst/>
                <a:cxnLst/>
                <a:rect l="l" t="t" r="r" b="b"/>
                <a:pathLst>
                  <a:path w="4720" h="4420" extrusionOk="0">
                    <a:moveTo>
                      <a:pt x="806" y="2490"/>
                    </a:moveTo>
                    <a:cubicBezTo>
                      <a:pt x="873" y="2490"/>
                      <a:pt x="937" y="2530"/>
                      <a:pt x="951" y="2615"/>
                    </a:cubicBezTo>
                    <a:cubicBezTo>
                      <a:pt x="1046" y="3153"/>
                      <a:pt x="1362" y="3533"/>
                      <a:pt x="1901" y="3660"/>
                    </a:cubicBezTo>
                    <a:cubicBezTo>
                      <a:pt x="2059" y="3691"/>
                      <a:pt x="2027" y="3881"/>
                      <a:pt x="1869" y="3881"/>
                    </a:cubicBezTo>
                    <a:cubicBezTo>
                      <a:pt x="1267" y="3850"/>
                      <a:pt x="634" y="3311"/>
                      <a:pt x="634" y="2678"/>
                    </a:cubicBezTo>
                    <a:cubicBezTo>
                      <a:pt x="634" y="2554"/>
                      <a:pt x="722" y="2490"/>
                      <a:pt x="806" y="2490"/>
                    </a:cubicBezTo>
                    <a:close/>
                    <a:moveTo>
                      <a:pt x="2372" y="1"/>
                    </a:moveTo>
                    <a:cubicBezTo>
                      <a:pt x="2290" y="1"/>
                      <a:pt x="2206" y="6"/>
                      <a:pt x="2122" y="18"/>
                    </a:cubicBezTo>
                    <a:cubicBezTo>
                      <a:pt x="761" y="208"/>
                      <a:pt x="1" y="1474"/>
                      <a:pt x="127" y="2741"/>
                    </a:cubicBezTo>
                    <a:cubicBezTo>
                      <a:pt x="396" y="3763"/>
                      <a:pt x="1259" y="4420"/>
                      <a:pt x="2289" y="4420"/>
                    </a:cubicBezTo>
                    <a:cubicBezTo>
                      <a:pt x="2472" y="4420"/>
                      <a:pt x="2660" y="4399"/>
                      <a:pt x="2851" y="4356"/>
                    </a:cubicBezTo>
                    <a:cubicBezTo>
                      <a:pt x="3959" y="4103"/>
                      <a:pt x="4719" y="3090"/>
                      <a:pt x="4529" y="1949"/>
                    </a:cubicBezTo>
                    <a:cubicBezTo>
                      <a:pt x="4353" y="921"/>
                      <a:pt x="3440" y="1"/>
                      <a:pt x="2372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" name="Google Shape;2493;p5">
                <a:extLst>
                  <a:ext uri="{FF2B5EF4-FFF2-40B4-BE49-F238E27FC236}">
                    <a16:creationId xmlns:a16="http://schemas.microsoft.com/office/drawing/2014/main" id="{DEDA0500-3C9A-1EC8-B418-BDAAB16B0F6C}"/>
                  </a:ext>
                </a:extLst>
              </p:cNvPr>
              <p:cNvSpPr/>
              <p:nvPr/>
            </p:nvSpPr>
            <p:spPr>
              <a:xfrm>
                <a:off x="1556026" y="149708"/>
                <a:ext cx="33300" cy="34271"/>
              </a:xfrm>
              <a:custGeom>
                <a:avLst/>
                <a:gdLst/>
                <a:ahLst/>
                <a:cxnLst/>
                <a:rect l="l" t="t" r="r" b="b"/>
                <a:pathLst>
                  <a:path w="1584" h="1630" extrusionOk="0">
                    <a:moveTo>
                      <a:pt x="262" y="1"/>
                    </a:moveTo>
                    <a:cubicBezTo>
                      <a:pt x="247" y="1"/>
                      <a:pt x="233" y="4"/>
                      <a:pt x="222" y="15"/>
                    </a:cubicBezTo>
                    <a:cubicBezTo>
                      <a:pt x="127" y="15"/>
                      <a:pt x="1" y="142"/>
                      <a:pt x="1" y="300"/>
                    </a:cubicBezTo>
                    <a:cubicBezTo>
                      <a:pt x="1" y="965"/>
                      <a:pt x="634" y="1598"/>
                      <a:pt x="1331" y="1630"/>
                    </a:cubicBezTo>
                    <a:cubicBezTo>
                      <a:pt x="1489" y="1630"/>
                      <a:pt x="1584" y="1567"/>
                      <a:pt x="1584" y="1440"/>
                    </a:cubicBezTo>
                    <a:cubicBezTo>
                      <a:pt x="1584" y="1282"/>
                      <a:pt x="1489" y="1187"/>
                      <a:pt x="1394" y="1155"/>
                    </a:cubicBezTo>
                    <a:cubicBezTo>
                      <a:pt x="919" y="1092"/>
                      <a:pt x="602" y="712"/>
                      <a:pt x="507" y="205"/>
                    </a:cubicBezTo>
                    <a:cubicBezTo>
                      <a:pt x="507" y="142"/>
                      <a:pt x="444" y="46"/>
                      <a:pt x="349" y="15"/>
                    </a:cubicBezTo>
                    <a:cubicBezTo>
                      <a:pt x="328" y="15"/>
                      <a:pt x="293" y="1"/>
                      <a:pt x="262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" name="Google Shape;2494;p5">
                <a:extLst>
                  <a:ext uri="{FF2B5EF4-FFF2-40B4-BE49-F238E27FC236}">
                    <a16:creationId xmlns:a16="http://schemas.microsoft.com/office/drawing/2014/main" id="{A4719D6C-EBE1-26C1-0B23-1E378C84C176}"/>
                  </a:ext>
                </a:extLst>
              </p:cNvPr>
              <p:cNvSpPr/>
              <p:nvPr/>
            </p:nvSpPr>
            <p:spPr>
              <a:xfrm>
                <a:off x="2002763" y="309661"/>
                <a:ext cx="83901" cy="88726"/>
              </a:xfrm>
              <a:custGeom>
                <a:avLst/>
                <a:gdLst/>
                <a:ahLst/>
                <a:cxnLst/>
                <a:rect l="l" t="t" r="r" b="b"/>
                <a:pathLst>
                  <a:path w="3991" h="4220" extrusionOk="0">
                    <a:moveTo>
                      <a:pt x="1591" y="902"/>
                    </a:moveTo>
                    <a:cubicBezTo>
                      <a:pt x="1782" y="902"/>
                      <a:pt x="1976" y="959"/>
                      <a:pt x="2154" y="1084"/>
                    </a:cubicBezTo>
                    <a:cubicBezTo>
                      <a:pt x="2310" y="1162"/>
                      <a:pt x="2166" y="1369"/>
                      <a:pt x="2022" y="1369"/>
                    </a:cubicBezTo>
                    <a:cubicBezTo>
                      <a:pt x="1991" y="1369"/>
                      <a:pt x="1960" y="1360"/>
                      <a:pt x="1932" y="1337"/>
                    </a:cubicBezTo>
                    <a:cubicBezTo>
                      <a:pt x="1814" y="1262"/>
                      <a:pt x="1678" y="1227"/>
                      <a:pt x="1542" y="1227"/>
                    </a:cubicBezTo>
                    <a:cubicBezTo>
                      <a:pt x="1277" y="1227"/>
                      <a:pt x="1013" y="1361"/>
                      <a:pt x="887" y="1591"/>
                    </a:cubicBezTo>
                    <a:cubicBezTo>
                      <a:pt x="856" y="1633"/>
                      <a:pt x="817" y="1651"/>
                      <a:pt x="781" y="1651"/>
                    </a:cubicBezTo>
                    <a:cubicBezTo>
                      <a:pt x="708" y="1651"/>
                      <a:pt x="644" y="1580"/>
                      <a:pt x="666" y="1496"/>
                    </a:cubicBezTo>
                    <a:cubicBezTo>
                      <a:pt x="835" y="1135"/>
                      <a:pt x="1204" y="902"/>
                      <a:pt x="1591" y="902"/>
                    </a:cubicBezTo>
                    <a:close/>
                    <a:moveTo>
                      <a:pt x="1923" y="0"/>
                    </a:moveTo>
                    <a:cubicBezTo>
                      <a:pt x="1874" y="0"/>
                      <a:pt x="1824" y="3"/>
                      <a:pt x="1774" y="7"/>
                    </a:cubicBezTo>
                    <a:cubicBezTo>
                      <a:pt x="761" y="71"/>
                      <a:pt x="32" y="957"/>
                      <a:pt x="1" y="1939"/>
                    </a:cubicBezTo>
                    <a:cubicBezTo>
                      <a:pt x="32" y="1939"/>
                      <a:pt x="127" y="1971"/>
                      <a:pt x="127" y="2066"/>
                    </a:cubicBezTo>
                    <a:cubicBezTo>
                      <a:pt x="32" y="3143"/>
                      <a:pt x="824" y="4219"/>
                      <a:pt x="1901" y="4219"/>
                    </a:cubicBezTo>
                    <a:lnTo>
                      <a:pt x="1964" y="4124"/>
                    </a:lnTo>
                    <a:cubicBezTo>
                      <a:pt x="2018" y="4071"/>
                      <a:pt x="2077" y="4051"/>
                      <a:pt x="2134" y="4051"/>
                    </a:cubicBezTo>
                    <a:cubicBezTo>
                      <a:pt x="2213" y="4051"/>
                      <a:pt x="2289" y="4088"/>
                      <a:pt x="2344" y="4124"/>
                    </a:cubicBezTo>
                    <a:cubicBezTo>
                      <a:pt x="3357" y="3839"/>
                      <a:pt x="3991" y="2731"/>
                      <a:pt x="3801" y="1717"/>
                    </a:cubicBezTo>
                    <a:cubicBezTo>
                      <a:pt x="3620" y="845"/>
                      <a:pt x="2867" y="0"/>
                      <a:pt x="1923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" name="Google Shape;2495;p5">
                <a:extLst>
                  <a:ext uri="{FF2B5EF4-FFF2-40B4-BE49-F238E27FC236}">
                    <a16:creationId xmlns:a16="http://schemas.microsoft.com/office/drawing/2014/main" id="{4945E1A3-A362-C12E-AE6D-D0B439AE513B}"/>
                  </a:ext>
                </a:extLst>
              </p:cNvPr>
              <p:cNvSpPr/>
              <p:nvPr/>
            </p:nvSpPr>
            <p:spPr>
              <a:xfrm>
                <a:off x="1703775" y="355536"/>
                <a:ext cx="111251" cy="86854"/>
              </a:xfrm>
              <a:custGeom>
                <a:avLst/>
                <a:gdLst/>
                <a:ahLst/>
                <a:cxnLst/>
                <a:rect l="l" t="t" r="r" b="b"/>
                <a:pathLst>
                  <a:path w="5292" h="4131" extrusionOk="0">
                    <a:moveTo>
                      <a:pt x="2231" y="1181"/>
                    </a:moveTo>
                    <a:cubicBezTo>
                      <a:pt x="2249" y="1181"/>
                      <a:pt x="2266" y="1182"/>
                      <a:pt x="2283" y="1182"/>
                    </a:cubicBezTo>
                    <a:cubicBezTo>
                      <a:pt x="2488" y="1212"/>
                      <a:pt x="2477" y="1538"/>
                      <a:pt x="2274" y="1538"/>
                    </a:cubicBezTo>
                    <a:cubicBezTo>
                      <a:pt x="2258" y="1538"/>
                      <a:pt x="2239" y="1535"/>
                      <a:pt x="2220" y="1531"/>
                    </a:cubicBezTo>
                    <a:cubicBezTo>
                      <a:pt x="2206" y="1530"/>
                      <a:pt x="2191" y="1529"/>
                      <a:pt x="2177" y="1529"/>
                    </a:cubicBezTo>
                    <a:cubicBezTo>
                      <a:pt x="1653" y="1529"/>
                      <a:pt x="1146" y="2083"/>
                      <a:pt x="1238" y="2607"/>
                    </a:cubicBezTo>
                    <a:cubicBezTo>
                      <a:pt x="1238" y="2694"/>
                      <a:pt x="1181" y="2743"/>
                      <a:pt x="1124" y="2743"/>
                    </a:cubicBezTo>
                    <a:cubicBezTo>
                      <a:pt x="1077" y="2743"/>
                      <a:pt x="1031" y="2710"/>
                      <a:pt x="1017" y="2639"/>
                    </a:cubicBezTo>
                    <a:cubicBezTo>
                      <a:pt x="800" y="1865"/>
                      <a:pt x="1461" y="1181"/>
                      <a:pt x="2231" y="1181"/>
                    </a:cubicBezTo>
                    <a:close/>
                    <a:moveTo>
                      <a:pt x="2939" y="1"/>
                    </a:moveTo>
                    <a:cubicBezTo>
                      <a:pt x="1855" y="1"/>
                      <a:pt x="1" y="1089"/>
                      <a:pt x="541" y="2291"/>
                    </a:cubicBezTo>
                    <a:cubicBezTo>
                      <a:pt x="569" y="2485"/>
                      <a:pt x="500" y="2582"/>
                      <a:pt x="376" y="2582"/>
                    </a:cubicBezTo>
                    <a:cubicBezTo>
                      <a:pt x="358" y="2582"/>
                      <a:pt x="340" y="2580"/>
                      <a:pt x="320" y="2576"/>
                    </a:cubicBezTo>
                    <a:lnTo>
                      <a:pt x="320" y="2576"/>
                    </a:lnTo>
                    <a:cubicBezTo>
                      <a:pt x="700" y="3241"/>
                      <a:pt x="1238" y="3811"/>
                      <a:pt x="1998" y="4032"/>
                    </a:cubicBezTo>
                    <a:cubicBezTo>
                      <a:pt x="2210" y="4099"/>
                      <a:pt x="2425" y="4130"/>
                      <a:pt x="2639" y="4130"/>
                    </a:cubicBezTo>
                    <a:cubicBezTo>
                      <a:pt x="3450" y="4130"/>
                      <a:pt x="4232" y="3676"/>
                      <a:pt x="4658" y="2924"/>
                    </a:cubicBezTo>
                    <a:cubicBezTo>
                      <a:pt x="5292" y="1752"/>
                      <a:pt x="4500" y="169"/>
                      <a:pt x="3107" y="11"/>
                    </a:cubicBezTo>
                    <a:cubicBezTo>
                      <a:pt x="3053" y="4"/>
                      <a:pt x="2997" y="1"/>
                      <a:pt x="2939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" name="Google Shape;2496;p5">
                <a:extLst>
                  <a:ext uri="{FF2B5EF4-FFF2-40B4-BE49-F238E27FC236}">
                    <a16:creationId xmlns:a16="http://schemas.microsoft.com/office/drawing/2014/main" id="{FAE77CC7-2C30-9859-B147-46B98C8F87AA}"/>
                  </a:ext>
                </a:extLst>
              </p:cNvPr>
              <p:cNvSpPr/>
              <p:nvPr/>
            </p:nvSpPr>
            <p:spPr>
              <a:xfrm>
                <a:off x="1699171" y="345760"/>
                <a:ext cx="117810" cy="107900"/>
              </a:xfrm>
              <a:custGeom>
                <a:avLst/>
                <a:gdLst/>
                <a:ahLst/>
                <a:cxnLst/>
                <a:rect l="l" t="t" r="r" b="b"/>
                <a:pathLst>
                  <a:path w="5604" h="5132" extrusionOk="0">
                    <a:moveTo>
                      <a:pt x="3047" y="621"/>
                    </a:moveTo>
                    <a:cubicBezTo>
                      <a:pt x="3112" y="621"/>
                      <a:pt x="3173" y="625"/>
                      <a:pt x="3231" y="634"/>
                    </a:cubicBezTo>
                    <a:cubicBezTo>
                      <a:pt x="3927" y="666"/>
                      <a:pt x="4434" y="1046"/>
                      <a:pt x="4751" y="1616"/>
                    </a:cubicBezTo>
                    <a:cubicBezTo>
                      <a:pt x="5036" y="2154"/>
                      <a:pt x="5067" y="2851"/>
                      <a:pt x="4751" y="3389"/>
                    </a:cubicBezTo>
                    <a:cubicBezTo>
                      <a:pt x="4372" y="4121"/>
                      <a:pt x="3611" y="4551"/>
                      <a:pt x="2820" y="4551"/>
                    </a:cubicBezTo>
                    <a:cubicBezTo>
                      <a:pt x="2619" y="4551"/>
                      <a:pt x="2416" y="4524"/>
                      <a:pt x="2217" y="4466"/>
                    </a:cubicBezTo>
                    <a:cubicBezTo>
                      <a:pt x="2122" y="4434"/>
                      <a:pt x="2059" y="4434"/>
                      <a:pt x="1964" y="4371"/>
                    </a:cubicBezTo>
                    <a:cubicBezTo>
                      <a:pt x="1457" y="4149"/>
                      <a:pt x="1014" y="3737"/>
                      <a:pt x="665" y="3167"/>
                    </a:cubicBezTo>
                    <a:lnTo>
                      <a:pt x="792" y="3041"/>
                    </a:lnTo>
                    <a:cubicBezTo>
                      <a:pt x="824" y="2946"/>
                      <a:pt x="824" y="2851"/>
                      <a:pt x="792" y="2756"/>
                    </a:cubicBezTo>
                    <a:cubicBezTo>
                      <a:pt x="634" y="2407"/>
                      <a:pt x="697" y="2059"/>
                      <a:pt x="951" y="1679"/>
                    </a:cubicBezTo>
                    <a:cubicBezTo>
                      <a:pt x="1411" y="1045"/>
                      <a:pt x="2396" y="621"/>
                      <a:pt x="3047" y="621"/>
                    </a:cubicBezTo>
                    <a:close/>
                    <a:moveTo>
                      <a:pt x="3110" y="1"/>
                    </a:moveTo>
                    <a:cubicBezTo>
                      <a:pt x="2993" y="1"/>
                      <a:pt x="2874" y="11"/>
                      <a:pt x="2756" y="32"/>
                    </a:cubicBezTo>
                    <a:cubicBezTo>
                      <a:pt x="1742" y="190"/>
                      <a:pt x="190" y="1109"/>
                      <a:pt x="159" y="2249"/>
                    </a:cubicBezTo>
                    <a:cubicBezTo>
                      <a:pt x="127" y="2249"/>
                      <a:pt x="32" y="2281"/>
                      <a:pt x="32" y="2312"/>
                    </a:cubicBezTo>
                    <a:cubicBezTo>
                      <a:pt x="1" y="3846"/>
                      <a:pt x="1361" y="5131"/>
                      <a:pt x="2859" y="5131"/>
                    </a:cubicBezTo>
                    <a:cubicBezTo>
                      <a:pt x="2878" y="5131"/>
                      <a:pt x="2896" y="5131"/>
                      <a:pt x="2914" y="5131"/>
                    </a:cubicBezTo>
                    <a:cubicBezTo>
                      <a:pt x="4276" y="5099"/>
                      <a:pt x="5543" y="3959"/>
                      <a:pt x="5574" y="2566"/>
                    </a:cubicBezTo>
                    <a:cubicBezTo>
                      <a:pt x="5603" y="1230"/>
                      <a:pt x="4408" y="1"/>
                      <a:pt x="311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" name="Google Shape;2497;p5">
                <a:extLst>
                  <a:ext uri="{FF2B5EF4-FFF2-40B4-BE49-F238E27FC236}">
                    <a16:creationId xmlns:a16="http://schemas.microsoft.com/office/drawing/2014/main" id="{AC83ED17-506A-B04D-505B-9C5AFF3E8FA6}"/>
                  </a:ext>
                </a:extLst>
              </p:cNvPr>
              <p:cNvSpPr/>
              <p:nvPr/>
            </p:nvSpPr>
            <p:spPr>
              <a:xfrm>
                <a:off x="1720467" y="378831"/>
                <a:ext cx="35969" cy="37025"/>
              </a:xfrm>
              <a:custGeom>
                <a:avLst/>
                <a:gdLst/>
                <a:ahLst/>
                <a:cxnLst/>
                <a:rect l="l" t="t" r="r" b="b"/>
                <a:pathLst>
                  <a:path w="1711" h="1761" extrusionOk="0">
                    <a:moveTo>
                      <a:pt x="1324" y="0"/>
                    </a:moveTo>
                    <a:cubicBezTo>
                      <a:pt x="977" y="0"/>
                      <a:pt x="601" y="206"/>
                      <a:pt x="349" y="486"/>
                    </a:cubicBezTo>
                    <a:cubicBezTo>
                      <a:pt x="128" y="803"/>
                      <a:pt x="1" y="1183"/>
                      <a:pt x="96" y="1594"/>
                    </a:cubicBezTo>
                    <a:cubicBezTo>
                      <a:pt x="122" y="1699"/>
                      <a:pt x="192" y="1761"/>
                      <a:pt x="269" y="1761"/>
                    </a:cubicBezTo>
                    <a:cubicBezTo>
                      <a:pt x="285" y="1761"/>
                      <a:pt x="301" y="1758"/>
                      <a:pt x="318" y="1753"/>
                    </a:cubicBezTo>
                    <a:cubicBezTo>
                      <a:pt x="444" y="1753"/>
                      <a:pt x="539" y="1626"/>
                      <a:pt x="476" y="1499"/>
                    </a:cubicBezTo>
                    <a:cubicBezTo>
                      <a:pt x="444" y="1278"/>
                      <a:pt x="571" y="993"/>
                      <a:pt x="729" y="834"/>
                    </a:cubicBezTo>
                    <a:cubicBezTo>
                      <a:pt x="867" y="668"/>
                      <a:pt x="1054" y="575"/>
                      <a:pt x="1268" y="575"/>
                    </a:cubicBezTo>
                    <a:cubicBezTo>
                      <a:pt x="1299" y="575"/>
                      <a:pt x="1330" y="577"/>
                      <a:pt x="1363" y="581"/>
                    </a:cubicBezTo>
                    <a:cubicBezTo>
                      <a:pt x="1458" y="581"/>
                      <a:pt x="1553" y="549"/>
                      <a:pt x="1648" y="486"/>
                    </a:cubicBezTo>
                    <a:cubicBezTo>
                      <a:pt x="1711" y="391"/>
                      <a:pt x="1711" y="264"/>
                      <a:pt x="1679" y="169"/>
                    </a:cubicBezTo>
                    <a:lnTo>
                      <a:pt x="1553" y="43"/>
                    </a:lnTo>
                    <a:cubicBezTo>
                      <a:pt x="1521" y="43"/>
                      <a:pt x="1458" y="43"/>
                      <a:pt x="1458" y="11"/>
                    </a:cubicBezTo>
                    <a:cubicBezTo>
                      <a:pt x="1414" y="4"/>
                      <a:pt x="1369" y="0"/>
                      <a:pt x="1324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" name="Google Shape;2498;p5">
                <a:extLst>
                  <a:ext uri="{FF2B5EF4-FFF2-40B4-BE49-F238E27FC236}">
                    <a16:creationId xmlns:a16="http://schemas.microsoft.com/office/drawing/2014/main" id="{2F21AFE2-EFD3-C046-969B-3FDC5133F6B1}"/>
                  </a:ext>
                </a:extLst>
              </p:cNvPr>
              <p:cNvSpPr/>
              <p:nvPr/>
            </p:nvSpPr>
            <p:spPr>
              <a:xfrm>
                <a:off x="2013422" y="326397"/>
                <a:ext cx="36621" cy="19763"/>
              </a:xfrm>
              <a:custGeom>
                <a:avLst/>
                <a:gdLst/>
                <a:ahLst/>
                <a:cxnLst/>
                <a:rect l="l" t="t" r="r" b="b"/>
                <a:pathLst>
                  <a:path w="1742" h="940" extrusionOk="0">
                    <a:moveTo>
                      <a:pt x="993" y="0"/>
                    </a:moveTo>
                    <a:cubicBezTo>
                      <a:pt x="903" y="0"/>
                      <a:pt x="813" y="11"/>
                      <a:pt x="729" y="35"/>
                    </a:cubicBezTo>
                    <a:cubicBezTo>
                      <a:pt x="412" y="130"/>
                      <a:pt x="127" y="351"/>
                      <a:pt x="0" y="636"/>
                    </a:cubicBezTo>
                    <a:cubicBezTo>
                      <a:pt x="0" y="763"/>
                      <a:pt x="64" y="858"/>
                      <a:pt x="127" y="921"/>
                    </a:cubicBezTo>
                    <a:cubicBezTo>
                      <a:pt x="159" y="932"/>
                      <a:pt x="197" y="939"/>
                      <a:pt x="236" y="939"/>
                    </a:cubicBezTo>
                    <a:cubicBezTo>
                      <a:pt x="313" y="939"/>
                      <a:pt x="391" y="911"/>
                      <a:pt x="412" y="826"/>
                    </a:cubicBezTo>
                    <a:cubicBezTo>
                      <a:pt x="475" y="668"/>
                      <a:pt x="634" y="605"/>
                      <a:pt x="792" y="573"/>
                    </a:cubicBezTo>
                    <a:cubicBezTo>
                      <a:pt x="857" y="555"/>
                      <a:pt x="919" y="547"/>
                      <a:pt x="978" y="547"/>
                    </a:cubicBezTo>
                    <a:cubicBezTo>
                      <a:pt x="1120" y="547"/>
                      <a:pt x="1241" y="592"/>
                      <a:pt x="1330" y="636"/>
                    </a:cubicBezTo>
                    <a:cubicBezTo>
                      <a:pt x="1375" y="659"/>
                      <a:pt x="1452" y="681"/>
                      <a:pt x="1515" y="681"/>
                    </a:cubicBezTo>
                    <a:cubicBezTo>
                      <a:pt x="1541" y="681"/>
                      <a:pt x="1565" y="677"/>
                      <a:pt x="1584" y="668"/>
                    </a:cubicBezTo>
                    <a:cubicBezTo>
                      <a:pt x="1679" y="636"/>
                      <a:pt x="1742" y="510"/>
                      <a:pt x="1742" y="446"/>
                    </a:cubicBezTo>
                    <a:cubicBezTo>
                      <a:pt x="1742" y="351"/>
                      <a:pt x="1710" y="288"/>
                      <a:pt x="1647" y="193"/>
                    </a:cubicBezTo>
                    <a:cubicBezTo>
                      <a:pt x="1584" y="161"/>
                      <a:pt x="1520" y="130"/>
                      <a:pt x="1425" y="66"/>
                    </a:cubicBezTo>
                    <a:cubicBezTo>
                      <a:pt x="1288" y="27"/>
                      <a:pt x="1139" y="0"/>
                      <a:pt x="993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" name="Google Shape;2499;p5">
                <a:extLst>
                  <a:ext uri="{FF2B5EF4-FFF2-40B4-BE49-F238E27FC236}">
                    <a16:creationId xmlns:a16="http://schemas.microsoft.com/office/drawing/2014/main" id="{038FCD6C-A98A-525B-02F8-9CD42703322B}"/>
                  </a:ext>
                </a:extLst>
              </p:cNvPr>
              <p:cNvSpPr/>
              <p:nvPr/>
            </p:nvSpPr>
            <p:spPr>
              <a:xfrm>
                <a:off x="1496783" y="89788"/>
                <a:ext cx="599204" cy="648012"/>
              </a:xfrm>
              <a:custGeom>
                <a:avLst/>
                <a:gdLst/>
                <a:ahLst/>
                <a:cxnLst/>
                <a:rect l="l" t="t" r="r" b="b"/>
                <a:pathLst>
                  <a:path w="28503" h="30821" extrusionOk="0">
                    <a:moveTo>
                      <a:pt x="4644" y="537"/>
                    </a:moveTo>
                    <a:cubicBezTo>
                      <a:pt x="5699" y="537"/>
                      <a:pt x="6506" y="1479"/>
                      <a:pt x="6682" y="2421"/>
                    </a:cubicBezTo>
                    <a:cubicBezTo>
                      <a:pt x="6841" y="3530"/>
                      <a:pt x="6176" y="4480"/>
                      <a:pt x="5067" y="4733"/>
                    </a:cubicBezTo>
                    <a:cubicBezTo>
                      <a:pt x="4885" y="4767"/>
                      <a:pt x="4707" y="4785"/>
                      <a:pt x="4535" y="4785"/>
                    </a:cubicBezTo>
                    <a:cubicBezTo>
                      <a:pt x="4228" y="4785"/>
                      <a:pt x="3938" y="4728"/>
                      <a:pt x="3674" y="4607"/>
                    </a:cubicBezTo>
                    <a:cubicBezTo>
                      <a:pt x="3104" y="4353"/>
                      <a:pt x="2660" y="3847"/>
                      <a:pt x="2470" y="3182"/>
                    </a:cubicBezTo>
                    <a:cubicBezTo>
                      <a:pt x="2407" y="2041"/>
                      <a:pt x="3040" y="711"/>
                      <a:pt x="4402" y="553"/>
                    </a:cubicBezTo>
                    <a:cubicBezTo>
                      <a:pt x="4484" y="542"/>
                      <a:pt x="4565" y="537"/>
                      <a:pt x="4644" y="537"/>
                    </a:cubicBezTo>
                    <a:close/>
                    <a:moveTo>
                      <a:pt x="17204" y="684"/>
                    </a:moveTo>
                    <a:cubicBezTo>
                      <a:pt x="18291" y="684"/>
                      <a:pt x="19212" y="1310"/>
                      <a:pt x="19635" y="3023"/>
                    </a:cubicBezTo>
                    <a:cubicBezTo>
                      <a:pt x="20142" y="5050"/>
                      <a:pt x="19793" y="7488"/>
                      <a:pt x="19413" y="9547"/>
                    </a:cubicBezTo>
                    <a:cubicBezTo>
                      <a:pt x="18685" y="9515"/>
                      <a:pt x="17925" y="9515"/>
                      <a:pt x="17228" y="9515"/>
                    </a:cubicBezTo>
                    <a:cubicBezTo>
                      <a:pt x="15613" y="7457"/>
                      <a:pt x="13744" y="5588"/>
                      <a:pt x="11559" y="4195"/>
                    </a:cubicBezTo>
                    <a:cubicBezTo>
                      <a:pt x="11591" y="4163"/>
                      <a:pt x="11654" y="4100"/>
                      <a:pt x="11718" y="4005"/>
                    </a:cubicBezTo>
                    <a:cubicBezTo>
                      <a:pt x="12831" y="2649"/>
                      <a:pt x="15277" y="684"/>
                      <a:pt x="17204" y="684"/>
                    </a:cubicBezTo>
                    <a:close/>
                    <a:moveTo>
                      <a:pt x="11179" y="4733"/>
                    </a:moveTo>
                    <a:cubicBezTo>
                      <a:pt x="13143" y="6000"/>
                      <a:pt x="14885" y="7678"/>
                      <a:pt x="16405" y="9547"/>
                    </a:cubicBezTo>
                    <a:cubicBezTo>
                      <a:pt x="13586" y="9642"/>
                      <a:pt x="10799" y="10022"/>
                      <a:pt x="8076" y="10750"/>
                    </a:cubicBezTo>
                    <a:cubicBezTo>
                      <a:pt x="7917" y="10782"/>
                      <a:pt x="7759" y="10814"/>
                      <a:pt x="7569" y="10909"/>
                    </a:cubicBezTo>
                    <a:cubicBezTo>
                      <a:pt x="7601" y="10814"/>
                      <a:pt x="7601" y="10782"/>
                      <a:pt x="7632" y="10687"/>
                    </a:cubicBezTo>
                    <a:cubicBezTo>
                      <a:pt x="8677" y="8597"/>
                      <a:pt x="9786" y="6538"/>
                      <a:pt x="11179" y="4733"/>
                    </a:cubicBezTo>
                    <a:close/>
                    <a:moveTo>
                      <a:pt x="7252" y="2928"/>
                    </a:moveTo>
                    <a:cubicBezTo>
                      <a:pt x="8487" y="3245"/>
                      <a:pt x="9596" y="3783"/>
                      <a:pt x="10609" y="4353"/>
                    </a:cubicBezTo>
                    <a:cubicBezTo>
                      <a:pt x="9849" y="5430"/>
                      <a:pt x="9184" y="6538"/>
                      <a:pt x="8551" y="7615"/>
                    </a:cubicBezTo>
                    <a:cubicBezTo>
                      <a:pt x="7886" y="8755"/>
                      <a:pt x="7284" y="9895"/>
                      <a:pt x="6777" y="11099"/>
                    </a:cubicBezTo>
                    <a:cubicBezTo>
                      <a:pt x="6302" y="11257"/>
                      <a:pt x="5827" y="11415"/>
                      <a:pt x="5320" y="11637"/>
                    </a:cubicBezTo>
                    <a:cubicBezTo>
                      <a:pt x="4465" y="9547"/>
                      <a:pt x="3895" y="7425"/>
                      <a:pt x="3515" y="5145"/>
                    </a:cubicBezTo>
                    <a:lnTo>
                      <a:pt x="3515" y="5145"/>
                    </a:lnTo>
                    <a:cubicBezTo>
                      <a:pt x="3815" y="5239"/>
                      <a:pt x="4140" y="5285"/>
                      <a:pt x="4469" y="5285"/>
                    </a:cubicBezTo>
                    <a:cubicBezTo>
                      <a:pt x="5812" y="5285"/>
                      <a:pt x="7227" y="4505"/>
                      <a:pt x="7252" y="2928"/>
                    </a:cubicBezTo>
                    <a:close/>
                    <a:moveTo>
                      <a:pt x="17703" y="10117"/>
                    </a:moveTo>
                    <a:cubicBezTo>
                      <a:pt x="18241" y="10117"/>
                      <a:pt x="18780" y="10117"/>
                      <a:pt x="19318" y="10149"/>
                    </a:cubicBezTo>
                    <a:cubicBezTo>
                      <a:pt x="19160" y="10687"/>
                      <a:pt x="19033" y="11257"/>
                      <a:pt x="18938" y="11795"/>
                    </a:cubicBezTo>
                    <a:cubicBezTo>
                      <a:pt x="18938" y="11764"/>
                      <a:pt x="18875" y="11764"/>
                      <a:pt x="18875" y="11732"/>
                    </a:cubicBezTo>
                    <a:cubicBezTo>
                      <a:pt x="18495" y="11162"/>
                      <a:pt x="18083" y="10655"/>
                      <a:pt x="17703" y="10117"/>
                    </a:cubicBezTo>
                    <a:close/>
                    <a:moveTo>
                      <a:pt x="6461" y="11764"/>
                    </a:moveTo>
                    <a:lnTo>
                      <a:pt x="6461" y="11764"/>
                    </a:lnTo>
                    <a:cubicBezTo>
                      <a:pt x="6271" y="12207"/>
                      <a:pt x="6112" y="12651"/>
                      <a:pt x="5890" y="13126"/>
                    </a:cubicBezTo>
                    <a:cubicBezTo>
                      <a:pt x="5795" y="12746"/>
                      <a:pt x="5637" y="12429"/>
                      <a:pt x="5510" y="12112"/>
                    </a:cubicBezTo>
                    <a:cubicBezTo>
                      <a:pt x="5542" y="12112"/>
                      <a:pt x="5574" y="12080"/>
                      <a:pt x="5574" y="12080"/>
                    </a:cubicBezTo>
                    <a:cubicBezTo>
                      <a:pt x="5859" y="11954"/>
                      <a:pt x="6176" y="11890"/>
                      <a:pt x="6461" y="11764"/>
                    </a:cubicBezTo>
                    <a:close/>
                    <a:moveTo>
                      <a:pt x="25941" y="10525"/>
                    </a:moveTo>
                    <a:cubicBezTo>
                      <a:pt x="26847" y="10525"/>
                      <a:pt x="27589" y="11350"/>
                      <a:pt x="27742" y="12175"/>
                    </a:cubicBezTo>
                    <a:cubicBezTo>
                      <a:pt x="27964" y="13126"/>
                      <a:pt x="27362" y="14139"/>
                      <a:pt x="26412" y="14456"/>
                    </a:cubicBezTo>
                    <a:cubicBezTo>
                      <a:pt x="26317" y="14424"/>
                      <a:pt x="26285" y="14392"/>
                      <a:pt x="26222" y="14392"/>
                    </a:cubicBezTo>
                    <a:cubicBezTo>
                      <a:pt x="26127" y="14392"/>
                      <a:pt x="26000" y="14424"/>
                      <a:pt x="25937" y="14519"/>
                    </a:cubicBezTo>
                    <a:lnTo>
                      <a:pt x="25905" y="14551"/>
                    </a:lnTo>
                    <a:cubicBezTo>
                      <a:pt x="25462" y="14551"/>
                      <a:pt x="25050" y="14361"/>
                      <a:pt x="24797" y="14044"/>
                    </a:cubicBezTo>
                    <a:cubicBezTo>
                      <a:pt x="24417" y="13632"/>
                      <a:pt x="24227" y="13094"/>
                      <a:pt x="24259" y="12524"/>
                    </a:cubicBezTo>
                    <a:cubicBezTo>
                      <a:pt x="24259" y="12492"/>
                      <a:pt x="24259" y="12397"/>
                      <a:pt x="24227" y="12365"/>
                    </a:cubicBezTo>
                    <a:cubicBezTo>
                      <a:pt x="24227" y="12334"/>
                      <a:pt x="24195" y="12334"/>
                      <a:pt x="24164" y="12334"/>
                    </a:cubicBezTo>
                    <a:cubicBezTo>
                      <a:pt x="24227" y="11384"/>
                      <a:pt x="24955" y="10624"/>
                      <a:pt x="25842" y="10529"/>
                    </a:cubicBezTo>
                    <a:cubicBezTo>
                      <a:pt x="25875" y="10526"/>
                      <a:pt x="25908" y="10525"/>
                      <a:pt x="25941" y="10525"/>
                    </a:cubicBezTo>
                    <a:close/>
                    <a:moveTo>
                      <a:pt x="19857" y="10212"/>
                    </a:moveTo>
                    <a:cubicBezTo>
                      <a:pt x="21345" y="10275"/>
                      <a:pt x="22802" y="10465"/>
                      <a:pt x="24227" y="10750"/>
                    </a:cubicBezTo>
                    <a:cubicBezTo>
                      <a:pt x="23720" y="11257"/>
                      <a:pt x="23467" y="12017"/>
                      <a:pt x="23625" y="12714"/>
                    </a:cubicBezTo>
                    <a:cubicBezTo>
                      <a:pt x="23657" y="12841"/>
                      <a:pt x="23752" y="12904"/>
                      <a:pt x="23879" y="12904"/>
                    </a:cubicBezTo>
                    <a:cubicBezTo>
                      <a:pt x="23752" y="13917"/>
                      <a:pt x="24512" y="14867"/>
                      <a:pt x="25494" y="15089"/>
                    </a:cubicBezTo>
                    <a:cubicBezTo>
                      <a:pt x="24544" y="15944"/>
                      <a:pt x="23435" y="16641"/>
                      <a:pt x="22295" y="17243"/>
                    </a:cubicBezTo>
                    <a:cubicBezTo>
                      <a:pt x="21472" y="15406"/>
                      <a:pt x="20268" y="13696"/>
                      <a:pt x="19350" y="12429"/>
                    </a:cubicBezTo>
                    <a:cubicBezTo>
                      <a:pt x="19540" y="11732"/>
                      <a:pt x="19762" y="10972"/>
                      <a:pt x="19857" y="10212"/>
                    </a:cubicBezTo>
                    <a:close/>
                    <a:moveTo>
                      <a:pt x="19128" y="13126"/>
                    </a:moveTo>
                    <a:cubicBezTo>
                      <a:pt x="20047" y="14392"/>
                      <a:pt x="21028" y="15944"/>
                      <a:pt x="21725" y="17433"/>
                    </a:cubicBezTo>
                    <a:cubicBezTo>
                      <a:pt x="20078" y="18193"/>
                      <a:pt x="18241" y="18731"/>
                      <a:pt x="16500" y="19143"/>
                    </a:cubicBezTo>
                    <a:cubicBezTo>
                      <a:pt x="17291" y="17781"/>
                      <a:pt x="17988" y="16356"/>
                      <a:pt x="18526" y="14867"/>
                    </a:cubicBezTo>
                    <a:cubicBezTo>
                      <a:pt x="18716" y="14297"/>
                      <a:pt x="18938" y="13696"/>
                      <a:pt x="19128" y="13126"/>
                    </a:cubicBezTo>
                    <a:close/>
                    <a:moveTo>
                      <a:pt x="4877" y="12365"/>
                    </a:moveTo>
                    <a:cubicBezTo>
                      <a:pt x="5099" y="12904"/>
                      <a:pt x="5352" y="13442"/>
                      <a:pt x="5574" y="13949"/>
                    </a:cubicBezTo>
                    <a:cubicBezTo>
                      <a:pt x="4940" y="15659"/>
                      <a:pt x="4465" y="17401"/>
                      <a:pt x="4085" y="19174"/>
                    </a:cubicBezTo>
                    <a:cubicBezTo>
                      <a:pt x="3135" y="18858"/>
                      <a:pt x="2249" y="18351"/>
                      <a:pt x="1837" y="17433"/>
                    </a:cubicBezTo>
                    <a:cubicBezTo>
                      <a:pt x="760" y="15089"/>
                      <a:pt x="2945" y="13284"/>
                      <a:pt x="4877" y="12365"/>
                    </a:cubicBezTo>
                    <a:close/>
                    <a:moveTo>
                      <a:pt x="6017" y="14741"/>
                    </a:moveTo>
                    <a:cubicBezTo>
                      <a:pt x="6967" y="16577"/>
                      <a:pt x="8171" y="18319"/>
                      <a:pt x="9501" y="19839"/>
                    </a:cubicBezTo>
                    <a:cubicBezTo>
                      <a:pt x="8867" y="19839"/>
                      <a:pt x="8234" y="19808"/>
                      <a:pt x="7632" y="19713"/>
                    </a:cubicBezTo>
                    <a:cubicBezTo>
                      <a:pt x="6809" y="19649"/>
                      <a:pt x="5732" y="19554"/>
                      <a:pt x="4750" y="19333"/>
                    </a:cubicBezTo>
                    <a:cubicBezTo>
                      <a:pt x="5067" y="17781"/>
                      <a:pt x="5510" y="16229"/>
                      <a:pt x="6017" y="14741"/>
                    </a:cubicBezTo>
                    <a:close/>
                    <a:moveTo>
                      <a:pt x="16816" y="10054"/>
                    </a:moveTo>
                    <a:cubicBezTo>
                      <a:pt x="17070" y="10339"/>
                      <a:pt x="17291" y="10655"/>
                      <a:pt x="17513" y="10940"/>
                    </a:cubicBezTo>
                    <a:cubicBezTo>
                      <a:pt x="17830" y="11384"/>
                      <a:pt x="18210" y="11890"/>
                      <a:pt x="18653" y="12492"/>
                    </a:cubicBezTo>
                    <a:cubicBezTo>
                      <a:pt x="18305" y="13949"/>
                      <a:pt x="17766" y="15342"/>
                      <a:pt x="17196" y="16641"/>
                    </a:cubicBezTo>
                    <a:cubicBezTo>
                      <a:pt x="16753" y="17559"/>
                      <a:pt x="16278" y="18446"/>
                      <a:pt x="15771" y="19301"/>
                    </a:cubicBezTo>
                    <a:cubicBezTo>
                      <a:pt x="15201" y="19396"/>
                      <a:pt x="14663" y="19491"/>
                      <a:pt x="14124" y="19554"/>
                    </a:cubicBezTo>
                    <a:cubicBezTo>
                      <a:pt x="12858" y="19776"/>
                      <a:pt x="11591" y="19839"/>
                      <a:pt x="10292" y="19839"/>
                    </a:cubicBezTo>
                    <a:cubicBezTo>
                      <a:pt x="9754" y="19174"/>
                      <a:pt x="9216" y="18573"/>
                      <a:pt x="8836" y="18034"/>
                    </a:cubicBezTo>
                    <a:cubicBezTo>
                      <a:pt x="7854" y="16704"/>
                      <a:pt x="6999" y="15342"/>
                      <a:pt x="6302" y="13854"/>
                    </a:cubicBezTo>
                    <a:cubicBezTo>
                      <a:pt x="6619" y="13062"/>
                      <a:pt x="6936" y="12239"/>
                      <a:pt x="7252" y="11479"/>
                    </a:cubicBezTo>
                    <a:cubicBezTo>
                      <a:pt x="8677" y="11067"/>
                      <a:pt x="10166" y="10750"/>
                      <a:pt x="11654" y="10497"/>
                    </a:cubicBezTo>
                    <a:cubicBezTo>
                      <a:pt x="13333" y="10212"/>
                      <a:pt x="15075" y="10117"/>
                      <a:pt x="16816" y="10054"/>
                    </a:cubicBezTo>
                    <a:close/>
                    <a:moveTo>
                      <a:pt x="15360" y="19998"/>
                    </a:moveTo>
                    <a:lnTo>
                      <a:pt x="15360" y="19998"/>
                    </a:lnTo>
                    <a:cubicBezTo>
                      <a:pt x="14726" y="20948"/>
                      <a:pt x="14029" y="21898"/>
                      <a:pt x="13301" y="22816"/>
                    </a:cubicBezTo>
                    <a:cubicBezTo>
                      <a:pt x="12383" y="22088"/>
                      <a:pt x="11559" y="21264"/>
                      <a:pt x="10863" y="20441"/>
                    </a:cubicBezTo>
                    <a:cubicBezTo>
                      <a:pt x="11559" y="20409"/>
                      <a:pt x="12224" y="20346"/>
                      <a:pt x="12921" y="20314"/>
                    </a:cubicBezTo>
                    <a:cubicBezTo>
                      <a:pt x="13713" y="20251"/>
                      <a:pt x="14536" y="20124"/>
                      <a:pt x="15360" y="19998"/>
                    </a:cubicBezTo>
                    <a:close/>
                    <a:moveTo>
                      <a:pt x="21947" y="18034"/>
                    </a:moveTo>
                    <a:cubicBezTo>
                      <a:pt x="23055" y="20568"/>
                      <a:pt x="23277" y="23070"/>
                      <a:pt x="20997" y="24463"/>
                    </a:cubicBezTo>
                    <a:cubicBezTo>
                      <a:pt x="20213" y="24961"/>
                      <a:pt x="19395" y="25175"/>
                      <a:pt x="18567" y="25175"/>
                    </a:cubicBezTo>
                    <a:cubicBezTo>
                      <a:pt x="16917" y="25175"/>
                      <a:pt x="15231" y="24324"/>
                      <a:pt x="13713" y="23165"/>
                    </a:cubicBezTo>
                    <a:cubicBezTo>
                      <a:pt x="14568" y="22151"/>
                      <a:pt x="15360" y="21043"/>
                      <a:pt x="16088" y="19871"/>
                    </a:cubicBezTo>
                    <a:cubicBezTo>
                      <a:pt x="18051" y="19491"/>
                      <a:pt x="20110" y="18889"/>
                      <a:pt x="21947" y="18034"/>
                    </a:cubicBezTo>
                    <a:close/>
                    <a:moveTo>
                      <a:pt x="4592" y="19903"/>
                    </a:moveTo>
                    <a:lnTo>
                      <a:pt x="5067" y="19998"/>
                    </a:lnTo>
                    <a:cubicBezTo>
                      <a:pt x="6651" y="20314"/>
                      <a:pt x="8329" y="20473"/>
                      <a:pt x="9976" y="20473"/>
                    </a:cubicBezTo>
                    <a:cubicBezTo>
                      <a:pt x="10736" y="21328"/>
                      <a:pt x="11749" y="22341"/>
                      <a:pt x="12921" y="23260"/>
                    </a:cubicBezTo>
                    <a:cubicBezTo>
                      <a:pt x="11718" y="24685"/>
                      <a:pt x="10324" y="26015"/>
                      <a:pt x="8836" y="27218"/>
                    </a:cubicBezTo>
                    <a:cubicBezTo>
                      <a:pt x="8709" y="26458"/>
                      <a:pt x="8361" y="25761"/>
                      <a:pt x="7759" y="25223"/>
                    </a:cubicBezTo>
                    <a:cubicBezTo>
                      <a:pt x="7201" y="24780"/>
                      <a:pt x="6481" y="24549"/>
                      <a:pt x="5762" y="24549"/>
                    </a:cubicBezTo>
                    <a:cubicBezTo>
                      <a:pt x="5095" y="24549"/>
                      <a:pt x="4429" y="24748"/>
                      <a:pt x="3895" y="25160"/>
                    </a:cubicBezTo>
                    <a:cubicBezTo>
                      <a:pt x="3990" y="23386"/>
                      <a:pt x="4275" y="21581"/>
                      <a:pt x="4592" y="19903"/>
                    </a:cubicBezTo>
                    <a:close/>
                    <a:moveTo>
                      <a:pt x="5764" y="25160"/>
                    </a:moveTo>
                    <a:cubicBezTo>
                      <a:pt x="6321" y="25160"/>
                      <a:pt x="6878" y="25324"/>
                      <a:pt x="7316" y="25666"/>
                    </a:cubicBezTo>
                    <a:cubicBezTo>
                      <a:pt x="7822" y="26015"/>
                      <a:pt x="8139" y="26648"/>
                      <a:pt x="8266" y="27345"/>
                    </a:cubicBezTo>
                    <a:cubicBezTo>
                      <a:pt x="8361" y="28042"/>
                      <a:pt x="8202" y="28738"/>
                      <a:pt x="7791" y="29277"/>
                    </a:cubicBezTo>
                    <a:cubicBezTo>
                      <a:pt x="7279" y="29931"/>
                      <a:pt x="6556" y="30216"/>
                      <a:pt x="5818" y="30216"/>
                    </a:cubicBezTo>
                    <a:cubicBezTo>
                      <a:pt x="5414" y="30216"/>
                      <a:pt x="5005" y="30130"/>
                      <a:pt x="4624" y="29973"/>
                    </a:cubicBezTo>
                    <a:cubicBezTo>
                      <a:pt x="4402" y="29910"/>
                      <a:pt x="4212" y="29783"/>
                      <a:pt x="3990" y="29625"/>
                    </a:cubicBezTo>
                    <a:cubicBezTo>
                      <a:pt x="3927" y="29593"/>
                      <a:pt x="3895" y="29562"/>
                      <a:pt x="3800" y="29562"/>
                    </a:cubicBezTo>
                    <a:cubicBezTo>
                      <a:pt x="3135" y="28548"/>
                      <a:pt x="2945" y="27028"/>
                      <a:pt x="3832" y="25983"/>
                    </a:cubicBezTo>
                    <a:cubicBezTo>
                      <a:pt x="4299" y="25444"/>
                      <a:pt x="5032" y="25160"/>
                      <a:pt x="5764" y="25160"/>
                    </a:cubicBezTo>
                    <a:close/>
                    <a:moveTo>
                      <a:pt x="4655" y="0"/>
                    </a:moveTo>
                    <a:cubicBezTo>
                      <a:pt x="4572" y="0"/>
                      <a:pt x="4487" y="5"/>
                      <a:pt x="4402" y="15"/>
                    </a:cubicBezTo>
                    <a:cubicBezTo>
                      <a:pt x="2882" y="141"/>
                      <a:pt x="1520" y="1756"/>
                      <a:pt x="1900" y="3245"/>
                    </a:cubicBezTo>
                    <a:cubicBezTo>
                      <a:pt x="1932" y="3340"/>
                      <a:pt x="1995" y="3403"/>
                      <a:pt x="2059" y="3403"/>
                    </a:cubicBezTo>
                    <a:cubicBezTo>
                      <a:pt x="2059" y="4132"/>
                      <a:pt x="2470" y="4638"/>
                      <a:pt x="2977" y="4955"/>
                    </a:cubicBezTo>
                    <a:lnTo>
                      <a:pt x="2977" y="4987"/>
                    </a:lnTo>
                    <a:cubicBezTo>
                      <a:pt x="3199" y="7362"/>
                      <a:pt x="3800" y="9705"/>
                      <a:pt x="4687" y="11922"/>
                    </a:cubicBezTo>
                    <a:cubicBezTo>
                      <a:pt x="2217" y="13062"/>
                      <a:pt x="0" y="14899"/>
                      <a:pt x="1267" y="17654"/>
                    </a:cubicBezTo>
                    <a:cubicBezTo>
                      <a:pt x="1742" y="18763"/>
                      <a:pt x="2819" y="19364"/>
                      <a:pt x="3959" y="19713"/>
                    </a:cubicBezTo>
                    <a:cubicBezTo>
                      <a:pt x="3579" y="21549"/>
                      <a:pt x="3325" y="23418"/>
                      <a:pt x="3199" y="25255"/>
                    </a:cubicBezTo>
                    <a:cubicBezTo>
                      <a:pt x="3199" y="25413"/>
                      <a:pt x="3294" y="25540"/>
                      <a:pt x="3420" y="25571"/>
                    </a:cubicBezTo>
                    <a:cubicBezTo>
                      <a:pt x="2375" y="26775"/>
                      <a:pt x="2407" y="28675"/>
                      <a:pt x="3515" y="29783"/>
                    </a:cubicBezTo>
                    <a:cubicBezTo>
                      <a:pt x="3579" y="29815"/>
                      <a:pt x="3579" y="29815"/>
                      <a:pt x="3610" y="29815"/>
                    </a:cubicBezTo>
                    <a:lnTo>
                      <a:pt x="3610" y="29910"/>
                    </a:lnTo>
                    <a:lnTo>
                      <a:pt x="3642" y="29910"/>
                    </a:lnTo>
                    <a:cubicBezTo>
                      <a:pt x="3642" y="29973"/>
                      <a:pt x="3642" y="30037"/>
                      <a:pt x="3737" y="30068"/>
                    </a:cubicBezTo>
                    <a:cubicBezTo>
                      <a:pt x="4312" y="30572"/>
                      <a:pt x="5057" y="30820"/>
                      <a:pt x="5803" y="30820"/>
                    </a:cubicBezTo>
                    <a:cubicBezTo>
                      <a:pt x="6699" y="30820"/>
                      <a:pt x="7597" y="30461"/>
                      <a:pt x="8202" y="29752"/>
                    </a:cubicBezTo>
                    <a:cubicBezTo>
                      <a:pt x="8677" y="29182"/>
                      <a:pt x="8899" y="28422"/>
                      <a:pt x="8899" y="27693"/>
                    </a:cubicBezTo>
                    <a:cubicBezTo>
                      <a:pt x="10578" y="26458"/>
                      <a:pt x="12066" y="25065"/>
                      <a:pt x="13428" y="23513"/>
                    </a:cubicBezTo>
                    <a:cubicBezTo>
                      <a:pt x="15116" y="24769"/>
                      <a:pt x="17072" y="25783"/>
                      <a:pt x="18919" y="25783"/>
                    </a:cubicBezTo>
                    <a:cubicBezTo>
                      <a:pt x="20051" y="25783"/>
                      <a:pt x="21142" y="25402"/>
                      <a:pt x="22105" y="24463"/>
                    </a:cubicBezTo>
                    <a:cubicBezTo>
                      <a:pt x="23942" y="22690"/>
                      <a:pt x="23593" y="20156"/>
                      <a:pt x="22580" y="17718"/>
                    </a:cubicBezTo>
                    <a:cubicBezTo>
                      <a:pt x="23910" y="16989"/>
                      <a:pt x="25177" y="16166"/>
                      <a:pt x="26159" y="15089"/>
                    </a:cubicBezTo>
                    <a:cubicBezTo>
                      <a:pt x="27425" y="14962"/>
                      <a:pt x="28502" y="13791"/>
                      <a:pt x="28471" y="12492"/>
                    </a:cubicBezTo>
                    <a:cubicBezTo>
                      <a:pt x="28439" y="11178"/>
                      <a:pt x="27357" y="9895"/>
                      <a:pt x="25987" y="9895"/>
                    </a:cubicBezTo>
                    <a:cubicBezTo>
                      <a:pt x="25970" y="9895"/>
                      <a:pt x="25954" y="9895"/>
                      <a:pt x="25937" y="9895"/>
                    </a:cubicBezTo>
                    <a:cubicBezTo>
                      <a:pt x="25462" y="9895"/>
                      <a:pt x="25019" y="10117"/>
                      <a:pt x="24639" y="10370"/>
                    </a:cubicBezTo>
                    <a:cubicBezTo>
                      <a:pt x="24639" y="10275"/>
                      <a:pt x="24544" y="10149"/>
                      <a:pt x="24385" y="10149"/>
                    </a:cubicBezTo>
                    <a:cubicBezTo>
                      <a:pt x="22928" y="9864"/>
                      <a:pt x="21472" y="9705"/>
                      <a:pt x="19983" y="9579"/>
                    </a:cubicBezTo>
                    <a:cubicBezTo>
                      <a:pt x="20110" y="8882"/>
                      <a:pt x="20237" y="8122"/>
                      <a:pt x="20268" y="7425"/>
                    </a:cubicBezTo>
                    <a:cubicBezTo>
                      <a:pt x="20458" y="5398"/>
                      <a:pt x="20870" y="2358"/>
                      <a:pt x="19128" y="838"/>
                    </a:cubicBezTo>
                    <a:cubicBezTo>
                      <a:pt x="18509" y="307"/>
                      <a:pt x="17779" y="94"/>
                      <a:pt x="17028" y="94"/>
                    </a:cubicBezTo>
                    <a:cubicBezTo>
                      <a:pt x="15898" y="94"/>
                      <a:pt x="14721" y="577"/>
                      <a:pt x="13808" y="1186"/>
                    </a:cubicBezTo>
                    <a:cubicBezTo>
                      <a:pt x="12763" y="1915"/>
                      <a:pt x="11844" y="2865"/>
                      <a:pt x="11021" y="3878"/>
                    </a:cubicBezTo>
                    <a:cubicBezTo>
                      <a:pt x="9912" y="3213"/>
                      <a:pt x="8677" y="2706"/>
                      <a:pt x="7379" y="2358"/>
                    </a:cubicBezTo>
                    <a:lnTo>
                      <a:pt x="7221" y="2358"/>
                    </a:lnTo>
                    <a:cubicBezTo>
                      <a:pt x="6983" y="1109"/>
                      <a:pt x="5935" y="0"/>
                      <a:pt x="465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0" name="Google Shape;2500;p5">
              <a:extLst>
                <a:ext uri="{FF2B5EF4-FFF2-40B4-BE49-F238E27FC236}">
                  <a16:creationId xmlns:a16="http://schemas.microsoft.com/office/drawing/2014/main" id="{2D1F11FA-20BE-051D-233F-9AE3DDA02ACF}"/>
                </a:ext>
              </a:extLst>
            </p:cNvPr>
            <p:cNvGrpSpPr/>
            <p:nvPr/>
          </p:nvGrpSpPr>
          <p:grpSpPr>
            <a:xfrm>
              <a:off x="6116139" y="4384510"/>
              <a:ext cx="117897" cy="121146"/>
              <a:chOff x="2002763" y="309661"/>
              <a:chExt cx="83901" cy="88726"/>
            </a:xfrm>
          </p:grpSpPr>
          <p:sp>
            <p:nvSpPr>
              <p:cNvPr id="51" name="Google Shape;2501;p5">
                <a:extLst>
                  <a:ext uri="{FF2B5EF4-FFF2-40B4-BE49-F238E27FC236}">
                    <a16:creationId xmlns:a16="http://schemas.microsoft.com/office/drawing/2014/main" id="{EE7EB65D-6C90-C220-7BEE-F8CBD8EF5412}"/>
                  </a:ext>
                </a:extLst>
              </p:cNvPr>
              <p:cNvSpPr/>
              <p:nvPr/>
            </p:nvSpPr>
            <p:spPr>
              <a:xfrm>
                <a:off x="2002763" y="309661"/>
                <a:ext cx="83901" cy="88726"/>
              </a:xfrm>
              <a:custGeom>
                <a:avLst/>
                <a:gdLst/>
                <a:ahLst/>
                <a:cxnLst/>
                <a:rect l="l" t="t" r="r" b="b"/>
                <a:pathLst>
                  <a:path w="3991" h="4220" extrusionOk="0">
                    <a:moveTo>
                      <a:pt x="1591" y="902"/>
                    </a:moveTo>
                    <a:cubicBezTo>
                      <a:pt x="1782" y="902"/>
                      <a:pt x="1976" y="959"/>
                      <a:pt x="2154" y="1084"/>
                    </a:cubicBezTo>
                    <a:cubicBezTo>
                      <a:pt x="2310" y="1162"/>
                      <a:pt x="2166" y="1369"/>
                      <a:pt x="2022" y="1369"/>
                    </a:cubicBezTo>
                    <a:cubicBezTo>
                      <a:pt x="1991" y="1369"/>
                      <a:pt x="1960" y="1360"/>
                      <a:pt x="1932" y="1337"/>
                    </a:cubicBezTo>
                    <a:cubicBezTo>
                      <a:pt x="1814" y="1262"/>
                      <a:pt x="1678" y="1227"/>
                      <a:pt x="1542" y="1227"/>
                    </a:cubicBezTo>
                    <a:cubicBezTo>
                      <a:pt x="1277" y="1227"/>
                      <a:pt x="1013" y="1361"/>
                      <a:pt x="887" y="1591"/>
                    </a:cubicBezTo>
                    <a:cubicBezTo>
                      <a:pt x="856" y="1633"/>
                      <a:pt x="817" y="1651"/>
                      <a:pt x="781" y="1651"/>
                    </a:cubicBezTo>
                    <a:cubicBezTo>
                      <a:pt x="708" y="1651"/>
                      <a:pt x="644" y="1580"/>
                      <a:pt x="666" y="1496"/>
                    </a:cubicBezTo>
                    <a:cubicBezTo>
                      <a:pt x="835" y="1135"/>
                      <a:pt x="1204" y="902"/>
                      <a:pt x="1591" y="902"/>
                    </a:cubicBezTo>
                    <a:close/>
                    <a:moveTo>
                      <a:pt x="1923" y="0"/>
                    </a:moveTo>
                    <a:cubicBezTo>
                      <a:pt x="1874" y="0"/>
                      <a:pt x="1824" y="3"/>
                      <a:pt x="1774" y="7"/>
                    </a:cubicBezTo>
                    <a:cubicBezTo>
                      <a:pt x="761" y="71"/>
                      <a:pt x="32" y="957"/>
                      <a:pt x="1" y="1939"/>
                    </a:cubicBezTo>
                    <a:cubicBezTo>
                      <a:pt x="32" y="1939"/>
                      <a:pt x="127" y="1971"/>
                      <a:pt x="127" y="2066"/>
                    </a:cubicBezTo>
                    <a:cubicBezTo>
                      <a:pt x="32" y="3143"/>
                      <a:pt x="824" y="4219"/>
                      <a:pt x="1901" y="4219"/>
                    </a:cubicBezTo>
                    <a:lnTo>
                      <a:pt x="1964" y="4124"/>
                    </a:lnTo>
                    <a:cubicBezTo>
                      <a:pt x="2018" y="4071"/>
                      <a:pt x="2077" y="4051"/>
                      <a:pt x="2134" y="4051"/>
                    </a:cubicBezTo>
                    <a:cubicBezTo>
                      <a:pt x="2213" y="4051"/>
                      <a:pt x="2289" y="4088"/>
                      <a:pt x="2344" y="4124"/>
                    </a:cubicBezTo>
                    <a:cubicBezTo>
                      <a:pt x="3357" y="3839"/>
                      <a:pt x="3991" y="2731"/>
                      <a:pt x="3801" y="1717"/>
                    </a:cubicBezTo>
                    <a:cubicBezTo>
                      <a:pt x="3620" y="845"/>
                      <a:pt x="2867" y="0"/>
                      <a:pt x="1923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2502;p5">
                <a:extLst>
                  <a:ext uri="{FF2B5EF4-FFF2-40B4-BE49-F238E27FC236}">
                    <a16:creationId xmlns:a16="http://schemas.microsoft.com/office/drawing/2014/main" id="{BDFAF063-68FB-EAB3-7D07-99E6430CAF12}"/>
                  </a:ext>
                </a:extLst>
              </p:cNvPr>
              <p:cNvSpPr/>
              <p:nvPr/>
            </p:nvSpPr>
            <p:spPr>
              <a:xfrm>
                <a:off x="2013422" y="326397"/>
                <a:ext cx="36621" cy="19763"/>
              </a:xfrm>
              <a:custGeom>
                <a:avLst/>
                <a:gdLst/>
                <a:ahLst/>
                <a:cxnLst/>
                <a:rect l="l" t="t" r="r" b="b"/>
                <a:pathLst>
                  <a:path w="1742" h="940" extrusionOk="0">
                    <a:moveTo>
                      <a:pt x="993" y="0"/>
                    </a:moveTo>
                    <a:cubicBezTo>
                      <a:pt x="903" y="0"/>
                      <a:pt x="813" y="11"/>
                      <a:pt x="729" y="35"/>
                    </a:cubicBezTo>
                    <a:cubicBezTo>
                      <a:pt x="412" y="130"/>
                      <a:pt x="127" y="351"/>
                      <a:pt x="0" y="636"/>
                    </a:cubicBezTo>
                    <a:cubicBezTo>
                      <a:pt x="0" y="763"/>
                      <a:pt x="64" y="858"/>
                      <a:pt x="127" y="921"/>
                    </a:cubicBezTo>
                    <a:cubicBezTo>
                      <a:pt x="159" y="932"/>
                      <a:pt x="197" y="939"/>
                      <a:pt x="236" y="939"/>
                    </a:cubicBezTo>
                    <a:cubicBezTo>
                      <a:pt x="313" y="939"/>
                      <a:pt x="391" y="911"/>
                      <a:pt x="412" y="826"/>
                    </a:cubicBezTo>
                    <a:cubicBezTo>
                      <a:pt x="475" y="668"/>
                      <a:pt x="634" y="605"/>
                      <a:pt x="792" y="573"/>
                    </a:cubicBezTo>
                    <a:cubicBezTo>
                      <a:pt x="857" y="555"/>
                      <a:pt x="919" y="547"/>
                      <a:pt x="978" y="547"/>
                    </a:cubicBezTo>
                    <a:cubicBezTo>
                      <a:pt x="1120" y="547"/>
                      <a:pt x="1241" y="592"/>
                      <a:pt x="1330" y="636"/>
                    </a:cubicBezTo>
                    <a:cubicBezTo>
                      <a:pt x="1375" y="659"/>
                      <a:pt x="1452" y="681"/>
                      <a:pt x="1515" y="681"/>
                    </a:cubicBezTo>
                    <a:cubicBezTo>
                      <a:pt x="1541" y="681"/>
                      <a:pt x="1565" y="677"/>
                      <a:pt x="1584" y="668"/>
                    </a:cubicBezTo>
                    <a:cubicBezTo>
                      <a:pt x="1679" y="636"/>
                      <a:pt x="1742" y="510"/>
                      <a:pt x="1742" y="446"/>
                    </a:cubicBezTo>
                    <a:cubicBezTo>
                      <a:pt x="1742" y="351"/>
                      <a:pt x="1710" y="288"/>
                      <a:pt x="1647" y="193"/>
                    </a:cubicBezTo>
                    <a:cubicBezTo>
                      <a:pt x="1584" y="161"/>
                      <a:pt x="1520" y="130"/>
                      <a:pt x="1425" y="66"/>
                    </a:cubicBezTo>
                    <a:cubicBezTo>
                      <a:pt x="1288" y="27"/>
                      <a:pt x="1139" y="0"/>
                      <a:pt x="993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2" name="Google Shape;2489;p5">
            <a:extLst>
              <a:ext uri="{FF2B5EF4-FFF2-40B4-BE49-F238E27FC236}">
                <a16:creationId xmlns:a16="http://schemas.microsoft.com/office/drawing/2014/main" id="{20DCAABB-7B44-955C-DAE1-3CD59E5F7BEC}"/>
              </a:ext>
            </a:extLst>
          </p:cNvPr>
          <p:cNvGrpSpPr/>
          <p:nvPr userDrawn="1"/>
        </p:nvGrpSpPr>
        <p:grpSpPr>
          <a:xfrm>
            <a:off x="11469215" y="1787642"/>
            <a:ext cx="746887" cy="759068"/>
            <a:chOff x="6050758" y="3857638"/>
            <a:chExt cx="599204" cy="648018"/>
          </a:xfrm>
        </p:grpSpPr>
        <p:grpSp>
          <p:nvGrpSpPr>
            <p:cNvPr id="63" name="Google Shape;2490;p5">
              <a:extLst>
                <a:ext uri="{FF2B5EF4-FFF2-40B4-BE49-F238E27FC236}">
                  <a16:creationId xmlns:a16="http://schemas.microsoft.com/office/drawing/2014/main" id="{CB8498B7-E898-3CA8-DC6C-D9B8ACBFC722}"/>
                </a:ext>
              </a:extLst>
            </p:cNvPr>
            <p:cNvGrpSpPr/>
            <p:nvPr/>
          </p:nvGrpSpPr>
          <p:grpSpPr>
            <a:xfrm>
              <a:off x="6050758" y="3857638"/>
              <a:ext cx="599204" cy="648012"/>
              <a:chOff x="1496783" y="89788"/>
              <a:chExt cx="599204" cy="648012"/>
            </a:xfrm>
          </p:grpSpPr>
          <p:sp>
            <p:nvSpPr>
              <p:cNvPr id="1923" name="Google Shape;2491;p5">
                <a:extLst>
                  <a:ext uri="{FF2B5EF4-FFF2-40B4-BE49-F238E27FC236}">
                    <a16:creationId xmlns:a16="http://schemas.microsoft.com/office/drawing/2014/main" id="{60C103E6-6243-0077-0BCC-D78BAA3485A7}"/>
                  </a:ext>
                </a:extLst>
              </p:cNvPr>
              <p:cNvSpPr/>
              <p:nvPr/>
            </p:nvSpPr>
            <p:spPr>
              <a:xfrm>
                <a:off x="1572004" y="634803"/>
                <a:ext cx="38639" cy="54539"/>
              </a:xfrm>
              <a:custGeom>
                <a:avLst/>
                <a:gdLst/>
                <a:ahLst/>
                <a:cxnLst/>
                <a:rect l="l" t="t" r="r" b="b"/>
                <a:pathLst>
                  <a:path w="1838" h="2594" extrusionOk="0">
                    <a:moveTo>
                      <a:pt x="1575" y="0"/>
                    </a:moveTo>
                    <a:cubicBezTo>
                      <a:pt x="1559" y="0"/>
                      <a:pt x="1542" y="7"/>
                      <a:pt x="1521" y="28"/>
                    </a:cubicBezTo>
                    <a:cubicBezTo>
                      <a:pt x="1046" y="60"/>
                      <a:pt x="666" y="345"/>
                      <a:pt x="381" y="757"/>
                    </a:cubicBezTo>
                    <a:cubicBezTo>
                      <a:pt x="64" y="1295"/>
                      <a:pt x="1" y="1929"/>
                      <a:pt x="159" y="2435"/>
                    </a:cubicBezTo>
                    <a:cubicBezTo>
                      <a:pt x="191" y="2562"/>
                      <a:pt x="317" y="2594"/>
                      <a:pt x="412" y="2594"/>
                    </a:cubicBezTo>
                    <a:cubicBezTo>
                      <a:pt x="539" y="2562"/>
                      <a:pt x="634" y="2435"/>
                      <a:pt x="571" y="2309"/>
                    </a:cubicBezTo>
                    <a:cubicBezTo>
                      <a:pt x="349" y="1390"/>
                      <a:pt x="1014" y="757"/>
                      <a:pt x="1647" y="567"/>
                    </a:cubicBezTo>
                    <a:cubicBezTo>
                      <a:pt x="1774" y="535"/>
                      <a:pt x="1837" y="408"/>
                      <a:pt x="1806" y="250"/>
                    </a:cubicBezTo>
                    <a:cubicBezTo>
                      <a:pt x="1774" y="123"/>
                      <a:pt x="1742" y="60"/>
                      <a:pt x="1647" y="28"/>
                    </a:cubicBezTo>
                    <a:cubicBezTo>
                      <a:pt x="1626" y="28"/>
                      <a:pt x="1605" y="0"/>
                      <a:pt x="1575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4" name="Google Shape;2492;p5">
                <a:extLst>
                  <a:ext uri="{FF2B5EF4-FFF2-40B4-BE49-F238E27FC236}">
                    <a16:creationId xmlns:a16="http://schemas.microsoft.com/office/drawing/2014/main" id="{DCF8617B-4F61-1F56-9240-9934297DBE55}"/>
                  </a:ext>
                </a:extLst>
              </p:cNvPr>
              <p:cNvSpPr/>
              <p:nvPr/>
            </p:nvSpPr>
            <p:spPr>
              <a:xfrm>
                <a:off x="1544043" y="99712"/>
                <a:ext cx="99226" cy="92931"/>
              </a:xfrm>
              <a:custGeom>
                <a:avLst/>
                <a:gdLst/>
                <a:ahLst/>
                <a:cxnLst/>
                <a:rect l="l" t="t" r="r" b="b"/>
                <a:pathLst>
                  <a:path w="4720" h="4420" extrusionOk="0">
                    <a:moveTo>
                      <a:pt x="806" y="2490"/>
                    </a:moveTo>
                    <a:cubicBezTo>
                      <a:pt x="873" y="2490"/>
                      <a:pt x="937" y="2530"/>
                      <a:pt x="951" y="2615"/>
                    </a:cubicBezTo>
                    <a:cubicBezTo>
                      <a:pt x="1046" y="3153"/>
                      <a:pt x="1362" y="3533"/>
                      <a:pt x="1901" y="3660"/>
                    </a:cubicBezTo>
                    <a:cubicBezTo>
                      <a:pt x="2059" y="3691"/>
                      <a:pt x="2027" y="3881"/>
                      <a:pt x="1869" y="3881"/>
                    </a:cubicBezTo>
                    <a:cubicBezTo>
                      <a:pt x="1267" y="3850"/>
                      <a:pt x="634" y="3311"/>
                      <a:pt x="634" y="2678"/>
                    </a:cubicBezTo>
                    <a:cubicBezTo>
                      <a:pt x="634" y="2554"/>
                      <a:pt x="722" y="2490"/>
                      <a:pt x="806" y="2490"/>
                    </a:cubicBezTo>
                    <a:close/>
                    <a:moveTo>
                      <a:pt x="2372" y="1"/>
                    </a:moveTo>
                    <a:cubicBezTo>
                      <a:pt x="2290" y="1"/>
                      <a:pt x="2206" y="6"/>
                      <a:pt x="2122" y="18"/>
                    </a:cubicBezTo>
                    <a:cubicBezTo>
                      <a:pt x="761" y="208"/>
                      <a:pt x="1" y="1474"/>
                      <a:pt x="127" y="2741"/>
                    </a:cubicBezTo>
                    <a:cubicBezTo>
                      <a:pt x="396" y="3763"/>
                      <a:pt x="1259" y="4420"/>
                      <a:pt x="2289" y="4420"/>
                    </a:cubicBezTo>
                    <a:cubicBezTo>
                      <a:pt x="2472" y="4420"/>
                      <a:pt x="2660" y="4399"/>
                      <a:pt x="2851" y="4356"/>
                    </a:cubicBezTo>
                    <a:cubicBezTo>
                      <a:pt x="3959" y="4103"/>
                      <a:pt x="4719" y="3090"/>
                      <a:pt x="4529" y="1949"/>
                    </a:cubicBezTo>
                    <a:cubicBezTo>
                      <a:pt x="4353" y="921"/>
                      <a:pt x="3440" y="1"/>
                      <a:pt x="2372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5" name="Google Shape;2493;p5">
                <a:extLst>
                  <a:ext uri="{FF2B5EF4-FFF2-40B4-BE49-F238E27FC236}">
                    <a16:creationId xmlns:a16="http://schemas.microsoft.com/office/drawing/2014/main" id="{2EEF1C39-E441-A890-4BC2-CE74EA42C4DB}"/>
                  </a:ext>
                </a:extLst>
              </p:cNvPr>
              <p:cNvSpPr/>
              <p:nvPr/>
            </p:nvSpPr>
            <p:spPr>
              <a:xfrm>
                <a:off x="1556026" y="149708"/>
                <a:ext cx="33300" cy="34271"/>
              </a:xfrm>
              <a:custGeom>
                <a:avLst/>
                <a:gdLst/>
                <a:ahLst/>
                <a:cxnLst/>
                <a:rect l="l" t="t" r="r" b="b"/>
                <a:pathLst>
                  <a:path w="1584" h="1630" extrusionOk="0">
                    <a:moveTo>
                      <a:pt x="262" y="1"/>
                    </a:moveTo>
                    <a:cubicBezTo>
                      <a:pt x="247" y="1"/>
                      <a:pt x="233" y="4"/>
                      <a:pt x="222" y="15"/>
                    </a:cubicBezTo>
                    <a:cubicBezTo>
                      <a:pt x="127" y="15"/>
                      <a:pt x="1" y="142"/>
                      <a:pt x="1" y="300"/>
                    </a:cubicBezTo>
                    <a:cubicBezTo>
                      <a:pt x="1" y="965"/>
                      <a:pt x="634" y="1598"/>
                      <a:pt x="1331" y="1630"/>
                    </a:cubicBezTo>
                    <a:cubicBezTo>
                      <a:pt x="1489" y="1630"/>
                      <a:pt x="1584" y="1567"/>
                      <a:pt x="1584" y="1440"/>
                    </a:cubicBezTo>
                    <a:cubicBezTo>
                      <a:pt x="1584" y="1282"/>
                      <a:pt x="1489" y="1187"/>
                      <a:pt x="1394" y="1155"/>
                    </a:cubicBezTo>
                    <a:cubicBezTo>
                      <a:pt x="919" y="1092"/>
                      <a:pt x="602" y="712"/>
                      <a:pt x="507" y="205"/>
                    </a:cubicBezTo>
                    <a:cubicBezTo>
                      <a:pt x="507" y="142"/>
                      <a:pt x="444" y="46"/>
                      <a:pt x="349" y="15"/>
                    </a:cubicBezTo>
                    <a:cubicBezTo>
                      <a:pt x="328" y="15"/>
                      <a:pt x="293" y="1"/>
                      <a:pt x="262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6" name="Google Shape;2494;p5">
                <a:extLst>
                  <a:ext uri="{FF2B5EF4-FFF2-40B4-BE49-F238E27FC236}">
                    <a16:creationId xmlns:a16="http://schemas.microsoft.com/office/drawing/2014/main" id="{03591E21-32F1-E6BE-13F7-B11DE57EA7B6}"/>
                  </a:ext>
                </a:extLst>
              </p:cNvPr>
              <p:cNvSpPr/>
              <p:nvPr/>
            </p:nvSpPr>
            <p:spPr>
              <a:xfrm>
                <a:off x="2002763" y="309661"/>
                <a:ext cx="83901" cy="88726"/>
              </a:xfrm>
              <a:custGeom>
                <a:avLst/>
                <a:gdLst/>
                <a:ahLst/>
                <a:cxnLst/>
                <a:rect l="l" t="t" r="r" b="b"/>
                <a:pathLst>
                  <a:path w="3991" h="4220" extrusionOk="0">
                    <a:moveTo>
                      <a:pt x="1591" y="902"/>
                    </a:moveTo>
                    <a:cubicBezTo>
                      <a:pt x="1782" y="902"/>
                      <a:pt x="1976" y="959"/>
                      <a:pt x="2154" y="1084"/>
                    </a:cubicBezTo>
                    <a:cubicBezTo>
                      <a:pt x="2310" y="1162"/>
                      <a:pt x="2166" y="1369"/>
                      <a:pt x="2022" y="1369"/>
                    </a:cubicBezTo>
                    <a:cubicBezTo>
                      <a:pt x="1991" y="1369"/>
                      <a:pt x="1960" y="1360"/>
                      <a:pt x="1932" y="1337"/>
                    </a:cubicBezTo>
                    <a:cubicBezTo>
                      <a:pt x="1814" y="1262"/>
                      <a:pt x="1678" y="1227"/>
                      <a:pt x="1542" y="1227"/>
                    </a:cubicBezTo>
                    <a:cubicBezTo>
                      <a:pt x="1277" y="1227"/>
                      <a:pt x="1013" y="1361"/>
                      <a:pt x="887" y="1591"/>
                    </a:cubicBezTo>
                    <a:cubicBezTo>
                      <a:pt x="856" y="1633"/>
                      <a:pt x="817" y="1651"/>
                      <a:pt x="781" y="1651"/>
                    </a:cubicBezTo>
                    <a:cubicBezTo>
                      <a:pt x="708" y="1651"/>
                      <a:pt x="644" y="1580"/>
                      <a:pt x="666" y="1496"/>
                    </a:cubicBezTo>
                    <a:cubicBezTo>
                      <a:pt x="835" y="1135"/>
                      <a:pt x="1204" y="902"/>
                      <a:pt x="1591" y="902"/>
                    </a:cubicBezTo>
                    <a:close/>
                    <a:moveTo>
                      <a:pt x="1923" y="0"/>
                    </a:moveTo>
                    <a:cubicBezTo>
                      <a:pt x="1874" y="0"/>
                      <a:pt x="1824" y="3"/>
                      <a:pt x="1774" y="7"/>
                    </a:cubicBezTo>
                    <a:cubicBezTo>
                      <a:pt x="761" y="71"/>
                      <a:pt x="32" y="957"/>
                      <a:pt x="1" y="1939"/>
                    </a:cubicBezTo>
                    <a:cubicBezTo>
                      <a:pt x="32" y="1939"/>
                      <a:pt x="127" y="1971"/>
                      <a:pt x="127" y="2066"/>
                    </a:cubicBezTo>
                    <a:cubicBezTo>
                      <a:pt x="32" y="3143"/>
                      <a:pt x="824" y="4219"/>
                      <a:pt x="1901" y="4219"/>
                    </a:cubicBezTo>
                    <a:lnTo>
                      <a:pt x="1964" y="4124"/>
                    </a:lnTo>
                    <a:cubicBezTo>
                      <a:pt x="2018" y="4071"/>
                      <a:pt x="2077" y="4051"/>
                      <a:pt x="2134" y="4051"/>
                    </a:cubicBezTo>
                    <a:cubicBezTo>
                      <a:pt x="2213" y="4051"/>
                      <a:pt x="2289" y="4088"/>
                      <a:pt x="2344" y="4124"/>
                    </a:cubicBezTo>
                    <a:cubicBezTo>
                      <a:pt x="3357" y="3839"/>
                      <a:pt x="3991" y="2731"/>
                      <a:pt x="3801" y="1717"/>
                    </a:cubicBezTo>
                    <a:cubicBezTo>
                      <a:pt x="3620" y="845"/>
                      <a:pt x="2867" y="0"/>
                      <a:pt x="1923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7" name="Google Shape;2495;p5">
                <a:extLst>
                  <a:ext uri="{FF2B5EF4-FFF2-40B4-BE49-F238E27FC236}">
                    <a16:creationId xmlns:a16="http://schemas.microsoft.com/office/drawing/2014/main" id="{5DB3ACF2-00E7-A6E0-9AED-3969FE72D18A}"/>
                  </a:ext>
                </a:extLst>
              </p:cNvPr>
              <p:cNvSpPr/>
              <p:nvPr/>
            </p:nvSpPr>
            <p:spPr>
              <a:xfrm>
                <a:off x="1703775" y="355536"/>
                <a:ext cx="111251" cy="86854"/>
              </a:xfrm>
              <a:custGeom>
                <a:avLst/>
                <a:gdLst/>
                <a:ahLst/>
                <a:cxnLst/>
                <a:rect l="l" t="t" r="r" b="b"/>
                <a:pathLst>
                  <a:path w="5292" h="4131" extrusionOk="0">
                    <a:moveTo>
                      <a:pt x="2231" y="1181"/>
                    </a:moveTo>
                    <a:cubicBezTo>
                      <a:pt x="2249" y="1181"/>
                      <a:pt x="2266" y="1182"/>
                      <a:pt x="2283" y="1182"/>
                    </a:cubicBezTo>
                    <a:cubicBezTo>
                      <a:pt x="2488" y="1212"/>
                      <a:pt x="2477" y="1538"/>
                      <a:pt x="2274" y="1538"/>
                    </a:cubicBezTo>
                    <a:cubicBezTo>
                      <a:pt x="2258" y="1538"/>
                      <a:pt x="2239" y="1535"/>
                      <a:pt x="2220" y="1531"/>
                    </a:cubicBezTo>
                    <a:cubicBezTo>
                      <a:pt x="2206" y="1530"/>
                      <a:pt x="2191" y="1529"/>
                      <a:pt x="2177" y="1529"/>
                    </a:cubicBezTo>
                    <a:cubicBezTo>
                      <a:pt x="1653" y="1529"/>
                      <a:pt x="1146" y="2083"/>
                      <a:pt x="1238" y="2607"/>
                    </a:cubicBezTo>
                    <a:cubicBezTo>
                      <a:pt x="1238" y="2694"/>
                      <a:pt x="1181" y="2743"/>
                      <a:pt x="1124" y="2743"/>
                    </a:cubicBezTo>
                    <a:cubicBezTo>
                      <a:pt x="1077" y="2743"/>
                      <a:pt x="1031" y="2710"/>
                      <a:pt x="1017" y="2639"/>
                    </a:cubicBezTo>
                    <a:cubicBezTo>
                      <a:pt x="800" y="1865"/>
                      <a:pt x="1461" y="1181"/>
                      <a:pt x="2231" y="1181"/>
                    </a:cubicBezTo>
                    <a:close/>
                    <a:moveTo>
                      <a:pt x="2939" y="1"/>
                    </a:moveTo>
                    <a:cubicBezTo>
                      <a:pt x="1855" y="1"/>
                      <a:pt x="1" y="1089"/>
                      <a:pt x="541" y="2291"/>
                    </a:cubicBezTo>
                    <a:cubicBezTo>
                      <a:pt x="569" y="2485"/>
                      <a:pt x="500" y="2582"/>
                      <a:pt x="376" y="2582"/>
                    </a:cubicBezTo>
                    <a:cubicBezTo>
                      <a:pt x="358" y="2582"/>
                      <a:pt x="340" y="2580"/>
                      <a:pt x="320" y="2576"/>
                    </a:cubicBezTo>
                    <a:lnTo>
                      <a:pt x="320" y="2576"/>
                    </a:lnTo>
                    <a:cubicBezTo>
                      <a:pt x="700" y="3241"/>
                      <a:pt x="1238" y="3811"/>
                      <a:pt x="1998" y="4032"/>
                    </a:cubicBezTo>
                    <a:cubicBezTo>
                      <a:pt x="2210" y="4099"/>
                      <a:pt x="2425" y="4130"/>
                      <a:pt x="2639" y="4130"/>
                    </a:cubicBezTo>
                    <a:cubicBezTo>
                      <a:pt x="3450" y="4130"/>
                      <a:pt x="4232" y="3676"/>
                      <a:pt x="4658" y="2924"/>
                    </a:cubicBezTo>
                    <a:cubicBezTo>
                      <a:pt x="5292" y="1752"/>
                      <a:pt x="4500" y="169"/>
                      <a:pt x="3107" y="11"/>
                    </a:cubicBezTo>
                    <a:cubicBezTo>
                      <a:pt x="3053" y="4"/>
                      <a:pt x="2997" y="1"/>
                      <a:pt x="2939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8" name="Google Shape;2496;p5">
                <a:extLst>
                  <a:ext uri="{FF2B5EF4-FFF2-40B4-BE49-F238E27FC236}">
                    <a16:creationId xmlns:a16="http://schemas.microsoft.com/office/drawing/2014/main" id="{2530F27B-43DE-5026-1921-531A929AE323}"/>
                  </a:ext>
                </a:extLst>
              </p:cNvPr>
              <p:cNvSpPr/>
              <p:nvPr/>
            </p:nvSpPr>
            <p:spPr>
              <a:xfrm>
                <a:off x="1699171" y="345760"/>
                <a:ext cx="117810" cy="107900"/>
              </a:xfrm>
              <a:custGeom>
                <a:avLst/>
                <a:gdLst/>
                <a:ahLst/>
                <a:cxnLst/>
                <a:rect l="l" t="t" r="r" b="b"/>
                <a:pathLst>
                  <a:path w="5604" h="5132" extrusionOk="0">
                    <a:moveTo>
                      <a:pt x="3047" y="621"/>
                    </a:moveTo>
                    <a:cubicBezTo>
                      <a:pt x="3112" y="621"/>
                      <a:pt x="3173" y="625"/>
                      <a:pt x="3231" y="634"/>
                    </a:cubicBezTo>
                    <a:cubicBezTo>
                      <a:pt x="3927" y="666"/>
                      <a:pt x="4434" y="1046"/>
                      <a:pt x="4751" y="1616"/>
                    </a:cubicBezTo>
                    <a:cubicBezTo>
                      <a:pt x="5036" y="2154"/>
                      <a:pt x="5067" y="2851"/>
                      <a:pt x="4751" y="3389"/>
                    </a:cubicBezTo>
                    <a:cubicBezTo>
                      <a:pt x="4372" y="4121"/>
                      <a:pt x="3611" y="4551"/>
                      <a:pt x="2820" y="4551"/>
                    </a:cubicBezTo>
                    <a:cubicBezTo>
                      <a:pt x="2619" y="4551"/>
                      <a:pt x="2416" y="4524"/>
                      <a:pt x="2217" y="4466"/>
                    </a:cubicBezTo>
                    <a:cubicBezTo>
                      <a:pt x="2122" y="4434"/>
                      <a:pt x="2059" y="4434"/>
                      <a:pt x="1964" y="4371"/>
                    </a:cubicBezTo>
                    <a:cubicBezTo>
                      <a:pt x="1457" y="4149"/>
                      <a:pt x="1014" y="3737"/>
                      <a:pt x="665" y="3167"/>
                    </a:cubicBezTo>
                    <a:lnTo>
                      <a:pt x="792" y="3041"/>
                    </a:lnTo>
                    <a:cubicBezTo>
                      <a:pt x="824" y="2946"/>
                      <a:pt x="824" y="2851"/>
                      <a:pt x="792" y="2756"/>
                    </a:cubicBezTo>
                    <a:cubicBezTo>
                      <a:pt x="634" y="2407"/>
                      <a:pt x="697" y="2059"/>
                      <a:pt x="951" y="1679"/>
                    </a:cubicBezTo>
                    <a:cubicBezTo>
                      <a:pt x="1411" y="1045"/>
                      <a:pt x="2396" y="621"/>
                      <a:pt x="3047" y="621"/>
                    </a:cubicBezTo>
                    <a:close/>
                    <a:moveTo>
                      <a:pt x="3110" y="1"/>
                    </a:moveTo>
                    <a:cubicBezTo>
                      <a:pt x="2993" y="1"/>
                      <a:pt x="2874" y="11"/>
                      <a:pt x="2756" y="32"/>
                    </a:cubicBezTo>
                    <a:cubicBezTo>
                      <a:pt x="1742" y="190"/>
                      <a:pt x="190" y="1109"/>
                      <a:pt x="159" y="2249"/>
                    </a:cubicBezTo>
                    <a:cubicBezTo>
                      <a:pt x="127" y="2249"/>
                      <a:pt x="32" y="2281"/>
                      <a:pt x="32" y="2312"/>
                    </a:cubicBezTo>
                    <a:cubicBezTo>
                      <a:pt x="1" y="3846"/>
                      <a:pt x="1361" y="5131"/>
                      <a:pt x="2859" y="5131"/>
                    </a:cubicBezTo>
                    <a:cubicBezTo>
                      <a:pt x="2878" y="5131"/>
                      <a:pt x="2896" y="5131"/>
                      <a:pt x="2914" y="5131"/>
                    </a:cubicBezTo>
                    <a:cubicBezTo>
                      <a:pt x="4276" y="5099"/>
                      <a:pt x="5543" y="3959"/>
                      <a:pt x="5574" y="2566"/>
                    </a:cubicBezTo>
                    <a:cubicBezTo>
                      <a:pt x="5603" y="1230"/>
                      <a:pt x="4408" y="1"/>
                      <a:pt x="311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9" name="Google Shape;2497;p5">
                <a:extLst>
                  <a:ext uri="{FF2B5EF4-FFF2-40B4-BE49-F238E27FC236}">
                    <a16:creationId xmlns:a16="http://schemas.microsoft.com/office/drawing/2014/main" id="{304F7950-C9A5-A749-5880-191FACD32E63}"/>
                  </a:ext>
                </a:extLst>
              </p:cNvPr>
              <p:cNvSpPr/>
              <p:nvPr/>
            </p:nvSpPr>
            <p:spPr>
              <a:xfrm>
                <a:off x="1720467" y="378831"/>
                <a:ext cx="35969" cy="37025"/>
              </a:xfrm>
              <a:custGeom>
                <a:avLst/>
                <a:gdLst/>
                <a:ahLst/>
                <a:cxnLst/>
                <a:rect l="l" t="t" r="r" b="b"/>
                <a:pathLst>
                  <a:path w="1711" h="1761" extrusionOk="0">
                    <a:moveTo>
                      <a:pt x="1324" y="0"/>
                    </a:moveTo>
                    <a:cubicBezTo>
                      <a:pt x="977" y="0"/>
                      <a:pt x="601" y="206"/>
                      <a:pt x="349" y="486"/>
                    </a:cubicBezTo>
                    <a:cubicBezTo>
                      <a:pt x="128" y="803"/>
                      <a:pt x="1" y="1183"/>
                      <a:pt x="96" y="1594"/>
                    </a:cubicBezTo>
                    <a:cubicBezTo>
                      <a:pt x="122" y="1699"/>
                      <a:pt x="192" y="1761"/>
                      <a:pt x="269" y="1761"/>
                    </a:cubicBezTo>
                    <a:cubicBezTo>
                      <a:pt x="285" y="1761"/>
                      <a:pt x="301" y="1758"/>
                      <a:pt x="318" y="1753"/>
                    </a:cubicBezTo>
                    <a:cubicBezTo>
                      <a:pt x="444" y="1753"/>
                      <a:pt x="539" y="1626"/>
                      <a:pt x="476" y="1499"/>
                    </a:cubicBezTo>
                    <a:cubicBezTo>
                      <a:pt x="444" y="1278"/>
                      <a:pt x="571" y="993"/>
                      <a:pt x="729" y="834"/>
                    </a:cubicBezTo>
                    <a:cubicBezTo>
                      <a:pt x="867" y="668"/>
                      <a:pt x="1054" y="575"/>
                      <a:pt x="1268" y="575"/>
                    </a:cubicBezTo>
                    <a:cubicBezTo>
                      <a:pt x="1299" y="575"/>
                      <a:pt x="1330" y="577"/>
                      <a:pt x="1363" y="581"/>
                    </a:cubicBezTo>
                    <a:cubicBezTo>
                      <a:pt x="1458" y="581"/>
                      <a:pt x="1553" y="549"/>
                      <a:pt x="1648" y="486"/>
                    </a:cubicBezTo>
                    <a:cubicBezTo>
                      <a:pt x="1711" y="391"/>
                      <a:pt x="1711" y="264"/>
                      <a:pt x="1679" y="169"/>
                    </a:cubicBezTo>
                    <a:lnTo>
                      <a:pt x="1553" y="43"/>
                    </a:lnTo>
                    <a:cubicBezTo>
                      <a:pt x="1521" y="43"/>
                      <a:pt x="1458" y="43"/>
                      <a:pt x="1458" y="11"/>
                    </a:cubicBezTo>
                    <a:cubicBezTo>
                      <a:pt x="1414" y="4"/>
                      <a:pt x="1369" y="0"/>
                      <a:pt x="1324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30" name="Google Shape;2498;p5">
                <a:extLst>
                  <a:ext uri="{FF2B5EF4-FFF2-40B4-BE49-F238E27FC236}">
                    <a16:creationId xmlns:a16="http://schemas.microsoft.com/office/drawing/2014/main" id="{2FB4BEBD-6450-7764-79BD-4FBD0C21D72F}"/>
                  </a:ext>
                </a:extLst>
              </p:cNvPr>
              <p:cNvSpPr/>
              <p:nvPr/>
            </p:nvSpPr>
            <p:spPr>
              <a:xfrm>
                <a:off x="2013422" y="326397"/>
                <a:ext cx="36621" cy="19763"/>
              </a:xfrm>
              <a:custGeom>
                <a:avLst/>
                <a:gdLst/>
                <a:ahLst/>
                <a:cxnLst/>
                <a:rect l="l" t="t" r="r" b="b"/>
                <a:pathLst>
                  <a:path w="1742" h="940" extrusionOk="0">
                    <a:moveTo>
                      <a:pt x="993" y="0"/>
                    </a:moveTo>
                    <a:cubicBezTo>
                      <a:pt x="903" y="0"/>
                      <a:pt x="813" y="11"/>
                      <a:pt x="729" y="35"/>
                    </a:cubicBezTo>
                    <a:cubicBezTo>
                      <a:pt x="412" y="130"/>
                      <a:pt x="127" y="351"/>
                      <a:pt x="0" y="636"/>
                    </a:cubicBezTo>
                    <a:cubicBezTo>
                      <a:pt x="0" y="763"/>
                      <a:pt x="64" y="858"/>
                      <a:pt x="127" y="921"/>
                    </a:cubicBezTo>
                    <a:cubicBezTo>
                      <a:pt x="159" y="932"/>
                      <a:pt x="197" y="939"/>
                      <a:pt x="236" y="939"/>
                    </a:cubicBezTo>
                    <a:cubicBezTo>
                      <a:pt x="313" y="939"/>
                      <a:pt x="391" y="911"/>
                      <a:pt x="412" y="826"/>
                    </a:cubicBezTo>
                    <a:cubicBezTo>
                      <a:pt x="475" y="668"/>
                      <a:pt x="634" y="605"/>
                      <a:pt x="792" y="573"/>
                    </a:cubicBezTo>
                    <a:cubicBezTo>
                      <a:pt x="857" y="555"/>
                      <a:pt x="919" y="547"/>
                      <a:pt x="978" y="547"/>
                    </a:cubicBezTo>
                    <a:cubicBezTo>
                      <a:pt x="1120" y="547"/>
                      <a:pt x="1241" y="592"/>
                      <a:pt x="1330" y="636"/>
                    </a:cubicBezTo>
                    <a:cubicBezTo>
                      <a:pt x="1375" y="659"/>
                      <a:pt x="1452" y="681"/>
                      <a:pt x="1515" y="681"/>
                    </a:cubicBezTo>
                    <a:cubicBezTo>
                      <a:pt x="1541" y="681"/>
                      <a:pt x="1565" y="677"/>
                      <a:pt x="1584" y="668"/>
                    </a:cubicBezTo>
                    <a:cubicBezTo>
                      <a:pt x="1679" y="636"/>
                      <a:pt x="1742" y="510"/>
                      <a:pt x="1742" y="446"/>
                    </a:cubicBezTo>
                    <a:cubicBezTo>
                      <a:pt x="1742" y="351"/>
                      <a:pt x="1710" y="288"/>
                      <a:pt x="1647" y="193"/>
                    </a:cubicBezTo>
                    <a:cubicBezTo>
                      <a:pt x="1584" y="161"/>
                      <a:pt x="1520" y="130"/>
                      <a:pt x="1425" y="66"/>
                    </a:cubicBezTo>
                    <a:cubicBezTo>
                      <a:pt x="1288" y="27"/>
                      <a:pt x="1139" y="0"/>
                      <a:pt x="993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31" name="Google Shape;2499;p5">
                <a:extLst>
                  <a:ext uri="{FF2B5EF4-FFF2-40B4-BE49-F238E27FC236}">
                    <a16:creationId xmlns:a16="http://schemas.microsoft.com/office/drawing/2014/main" id="{3B69AFD4-C812-4502-7ACF-EAC688768753}"/>
                  </a:ext>
                </a:extLst>
              </p:cNvPr>
              <p:cNvSpPr/>
              <p:nvPr/>
            </p:nvSpPr>
            <p:spPr>
              <a:xfrm>
                <a:off x="1496783" y="89788"/>
                <a:ext cx="599204" cy="648012"/>
              </a:xfrm>
              <a:custGeom>
                <a:avLst/>
                <a:gdLst/>
                <a:ahLst/>
                <a:cxnLst/>
                <a:rect l="l" t="t" r="r" b="b"/>
                <a:pathLst>
                  <a:path w="28503" h="30821" extrusionOk="0">
                    <a:moveTo>
                      <a:pt x="4644" y="537"/>
                    </a:moveTo>
                    <a:cubicBezTo>
                      <a:pt x="5699" y="537"/>
                      <a:pt x="6506" y="1479"/>
                      <a:pt x="6682" y="2421"/>
                    </a:cubicBezTo>
                    <a:cubicBezTo>
                      <a:pt x="6841" y="3530"/>
                      <a:pt x="6176" y="4480"/>
                      <a:pt x="5067" y="4733"/>
                    </a:cubicBezTo>
                    <a:cubicBezTo>
                      <a:pt x="4885" y="4767"/>
                      <a:pt x="4707" y="4785"/>
                      <a:pt x="4535" y="4785"/>
                    </a:cubicBezTo>
                    <a:cubicBezTo>
                      <a:pt x="4228" y="4785"/>
                      <a:pt x="3938" y="4728"/>
                      <a:pt x="3674" y="4607"/>
                    </a:cubicBezTo>
                    <a:cubicBezTo>
                      <a:pt x="3104" y="4353"/>
                      <a:pt x="2660" y="3847"/>
                      <a:pt x="2470" y="3182"/>
                    </a:cubicBezTo>
                    <a:cubicBezTo>
                      <a:pt x="2407" y="2041"/>
                      <a:pt x="3040" y="711"/>
                      <a:pt x="4402" y="553"/>
                    </a:cubicBezTo>
                    <a:cubicBezTo>
                      <a:pt x="4484" y="542"/>
                      <a:pt x="4565" y="537"/>
                      <a:pt x="4644" y="537"/>
                    </a:cubicBezTo>
                    <a:close/>
                    <a:moveTo>
                      <a:pt x="17204" y="684"/>
                    </a:moveTo>
                    <a:cubicBezTo>
                      <a:pt x="18291" y="684"/>
                      <a:pt x="19212" y="1310"/>
                      <a:pt x="19635" y="3023"/>
                    </a:cubicBezTo>
                    <a:cubicBezTo>
                      <a:pt x="20142" y="5050"/>
                      <a:pt x="19793" y="7488"/>
                      <a:pt x="19413" y="9547"/>
                    </a:cubicBezTo>
                    <a:cubicBezTo>
                      <a:pt x="18685" y="9515"/>
                      <a:pt x="17925" y="9515"/>
                      <a:pt x="17228" y="9515"/>
                    </a:cubicBezTo>
                    <a:cubicBezTo>
                      <a:pt x="15613" y="7457"/>
                      <a:pt x="13744" y="5588"/>
                      <a:pt x="11559" y="4195"/>
                    </a:cubicBezTo>
                    <a:cubicBezTo>
                      <a:pt x="11591" y="4163"/>
                      <a:pt x="11654" y="4100"/>
                      <a:pt x="11718" y="4005"/>
                    </a:cubicBezTo>
                    <a:cubicBezTo>
                      <a:pt x="12831" y="2649"/>
                      <a:pt x="15277" y="684"/>
                      <a:pt x="17204" y="684"/>
                    </a:cubicBezTo>
                    <a:close/>
                    <a:moveTo>
                      <a:pt x="11179" y="4733"/>
                    </a:moveTo>
                    <a:cubicBezTo>
                      <a:pt x="13143" y="6000"/>
                      <a:pt x="14885" y="7678"/>
                      <a:pt x="16405" y="9547"/>
                    </a:cubicBezTo>
                    <a:cubicBezTo>
                      <a:pt x="13586" y="9642"/>
                      <a:pt x="10799" y="10022"/>
                      <a:pt x="8076" y="10750"/>
                    </a:cubicBezTo>
                    <a:cubicBezTo>
                      <a:pt x="7917" y="10782"/>
                      <a:pt x="7759" y="10814"/>
                      <a:pt x="7569" y="10909"/>
                    </a:cubicBezTo>
                    <a:cubicBezTo>
                      <a:pt x="7601" y="10814"/>
                      <a:pt x="7601" y="10782"/>
                      <a:pt x="7632" y="10687"/>
                    </a:cubicBezTo>
                    <a:cubicBezTo>
                      <a:pt x="8677" y="8597"/>
                      <a:pt x="9786" y="6538"/>
                      <a:pt x="11179" y="4733"/>
                    </a:cubicBezTo>
                    <a:close/>
                    <a:moveTo>
                      <a:pt x="7252" y="2928"/>
                    </a:moveTo>
                    <a:cubicBezTo>
                      <a:pt x="8487" y="3245"/>
                      <a:pt x="9596" y="3783"/>
                      <a:pt x="10609" y="4353"/>
                    </a:cubicBezTo>
                    <a:cubicBezTo>
                      <a:pt x="9849" y="5430"/>
                      <a:pt x="9184" y="6538"/>
                      <a:pt x="8551" y="7615"/>
                    </a:cubicBezTo>
                    <a:cubicBezTo>
                      <a:pt x="7886" y="8755"/>
                      <a:pt x="7284" y="9895"/>
                      <a:pt x="6777" y="11099"/>
                    </a:cubicBezTo>
                    <a:cubicBezTo>
                      <a:pt x="6302" y="11257"/>
                      <a:pt x="5827" y="11415"/>
                      <a:pt x="5320" y="11637"/>
                    </a:cubicBezTo>
                    <a:cubicBezTo>
                      <a:pt x="4465" y="9547"/>
                      <a:pt x="3895" y="7425"/>
                      <a:pt x="3515" y="5145"/>
                    </a:cubicBezTo>
                    <a:lnTo>
                      <a:pt x="3515" y="5145"/>
                    </a:lnTo>
                    <a:cubicBezTo>
                      <a:pt x="3815" y="5239"/>
                      <a:pt x="4140" y="5285"/>
                      <a:pt x="4469" y="5285"/>
                    </a:cubicBezTo>
                    <a:cubicBezTo>
                      <a:pt x="5812" y="5285"/>
                      <a:pt x="7227" y="4505"/>
                      <a:pt x="7252" y="2928"/>
                    </a:cubicBezTo>
                    <a:close/>
                    <a:moveTo>
                      <a:pt x="17703" y="10117"/>
                    </a:moveTo>
                    <a:cubicBezTo>
                      <a:pt x="18241" y="10117"/>
                      <a:pt x="18780" y="10117"/>
                      <a:pt x="19318" y="10149"/>
                    </a:cubicBezTo>
                    <a:cubicBezTo>
                      <a:pt x="19160" y="10687"/>
                      <a:pt x="19033" y="11257"/>
                      <a:pt x="18938" y="11795"/>
                    </a:cubicBezTo>
                    <a:cubicBezTo>
                      <a:pt x="18938" y="11764"/>
                      <a:pt x="18875" y="11764"/>
                      <a:pt x="18875" y="11732"/>
                    </a:cubicBezTo>
                    <a:cubicBezTo>
                      <a:pt x="18495" y="11162"/>
                      <a:pt x="18083" y="10655"/>
                      <a:pt x="17703" y="10117"/>
                    </a:cubicBezTo>
                    <a:close/>
                    <a:moveTo>
                      <a:pt x="6461" y="11764"/>
                    </a:moveTo>
                    <a:lnTo>
                      <a:pt x="6461" y="11764"/>
                    </a:lnTo>
                    <a:cubicBezTo>
                      <a:pt x="6271" y="12207"/>
                      <a:pt x="6112" y="12651"/>
                      <a:pt x="5890" y="13126"/>
                    </a:cubicBezTo>
                    <a:cubicBezTo>
                      <a:pt x="5795" y="12746"/>
                      <a:pt x="5637" y="12429"/>
                      <a:pt x="5510" y="12112"/>
                    </a:cubicBezTo>
                    <a:cubicBezTo>
                      <a:pt x="5542" y="12112"/>
                      <a:pt x="5574" y="12080"/>
                      <a:pt x="5574" y="12080"/>
                    </a:cubicBezTo>
                    <a:cubicBezTo>
                      <a:pt x="5859" y="11954"/>
                      <a:pt x="6176" y="11890"/>
                      <a:pt x="6461" y="11764"/>
                    </a:cubicBezTo>
                    <a:close/>
                    <a:moveTo>
                      <a:pt x="25941" y="10525"/>
                    </a:moveTo>
                    <a:cubicBezTo>
                      <a:pt x="26847" y="10525"/>
                      <a:pt x="27589" y="11350"/>
                      <a:pt x="27742" y="12175"/>
                    </a:cubicBezTo>
                    <a:cubicBezTo>
                      <a:pt x="27964" y="13126"/>
                      <a:pt x="27362" y="14139"/>
                      <a:pt x="26412" y="14456"/>
                    </a:cubicBezTo>
                    <a:cubicBezTo>
                      <a:pt x="26317" y="14424"/>
                      <a:pt x="26285" y="14392"/>
                      <a:pt x="26222" y="14392"/>
                    </a:cubicBezTo>
                    <a:cubicBezTo>
                      <a:pt x="26127" y="14392"/>
                      <a:pt x="26000" y="14424"/>
                      <a:pt x="25937" y="14519"/>
                    </a:cubicBezTo>
                    <a:lnTo>
                      <a:pt x="25905" y="14551"/>
                    </a:lnTo>
                    <a:cubicBezTo>
                      <a:pt x="25462" y="14551"/>
                      <a:pt x="25050" y="14361"/>
                      <a:pt x="24797" y="14044"/>
                    </a:cubicBezTo>
                    <a:cubicBezTo>
                      <a:pt x="24417" y="13632"/>
                      <a:pt x="24227" y="13094"/>
                      <a:pt x="24259" y="12524"/>
                    </a:cubicBezTo>
                    <a:cubicBezTo>
                      <a:pt x="24259" y="12492"/>
                      <a:pt x="24259" y="12397"/>
                      <a:pt x="24227" y="12365"/>
                    </a:cubicBezTo>
                    <a:cubicBezTo>
                      <a:pt x="24227" y="12334"/>
                      <a:pt x="24195" y="12334"/>
                      <a:pt x="24164" y="12334"/>
                    </a:cubicBezTo>
                    <a:cubicBezTo>
                      <a:pt x="24227" y="11384"/>
                      <a:pt x="24955" y="10624"/>
                      <a:pt x="25842" y="10529"/>
                    </a:cubicBezTo>
                    <a:cubicBezTo>
                      <a:pt x="25875" y="10526"/>
                      <a:pt x="25908" y="10525"/>
                      <a:pt x="25941" y="10525"/>
                    </a:cubicBezTo>
                    <a:close/>
                    <a:moveTo>
                      <a:pt x="19857" y="10212"/>
                    </a:moveTo>
                    <a:cubicBezTo>
                      <a:pt x="21345" y="10275"/>
                      <a:pt x="22802" y="10465"/>
                      <a:pt x="24227" y="10750"/>
                    </a:cubicBezTo>
                    <a:cubicBezTo>
                      <a:pt x="23720" y="11257"/>
                      <a:pt x="23467" y="12017"/>
                      <a:pt x="23625" y="12714"/>
                    </a:cubicBezTo>
                    <a:cubicBezTo>
                      <a:pt x="23657" y="12841"/>
                      <a:pt x="23752" y="12904"/>
                      <a:pt x="23879" y="12904"/>
                    </a:cubicBezTo>
                    <a:cubicBezTo>
                      <a:pt x="23752" y="13917"/>
                      <a:pt x="24512" y="14867"/>
                      <a:pt x="25494" y="15089"/>
                    </a:cubicBezTo>
                    <a:cubicBezTo>
                      <a:pt x="24544" y="15944"/>
                      <a:pt x="23435" y="16641"/>
                      <a:pt x="22295" y="17243"/>
                    </a:cubicBezTo>
                    <a:cubicBezTo>
                      <a:pt x="21472" y="15406"/>
                      <a:pt x="20268" y="13696"/>
                      <a:pt x="19350" y="12429"/>
                    </a:cubicBezTo>
                    <a:cubicBezTo>
                      <a:pt x="19540" y="11732"/>
                      <a:pt x="19762" y="10972"/>
                      <a:pt x="19857" y="10212"/>
                    </a:cubicBezTo>
                    <a:close/>
                    <a:moveTo>
                      <a:pt x="19128" y="13126"/>
                    </a:moveTo>
                    <a:cubicBezTo>
                      <a:pt x="20047" y="14392"/>
                      <a:pt x="21028" y="15944"/>
                      <a:pt x="21725" y="17433"/>
                    </a:cubicBezTo>
                    <a:cubicBezTo>
                      <a:pt x="20078" y="18193"/>
                      <a:pt x="18241" y="18731"/>
                      <a:pt x="16500" y="19143"/>
                    </a:cubicBezTo>
                    <a:cubicBezTo>
                      <a:pt x="17291" y="17781"/>
                      <a:pt x="17988" y="16356"/>
                      <a:pt x="18526" y="14867"/>
                    </a:cubicBezTo>
                    <a:cubicBezTo>
                      <a:pt x="18716" y="14297"/>
                      <a:pt x="18938" y="13696"/>
                      <a:pt x="19128" y="13126"/>
                    </a:cubicBezTo>
                    <a:close/>
                    <a:moveTo>
                      <a:pt x="4877" y="12365"/>
                    </a:moveTo>
                    <a:cubicBezTo>
                      <a:pt x="5099" y="12904"/>
                      <a:pt x="5352" y="13442"/>
                      <a:pt x="5574" y="13949"/>
                    </a:cubicBezTo>
                    <a:cubicBezTo>
                      <a:pt x="4940" y="15659"/>
                      <a:pt x="4465" y="17401"/>
                      <a:pt x="4085" y="19174"/>
                    </a:cubicBezTo>
                    <a:cubicBezTo>
                      <a:pt x="3135" y="18858"/>
                      <a:pt x="2249" y="18351"/>
                      <a:pt x="1837" y="17433"/>
                    </a:cubicBezTo>
                    <a:cubicBezTo>
                      <a:pt x="760" y="15089"/>
                      <a:pt x="2945" y="13284"/>
                      <a:pt x="4877" y="12365"/>
                    </a:cubicBezTo>
                    <a:close/>
                    <a:moveTo>
                      <a:pt x="6017" y="14741"/>
                    </a:moveTo>
                    <a:cubicBezTo>
                      <a:pt x="6967" y="16577"/>
                      <a:pt x="8171" y="18319"/>
                      <a:pt x="9501" y="19839"/>
                    </a:cubicBezTo>
                    <a:cubicBezTo>
                      <a:pt x="8867" y="19839"/>
                      <a:pt x="8234" y="19808"/>
                      <a:pt x="7632" y="19713"/>
                    </a:cubicBezTo>
                    <a:cubicBezTo>
                      <a:pt x="6809" y="19649"/>
                      <a:pt x="5732" y="19554"/>
                      <a:pt x="4750" y="19333"/>
                    </a:cubicBezTo>
                    <a:cubicBezTo>
                      <a:pt x="5067" y="17781"/>
                      <a:pt x="5510" y="16229"/>
                      <a:pt x="6017" y="14741"/>
                    </a:cubicBezTo>
                    <a:close/>
                    <a:moveTo>
                      <a:pt x="16816" y="10054"/>
                    </a:moveTo>
                    <a:cubicBezTo>
                      <a:pt x="17070" y="10339"/>
                      <a:pt x="17291" y="10655"/>
                      <a:pt x="17513" y="10940"/>
                    </a:cubicBezTo>
                    <a:cubicBezTo>
                      <a:pt x="17830" y="11384"/>
                      <a:pt x="18210" y="11890"/>
                      <a:pt x="18653" y="12492"/>
                    </a:cubicBezTo>
                    <a:cubicBezTo>
                      <a:pt x="18305" y="13949"/>
                      <a:pt x="17766" y="15342"/>
                      <a:pt x="17196" y="16641"/>
                    </a:cubicBezTo>
                    <a:cubicBezTo>
                      <a:pt x="16753" y="17559"/>
                      <a:pt x="16278" y="18446"/>
                      <a:pt x="15771" y="19301"/>
                    </a:cubicBezTo>
                    <a:cubicBezTo>
                      <a:pt x="15201" y="19396"/>
                      <a:pt x="14663" y="19491"/>
                      <a:pt x="14124" y="19554"/>
                    </a:cubicBezTo>
                    <a:cubicBezTo>
                      <a:pt x="12858" y="19776"/>
                      <a:pt x="11591" y="19839"/>
                      <a:pt x="10292" y="19839"/>
                    </a:cubicBezTo>
                    <a:cubicBezTo>
                      <a:pt x="9754" y="19174"/>
                      <a:pt x="9216" y="18573"/>
                      <a:pt x="8836" y="18034"/>
                    </a:cubicBezTo>
                    <a:cubicBezTo>
                      <a:pt x="7854" y="16704"/>
                      <a:pt x="6999" y="15342"/>
                      <a:pt x="6302" y="13854"/>
                    </a:cubicBezTo>
                    <a:cubicBezTo>
                      <a:pt x="6619" y="13062"/>
                      <a:pt x="6936" y="12239"/>
                      <a:pt x="7252" y="11479"/>
                    </a:cubicBezTo>
                    <a:cubicBezTo>
                      <a:pt x="8677" y="11067"/>
                      <a:pt x="10166" y="10750"/>
                      <a:pt x="11654" y="10497"/>
                    </a:cubicBezTo>
                    <a:cubicBezTo>
                      <a:pt x="13333" y="10212"/>
                      <a:pt x="15075" y="10117"/>
                      <a:pt x="16816" y="10054"/>
                    </a:cubicBezTo>
                    <a:close/>
                    <a:moveTo>
                      <a:pt x="15360" y="19998"/>
                    </a:moveTo>
                    <a:lnTo>
                      <a:pt x="15360" y="19998"/>
                    </a:lnTo>
                    <a:cubicBezTo>
                      <a:pt x="14726" y="20948"/>
                      <a:pt x="14029" y="21898"/>
                      <a:pt x="13301" y="22816"/>
                    </a:cubicBezTo>
                    <a:cubicBezTo>
                      <a:pt x="12383" y="22088"/>
                      <a:pt x="11559" y="21264"/>
                      <a:pt x="10863" y="20441"/>
                    </a:cubicBezTo>
                    <a:cubicBezTo>
                      <a:pt x="11559" y="20409"/>
                      <a:pt x="12224" y="20346"/>
                      <a:pt x="12921" y="20314"/>
                    </a:cubicBezTo>
                    <a:cubicBezTo>
                      <a:pt x="13713" y="20251"/>
                      <a:pt x="14536" y="20124"/>
                      <a:pt x="15360" y="19998"/>
                    </a:cubicBezTo>
                    <a:close/>
                    <a:moveTo>
                      <a:pt x="21947" y="18034"/>
                    </a:moveTo>
                    <a:cubicBezTo>
                      <a:pt x="23055" y="20568"/>
                      <a:pt x="23277" y="23070"/>
                      <a:pt x="20997" y="24463"/>
                    </a:cubicBezTo>
                    <a:cubicBezTo>
                      <a:pt x="20213" y="24961"/>
                      <a:pt x="19395" y="25175"/>
                      <a:pt x="18567" y="25175"/>
                    </a:cubicBezTo>
                    <a:cubicBezTo>
                      <a:pt x="16917" y="25175"/>
                      <a:pt x="15231" y="24324"/>
                      <a:pt x="13713" y="23165"/>
                    </a:cubicBezTo>
                    <a:cubicBezTo>
                      <a:pt x="14568" y="22151"/>
                      <a:pt x="15360" y="21043"/>
                      <a:pt x="16088" y="19871"/>
                    </a:cubicBezTo>
                    <a:cubicBezTo>
                      <a:pt x="18051" y="19491"/>
                      <a:pt x="20110" y="18889"/>
                      <a:pt x="21947" y="18034"/>
                    </a:cubicBezTo>
                    <a:close/>
                    <a:moveTo>
                      <a:pt x="4592" y="19903"/>
                    </a:moveTo>
                    <a:lnTo>
                      <a:pt x="5067" y="19998"/>
                    </a:lnTo>
                    <a:cubicBezTo>
                      <a:pt x="6651" y="20314"/>
                      <a:pt x="8329" y="20473"/>
                      <a:pt x="9976" y="20473"/>
                    </a:cubicBezTo>
                    <a:cubicBezTo>
                      <a:pt x="10736" y="21328"/>
                      <a:pt x="11749" y="22341"/>
                      <a:pt x="12921" y="23260"/>
                    </a:cubicBezTo>
                    <a:cubicBezTo>
                      <a:pt x="11718" y="24685"/>
                      <a:pt x="10324" y="26015"/>
                      <a:pt x="8836" y="27218"/>
                    </a:cubicBezTo>
                    <a:cubicBezTo>
                      <a:pt x="8709" y="26458"/>
                      <a:pt x="8361" y="25761"/>
                      <a:pt x="7759" y="25223"/>
                    </a:cubicBezTo>
                    <a:cubicBezTo>
                      <a:pt x="7201" y="24780"/>
                      <a:pt x="6481" y="24549"/>
                      <a:pt x="5762" y="24549"/>
                    </a:cubicBezTo>
                    <a:cubicBezTo>
                      <a:pt x="5095" y="24549"/>
                      <a:pt x="4429" y="24748"/>
                      <a:pt x="3895" y="25160"/>
                    </a:cubicBezTo>
                    <a:cubicBezTo>
                      <a:pt x="3990" y="23386"/>
                      <a:pt x="4275" y="21581"/>
                      <a:pt x="4592" y="19903"/>
                    </a:cubicBezTo>
                    <a:close/>
                    <a:moveTo>
                      <a:pt x="5764" y="25160"/>
                    </a:moveTo>
                    <a:cubicBezTo>
                      <a:pt x="6321" y="25160"/>
                      <a:pt x="6878" y="25324"/>
                      <a:pt x="7316" y="25666"/>
                    </a:cubicBezTo>
                    <a:cubicBezTo>
                      <a:pt x="7822" y="26015"/>
                      <a:pt x="8139" y="26648"/>
                      <a:pt x="8266" y="27345"/>
                    </a:cubicBezTo>
                    <a:cubicBezTo>
                      <a:pt x="8361" y="28042"/>
                      <a:pt x="8202" y="28738"/>
                      <a:pt x="7791" y="29277"/>
                    </a:cubicBezTo>
                    <a:cubicBezTo>
                      <a:pt x="7279" y="29931"/>
                      <a:pt x="6556" y="30216"/>
                      <a:pt x="5818" y="30216"/>
                    </a:cubicBezTo>
                    <a:cubicBezTo>
                      <a:pt x="5414" y="30216"/>
                      <a:pt x="5005" y="30130"/>
                      <a:pt x="4624" y="29973"/>
                    </a:cubicBezTo>
                    <a:cubicBezTo>
                      <a:pt x="4402" y="29910"/>
                      <a:pt x="4212" y="29783"/>
                      <a:pt x="3990" y="29625"/>
                    </a:cubicBezTo>
                    <a:cubicBezTo>
                      <a:pt x="3927" y="29593"/>
                      <a:pt x="3895" y="29562"/>
                      <a:pt x="3800" y="29562"/>
                    </a:cubicBezTo>
                    <a:cubicBezTo>
                      <a:pt x="3135" y="28548"/>
                      <a:pt x="2945" y="27028"/>
                      <a:pt x="3832" y="25983"/>
                    </a:cubicBezTo>
                    <a:cubicBezTo>
                      <a:pt x="4299" y="25444"/>
                      <a:pt x="5032" y="25160"/>
                      <a:pt x="5764" y="25160"/>
                    </a:cubicBezTo>
                    <a:close/>
                    <a:moveTo>
                      <a:pt x="4655" y="0"/>
                    </a:moveTo>
                    <a:cubicBezTo>
                      <a:pt x="4572" y="0"/>
                      <a:pt x="4487" y="5"/>
                      <a:pt x="4402" y="15"/>
                    </a:cubicBezTo>
                    <a:cubicBezTo>
                      <a:pt x="2882" y="141"/>
                      <a:pt x="1520" y="1756"/>
                      <a:pt x="1900" y="3245"/>
                    </a:cubicBezTo>
                    <a:cubicBezTo>
                      <a:pt x="1932" y="3340"/>
                      <a:pt x="1995" y="3403"/>
                      <a:pt x="2059" y="3403"/>
                    </a:cubicBezTo>
                    <a:cubicBezTo>
                      <a:pt x="2059" y="4132"/>
                      <a:pt x="2470" y="4638"/>
                      <a:pt x="2977" y="4955"/>
                    </a:cubicBezTo>
                    <a:lnTo>
                      <a:pt x="2977" y="4987"/>
                    </a:lnTo>
                    <a:cubicBezTo>
                      <a:pt x="3199" y="7362"/>
                      <a:pt x="3800" y="9705"/>
                      <a:pt x="4687" y="11922"/>
                    </a:cubicBezTo>
                    <a:cubicBezTo>
                      <a:pt x="2217" y="13062"/>
                      <a:pt x="0" y="14899"/>
                      <a:pt x="1267" y="17654"/>
                    </a:cubicBezTo>
                    <a:cubicBezTo>
                      <a:pt x="1742" y="18763"/>
                      <a:pt x="2819" y="19364"/>
                      <a:pt x="3959" y="19713"/>
                    </a:cubicBezTo>
                    <a:cubicBezTo>
                      <a:pt x="3579" y="21549"/>
                      <a:pt x="3325" y="23418"/>
                      <a:pt x="3199" y="25255"/>
                    </a:cubicBezTo>
                    <a:cubicBezTo>
                      <a:pt x="3199" y="25413"/>
                      <a:pt x="3294" y="25540"/>
                      <a:pt x="3420" y="25571"/>
                    </a:cubicBezTo>
                    <a:cubicBezTo>
                      <a:pt x="2375" y="26775"/>
                      <a:pt x="2407" y="28675"/>
                      <a:pt x="3515" y="29783"/>
                    </a:cubicBezTo>
                    <a:cubicBezTo>
                      <a:pt x="3579" y="29815"/>
                      <a:pt x="3579" y="29815"/>
                      <a:pt x="3610" y="29815"/>
                    </a:cubicBezTo>
                    <a:lnTo>
                      <a:pt x="3610" y="29910"/>
                    </a:lnTo>
                    <a:lnTo>
                      <a:pt x="3642" y="29910"/>
                    </a:lnTo>
                    <a:cubicBezTo>
                      <a:pt x="3642" y="29973"/>
                      <a:pt x="3642" y="30037"/>
                      <a:pt x="3737" y="30068"/>
                    </a:cubicBezTo>
                    <a:cubicBezTo>
                      <a:pt x="4312" y="30572"/>
                      <a:pt x="5057" y="30820"/>
                      <a:pt x="5803" y="30820"/>
                    </a:cubicBezTo>
                    <a:cubicBezTo>
                      <a:pt x="6699" y="30820"/>
                      <a:pt x="7597" y="30461"/>
                      <a:pt x="8202" y="29752"/>
                    </a:cubicBezTo>
                    <a:cubicBezTo>
                      <a:pt x="8677" y="29182"/>
                      <a:pt x="8899" y="28422"/>
                      <a:pt x="8899" y="27693"/>
                    </a:cubicBezTo>
                    <a:cubicBezTo>
                      <a:pt x="10578" y="26458"/>
                      <a:pt x="12066" y="25065"/>
                      <a:pt x="13428" y="23513"/>
                    </a:cubicBezTo>
                    <a:cubicBezTo>
                      <a:pt x="15116" y="24769"/>
                      <a:pt x="17072" y="25783"/>
                      <a:pt x="18919" y="25783"/>
                    </a:cubicBezTo>
                    <a:cubicBezTo>
                      <a:pt x="20051" y="25783"/>
                      <a:pt x="21142" y="25402"/>
                      <a:pt x="22105" y="24463"/>
                    </a:cubicBezTo>
                    <a:cubicBezTo>
                      <a:pt x="23942" y="22690"/>
                      <a:pt x="23593" y="20156"/>
                      <a:pt x="22580" y="17718"/>
                    </a:cubicBezTo>
                    <a:cubicBezTo>
                      <a:pt x="23910" y="16989"/>
                      <a:pt x="25177" y="16166"/>
                      <a:pt x="26159" y="15089"/>
                    </a:cubicBezTo>
                    <a:cubicBezTo>
                      <a:pt x="27425" y="14962"/>
                      <a:pt x="28502" y="13791"/>
                      <a:pt x="28471" y="12492"/>
                    </a:cubicBezTo>
                    <a:cubicBezTo>
                      <a:pt x="28439" y="11178"/>
                      <a:pt x="27357" y="9895"/>
                      <a:pt x="25987" y="9895"/>
                    </a:cubicBezTo>
                    <a:cubicBezTo>
                      <a:pt x="25970" y="9895"/>
                      <a:pt x="25954" y="9895"/>
                      <a:pt x="25937" y="9895"/>
                    </a:cubicBezTo>
                    <a:cubicBezTo>
                      <a:pt x="25462" y="9895"/>
                      <a:pt x="25019" y="10117"/>
                      <a:pt x="24639" y="10370"/>
                    </a:cubicBezTo>
                    <a:cubicBezTo>
                      <a:pt x="24639" y="10275"/>
                      <a:pt x="24544" y="10149"/>
                      <a:pt x="24385" y="10149"/>
                    </a:cubicBezTo>
                    <a:cubicBezTo>
                      <a:pt x="22928" y="9864"/>
                      <a:pt x="21472" y="9705"/>
                      <a:pt x="19983" y="9579"/>
                    </a:cubicBezTo>
                    <a:cubicBezTo>
                      <a:pt x="20110" y="8882"/>
                      <a:pt x="20237" y="8122"/>
                      <a:pt x="20268" y="7425"/>
                    </a:cubicBezTo>
                    <a:cubicBezTo>
                      <a:pt x="20458" y="5398"/>
                      <a:pt x="20870" y="2358"/>
                      <a:pt x="19128" y="838"/>
                    </a:cubicBezTo>
                    <a:cubicBezTo>
                      <a:pt x="18509" y="307"/>
                      <a:pt x="17779" y="94"/>
                      <a:pt x="17028" y="94"/>
                    </a:cubicBezTo>
                    <a:cubicBezTo>
                      <a:pt x="15898" y="94"/>
                      <a:pt x="14721" y="577"/>
                      <a:pt x="13808" y="1186"/>
                    </a:cubicBezTo>
                    <a:cubicBezTo>
                      <a:pt x="12763" y="1915"/>
                      <a:pt x="11844" y="2865"/>
                      <a:pt x="11021" y="3878"/>
                    </a:cubicBezTo>
                    <a:cubicBezTo>
                      <a:pt x="9912" y="3213"/>
                      <a:pt x="8677" y="2706"/>
                      <a:pt x="7379" y="2358"/>
                    </a:cubicBezTo>
                    <a:lnTo>
                      <a:pt x="7221" y="2358"/>
                    </a:lnTo>
                    <a:cubicBezTo>
                      <a:pt x="6983" y="1109"/>
                      <a:pt x="5935" y="0"/>
                      <a:pt x="465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20" name="Google Shape;2500;p5">
              <a:extLst>
                <a:ext uri="{FF2B5EF4-FFF2-40B4-BE49-F238E27FC236}">
                  <a16:creationId xmlns:a16="http://schemas.microsoft.com/office/drawing/2014/main" id="{8B5FE30E-E2B2-3455-3CC6-42BAA26CBDA9}"/>
                </a:ext>
              </a:extLst>
            </p:cNvPr>
            <p:cNvGrpSpPr/>
            <p:nvPr/>
          </p:nvGrpSpPr>
          <p:grpSpPr>
            <a:xfrm>
              <a:off x="6116139" y="4384510"/>
              <a:ext cx="117897" cy="121146"/>
              <a:chOff x="2002763" y="309661"/>
              <a:chExt cx="83901" cy="88726"/>
            </a:xfrm>
          </p:grpSpPr>
          <p:sp>
            <p:nvSpPr>
              <p:cNvPr id="1921" name="Google Shape;2501;p5">
                <a:extLst>
                  <a:ext uri="{FF2B5EF4-FFF2-40B4-BE49-F238E27FC236}">
                    <a16:creationId xmlns:a16="http://schemas.microsoft.com/office/drawing/2014/main" id="{CBF18871-DA05-E901-6181-42C8A03191B4}"/>
                  </a:ext>
                </a:extLst>
              </p:cNvPr>
              <p:cNvSpPr/>
              <p:nvPr/>
            </p:nvSpPr>
            <p:spPr>
              <a:xfrm>
                <a:off x="2002763" y="309661"/>
                <a:ext cx="83901" cy="88726"/>
              </a:xfrm>
              <a:custGeom>
                <a:avLst/>
                <a:gdLst/>
                <a:ahLst/>
                <a:cxnLst/>
                <a:rect l="l" t="t" r="r" b="b"/>
                <a:pathLst>
                  <a:path w="3991" h="4220" extrusionOk="0">
                    <a:moveTo>
                      <a:pt x="1591" y="902"/>
                    </a:moveTo>
                    <a:cubicBezTo>
                      <a:pt x="1782" y="902"/>
                      <a:pt x="1976" y="959"/>
                      <a:pt x="2154" y="1084"/>
                    </a:cubicBezTo>
                    <a:cubicBezTo>
                      <a:pt x="2310" y="1162"/>
                      <a:pt x="2166" y="1369"/>
                      <a:pt x="2022" y="1369"/>
                    </a:cubicBezTo>
                    <a:cubicBezTo>
                      <a:pt x="1991" y="1369"/>
                      <a:pt x="1960" y="1360"/>
                      <a:pt x="1932" y="1337"/>
                    </a:cubicBezTo>
                    <a:cubicBezTo>
                      <a:pt x="1814" y="1262"/>
                      <a:pt x="1678" y="1227"/>
                      <a:pt x="1542" y="1227"/>
                    </a:cubicBezTo>
                    <a:cubicBezTo>
                      <a:pt x="1277" y="1227"/>
                      <a:pt x="1013" y="1361"/>
                      <a:pt x="887" y="1591"/>
                    </a:cubicBezTo>
                    <a:cubicBezTo>
                      <a:pt x="856" y="1633"/>
                      <a:pt x="817" y="1651"/>
                      <a:pt x="781" y="1651"/>
                    </a:cubicBezTo>
                    <a:cubicBezTo>
                      <a:pt x="708" y="1651"/>
                      <a:pt x="644" y="1580"/>
                      <a:pt x="666" y="1496"/>
                    </a:cubicBezTo>
                    <a:cubicBezTo>
                      <a:pt x="835" y="1135"/>
                      <a:pt x="1204" y="902"/>
                      <a:pt x="1591" y="902"/>
                    </a:cubicBezTo>
                    <a:close/>
                    <a:moveTo>
                      <a:pt x="1923" y="0"/>
                    </a:moveTo>
                    <a:cubicBezTo>
                      <a:pt x="1874" y="0"/>
                      <a:pt x="1824" y="3"/>
                      <a:pt x="1774" y="7"/>
                    </a:cubicBezTo>
                    <a:cubicBezTo>
                      <a:pt x="761" y="71"/>
                      <a:pt x="32" y="957"/>
                      <a:pt x="1" y="1939"/>
                    </a:cubicBezTo>
                    <a:cubicBezTo>
                      <a:pt x="32" y="1939"/>
                      <a:pt x="127" y="1971"/>
                      <a:pt x="127" y="2066"/>
                    </a:cubicBezTo>
                    <a:cubicBezTo>
                      <a:pt x="32" y="3143"/>
                      <a:pt x="824" y="4219"/>
                      <a:pt x="1901" y="4219"/>
                    </a:cubicBezTo>
                    <a:lnTo>
                      <a:pt x="1964" y="4124"/>
                    </a:lnTo>
                    <a:cubicBezTo>
                      <a:pt x="2018" y="4071"/>
                      <a:pt x="2077" y="4051"/>
                      <a:pt x="2134" y="4051"/>
                    </a:cubicBezTo>
                    <a:cubicBezTo>
                      <a:pt x="2213" y="4051"/>
                      <a:pt x="2289" y="4088"/>
                      <a:pt x="2344" y="4124"/>
                    </a:cubicBezTo>
                    <a:cubicBezTo>
                      <a:pt x="3357" y="3839"/>
                      <a:pt x="3991" y="2731"/>
                      <a:pt x="3801" y="1717"/>
                    </a:cubicBezTo>
                    <a:cubicBezTo>
                      <a:pt x="3620" y="845"/>
                      <a:pt x="2867" y="0"/>
                      <a:pt x="1923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2" name="Google Shape;2502;p5">
                <a:extLst>
                  <a:ext uri="{FF2B5EF4-FFF2-40B4-BE49-F238E27FC236}">
                    <a16:creationId xmlns:a16="http://schemas.microsoft.com/office/drawing/2014/main" id="{DF15B8AA-9BAF-3F6A-3070-6E0BBD4DCF6A}"/>
                  </a:ext>
                </a:extLst>
              </p:cNvPr>
              <p:cNvSpPr/>
              <p:nvPr/>
            </p:nvSpPr>
            <p:spPr>
              <a:xfrm>
                <a:off x="2013422" y="326397"/>
                <a:ext cx="36621" cy="19763"/>
              </a:xfrm>
              <a:custGeom>
                <a:avLst/>
                <a:gdLst/>
                <a:ahLst/>
                <a:cxnLst/>
                <a:rect l="l" t="t" r="r" b="b"/>
                <a:pathLst>
                  <a:path w="1742" h="940" extrusionOk="0">
                    <a:moveTo>
                      <a:pt x="993" y="0"/>
                    </a:moveTo>
                    <a:cubicBezTo>
                      <a:pt x="903" y="0"/>
                      <a:pt x="813" y="11"/>
                      <a:pt x="729" y="35"/>
                    </a:cubicBezTo>
                    <a:cubicBezTo>
                      <a:pt x="412" y="130"/>
                      <a:pt x="127" y="351"/>
                      <a:pt x="0" y="636"/>
                    </a:cubicBezTo>
                    <a:cubicBezTo>
                      <a:pt x="0" y="763"/>
                      <a:pt x="64" y="858"/>
                      <a:pt x="127" y="921"/>
                    </a:cubicBezTo>
                    <a:cubicBezTo>
                      <a:pt x="159" y="932"/>
                      <a:pt x="197" y="939"/>
                      <a:pt x="236" y="939"/>
                    </a:cubicBezTo>
                    <a:cubicBezTo>
                      <a:pt x="313" y="939"/>
                      <a:pt x="391" y="911"/>
                      <a:pt x="412" y="826"/>
                    </a:cubicBezTo>
                    <a:cubicBezTo>
                      <a:pt x="475" y="668"/>
                      <a:pt x="634" y="605"/>
                      <a:pt x="792" y="573"/>
                    </a:cubicBezTo>
                    <a:cubicBezTo>
                      <a:pt x="857" y="555"/>
                      <a:pt x="919" y="547"/>
                      <a:pt x="978" y="547"/>
                    </a:cubicBezTo>
                    <a:cubicBezTo>
                      <a:pt x="1120" y="547"/>
                      <a:pt x="1241" y="592"/>
                      <a:pt x="1330" y="636"/>
                    </a:cubicBezTo>
                    <a:cubicBezTo>
                      <a:pt x="1375" y="659"/>
                      <a:pt x="1452" y="681"/>
                      <a:pt x="1515" y="681"/>
                    </a:cubicBezTo>
                    <a:cubicBezTo>
                      <a:pt x="1541" y="681"/>
                      <a:pt x="1565" y="677"/>
                      <a:pt x="1584" y="668"/>
                    </a:cubicBezTo>
                    <a:cubicBezTo>
                      <a:pt x="1679" y="636"/>
                      <a:pt x="1742" y="510"/>
                      <a:pt x="1742" y="446"/>
                    </a:cubicBezTo>
                    <a:cubicBezTo>
                      <a:pt x="1742" y="351"/>
                      <a:pt x="1710" y="288"/>
                      <a:pt x="1647" y="193"/>
                    </a:cubicBezTo>
                    <a:cubicBezTo>
                      <a:pt x="1584" y="161"/>
                      <a:pt x="1520" y="130"/>
                      <a:pt x="1425" y="66"/>
                    </a:cubicBezTo>
                    <a:cubicBezTo>
                      <a:pt x="1288" y="27"/>
                      <a:pt x="1139" y="0"/>
                      <a:pt x="993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932" name="Google Shape;2489;p5">
            <a:extLst>
              <a:ext uri="{FF2B5EF4-FFF2-40B4-BE49-F238E27FC236}">
                <a16:creationId xmlns:a16="http://schemas.microsoft.com/office/drawing/2014/main" id="{9E20AB9C-AF1E-B269-0313-E2C8FE7845EF}"/>
              </a:ext>
            </a:extLst>
          </p:cNvPr>
          <p:cNvGrpSpPr/>
          <p:nvPr userDrawn="1"/>
        </p:nvGrpSpPr>
        <p:grpSpPr>
          <a:xfrm>
            <a:off x="188676" y="5271398"/>
            <a:ext cx="514069" cy="551484"/>
            <a:chOff x="6050758" y="3857638"/>
            <a:chExt cx="599204" cy="648018"/>
          </a:xfrm>
        </p:grpSpPr>
        <p:grpSp>
          <p:nvGrpSpPr>
            <p:cNvPr id="1933" name="Google Shape;2490;p5">
              <a:extLst>
                <a:ext uri="{FF2B5EF4-FFF2-40B4-BE49-F238E27FC236}">
                  <a16:creationId xmlns:a16="http://schemas.microsoft.com/office/drawing/2014/main" id="{CBAA4C14-6BB0-3614-D601-0AA43123A49C}"/>
                </a:ext>
              </a:extLst>
            </p:cNvPr>
            <p:cNvGrpSpPr/>
            <p:nvPr/>
          </p:nvGrpSpPr>
          <p:grpSpPr>
            <a:xfrm>
              <a:off x="6050758" y="3857638"/>
              <a:ext cx="599204" cy="648012"/>
              <a:chOff x="1496783" y="89788"/>
              <a:chExt cx="599204" cy="648012"/>
            </a:xfrm>
          </p:grpSpPr>
          <p:sp>
            <p:nvSpPr>
              <p:cNvPr id="1937" name="Google Shape;2491;p5">
                <a:extLst>
                  <a:ext uri="{FF2B5EF4-FFF2-40B4-BE49-F238E27FC236}">
                    <a16:creationId xmlns:a16="http://schemas.microsoft.com/office/drawing/2014/main" id="{9862F203-E788-617A-0DE0-B88A5161BFB4}"/>
                  </a:ext>
                </a:extLst>
              </p:cNvPr>
              <p:cNvSpPr/>
              <p:nvPr/>
            </p:nvSpPr>
            <p:spPr>
              <a:xfrm>
                <a:off x="1572004" y="634803"/>
                <a:ext cx="38639" cy="54539"/>
              </a:xfrm>
              <a:custGeom>
                <a:avLst/>
                <a:gdLst/>
                <a:ahLst/>
                <a:cxnLst/>
                <a:rect l="l" t="t" r="r" b="b"/>
                <a:pathLst>
                  <a:path w="1838" h="2594" extrusionOk="0">
                    <a:moveTo>
                      <a:pt x="1575" y="0"/>
                    </a:moveTo>
                    <a:cubicBezTo>
                      <a:pt x="1559" y="0"/>
                      <a:pt x="1542" y="7"/>
                      <a:pt x="1521" y="28"/>
                    </a:cubicBezTo>
                    <a:cubicBezTo>
                      <a:pt x="1046" y="60"/>
                      <a:pt x="666" y="345"/>
                      <a:pt x="381" y="757"/>
                    </a:cubicBezTo>
                    <a:cubicBezTo>
                      <a:pt x="64" y="1295"/>
                      <a:pt x="1" y="1929"/>
                      <a:pt x="159" y="2435"/>
                    </a:cubicBezTo>
                    <a:cubicBezTo>
                      <a:pt x="191" y="2562"/>
                      <a:pt x="317" y="2594"/>
                      <a:pt x="412" y="2594"/>
                    </a:cubicBezTo>
                    <a:cubicBezTo>
                      <a:pt x="539" y="2562"/>
                      <a:pt x="634" y="2435"/>
                      <a:pt x="571" y="2309"/>
                    </a:cubicBezTo>
                    <a:cubicBezTo>
                      <a:pt x="349" y="1390"/>
                      <a:pt x="1014" y="757"/>
                      <a:pt x="1647" y="567"/>
                    </a:cubicBezTo>
                    <a:cubicBezTo>
                      <a:pt x="1774" y="535"/>
                      <a:pt x="1837" y="408"/>
                      <a:pt x="1806" y="250"/>
                    </a:cubicBezTo>
                    <a:cubicBezTo>
                      <a:pt x="1774" y="123"/>
                      <a:pt x="1742" y="60"/>
                      <a:pt x="1647" y="28"/>
                    </a:cubicBezTo>
                    <a:cubicBezTo>
                      <a:pt x="1626" y="28"/>
                      <a:pt x="1605" y="0"/>
                      <a:pt x="1575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38" name="Google Shape;2492;p5">
                <a:extLst>
                  <a:ext uri="{FF2B5EF4-FFF2-40B4-BE49-F238E27FC236}">
                    <a16:creationId xmlns:a16="http://schemas.microsoft.com/office/drawing/2014/main" id="{82F6F36D-76A3-8C03-5C6D-3C6E2E94BAFB}"/>
                  </a:ext>
                </a:extLst>
              </p:cNvPr>
              <p:cNvSpPr/>
              <p:nvPr/>
            </p:nvSpPr>
            <p:spPr>
              <a:xfrm>
                <a:off x="1544043" y="99712"/>
                <a:ext cx="99226" cy="92931"/>
              </a:xfrm>
              <a:custGeom>
                <a:avLst/>
                <a:gdLst/>
                <a:ahLst/>
                <a:cxnLst/>
                <a:rect l="l" t="t" r="r" b="b"/>
                <a:pathLst>
                  <a:path w="4720" h="4420" extrusionOk="0">
                    <a:moveTo>
                      <a:pt x="806" y="2490"/>
                    </a:moveTo>
                    <a:cubicBezTo>
                      <a:pt x="873" y="2490"/>
                      <a:pt x="937" y="2530"/>
                      <a:pt x="951" y="2615"/>
                    </a:cubicBezTo>
                    <a:cubicBezTo>
                      <a:pt x="1046" y="3153"/>
                      <a:pt x="1362" y="3533"/>
                      <a:pt x="1901" y="3660"/>
                    </a:cubicBezTo>
                    <a:cubicBezTo>
                      <a:pt x="2059" y="3691"/>
                      <a:pt x="2027" y="3881"/>
                      <a:pt x="1869" y="3881"/>
                    </a:cubicBezTo>
                    <a:cubicBezTo>
                      <a:pt x="1267" y="3850"/>
                      <a:pt x="634" y="3311"/>
                      <a:pt x="634" y="2678"/>
                    </a:cubicBezTo>
                    <a:cubicBezTo>
                      <a:pt x="634" y="2554"/>
                      <a:pt x="722" y="2490"/>
                      <a:pt x="806" y="2490"/>
                    </a:cubicBezTo>
                    <a:close/>
                    <a:moveTo>
                      <a:pt x="2372" y="1"/>
                    </a:moveTo>
                    <a:cubicBezTo>
                      <a:pt x="2290" y="1"/>
                      <a:pt x="2206" y="6"/>
                      <a:pt x="2122" y="18"/>
                    </a:cubicBezTo>
                    <a:cubicBezTo>
                      <a:pt x="761" y="208"/>
                      <a:pt x="1" y="1474"/>
                      <a:pt x="127" y="2741"/>
                    </a:cubicBezTo>
                    <a:cubicBezTo>
                      <a:pt x="396" y="3763"/>
                      <a:pt x="1259" y="4420"/>
                      <a:pt x="2289" y="4420"/>
                    </a:cubicBezTo>
                    <a:cubicBezTo>
                      <a:pt x="2472" y="4420"/>
                      <a:pt x="2660" y="4399"/>
                      <a:pt x="2851" y="4356"/>
                    </a:cubicBezTo>
                    <a:cubicBezTo>
                      <a:pt x="3959" y="4103"/>
                      <a:pt x="4719" y="3090"/>
                      <a:pt x="4529" y="1949"/>
                    </a:cubicBezTo>
                    <a:cubicBezTo>
                      <a:pt x="4353" y="921"/>
                      <a:pt x="3440" y="1"/>
                      <a:pt x="2372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39" name="Google Shape;2493;p5">
                <a:extLst>
                  <a:ext uri="{FF2B5EF4-FFF2-40B4-BE49-F238E27FC236}">
                    <a16:creationId xmlns:a16="http://schemas.microsoft.com/office/drawing/2014/main" id="{6DC667F2-30E5-88A1-C1C5-EE0BCDEAA410}"/>
                  </a:ext>
                </a:extLst>
              </p:cNvPr>
              <p:cNvSpPr/>
              <p:nvPr/>
            </p:nvSpPr>
            <p:spPr>
              <a:xfrm>
                <a:off x="1556026" y="149708"/>
                <a:ext cx="33300" cy="34271"/>
              </a:xfrm>
              <a:custGeom>
                <a:avLst/>
                <a:gdLst/>
                <a:ahLst/>
                <a:cxnLst/>
                <a:rect l="l" t="t" r="r" b="b"/>
                <a:pathLst>
                  <a:path w="1584" h="1630" extrusionOk="0">
                    <a:moveTo>
                      <a:pt x="262" y="1"/>
                    </a:moveTo>
                    <a:cubicBezTo>
                      <a:pt x="247" y="1"/>
                      <a:pt x="233" y="4"/>
                      <a:pt x="222" y="15"/>
                    </a:cubicBezTo>
                    <a:cubicBezTo>
                      <a:pt x="127" y="15"/>
                      <a:pt x="1" y="142"/>
                      <a:pt x="1" y="300"/>
                    </a:cubicBezTo>
                    <a:cubicBezTo>
                      <a:pt x="1" y="965"/>
                      <a:pt x="634" y="1598"/>
                      <a:pt x="1331" y="1630"/>
                    </a:cubicBezTo>
                    <a:cubicBezTo>
                      <a:pt x="1489" y="1630"/>
                      <a:pt x="1584" y="1567"/>
                      <a:pt x="1584" y="1440"/>
                    </a:cubicBezTo>
                    <a:cubicBezTo>
                      <a:pt x="1584" y="1282"/>
                      <a:pt x="1489" y="1187"/>
                      <a:pt x="1394" y="1155"/>
                    </a:cubicBezTo>
                    <a:cubicBezTo>
                      <a:pt x="919" y="1092"/>
                      <a:pt x="602" y="712"/>
                      <a:pt x="507" y="205"/>
                    </a:cubicBezTo>
                    <a:cubicBezTo>
                      <a:pt x="507" y="142"/>
                      <a:pt x="444" y="46"/>
                      <a:pt x="349" y="15"/>
                    </a:cubicBezTo>
                    <a:cubicBezTo>
                      <a:pt x="328" y="15"/>
                      <a:pt x="293" y="1"/>
                      <a:pt x="262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40" name="Google Shape;2494;p5">
                <a:extLst>
                  <a:ext uri="{FF2B5EF4-FFF2-40B4-BE49-F238E27FC236}">
                    <a16:creationId xmlns:a16="http://schemas.microsoft.com/office/drawing/2014/main" id="{6D2ECA61-6C10-56F6-F304-0C96C917A838}"/>
                  </a:ext>
                </a:extLst>
              </p:cNvPr>
              <p:cNvSpPr/>
              <p:nvPr/>
            </p:nvSpPr>
            <p:spPr>
              <a:xfrm>
                <a:off x="2002763" y="309661"/>
                <a:ext cx="83901" cy="88726"/>
              </a:xfrm>
              <a:custGeom>
                <a:avLst/>
                <a:gdLst/>
                <a:ahLst/>
                <a:cxnLst/>
                <a:rect l="l" t="t" r="r" b="b"/>
                <a:pathLst>
                  <a:path w="3991" h="4220" extrusionOk="0">
                    <a:moveTo>
                      <a:pt x="1591" y="902"/>
                    </a:moveTo>
                    <a:cubicBezTo>
                      <a:pt x="1782" y="902"/>
                      <a:pt x="1976" y="959"/>
                      <a:pt x="2154" y="1084"/>
                    </a:cubicBezTo>
                    <a:cubicBezTo>
                      <a:pt x="2310" y="1162"/>
                      <a:pt x="2166" y="1369"/>
                      <a:pt x="2022" y="1369"/>
                    </a:cubicBezTo>
                    <a:cubicBezTo>
                      <a:pt x="1991" y="1369"/>
                      <a:pt x="1960" y="1360"/>
                      <a:pt x="1932" y="1337"/>
                    </a:cubicBezTo>
                    <a:cubicBezTo>
                      <a:pt x="1814" y="1262"/>
                      <a:pt x="1678" y="1227"/>
                      <a:pt x="1542" y="1227"/>
                    </a:cubicBezTo>
                    <a:cubicBezTo>
                      <a:pt x="1277" y="1227"/>
                      <a:pt x="1013" y="1361"/>
                      <a:pt x="887" y="1591"/>
                    </a:cubicBezTo>
                    <a:cubicBezTo>
                      <a:pt x="856" y="1633"/>
                      <a:pt x="817" y="1651"/>
                      <a:pt x="781" y="1651"/>
                    </a:cubicBezTo>
                    <a:cubicBezTo>
                      <a:pt x="708" y="1651"/>
                      <a:pt x="644" y="1580"/>
                      <a:pt x="666" y="1496"/>
                    </a:cubicBezTo>
                    <a:cubicBezTo>
                      <a:pt x="835" y="1135"/>
                      <a:pt x="1204" y="902"/>
                      <a:pt x="1591" y="902"/>
                    </a:cubicBezTo>
                    <a:close/>
                    <a:moveTo>
                      <a:pt x="1923" y="0"/>
                    </a:moveTo>
                    <a:cubicBezTo>
                      <a:pt x="1874" y="0"/>
                      <a:pt x="1824" y="3"/>
                      <a:pt x="1774" y="7"/>
                    </a:cubicBezTo>
                    <a:cubicBezTo>
                      <a:pt x="761" y="71"/>
                      <a:pt x="32" y="957"/>
                      <a:pt x="1" y="1939"/>
                    </a:cubicBezTo>
                    <a:cubicBezTo>
                      <a:pt x="32" y="1939"/>
                      <a:pt x="127" y="1971"/>
                      <a:pt x="127" y="2066"/>
                    </a:cubicBezTo>
                    <a:cubicBezTo>
                      <a:pt x="32" y="3143"/>
                      <a:pt x="824" y="4219"/>
                      <a:pt x="1901" y="4219"/>
                    </a:cubicBezTo>
                    <a:lnTo>
                      <a:pt x="1964" y="4124"/>
                    </a:lnTo>
                    <a:cubicBezTo>
                      <a:pt x="2018" y="4071"/>
                      <a:pt x="2077" y="4051"/>
                      <a:pt x="2134" y="4051"/>
                    </a:cubicBezTo>
                    <a:cubicBezTo>
                      <a:pt x="2213" y="4051"/>
                      <a:pt x="2289" y="4088"/>
                      <a:pt x="2344" y="4124"/>
                    </a:cubicBezTo>
                    <a:cubicBezTo>
                      <a:pt x="3357" y="3839"/>
                      <a:pt x="3991" y="2731"/>
                      <a:pt x="3801" y="1717"/>
                    </a:cubicBezTo>
                    <a:cubicBezTo>
                      <a:pt x="3620" y="845"/>
                      <a:pt x="2867" y="0"/>
                      <a:pt x="1923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41" name="Google Shape;2495;p5">
                <a:extLst>
                  <a:ext uri="{FF2B5EF4-FFF2-40B4-BE49-F238E27FC236}">
                    <a16:creationId xmlns:a16="http://schemas.microsoft.com/office/drawing/2014/main" id="{8F7EE0C6-2C87-2EE0-745A-9072489D2F6B}"/>
                  </a:ext>
                </a:extLst>
              </p:cNvPr>
              <p:cNvSpPr/>
              <p:nvPr/>
            </p:nvSpPr>
            <p:spPr>
              <a:xfrm>
                <a:off x="1703775" y="355536"/>
                <a:ext cx="111251" cy="86854"/>
              </a:xfrm>
              <a:custGeom>
                <a:avLst/>
                <a:gdLst/>
                <a:ahLst/>
                <a:cxnLst/>
                <a:rect l="l" t="t" r="r" b="b"/>
                <a:pathLst>
                  <a:path w="5292" h="4131" extrusionOk="0">
                    <a:moveTo>
                      <a:pt x="2231" y="1181"/>
                    </a:moveTo>
                    <a:cubicBezTo>
                      <a:pt x="2249" y="1181"/>
                      <a:pt x="2266" y="1182"/>
                      <a:pt x="2283" y="1182"/>
                    </a:cubicBezTo>
                    <a:cubicBezTo>
                      <a:pt x="2488" y="1212"/>
                      <a:pt x="2477" y="1538"/>
                      <a:pt x="2274" y="1538"/>
                    </a:cubicBezTo>
                    <a:cubicBezTo>
                      <a:pt x="2258" y="1538"/>
                      <a:pt x="2239" y="1535"/>
                      <a:pt x="2220" y="1531"/>
                    </a:cubicBezTo>
                    <a:cubicBezTo>
                      <a:pt x="2206" y="1530"/>
                      <a:pt x="2191" y="1529"/>
                      <a:pt x="2177" y="1529"/>
                    </a:cubicBezTo>
                    <a:cubicBezTo>
                      <a:pt x="1653" y="1529"/>
                      <a:pt x="1146" y="2083"/>
                      <a:pt x="1238" y="2607"/>
                    </a:cubicBezTo>
                    <a:cubicBezTo>
                      <a:pt x="1238" y="2694"/>
                      <a:pt x="1181" y="2743"/>
                      <a:pt x="1124" y="2743"/>
                    </a:cubicBezTo>
                    <a:cubicBezTo>
                      <a:pt x="1077" y="2743"/>
                      <a:pt x="1031" y="2710"/>
                      <a:pt x="1017" y="2639"/>
                    </a:cubicBezTo>
                    <a:cubicBezTo>
                      <a:pt x="800" y="1865"/>
                      <a:pt x="1461" y="1181"/>
                      <a:pt x="2231" y="1181"/>
                    </a:cubicBezTo>
                    <a:close/>
                    <a:moveTo>
                      <a:pt x="2939" y="1"/>
                    </a:moveTo>
                    <a:cubicBezTo>
                      <a:pt x="1855" y="1"/>
                      <a:pt x="1" y="1089"/>
                      <a:pt x="541" y="2291"/>
                    </a:cubicBezTo>
                    <a:cubicBezTo>
                      <a:pt x="569" y="2485"/>
                      <a:pt x="500" y="2582"/>
                      <a:pt x="376" y="2582"/>
                    </a:cubicBezTo>
                    <a:cubicBezTo>
                      <a:pt x="358" y="2582"/>
                      <a:pt x="340" y="2580"/>
                      <a:pt x="320" y="2576"/>
                    </a:cubicBezTo>
                    <a:lnTo>
                      <a:pt x="320" y="2576"/>
                    </a:lnTo>
                    <a:cubicBezTo>
                      <a:pt x="700" y="3241"/>
                      <a:pt x="1238" y="3811"/>
                      <a:pt x="1998" y="4032"/>
                    </a:cubicBezTo>
                    <a:cubicBezTo>
                      <a:pt x="2210" y="4099"/>
                      <a:pt x="2425" y="4130"/>
                      <a:pt x="2639" y="4130"/>
                    </a:cubicBezTo>
                    <a:cubicBezTo>
                      <a:pt x="3450" y="4130"/>
                      <a:pt x="4232" y="3676"/>
                      <a:pt x="4658" y="2924"/>
                    </a:cubicBezTo>
                    <a:cubicBezTo>
                      <a:pt x="5292" y="1752"/>
                      <a:pt x="4500" y="169"/>
                      <a:pt x="3107" y="11"/>
                    </a:cubicBezTo>
                    <a:cubicBezTo>
                      <a:pt x="3053" y="4"/>
                      <a:pt x="2997" y="1"/>
                      <a:pt x="2939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42" name="Google Shape;2496;p5">
                <a:extLst>
                  <a:ext uri="{FF2B5EF4-FFF2-40B4-BE49-F238E27FC236}">
                    <a16:creationId xmlns:a16="http://schemas.microsoft.com/office/drawing/2014/main" id="{6C213D5E-5A7F-6FD4-52D7-7B09E8ECABD5}"/>
                  </a:ext>
                </a:extLst>
              </p:cNvPr>
              <p:cNvSpPr/>
              <p:nvPr/>
            </p:nvSpPr>
            <p:spPr>
              <a:xfrm>
                <a:off x="1699171" y="345760"/>
                <a:ext cx="117810" cy="107900"/>
              </a:xfrm>
              <a:custGeom>
                <a:avLst/>
                <a:gdLst/>
                <a:ahLst/>
                <a:cxnLst/>
                <a:rect l="l" t="t" r="r" b="b"/>
                <a:pathLst>
                  <a:path w="5604" h="5132" extrusionOk="0">
                    <a:moveTo>
                      <a:pt x="3047" y="621"/>
                    </a:moveTo>
                    <a:cubicBezTo>
                      <a:pt x="3112" y="621"/>
                      <a:pt x="3173" y="625"/>
                      <a:pt x="3231" y="634"/>
                    </a:cubicBezTo>
                    <a:cubicBezTo>
                      <a:pt x="3927" y="666"/>
                      <a:pt x="4434" y="1046"/>
                      <a:pt x="4751" y="1616"/>
                    </a:cubicBezTo>
                    <a:cubicBezTo>
                      <a:pt x="5036" y="2154"/>
                      <a:pt x="5067" y="2851"/>
                      <a:pt x="4751" y="3389"/>
                    </a:cubicBezTo>
                    <a:cubicBezTo>
                      <a:pt x="4372" y="4121"/>
                      <a:pt x="3611" y="4551"/>
                      <a:pt x="2820" y="4551"/>
                    </a:cubicBezTo>
                    <a:cubicBezTo>
                      <a:pt x="2619" y="4551"/>
                      <a:pt x="2416" y="4524"/>
                      <a:pt x="2217" y="4466"/>
                    </a:cubicBezTo>
                    <a:cubicBezTo>
                      <a:pt x="2122" y="4434"/>
                      <a:pt x="2059" y="4434"/>
                      <a:pt x="1964" y="4371"/>
                    </a:cubicBezTo>
                    <a:cubicBezTo>
                      <a:pt x="1457" y="4149"/>
                      <a:pt x="1014" y="3737"/>
                      <a:pt x="665" y="3167"/>
                    </a:cubicBezTo>
                    <a:lnTo>
                      <a:pt x="792" y="3041"/>
                    </a:lnTo>
                    <a:cubicBezTo>
                      <a:pt x="824" y="2946"/>
                      <a:pt x="824" y="2851"/>
                      <a:pt x="792" y="2756"/>
                    </a:cubicBezTo>
                    <a:cubicBezTo>
                      <a:pt x="634" y="2407"/>
                      <a:pt x="697" y="2059"/>
                      <a:pt x="951" y="1679"/>
                    </a:cubicBezTo>
                    <a:cubicBezTo>
                      <a:pt x="1411" y="1045"/>
                      <a:pt x="2396" y="621"/>
                      <a:pt x="3047" y="621"/>
                    </a:cubicBezTo>
                    <a:close/>
                    <a:moveTo>
                      <a:pt x="3110" y="1"/>
                    </a:moveTo>
                    <a:cubicBezTo>
                      <a:pt x="2993" y="1"/>
                      <a:pt x="2874" y="11"/>
                      <a:pt x="2756" y="32"/>
                    </a:cubicBezTo>
                    <a:cubicBezTo>
                      <a:pt x="1742" y="190"/>
                      <a:pt x="190" y="1109"/>
                      <a:pt x="159" y="2249"/>
                    </a:cubicBezTo>
                    <a:cubicBezTo>
                      <a:pt x="127" y="2249"/>
                      <a:pt x="32" y="2281"/>
                      <a:pt x="32" y="2312"/>
                    </a:cubicBezTo>
                    <a:cubicBezTo>
                      <a:pt x="1" y="3846"/>
                      <a:pt x="1361" y="5131"/>
                      <a:pt x="2859" y="5131"/>
                    </a:cubicBezTo>
                    <a:cubicBezTo>
                      <a:pt x="2878" y="5131"/>
                      <a:pt x="2896" y="5131"/>
                      <a:pt x="2914" y="5131"/>
                    </a:cubicBezTo>
                    <a:cubicBezTo>
                      <a:pt x="4276" y="5099"/>
                      <a:pt x="5543" y="3959"/>
                      <a:pt x="5574" y="2566"/>
                    </a:cubicBezTo>
                    <a:cubicBezTo>
                      <a:pt x="5603" y="1230"/>
                      <a:pt x="4408" y="1"/>
                      <a:pt x="311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43" name="Google Shape;2497;p5">
                <a:extLst>
                  <a:ext uri="{FF2B5EF4-FFF2-40B4-BE49-F238E27FC236}">
                    <a16:creationId xmlns:a16="http://schemas.microsoft.com/office/drawing/2014/main" id="{09AE7F17-CFAA-9330-D466-018E12396A65}"/>
                  </a:ext>
                </a:extLst>
              </p:cNvPr>
              <p:cNvSpPr/>
              <p:nvPr/>
            </p:nvSpPr>
            <p:spPr>
              <a:xfrm>
                <a:off x="1720467" y="378831"/>
                <a:ext cx="35969" cy="37025"/>
              </a:xfrm>
              <a:custGeom>
                <a:avLst/>
                <a:gdLst/>
                <a:ahLst/>
                <a:cxnLst/>
                <a:rect l="l" t="t" r="r" b="b"/>
                <a:pathLst>
                  <a:path w="1711" h="1761" extrusionOk="0">
                    <a:moveTo>
                      <a:pt x="1324" y="0"/>
                    </a:moveTo>
                    <a:cubicBezTo>
                      <a:pt x="977" y="0"/>
                      <a:pt x="601" y="206"/>
                      <a:pt x="349" y="486"/>
                    </a:cubicBezTo>
                    <a:cubicBezTo>
                      <a:pt x="128" y="803"/>
                      <a:pt x="1" y="1183"/>
                      <a:pt x="96" y="1594"/>
                    </a:cubicBezTo>
                    <a:cubicBezTo>
                      <a:pt x="122" y="1699"/>
                      <a:pt x="192" y="1761"/>
                      <a:pt x="269" y="1761"/>
                    </a:cubicBezTo>
                    <a:cubicBezTo>
                      <a:pt x="285" y="1761"/>
                      <a:pt x="301" y="1758"/>
                      <a:pt x="318" y="1753"/>
                    </a:cubicBezTo>
                    <a:cubicBezTo>
                      <a:pt x="444" y="1753"/>
                      <a:pt x="539" y="1626"/>
                      <a:pt x="476" y="1499"/>
                    </a:cubicBezTo>
                    <a:cubicBezTo>
                      <a:pt x="444" y="1278"/>
                      <a:pt x="571" y="993"/>
                      <a:pt x="729" y="834"/>
                    </a:cubicBezTo>
                    <a:cubicBezTo>
                      <a:pt x="867" y="668"/>
                      <a:pt x="1054" y="575"/>
                      <a:pt x="1268" y="575"/>
                    </a:cubicBezTo>
                    <a:cubicBezTo>
                      <a:pt x="1299" y="575"/>
                      <a:pt x="1330" y="577"/>
                      <a:pt x="1363" y="581"/>
                    </a:cubicBezTo>
                    <a:cubicBezTo>
                      <a:pt x="1458" y="581"/>
                      <a:pt x="1553" y="549"/>
                      <a:pt x="1648" y="486"/>
                    </a:cubicBezTo>
                    <a:cubicBezTo>
                      <a:pt x="1711" y="391"/>
                      <a:pt x="1711" y="264"/>
                      <a:pt x="1679" y="169"/>
                    </a:cubicBezTo>
                    <a:lnTo>
                      <a:pt x="1553" y="43"/>
                    </a:lnTo>
                    <a:cubicBezTo>
                      <a:pt x="1521" y="43"/>
                      <a:pt x="1458" y="43"/>
                      <a:pt x="1458" y="11"/>
                    </a:cubicBezTo>
                    <a:cubicBezTo>
                      <a:pt x="1414" y="4"/>
                      <a:pt x="1369" y="0"/>
                      <a:pt x="1324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44" name="Google Shape;2498;p5">
                <a:extLst>
                  <a:ext uri="{FF2B5EF4-FFF2-40B4-BE49-F238E27FC236}">
                    <a16:creationId xmlns:a16="http://schemas.microsoft.com/office/drawing/2014/main" id="{328B0FBD-EF02-4234-A235-21E0C2008593}"/>
                  </a:ext>
                </a:extLst>
              </p:cNvPr>
              <p:cNvSpPr/>
              <p:nvPr/>
            </p:nvSpPr>
            <p:spPr>
              <a:xfrm>
                <a:off x="2013422" y="326397"/>
                <a:ext cx="36621" cy="19763"/>
              </a:xfrm>
              <a:custGeom>
                <a:avLst/>
                <a:gdLst/>
                <a:ahLst/>
                <a:cxnLst/>
                <a:rect l="l" t="t" r="r" b="b"/>
                <a:pathLst>
                  <a:path w="1742" h="940" extrusionOk="0">
                    <a:moveTo>
                      <a:pt x="993" y="0"/>
                    </a:moveTo>
                    <a:cubicBezTo>
                      <a:pt x="903" y="0"/>
                      <a:pt x="813" y="11"/>
                      <a:pt x="729" y="35"/>
                    </a:cubicBezTo>
                    <a:cubicBezTo>
                      <a:pt x="412" y="130"/>
                      <a:pt x="127" y="351"/>
                      <a:pt x="0" y="636"/>
                    </a:cubicBezTo>
                    <a:cubicBezTo>
                      <a:pt x="0" y="763"/>
                      <a:pt x="64" y="858"/>
                      <a:pt x="127" y="921"/>
                    </a:cubicBezTo>
                    <a:cubicBezTo>
                      <a:pt x="159" y="932"/>
                      <a:pt x="197" y="939"/>
                      <a:pt x="236" y="939"/>
                    </a:cubicBezTo>
                    <a:cubicBezTo>
                      <a:pt x="313" y="939"/>
                      <a:pt x="391" y="911"/>
                      <a:pt x="412" y="826"/>
                    </a:cubicBezTo>
                    <a:cubicBezTo>
                      <a:pt x="475" y="668"/>
                      <a:pt x="634" y="605"/>
                      <a:pt x="792" y="573"/>
                    </a:cubicBezTo>
                    <a:cubicBezTo>
                      <a:pt x="857" y="555"/>
                      <a:pt x="919" y="547"/>
                      <a:pt x="978" y="547"/>
                    </a:cubicBezTo>
                    <a:cubicBezTo>
                      <a:pt x="1120" y="547"/>
                      <a:pt x="1241" y="592"/>
                      <a:pt x="1330" y="636"/>
                    </a:cubicBezTo>
                    <a:cubicBezTo>
                      <a:pt x="1375" y="659"/>
                      <a:pt x="1452" y="681"/>
                      <a:pt x="1515" y="681"/>
                    </a:cubicBezTo>
                    <a:cubicBezTo>
                      <a:pt x="1541" y="681"/>
                      <a:pt x="1565" y="677"/>
                      <a:pt x="1584" y="668"/>
                    </a:cubicBezTo>
                    <a:cubicBezTo>
                      <a:pt x="1679" y="636"/>
                      <a:pt x="1742" y="510"/>
                      <a:pt x="1742" y="446"/>
                    </a:cubicBezTo>
                    <a:cubicBezTo>
                      <a:pt x="1742" y="351"/>
                      <a:pt x="1710" y="288"/>
                      <a:pt x="1647" y="193"/>
                    </a:cubicBezTo>
                    <a:cubicBezTo>
                      <a:pt x="1584" y="161"/>
                      <a:pt x="1520" y="130"/>
                      <a:pt x="1425" y="66"/>
                    </a:cubicBezTo>
                    <a:cubicBezTo>
                      <a:pt x="1288" y="27"/>
                      <a:pt x="1139" y="0"/>
                      <a:pt x="993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45" name="Google Shape;2499;p5">
                <a:extLst>
                  <a:ext uri="{FF2B5EF4-FFF2-40B4-BE49-F238E27FC236}">
                    <a16:creationId xmlns:a16="http://schemas.microsoft.com/office/drawing/2014/main" id="{3C6E7EA1-6BF6-3409-A16D-1042E9B5EBC0}"/>
                  </a:ext>
                </a:extLst>
              </p:cNvPr>
              <p:cNvSpPr/>
              <p:nvPr/>
            </p:nvSpPr>
            <p:spPr>
              <a:xfrm>
                <a:off x="1496783" y="89788"/>
                <a:ext cx="599204" cy="648012"/>
              </a:xfrm>
              <a:custGeom>
                <a:avLst/>
                <a:gdLst/>
                <a:ahLst/>
                <a:cxnLst/>
                <a:rect l="l" t="t" r="r" b="b"/>
                <a:pathLst>
                  <a:path w="28503" h="30821" extrusionOk="0">
                    <a:moveTo>
                      <a:pt x="4644" y="537"/>
                    </a:moveTo>
                    <a:cubicBezTo>
                      <a:pt x="5699" y="537"/>
                      <a:pt x="6506" y="1479"/>
                      <a:pt x="6682" y="2421"/>
                    </a:cubicBezTo>
                    <a:cubicBezTo>
                      <a:pt x="6841" y="3530"/>
                      <a:pt x="6176" y="4480"/>
                      <a:pt x="5067" y="4733"/>
                    </a:cubicBezTo>
                    <a:cubicBezTo>
                      <a:pt x="4885" y="4767"/>
                      <a:pt x="4707" y="4785"/>
                      <a:pt x="4535" y="4785"/>
                    </a:cubicBezTo>
                    <a:cubicBezTo>
                      <a:pt x="4228" y="4785"/>
                      <a:pt x="3938" y="4728"/>
                      <a:pt x="3674" y="4607"/>
                    </a:cubicBezTo>
                    <a:cubicBezTo>
                      <a:pt x="3104" y="4353"/>
                      <a:pt x="2660" y="3847"/>
                      <a:pt x="2470" y="3182"/>
                    </a:cubicBezTo>
                    <a:cubicBezTo>
                      <a:pt x="2407" y="2041"/>
                      <a:pt x="3040" y="711"/>
                      <a:pt x="4402" y="553"/>
                    </a:cubicBezTo>
                    <a:cubicBezTo>
                      <a:pt x="4484" y="542"/>
                      <a:pt x="4565" y="537"/>
                      <a:pt x="4644" y="537"/>
                    </a:cubicBezTo>
                    <a:close/>
                    <a:moveTo>
                      <a:pt x="17204" y="684"/>
                    </a:moveTo>
                    <a:cubicBezTo>
                      <a:pt x="18291" y="684"/>
                      <a:pt x="19212" y="1310"/>
                      <a:pt x="19635" y="3023"/>
                    </a:cubicBezTo>
                    <a:cubicBezTo>
                      <a:pt x="20142" y="5050"/>
                      <a:pt x="19793" y="7488"/>
                      <a:pt x="19413" y="9547"/>
                    </a:cubicBezTo>
                    <a:cubicBezTo>
                      <a:pt x="18685" y="9515"/>
                      <a:pt x="17925" y="9515"/>
                      <a:pt x="17228" y="9515"/>
                    </a:cubicBezTo>
                    <a:cubicBezTo>
                      <a:pt x="15613" y="7457"/>
                      <a:pt x="13744" y="5588"/>
                      <a:pt x="11559" y="4195"/>
                    </a:cubicBezTo>
                    <a:cubicBezTo>
                      <a:pt x="11591" y="4163"/>
                      <a:pt x="11654" y="4100"/>
                      <a:pt x="11718" y="4005"/>
                    </a:cubicBezTo>
                    <a:cubicBezTo>
                      <a:pt x="12831" y="2649"/>
                      <a:pt x="15277" y="684"/>
                      <a:pt x="17204" y="684"/>
                    </a:cubicBezTo>
                    <a:close/>
                    <a:moveTo>
                      <a:pt x="11179" y="4733"/>
                    </a:moveTo>
                    <a:cubicBezTo>
                      <a:pt x="13143" y="6000"/>
                      <a:pt x="14885" y="7678"/>
                      <a:pt x="16405" y="9547"/>
                    </a:cubicBezTo>
                    <a:cubicBezTo>
                      <a:pt x="13586" y="9642"/>
                      <a:pt x="10799" y="10022"/>
                      <a:pt x="8076" y="10750"/>
                    </a:cubicBezTo>
                    <a:cubicBezTo>
                      <a:pt x="7917" y="10782"/>
                      <a:pt x="7759" y="10814"/>
                      <a:pt x="7569" y="10909"/>
                    </a:cubicBezTo>
                    <a:cubicBezTo>
                      <a:pt x="7601" y="10814"/>
                      <a:pt x="7601" y="10782"/>
                      <a:pt x="7632" y="10687"/>
                    </a:cubicBezTo>
                    <a:cubicBezTo>
                      <a:pt x="8677" y="8597"/>
                      <a:pt x="9786" y="6538"/>
                      <a:pt x="11179" y="4733"/>
                    </a:cubicBezTo>
                    <a:close/>
                    <a:moveTo>
                      <a:pt x="7252" y="2928"/>
                    </a:moveTo>
                    <a:cubicBezTo>
                      <a:pt x="8487" y="3245"/>
                      <a:pt x="9596" y="3783"/>
                      <a:pt x="10609" y="4353"/>
                    </a:cubicBezTo>
                    <a:cubicBezTo>
                      <a:pt x="9849" y="5430"/>
                      <a:pt x="9184" y="6538"/>
                      <a:pt x="8551" y="7615"/>
                    </a:cubicBezTo>
                    <a:cubicBezTo>
                      <a:pt x="7886" y="8755"/>
                      <a:pt x="7284" y="9895"/>
                      <a:pt x="6777" y="11099"/>
                    </a:cubicBezTo>
                    <a:cubicBezTo>
                      <a:pt x="6302" y="11257"/>
                      <a:pt x="5827" y="11415"/>
                      <a:pt x="5320" y="11637"/>
                    </a:cubicBezTo>
                    <a:cubicBezTo>
                      <a:pt x="4465" y="9547"/>
                      <a:pt x="3895" y="7425"/>
                      <a:pt x="3515" y="5145"/>
                    </a:cubicBezTo>
                    <a:lnTo>
                      <a:pt x="3515" y="5145"/>
                    </a:lnTo>
                    <a:cubicBezTo>
                      <a:pt x="3815" y="5239"/>
                      <a:pt x="4140" y="5285"/>
                      <a:pt x="4469" y="5285"/>
                    </a:cubicBezTo>
                    <a:cubicBezTo>
                      <a:pt x="5812" y="5285"/>
                      <a:pt x="7227" y="4505"/>
                      <a:pt x="7252" y="2928"/>
                    </a:cubicBezTo>
                    <a:close/>
                    <a:moveTo>
                      <a:pt x="17703" y="10117"/>
                    </a:moveTo>
                    <a:cubicBezTo>
                      <a:pt x="18241" y="10117"/>
                      <a:pt x="18780" y="10117"/>
                      <a:pt x="19318" y="10149"/>
                    </a:cubicBezTo>
                    <a:cubicBezTo>
                      <a:pt x="19160" y="10687"/>
                      <a:pt x="19033" y="11257"/>
                      <a:pt x="18938" y="11795"/>
                    </a:cubicBezTo>
                    <a:cubicBezTo>
                      <a:pt x="18938" y="11764"/>
                      <a:pt x="18875" y="11764"/>
                      <a:pt x="18875" y="11732"/>
                    </a:cubicBezTo>
                    <a:cubicBezTo>
                      <a:pt x="18495" y="11162"/>
                      <a:pt x="18083" y="10655"/>
                      <a:pt x="17703" y="10117"/>
                    </a:cubicBezTo>
                    <a:close/>
                    <a:moveTo>
                      <a:pt x="6461" y="11764"/>
                    </a:moveTo>
                    <a:lnTo>
                      <a:pt x="6461" y="11764"/>
                    </a:lnTo>
                    <a:cubicBezTo>
                      <a:pt x="6271" y="12207"/>
                      <a:pt x="6112" y="12651"/>
                      <a:pt x="5890" y="13126"/>
                    </a:cubicBezTo>
                    <a:cubicBezTo>
                      <a:pt x="5795" y="12746"/>
                      <a:pt x="5637" y="12429"/>
                      <a:pt x="5510" y="12112"/>
                    </a:cubicBezTo>
                    <a:cubicBezTo>
                      <a:pt x="5542" y="12112"/>
                      <a:pt x="5574" y="12080"/>
                      <a:pt x="5574" y="12080"/>
                    </a:cubicBezTo>
                    <a:cubicBezTo>
                      <a:pt x="5859" y="11954"/>
                      <a:pt x="6176" y="11890"/>
                      <a:pt x="6461" y="11764"/>
                    </a:cubicBezTo>
                    <a:close/>
                    <a:moveTo>
                      <a:pt x="25941" y="10525"/>
                    </a:moveTo>
                    <a:cubicBezTo>
                      <a:pt x="26847" y="10525"/>
                      <a:pt x="27589" y="11350"/>
                      <a:pt x="27742" y="12175"/>
                    </a:cubicBezTo>
                    <a:cubicBezTo>
                      <a:pt x="27964" y="13126"/>
                      <a:pt x="27362" y="14139"/>
                      <a:pt x="26412" y="14456"/>
                    </a:cubicBezTo>
                    <a:cubicBezTo>
                      <a:pt x="26317" y="14424"/>
                      <a:pt x="26285" y="14392"/>
                      <a:pt x="26222" y="14392"/>
                    </a:cubicBezTo>
                    <a:cubicBezTo>
                      <a:pt x="26127" y="14392"/>
                      <a:pt x="26000" y="14424"/>
                      <a:pt x="25937" y="14519"/>
                    </a:cubicBezTo>
                    <a:lnTo>
                      <a:pt x="25905" y="14551"/>
                    </a:lnTo>
                    <a:cubicBezTo>
                      <a:pt x="25462" y="14551"/>
                      <a:pt x="25050" y="14361"/>
                      <a:pt x="24797" y="14044"/>
                    </a:cubicBezTo>
                    <a:cubicBezTo>
                      <a:pt x="24417" y="13632"/>
                      <a:pt x="24227" y="13094"/>
                      <a:pt x="24259" y="12524"/>
                    </a:cubicBezTo>
                    <a:cubicBezTo>
                      <a:pt x="24259" y="12492"/>
                      <a:pt x="24259" y="12397"/>
                      <a:pt x="24227" y="12365"/>
                    </a:cubicBezTo>
                    <a:cubicBezTo>
                      <a:pt x="24227" y="12334"/>
                      <a:pt x="24195" y="12334"/>
                      <a:pt x="24164" y="12334"/>
                    </a:cubicBezTo>
                    <a:cubicBezTo>
                      <a:pt x="24227" y="11384"/>
                      <a:pt x="24955" y="10624"/>
                      <a:pt x="25842" y="10529"/>
                    </a:cubicBezTo>
                    <a:cubicBezTo>
                      <a:pt x="25875" y="10526"/>
                      <a:pt x="25908" y="10525"/>
                      <a:pt x="25941" y="10525"/>
                    </a:cubicBezTo>
                    <a:close/>
                    <a:moveTo>
                      <a:pt x="19857" y="10212"/>
                    </a:moveTo>
                    <a:cubicBezTo>
                      <a:pt x="21345" y="10275"/>
                      <a:pt x="22802" y="10465"/>
                      <a:pt x="24227" y="10750"/>
                    </a:cubicBezTo>
                    <a:cubicBezTo>
                      <a:pt x="23720" y="11257"/>
                      <a:pt x="23467" y="12017"/>
                      <a:pt x="23625" y="12714"/>
                    </a:cubicBezTo>
                    <a:cubicBezTo>
                      <a:pt x="23657" y="12841"/>
                      <a:pt x="23752" y="12904"/>
                      <a:pt x="23879" y="12904"/>
                    </a:cubicBezTo>
                    <a:cubicBezTo>
                      <a:pt x="23752" y="13917"/>
                      <a:pt x="24512" y="14867"/>
                      <a:pt x="25494" y="15089"/>
                    </a:cubicBezTo>
                    <a:cubicBezTo>
                      <a:pt x="24544" y="15944"/>
                      <a:pt x="23435" y="16641"/>
                      <a:pt x="22295" y="17243"/>
                    </a:cubicBezTo>
                    <a:cubicBezTo>
                      <a:pt x="21472" y="15406"/>
                      <a:pt x="20268" y="13696"/>
                      <a:pt x="19350" y="12429"/>
                    </a:cubicBezTo>
                    <a:cubicBezTo>
                      <a:pt x="19540" y="11732"/>
                      <a:pt x="19762" y="10972"/>
                      <a:pt x="19857" y="10212"/>
                    </a:cubicBezTo>
                    <a:close/>
                    <a:moveTo>
                      <a:pt x="19128" y="13126"/>
                    </a:moveTo>
                    <a:cubicBezTo>
                      <a:pt x="20047" y="14392"/>
                      <a:pt x="21028" y="15944"/>
                      <a:pt x="21725" y="17433"/>
                    </a:cubicBezTo>
                    <a:cubicBezTo>
                      <a:pt x="20078" y="18193"/>
                      <a:pt x="18241" y="18731"/>
                      <a:pt x="16500" y="19143"/>
                    </a:cubicBezTo>
                    <a:cubicBezTo>
                      <a:pt x="17291" y="17781"/>
                      <a:pt x="17988" y="16356"/>
                      <a:pt x="18526" y="14867"/>
                    </a:cubicBezTo>
                    <a:cubicBezTo>
                      <a:pt x="18716" y="14297"/>
                      <a:pt x="18938" y="13696"/>
                      <a:pt x="19128" y="13126"/>
                    </a:cubicBezTo>
                    <a:close/>
                    <a:moveTo>
                      <a:pt x="4877" y="12365"/>
                    </a:moveTo>
                    <a:cubicBezTo>
                      <a:pt x="5099" y="12904"/>
                      <a:pt x="5352" y="13442"/>
                      <a:pt x="5574" y="13949"/>
                    </a:cubicBezTo>
                    <a:cubicBezTo>
                      <a:pt x="4940" y="15659"/>
                      <a:pt x="4465" y="17401"/>
                      <a:pt x="4085" y="19174"/>
                    </a:cubicBezTo>
                    <a:cubicBezTo>
                      <a:pt x="3135" y="18858"/>
                      <a:pt x="2249" y="18351"/>
                      <a:pt x="1837" y="17433"/>
                    </a:cubicBezTo>
                    <a:cubicBezTo>
                      <a:pt x="760" y="15089"/>
                      <a:pt x="2945" y="13284"/>
                      <a:pt x="4877" y="12365"/>
                    </a:cubicBezTo>
                    <a:close/>
                    <a:moveTo>
                      <a:pt x="6017" y="14741"/>
                    </a:moveTo>
                    <a:cubicBezTo>
                      <a:pt x="6967" y="16577"/>
                      <a:pt x="8171" y="18319"/>
                      <a:pt x="9501" y="19839"/>
                    </a:cubicBezTo>
                    <a:cubicBezTo>
                      <a:pt x="8867" y="19839"/>
                      <a:pt x="8234" y="19808"/>
                      <a:pt x="7632" y="19713"/>
                    </a:cubicBezTo>
                    <a:cubicBezTo>
                      <a:pt x="6809" y="19649"/>
                      <a:pt x="5732" y="19554"/>
                      <a:pt x="4750" y="19333"/>
                    </a:cubicBezTo>
                    <a:cubicBezTo>
                      <a:pt x="5067" y="17781"/>
                      <a:pt x="5510" y="16229"/>
                      <a:pt x="6017" y="14741"/>
                    </a:cubicBezTo>
                    <a:close/>
                    <a:moveTo>
                      <a:pt x="16816" y="10054"/>
                    </a:moveTo>
                    <a:cubicBezTo>
                      <a:pt x="17070" y="10339"/>
                      <a:pt x="17291" y="10655"/>
                      <a:pt x="17513" y="10940"/>
                    </a:cubicBezTo>
                    <a:cubicBezTo>
                      <a:pt x="17830" y="11384"/>
                      <a:pt x="18210" y="11890"/>
                      <a:pt x="18653" y="12492"/>
                    </a:cubicBezTo>
                    <a:cubicBezTo>
                      <a:pt x="18305" y="13949"/>
                      <a:pt x="17766" y="15342"/>
                      <a:pt x="17196" y="16641"/>
                    </a:cubicBezTo>
                    <a:cubicBezTo>
                      <a:pt x="16753" y="17559"/>
                      <a:pt x="16278" y="18446"/>
                      <a:pt x="15771" y="19301"/>
                    </a:cubicBezTo>
                    <a:cubicBezTo>
                      <a:pt x="15201" y="19396"/>
                      <a:pt x="14663" y="19491"/>
                      <a:pt x="14124" y="19554"/>
                    </a:cubicBezTo>
                    <a:cubicBezTo>
                      <a:pt x="12858" y="19776"/>
                      <a:pt x="11591" y="19839"/>
                      <a:pt x="10292" y="19839"/>
                    </a:cubicBezTo>
                    <a:cubicBezTo>
                      <a:pt x="9754" y="19174"/>
                      <a:pt x="9216" y="18573"/>
                      <a:pt x="8836" y="18034"/>
                    </a:cubicBezTo>
                    <a:cubicBezTo>
                      <a:pt x="7854" y="16704"/>
                      <a:pt x="6999" y="15342"/>
                      <a:pt x="6302" y="13854"/>
                    </a:cubicBezTo>
                    <a:cubicBezTo>
                      <a:pt x="6619" y="13062"/>
                      <a:pt x="6936" y="12239"/>
                      <a:pt x="7252" y="11479"/>
                    </a:cubicBezTo>
                    <a:cubicBezTo>
                      <a:pt x="8677" y="11067"/>
                      <a:pt x="10166" y="10750"/>
                      <a:pt x="11654" y="10497"/>
                    </a:cubicBezTo>
                    <a:cubicBezTo>
                      <a:pt x="13333" y="10212"/>
                      <a:pt x="15075" y="10117"/>
                      <a:pt x="16816" y="10054"/>
                    </a:cubicBezTo>
                    <a:close/>
                    <a:moveTo>
                      <a:pt x="15360" y="19998"/>
                    </a:moveTo>
                    <a:lnTo>
                      <a:pt x="15360" y="19998"/>
                    </a:lnTo>
                    <a:cubicBezTo>
                      <a:pt x="14726" y="20948"/>
                      <a:pt x="14029" y="21898"/>
                      <a:pt x="13301" y="22816"/>
                    </a:cubicBezTo>
                    <a:cubicBezTo>
                      <a:pt x="12383" y="22088"/>
                      <a:pt x="11559" y="21264"/>
                      <a:pt x="10863" y="20441"/>
                    </a:cubicBezTo>
                    <a:cubicBezTo>
                      <a:pt x="11559" y="20409"/>
                      <a:pt x="12224" y="20346"/>
                      <a:pt x="12921" y="20314"/>
                    </a:cubicBezTo>
                    <a:cubicBezTo>
                      <a:pt x="13713" y="20251"/>
                      <a:pt x="14536" y="20124"/>
                      <a:pt x="15360" y="19998"/>
                    </a:cubicBezTo>
                    <a:close/>
                    <a:moveTo>
                      <a:pt x="21947" y="18034"/>
                    </a:moveTo>
                    <a:cubicBezTo>
                      <a:pt x="23055" y="20568"/>
                      <a:pt x="23277" y="23070"/>
                      <a:pt x="20997" y="24463"/>
                    </a:cubicBezTo>
                    <a:cubicBezTo>
                      <a:pt x="20213" y="24961"/>
                      <a:pt x="19395" y="25175"/>
                      <a:pt x="18567" y="25175"/>
                    </a:cubicBezTo>
                    <a:cubicBezTo>
                      <a:pt x="16917" y="25175"/>
                      <a:pt x="15231" y="24324"/>
                      <a:pt x="13713" y="23165"/>
                    </a:cubicBezTo>
                    <a:cubicBezTo>
                      <a:pt x="14568" y="22151"/>
                      <a:pt x="15360" y="21043"/>
                      <a:pt x="16088" y="19871"/>
                    </a:cubicBezTo>
                    <a:cubicBezTo>
                      <a:pt x="18051" y="19491"/>
                      <a:pt x="20110" y="18889"/>
                      <a:pt x="21947" y="18034"/>
                    </a:cubicBezTo>
                    <a:close/>
                    <a:moveTo>
                      <a:pt x="4592" y="19903"/>
                    </a:moveTo>
                    <a:lnTo>
                      <a:pt x="5067" y="19998"/>
                    </a:lnTo>
                    <a:cubicBezTo>
                      <a:pt x="6651" y="20314"/>
                      <a:pt x="8329" y="20473"/>
                      <a:pt x="9976" y="20473"/>
                    </a:cubicBezTo>
                    <a:cubicBezTo>
                      <a:pt x="10736" y="21328"/>
                      <a:pt x="11749" y="22341"/>
                      <a:pt x="12921" y="23260"/>
                    </a:cubicBezTo>
                    <a:cubicBezTo>
                      <a:pt x="11718" y="24685"/>
                      <a:pt x="10324" y="26015"/>
                      <a:pt x="8836" y="27218"/>
                    </a:cubicBezTo>
                    <a:cubicBezTo>
                      <a:pt x="8709" y="26458"/>
                      <a:pt x="8361" y="25761"/>
                      <a:pt x="7759" y="25223"/>
                    </a:cubicBezTo>
                    <a:cubicBezTo>
                      <a:pt x="7201" y="24780"/>
                      <a:pt x="6481" y="24549"/>
                      <a:pt x="5762" y="24549"/>
                    </a:cubicBezTo>
                    <a:cubicBezTo>
                      <a:pt x="5095" y="24549"/>
                      <a:pt x="4429" y="24748"/>
                      <a:pt x="3895" y="25160"/>
                    </a:cubicBezTo>
                    <a:cubicBezTo>
                      <a:pt x="3990" y="23386"/>
                      <a:pt x="4275" y="21581"/>
                      <a:pt x="4592" y="19903"/>
                    </a:cubicBezTo>
                    <a:close/>
                    <a:moveTo>
                      <a:pt x="5764" y="25160"/>
                    </a:moveTo>
                    <a:cubicBezTo>
                      <a:pt x="6321" y="25160"/>
                      <a:pt x="6878" y="25324"/>
                      <a:pt x="7316" y="25666"/>
                    </a:cubicBezTo>
                    <a:cubicBezTo>
                      <a:pt x="7822" y="26015"/>
                      <a:pt x="8139" y="26648"/>
                      <a:pt x="8266" y="27345"/>
                    </a:cubicBezTo>
                    <a:cubicBezTo>
                      <a:pt x="8361" y="28042"/>
                      <a:pt x="8202" y="28738"/>
                      <a:pt x="7791" y="29277"/>
                    </a:cubicBezTo>
                    <a:cubicBezTo>
                      <a:pt x="7279" y="29931"/>
                      <a:pt x="6556" y="30216"/>
                      <a:pt x="5818" y="30216"/>
                    </a:cubicBezTo>
                    <a:cubicBezTo>
                      <a:pt x="5414" y="30216"/>
                      <a:pt x="5005" y="30130"/>
                      <a:pt x="4624" y="29973"/>
                    </a:cubicBezTo>
                    <a:cubicBezTo>
                      <a:pt x="4402" y="29910"/>
                      <a:pt x="4212" y="29783"/>
                      <a:pt x="3990" y="29625"/>
                    </a:cubicBezTo>
                    <a:cubicBezTo>
                      <a:pt x="3927" y="29593"/>
                      <a:pt x="3895" y="29562"/>
                      <a:pt x="3800" y="29562"/>
                    </a:cubicBezTo>
                    <a:cubicBezTo>
                      <a:pt x="3135" y="28548"/>
                      <a:pt x="2945" y="27028"/>
                      <a:pt x="3832" y="25983"/>
                    </a:cubicBezTo>
                    <a:cubicBezTo>
                      <a:pt x="4299" y="25444"/>
                      <a:pt x="5032" y="25160"/>
                      <a:pt x="5764" y="25160"/>
                    </a:cubicBezTo>
                    <a:close/>
                    <a:moveTo>
                      <a:pt x="4655" y="0"/>
                    </a:moveTo>
                    <a:cubicBezTo>
                      <a:pt x="4572" y="0"/>
                      <a:pt x="4487" y="5"/>
                      <a:pt x="4402" y="15"/>
                    </a:cubicBezTo>
                    <a:cubicBezTo>
                      <a:pt x="2882" y="141"/>
                      <a:pt x="1520" y="1756"/>
                      <a:pt x="1900" y="3245"/>
                    </a:cubicBezTo>
                    <a:cubicBezTo>
                      <a:pt x="1932" y="3340"/>
                      <a:pt x="1995" y="3403"/>
                      <a:pt x="2059" y="3403"/>
                    </a:cubicBezTo>
                    <a:cubicBezTo>
                      <a:pt x="2059" y="4132"/>
                      <a:pt x="2470" y="4638"/>
                      <a:pt x="2977" y="4955"/>
                    </a:cubicBezTo>
                    <a:lnTo>
                      <a:pt x="2977" y="4987"/>
                    </a:lnTo>
                    <a:cubicBezTo>
                      <a:pt x="3199" y="7362"/>
                      <a:pt x="3800" y="9705"/>
                      <a:pt x="4687" y="11922"/>
                    </a:cubicBezTo>
                    <a:cubicBezTo>
                      <a:pt x="2217" y="13062"/>
                      <a:pt x="0" y="14899"/>
                      <a:pt x="1267" y="17654"/>
                    </a:cubicBezTo>
                    <a:cubicBezTo>
                      <a:pt x="1742" y="18763"/>
                      <a:pt x="2819" y="19364"/>
                      <a:pt x="3959" y="19713"/>
                    </a:cubicBezTo>
                    <a:cubicBezTo>
                      <a:pt x="3579" y="21549"/>
                      <a:pt x="3325" y="23418"/>
                      <a:pt x="3199" y="25255"/>
                    </a:cubicBezTo>
                    <a:cubicBezTo>
                      <a:pt x="3199" y="25413"/>
                      <a:pt x="3294" y="25540"/>
                      <a:pt x="3420" y="25571"/>
                    </a:cubicBezTo>
                    <a:cubicBezTo>
                      <a:pt x="2375" y="26775"/>
                      <a:pt x="2407" y="28675"/>
                      <a:pt x="3515" y="29783"/>
                    </a:cubicBezTo>
                    <a:cubicBezTo>
                      <a:pt x="3579" y="29815"/>
                      <a:pt x="3579" y="29815"/>
                      <a:pt x="3610" y="29815"/>
                    </a:cubicBezTo>
                    <a:lnTo>
                      <a:pt x="3610" y="29910"/>
                    </a:lnTo>
                    <a:lnTo>
                      <a:pt x="3642" y="29910"/>
                    </a:lnTo>
                    <a:cubicBezTo>
                      <a:pt x="3642" y="29973"/>
                      <a:pt x="3642" y="30037"/>
                      <a:pt x="3737" y="30068"/>
                    </a:cubicBezTo>
                    <a:cubicBezTo>
                      <a:pt x="4312" y="30572"/>
                      <a:pt x="5057" y="30820"/>
                      <a:pt x="5803" y="30820"/>
                    </a:cubicBezTo>
                    <a:cubicBezTo>
                      <a:pt x="6699" y="30820"/>
                      <a:pt x="7597" y="30461"/>
                      <a:pt x="8202" y="29752"/>
                    </a:cubicBezTo>
                    <a:cubicBezTo>
                      <a:pt x="8677" y="29182"/>
                      <a:pt x="8899" y="28422"/>
                      <a:pt x="8899" y="27693"/>
                    </a:cubicBezTo>
                    <a:cubicBezTo>
                      <a:pt x="10578" y="26458"/>
                      <a:pt x="12066" y="25065"/>
                      <a:pt x="13428" y="23513"/>
                    </a:cubicBezTo>
                    <a:cubicBezTo>
                      <a:pt x="15116" y="24769"/>
                      <a:pt x="17072" y="25783"/>
                      <a:pt x="18919" y="25783"/>
                    </a:cubicBezTo>
                    <a:cubicBezTo>
                      <a:pt x="20051" y="25783"/>
                      <a:pt x="21142" y="25402"/>
                      <a:pt x="22105" y="24463"/>
                    </a:cubicBezTo>
                    <a:cubicBezTo>
                      <a:pt x="23942" y="22690"/>
                      <a:pt x="23593" y="20156"/>
                      <a:pt x="22580" y="17718"/>
                    </a:cubicBezTo>
                    <a:cubicBezTo>
                      <a:pt x="23910" y="16989"/>
                      <a:pt x="25177" y="16166"/>
                      <a:pt x="26159" y="15089"/>
                    </a:cubicBezTo>
                    <a:cubicBezTo>
                      <a:pt x="27425" y="14962"/>
                      <a:pt x="28502" y="13791"/>
                      <a:pt x="28471" y="12492"/>
                    </a:cubicBezTo>
                    <a:cubicBezTo>
                      <a:pt x="28439" y="11178"/>
                      <a:pt x="27357" y="9895"/>
                      <a:pt x="25987" y="9895"/>
                    </a:cubicBezTo>
                    <a:cubicBezTo>
                      <a:pt x="25970" y="9895"/>
                      <a:pt x="25954" y="9895"/>
                      <a:pt x="25937" y="9895"/>
                    </a:cubicBezTo>
                    <a:cubicBezTo>
                      <a:pt x="25462" y="9895"/>
                      <a:pt x="25019" y="10117"/>
                      <a:pt x="24639" y="10370"/>
                    </a:cubicBezTo>
                    <a:cubicBezTo>
                      <a:pt x="24639" y="10275"/>
                      <a:pt x="24544" y="10149"/>
                      <a:pt x="24385" y="10149"/>
                    </a:cubicBezTo>
                    <a:cubicBezTo>
                      <a:pt x="22928" y="9864"/>
                      <a:pt x="21472" y="9705"/>
                      <a:pt x="19983" y="9579"/>
                    </a:cubicBezTo>
                    <a:cubicBezTo>
                      <a:pt x="20110" y="8882"/>
                      <a:pt x="20237" y="8122"/>
                      <a:pt x="20268" y="7425"/>
                    </a:cubicBezTo>
                    <a:cubicBezTo>
                      <a:pt x="20458" y="5398"/>
                      <a:pt x="20870" y="2358"/>
                      <a:pt x="19128" y="838"/>
                    </a:cubicBezTo>
                    <a:cubicBezTo>
                      <a:pt x="18509" y="307"/>
                      <a:pt x="17779" y="94"/>
                      <a:pt x="17028" y="94"/>
                    </a:cubicBezTo>
                    <a:cubicBezTo>
                      <a:pt x="15898" y="94"/>
                      <a:pt x="14721" y="577"/>
                      <a:pt x="13808" y="1186"/>
                    </a:cubicBezTo>
                    <a:cubicBezTo>
                      <a:pt x="12763" y="1915"/>
                      <a:pt x="11844" y="2865"/>
                      <a:pt x="11021" y="3878"/>
                    </a:cubicBezTo>
                    <a:cubicBezTo>
                      <a:pt x="9912" y="3213"/>
                      <a:pt x="8677" y="2706"/>
                      <a:pt x="7379" y="2358"/>
                    </a:cubicBezTo>
                    <a:lnTo>
                      <a:pt x="7221" y="2358"/>
                    </a:lnTo>
                    <a:cubicBezTo>
                      <a:pt x="6983" y="1109"/>
                      <a:pt x="5935" y="0"/>
                      <a:pt x="465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34" name="Google Shape;2500;p5">
              <a:extLst>
                <a:ext uri="{FF2B5EF4-FFF2-40B4-BE49-F238E27FC236}">
                  <a16:creationId xmlns:a16="http://schemas.microsoft.com/office/drawing/2014/main" id="{8D25EACF-1B96-E0F8-20DA-FA0913716AB4}"/>
                </a:ext>
              </a:extLst>
            </p:cNvPr>
            <p:cNvGrpSpPr/>
            <p:nvPr/>
          </p:nvGrpSpPr>
          <p:grpSpPr>
            <a:xfrm>
              <a:off x="6116139" y="4384510"/>
              <a:ext cx="117897" cy="121146"/>
              <a:chOff x="2002763" y="309661"/>
              <a:chExt cx="83901" cy="88726"/>
            </a:xfrm>
          </p:grpSpPr>
          <p:sp>
            <p:nvSpPr>
              <p:cNvPr id="1935" name="Google Shape;2501;p5">
                <a:extLst>
                  <a:ext uri="{FF2B5EF4-FFF2-40B4-BE49-F238E27FC236}">
                    <a16:creationId xmlns:a16="http://schemas.microsoft.com/office/drawing/2014/main" id="{0F1F6D2E-D964-03FA-C073-B5D7D8BD7D8A}"/>
                  </a:ext>
                </a:extLst>
              </p:cNvPr>
              <p:cNvSpPr/>
              <p:nvPr/>
            </p:nvSpPr>
            <p:spPr>
              <a:xfrm>
                <a:off x="2002763" y="309661"/>
                <a:ext cx="83901" cy="88726"/>
              </a:xfrm>
              <a:custGeom>
                <a:avLst/>
                <a:gdLst/>
                <a:ahLst/>
                <a:cxnLst/>
                <a:rect l="l" t="t" r="r" b="b"/>
                <a:pathLst>
                  <a:path w="3991" h="4220" extrusionOk="0">
                    <a:moveTo>
                      <a:pt x="1591" y="902"/>
                    </a:moveTo>
                    <a:cubicBezTo>
                      <a:pt x="1782" y="902"/>
                      <a:pt x="1976" y="959"/>
                      <a:pt x="2154" y="1084"/>
                    </a:cubicBezTo>
                    <a:cubicBezTo>
                      <a:pt x="2310" y="1162"/>
                      <a:pt x="2166" y="1369"/>
                      <a:pt x="2022" y="1369"/>
                    </a:cubicBezTo>
                    <a:cubicBezTo>
                      <a:pt x="1991" y="1369"/>
                      <a:pt x="1960" y="1360"/>
                      <a:pt x="1932" y="1337"/>
                    </a:cubicBezTo>
                    <a:cubicBezTo>
                      <a:pt x="1814" y="1262"/>
                      <a:pt x="1678" y="1227"/>
                      <a:pt x="1542" y="1227"/>
                    </a:cubicBezTo>
                    <a:cubicBezTo>
                      <a:pt x="1277" y="1227"/>
                      <a:pt x="1013" y="1361"/>
                      <a:pt x="887" y="1591"/>
                    </a:cubicBezTo>
                    <a:cubicBezTo>
                      <a:pt x="856" y="1633"/>
                      <a:pt x="817" y="1651"/>
                      <a:pt x="781" y="1651"/>
                    </a:cubicBezTo>
                    <a:cubicBezTo>
                      <a:pt x="708" y="1651"/>
                      <a:pt x="644" y="1580"/>
                      <a:pt x="666" y="1496"/>
                    </a:cubicBezTo>
                    <a:cubicBezTo>
                      <a:pt x="835" y="1135"/>
                      <a:pt x="1204" y="902"/>
                      <a:pt x="1591" y="902"/>
                    </a:cubicBezTo>
                    <a:close/>
                    <a:moveTo>
                      <a:pt x="1923" y="0"/>
                    </a:moveTo>
                    <a:cubicBezTo>
                      <a:pt x="1874" y="0"/>
                      <a:pt x="1824" y="3"/>
                      <a:pt x="1774" y="7"/>
                    </a:cubicBezTo>
                    <a:cubicBezTo>
                      <a:pt x="761" y="71"/>
                      <a:pt x="32" y="957"/>
                      <a:pt x="1" y="1939"/>
                    </a:cubicBezTo>
                    <a:cubicBezTo>
                      <a:pt x="32" y="1939"/>
                      <a:pt x="127" y="1971"/>
                      <a:pt x="127" y="2066"/>
                    </a:cubicBezTo>
                    <a:cubicBezTo>
                      <a:pt x="32" y="3143"/>
                      <a:pt x="824" y="4219"/>
                      <a:pt x="1901" y="4219"/>
                    </a:cubicBezTo>
                    <a:lnTo>
                      <a:pt x="1964" y="4124"/>
                    </a:lnTo>
                    <a:cubicBezTo>
                      <a:pt x="2018" y="4071"/>
                      <a:pt x="2077" y="4051"/>
                      <a:pt x="2134" y="4051"/>
                    </a:cubicBezTo>
                    <a:cubicBezTo>
                      <a:pt x="2213" y="4051"/>
                      <a:pt x="2289" y="4088"/>
                      <a:pt x="2344" y="4124"/>
                    </a:cubicBezTo>
                    <a:cubicBezTo>
                      <a:pt x="3357" y="3839"/>
                      <a:pt x="3991" y="2731"/>
                      <a:pt x="3801" y="1717"/>
                    </a:cubicBezTo>
                    <a:cubicBezTo>
                      <a:pt x="3620" y="845"/>
                      <a:pt x="2867" y="0"/>
                      <a:pt x="1923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36" name="Google Shape;2502;p5">
                <a:extLst>
                  <a:ext uri="{FF2B5EF4-FFF2-40B4-BE49-F238E27FC236}">
                    <a16:creationId xmlns:a16="http://schemas.microsoft.com/office/drawing/2014/main" id="{F01B4A94-EE9D-C09D-3527-232A04AB099D}"/>
                  </a:ext>
                </a:extLst>
              </p:cNvPr>
              <p:cNvSpPr/>
              <p:nvPr/>
            </p:nvSpPr>
            <p:spPr>
              <a:xfrm>
                <a:off x="2013422" y="326397"/>
                <a:ext cx="36621" cy="19763"/>
              </a:xfrm>
              <a:custGeom>
                <a:avLst/>
                <a:gdLst/>
                <a:ahLst/>
                <a:cxnLst/>
                <a:rect l="l" t="t" r="r" b="b"/>
                <a:pathLst>
                  <a:path w="1742" h="940" extrusionOk="0">
                    <a:moveTo>
                      <a:pt x="993" y="0"/>
                    </a:moveTo>
                    <a:cubicBezTo>
                      <a:pt x="903" y="0"/>
                      <a:pt x="813" y="11"/>
                      <a:pt x="729" y="35"/>
                    </a:cubicBezTo>
                    <a:cubicBezTo>
                      <a:pt x="412" y="130"/>
                      <a:pt x="127" y="351"/>
                      <a:pt x="0" y="636"/>
                    </a:cubicBezTo>
                    <a:cubicBezTo>
                      <a:pt x="0" y="763"/>
                      <a:pt x="64" y="858"/>
                      <a:pt x="127" y="921"/>
                    </a:cubicBezTo>
                    <a:cubicBezTo>
                      <a:pt x="159" y="932"/>
                      <a:pt x="197" y="939"/>
                      <a:pt x="236" y="939"/>
                    </a:cubicBezTo>
                    <a:cubicBezTo>
                      <a:pt x="313" y="939"/>
                      <a:pt x="391" y="911"/>
                      <a:pt x="412" y="826"/>
                    </a:cubicBezTo>
                    <a:cubicBezTo>
                      <a:pt x="475" y="668"/>
                      <a:pt x="634" y="605"/>
                      <a:pt x="792" y="573"/>
                    </a:cubicBezTo>
                    <a:cubicBezTo>
                      <a:pt x="857" y="555"/>
                      <a:pt x="919" y="547"/>
                      <a:pt x="978" y="547"/>
                    </a:cubicBezTo>
                    <a:cubicBezTo>
                      <a:pt x="1120" y="547"/>
                      <a:pt x="1241" y="592"/>
                      <a:pt x="1330" y="636"/>
                    </a:cubicBezTo>
                    <a:cubicBezTo>
                      <a:pt x="1375" y="659"/>
                      <a:pt x="1452" y="681"/>
                      <a:pt x="1515" y="681"/>
                    </a:cubicBezTo>
                    <a:cubicBezTo>
                      <a:pt x="1541" y="681"/>
                      <a:pt x="1565" y="677"/>
                      <a:pt x="1584" y="668"/>
                    </a:cubicBezTo>
                    <a:cubicBezTo>
                      <a:pt x="1679" y="636"/>
                      <a:pt x="1742" y="510"/>
                      <a:pt x="1742" y="446"/>
                    </a:cubicBezTo>
                    <a:cubicBezTo>
                      <a:pt x="1742" y="351"/>
                      <a:pt x="1710" y="288"/>
                      <a:pt x="1647" y="193"/>
                    </a:cubicBezTo>
                    <a:cubicBezTo>
                      <a:pt x="1584" y="161"/>
                      <a:pt x="1520" y="130"/>
                      <a:pt x="1425" y="66"/>
                    </a:cubicBezTo>
                    <a:cubicBezTo>
                      <a:pt x="1288" y="27"/>
                      <a:pt x="1139" y="0"/>
                      <a:pt x="993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946" name="Google Shape;343;p88">
            <a:extLst>
              <a:ext uri="{FF2B5EF4-FFF2-40B4-BE49-F238E27FC236}">
                <a16:creationId xmlns:a16="http://schemas.microsoft.com/office/drawing/2014/main" id="{EB754613-0980-FE3E-1B5B-752EAA3E28C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07992" y="1832071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2000" b="1">
                <a:solidFill>
                  <a:schemeClr val="tx2">
                    <a:lumMod val="50000"/>
                  </a:schemeClr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Balsamiq Sans"/>
              <a:buNone/>
              <a:defRPr>
                <a:solidFill>
                  <a:schemeClr val="accent5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Balsamiq Sans"/>
              <a:buNone/>
              <a:defRPr>
                <a:solidFill>
                  <a:schemeClr val="accent5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Balsamiq Sans"/>
              <a:buNone/>
              <a:defRPr>
                <a:solidFill>
                  <a:schemeClr val="accent5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Balsamiq Sans"/>
              <a:buNone/>
              <a:defRPr>
                <a:solidFill>
                  <a:schemeClr val="accent5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Balsamiq Sans"/>
              <a:buNone/>
              <a:defRPr>
                <a:solidFill>
                  <a:schemeClr val="accent5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Balsamiq Sans"/>
              <a:buNone/>
              <a:defRPr>
                <a:solidFill>
                  <a:schemeClr val="accent5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Balsamiq Sans"/>
              <a:buNone/>
              <a:defRPr>
                <a:solidFill>
                  <a:schemeClr val="accent5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Balsamiq Sans"/>
              <a:buNone/>
              <a:defRPr>
                <a:solidFill>
                  <a:schemeClr val="accent5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9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1947" name="Google Shape;3488;p15">
            <a:extLst>
              <a:ext uri="{FF2B5EF4-FFF2-40B4-BE49-F238E27FC236}">
                <a16:creationId xmlns:a16="http://schemas.microsoft.com/office/drawing/2014/main" id="{B1049ED0-B536-1FA5-F068-77741179372E}"/>
              </a:ext>
            </a:extLst>
          </p:cNvPr>
          <p:cNvSpPr txBox="1">
            <a:spLocks/>
          </p:cNvSpPr>
          <p:nvPr userDrawn="1"/>
        </p:nvSpPr>
        <p:spPr>
          <a:xfrm>
            <a:off x="11718128" y="6494756"/>
            <a:ext cx="499273" cy="363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algn="ctr"/>
            <a:fld id="{00000000-1234-1234-1234-123412341234}" type="slidenum">
              <a:rPr lang="en" sz="1400" smtClean="0">
                <a:solidFill>
                  <a:srgbClr val="000000"/>
                </a:solidFill>
                <a:latin typeface="+mn-lt"/>
                <a:ea typeface="Inter" panose="02000503000000020004" pitchFamily="2" charset="0"/>
              </a:rPr>
              <a:pPr algn="ctr"/>
              <a:t>‹#›</a:t>
            </a:fld>
            <a:endParaRPr lang="en" sz="1400" dirty="0">
              <a:solidFill>
                <a:srgbClr val="000000"/>
              </a:solidFill>
              <a:latin typeface="+mn-lt"/>
              <a:ea typeface="Inter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3108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160000" cy="42235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49776-F5CE-BC48-B71F-5E476E8DCA81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5898A-F157-C247-B63C-DBC402064F3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logo with text and a green leaf&#10;&#10;Description automatically generated with medium confidence">
            <a:extLst>
              <a:ext uri="{FF2B5EF4-FFF2-40B4-BE49-F238E27FC236}">
                <a16:creationId xmlns:a16="http://schemas.microsoft.com/office/drawing/2014/main" id="{46B4F974-82F6-1FE9-7365-F55D14135A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51" y="6096477"/>
            <a:ext cx="2204688" cy="685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301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ansition Sl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3">
            <a:extLst>
              <a:ext uri="{FF2B5EF4-FFF2-40B4-BE49-F238E27FC236}">
                <a16:creationId xmlns:a16="http://schemas.microsoft.com/office/drawing/2014/main" id="{5B4205FE-9395-EC3D-FCE2-4C6942EA0491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0" t="5" b="5"/>
          <a:stretch/>
        </p:blipFill>
        <p:spPr>
          <a:xfrm>
            <a:off x="0" y="2"/>
            <a:ext cx="12192000" cy="6857999"/>
          </a:xfrm>
          <a:custGeom>
            <a:avLst/>
            <a:gdLst>
              <a:gd name="connsiteX0" fmla="*/ 0 w 23876000"/>
              <a:gd name="connsiteY0" fmla="*/ 0 h 13208000"/>
              <a:gd name="connsiteX1" fmla="*/ 23876000 w 23876000"/>
              <a:gd name="connsiteY1" fmla="*/ 0 h 13208000"/>
              <a:gd name="connsiteX2" fmla="*/ 23876000 w 23876000"/>
              <a:gd name="connsiteY2" fmla="*/ 13208000 h 13208000"/>
              <a:gd name="connsiteX3" fmla="*/ 0 w 23876000"/>
              <a:gd name="connsiteY3" fmla="*/ 13208000 h 1320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876000" h="13208000">
                <a:moveTo>
                  <a:pt x="0" y="0"/>
                </a:moveTo>
                <a:lnTo>
                  <a:pt x="23876000" y="0"/>
                </a:lnTo>
                <a:lnTo>
                  <a:pt x="23876000" y="13208000"/>
                </a:lnTo>
                <a:lnTo>
                  <a:pt x="0" y="13208000"/>
                </a:lnTo>
                <a:close/>
              </a:path>
            </a:pathLst>
          </a:custGeom>
          <a:solidFill>
            <a:srgbClr val="ACB1BB"/>
          </a:solidFill>
        </p:spPr>
      </p:pic>
      <p:sp>
        <p:nvSpPr>
          <p:cNvPr id="2" name="Title text">
            <a:extLst>
              <a:ext uri="{FF2B5EF4-FFF2-40B4-BE49-F238E27FC236}">
                <a16:creationId xmlns:a16="http://schemas.microsoft.com/office/drawing/2014/main" id="{81362F12-4032-1132-A11F-9C60F7FA93B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884771" y="3416019"/>
            <a:ext cx="2422458" cy="599972"/>
          </a:xfrm>
          <a:prstGeom prst="rect">
            <a:avLst/>
          </a:prstGeom>
        </p:spPr>
        <p:txBody>
          <a:bodyPr wrap="none" anchor="b" anchorCtr="0">
            <a:spAutoFit/>
          </a:bodyPr>
          <a:lstStyle>
            <a:lvl1pPr marL="0" marR="0" indent="0" algn="ctr" defTabSz="309555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000" b="1" i="0" u="none" strike="noStrike" cap="none" spc="0" normalizeH="0" baseline="0" dirty="0">
                <a:ln>
                  <a:noFill/>
                </a:ln>
                <a:solidFill>
                  <a:srgbClr val="F7F9FF"/>
                </a:solidFill>
                <a:effectLst/>
                <a:uFillTx/>
                <a:latin typeface="Inter Black" panose="02000503000000020004" pitchFamily="2" charset="0"/>
                <a:ea typeface="Inter Black" panose="02000503000000020004" pitchFamily="2" charset="0"/>
                <a:cs typeface="Inter Black" panose="02000503000000020004" pitchFamily="2" charset="0"/>
                <a:sym typeface="Lato Black"/>
              </a:defRPr>
            </a:lvl1pPr>
          </a:lstStyle>
          <a:p>
            <a:pPr lvl="0"/>
            <a:r>
              <a:rPr lang="en-US" dirty="0"/>
              <a:t>TITLE TEXT</a:t>
            </a:r>
          </a:p>
        </p:txBody>
      </p:sp>
      <p:sp>
        <p:nvSpPr>
          <p:cNvPr id="3" name="Body text">
            <a:extLst>
              <a:ext uri="{FF2B5EF4-FFF2-40B4-BE49-F238E27FC236}">
                <a16:creationId xmlns:a16="http://schemas.microsoft.com/office/drawing/2014/main" id="{60B7AFA9-2921-FDB7-D6EF-742D7162C1E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691084" y="4115740"/>
            <a:ext cx="809837" cy="306622"/>
          </a:xfrm>
          <a:prstGeom prst="rect">
            <a:avLst/>
          </a:prstGeom>
        </p:spPr>
        <p:txBody>
          <a:bodyPr wrap="none" anchor="b" anchorCtr="0">
            <a:spAutoFit/>
          </a:bodyPr>
          <a:lstStyle>
            <a:lvl1pPr marL="0" marR="0" indent="0" algn="ctr" defTabSz="309555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051" b="1" i="0" u="none" strike="noStrike" cap="none" spc="0" normalizeH="0" baseline="0" dirty="0">
                <a:ln>
                  <a:noFill/>
                </a:ln>
                <a:solidFill>
                  <a:srgbClr val="F7F9FF"/>
                </a:solidFill>
                <a:effectLst/>
                <a:uFillTx/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  <a:sym typeface="Helvetica Neue"/>
              </a:defRPr>
            </a:lvl1pPr>
          </a:lstStyle>
          <a:p>
            <a:pPr lvl="0"/>
            <a:r>
              <a:rPr lang="en-US" dirty="0"/>
              <a:t>body text</a:t>
            </a:r>
          </a:p>
        </p:txBody>
      </p:sp>
      <p:pic>
        <p:nvPicPr>
          <p:cNvPr id="4" name="Picture 3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A2BF1163-B41E-5D76-A38D-C67AAB75A0FE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303" y="6076954"/>
            <a:ext cx="3408952" cy="471171"/>
          </a:xfrm>
          <a:prstGeom prst="rect">
            <a:avLst/>
          </a:prstGeom>
        </p:spPr>
      </p:pic>
      <p:sp>
        <p:nvSpPr>
          <p:cNvPr id="7" name="Google Shape;3488;p15">
            <a:extLst>
              <a:ext uri="{FF2B5EF4-FFF2-40B4-BE49-F238E27FC236}">
                <a16:creationId xmlns:a16="http://schemas.microsoft.com/office/drawing/2014/main" id="{1FAF6E14-464D-8322-1FE8-4990742D9CD3}"/>
              </a:ext>
            </a:extLst>
          </p:cNvPr>
          <p:cNvSpPr txBox="1">
            <a:spLocks/>
          </p:cNvSpPr>
          <p:nvPr/>
        </p:nvSpPr>
        <p:spPr>
          <a:xfrm>
            <a:off x="11692728" y="6494756"/>
            <a:ext cx="499273" cy="363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algn="ctr"/>
            <a:fld id="{00000000-1234-1234-1234-123412341234}" type="slidenum">
              <a:rPr lang="en" sz="1400" smtClean="0">
                <a:solidFill>
                  <a:schemeClr val="accent3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" sz="1400" dirty="0">
              <a:solidFill>
                <a:schemeClr val="accent3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5" name="Google Shape;3488;p15">
            <a:extLst>
              <a:ext uri="{FF2B5EF4-FFF2-40B4-BE49-F238E27FC236}">
                <a16:creationId xmlns:a16="http://schemas.microsoft.com/office/drawing/2014/main" id="{63F6429E-41F7-8C41-1364-998C11830DA1}"/>
              </a:ext>
            </a:extLst>
          </p:cNvPr>
          <p:cNvSpPr txBox="1">
            <a:spLocks/>
          </p:cNvSpPr>
          <p:nvPr/>
        </p:nvSpPr>
        <p:spPr>
          <a:xfrm>
            <a:off x="11692728" y="6494756"/>
            <a:ext cx="499273" cy="363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algn="ctr"/>
            <a:fld id="{00000000-1234-1234-1234-123412341234}" type="slidenum">
              <a:rPr lang="en" sz="1400" smtClean="0">
                <a:solidFill>
                  <a:schemeClr val="accent3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" sz="1400" dirty="0">
              <a:solidFill>
                <a:schemeClr val="accent3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8" name="Google Shape;3488;p15">
            <a:extLst>
              <a:ext uri="{FF2B5EF4-FFF2-40B4-BE49-F238E27FC236}">
                <a16:creationId xmlns:a16="http://schemas.microsoft.com/office/drawing/2014/main" id="{6CD05255-A9AD-E8AE-5EEE-65B06BEC2278}"/>
              </a:ext>
            </a:extLst>
          </p:cNvPr>
          <p:cNvSpPr txBox="1">
            <a:spLocks/>
          </p:cNvSpPr>
          <p:nvPr userDrawn="1"/>
        </p:nvSpPr>
        <p:spPr>
          <a:xfrm>
            <a:off x="11692728" y="6494756"/>
            <a:ext cx="499273" cy="363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algn="ctr"/>
            <a:fld id="{00000000-1234-1234-1234-123412341234}" type="slidenum">
              <a:rPr lang="en" sz="1400" smtClean="0">
                <a:solidFill>
                  <a:schemeClr val="accent3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" sz="1400" dirty="0">
              <a:solidFill>
                <a:schemeClr val="accent3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295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Layout Left Justifi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art Awesome Presentation">
            <a:extLst>
              <a:ext uri="{FF2B5EF4-FFF2-40B4-BE49-F238E27FC236}">
                <a16:creationId xmlns:a16="http://schemas.microsoft.com/office/drawing/2014/main" id="{ED7E3561-5F0D-EF47-3AE2-0ED8D82D248D}"/>
              </a:ext>
            </a:extLst>
          </p:cNvPr>
          <p:cNvSpPr txBox="1">
            <a:spLocks/>
          </p:cNvSpPr>
          <p:nvPr/>
        </p:nvSpPr>
        <p:spPr>
          <a:xfrm>
            <a:off x="5674728" y="6444919"/>
            <a:ext cx="5357236" cy="138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800" b="0">
                <a:solidFill>
                  <a:srgbClr val="F7F9FF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</a:lstStyle>
          <a:p>
            <a:pPr marL="0" marR="0" lvl="0" indent="0" algn="ctr" defTabSz="309555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rgbClr val="F7F9FF"/>
                </a:solidFill>
                <a:effectLst/>
                <a:uLnTx/>
                <a:uFillTx/>
                <a:latin typeface="Inter" panose="02000503000000020004" pitchFamily="2" charset="0"/>
                <a:ea typeface="Inter" panose="02000503000000020004" pitchFamily="2" charset="0"/>
                <a:cs typeface="Lato Black"/>
                <a:sym typeface="Lato Black"/>
              </a:rPr>
              <a:t>NORTH AMERICAN YOUNG GENERATION IN NUCLEAR | </a:t>
            </a:r>
            <a:r>
              <a:rPr kumimoji="0" lang="en-US" sz="900" b="1" i="1" u="none" strike="noStrike" kern="0" cap="none" spc="0" normalizeH="0" baseline="0" noProof="0" dirty="0">
                <a:ln>
                  <a:noFill/>
                </a:ln>
                <a:solidFill>
                  <a:srgbClr val="F7F9FF"/>
                </a:solidFill>
                <a:effectLst/>
                <a:uLnTx/>
                <a:uFillTx/>
                <a:latin typeface="Inter" panose="02000503000000020004" pitchFamily="2" charset="0"/>
                <a:ea typeface="Inter" panose="02000503000000020004" pitchFamily="2" charset="0"/>
                <a:cs typeface="Lato Black"/>
                <a:sym typeface="Lato Black"/>
              </a:rPr>
              <a:t>ENERGIZING THE FUTURE OF NUCLEAR</a:t>
            </a:r>
          </a:p>
        </p:txBody>
      </p:sp>
      <p:sp>
        <p:nvSpPr>
          <p:cNvPr id="9" name="Title text">
            <a:extLst>
              <a:ext uri="{FF2B5EF4-FFF2-40B4-BE49-F238E27FC236}">
                <a16:creationId xmlns:a16="http://schemas.microsoft.com/office/drawing/2014/main" id="{3FAA46DA-8941-E359-46D8-01CE29AF9DF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2031" y="3105930"/>
            <a:ext cx="6638665" cy="853760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marR="0" indent="0" algn="l" defTabSz="309555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4500" b="1" i="0" u="none" strike="noStrike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  <a:sym typeface="Lato Black"/>
              </a:defRPr>
            </a:lvl1pPr>
          </a:lstStyle>
          <a:p>
            <a:pPr lvl="0"/>
            <a:r>
              <a:rPr lang="en-US" dirty="0"/>
              <a:t>TITLE TEXT</a:t>
            </a:r>
          </a:p>
        </p:txBody>
      </p:sp>
      <p:sp>
        <p:nvSpPr>
          <p:cNvPr id="10" name="Body text">
            <a:extLst>
              <a:ext uri="{FF2B5EF4-FFF2-40B4-BE49-F238E27FC236}">
                <a16:creationId xmlns:a16="http://schemas.microsoft.com/office/drawing/2014/main" id="{FD4F1042-23FE-88F5-AFBA-B5866ABD562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2031" y="4183047"/>
            <a:ext cx="6638665" cy="270202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marR="0" indent="0" algn="l" defTabSz="309555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051" b="1" i="0" u="none" strike="noStrike" cap="none" spc="0" normalizeH="0" baseline="0" dirty="0">
                <a:ln>
                  <a:noFill/>
                </a:ln>
                <a:solidFill>
                  <a:srgbClr val="F7F9FF"/>
                </a:solidFill>
                <a:effectLst/>
                <a:uFillTx/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  <a:sym typeface="Helvetica Neue"/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1" name="Body text">
            <a:extLst>
              <a:ext uri="{FF2B5EF4-FFF2-40B4-BE49-F238E27FC236}">
                <a16:creationId xmlns:a16="http://schemas.microsoft.com/office/drawing/2014/main" id="{D478A0D1-B433-DA97-F626-D21692DDD2E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2031" y="4671777"/>
            <a:ext cx="6638665" cy="283059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marR="0" indent="0" algn="l" defTabSz="309555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051" b="1" i="0" u="none" strike="noStrike" cap="none" spc="0" normalizeH="0" baseline="0" dirty="0">
                <a:ln>
                  <a:noFill/>
                </a:ln>
                <a:solidFill>
                  <a:srgbClr val="F7F9FF"/>
                </a:solidFill>
                <a:effectLst/>
                <a:uFillTx/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  <a:sym typeface="Helvetica Neue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grpSp>
        <p:nvGrpSpPr>
          <p:cNvPr id="123" name="Google Shape;2058;p1">
            <a:extLst>
              <a:ext uri="{FF2B5EF4-FFF2-40B4-BE49-F238E27FC236}">
                <a16:creationId xmlns:a16="http://schemas.microsoft.com/office/drawing/2014/main" id="{58C92D00-67AD-AEDD-3DE6-D99428C3A4D1}"/>
              </a:ext>
            </a:extLst>
          </p:cNvPr>
          <p:cNvGrpSpPr/>
          <p:nvPr/>
        </p:nvGrpSpPr>
        <p:grpSpPr>
          <a:xfrm>
            <a:off x="6373092" y="294138"/>
            <a:ext cx="3680615" cy="5405739"/>
            <a:chOff x="2810950" y="1420600"/>
            <a:chExt cx="618125" cy="1247025"/>
          </a:xfrm>
        </p:grpSpPr>
        <p:sp>
          <p:nvSpPr>
            <p:cNvPr id="124" name="Google Shape;2059;p1">
              <a:extLst>
                <a:ext uri="{FF2B5EF4-FFF2-40B4-BE49-F238E27FC236}">
                  <a16:creationId xmlns:a16="http://schemas.microsoft.com/office/drawing/2014/main" id="{A27A753D-5A25-858D-C39E-3DB80F86C11F}"/>
                </a:ext>
              </a:extLst>
            </p:cNvPr>
            <p:cNvSpPr/>
            <p:nvPr/>
          </p:nvSpPr>
          <p:spPr>
            <a:xfrm>
              <a:off x="3149575" y="2305925"/>
              <a:ext cx="41900" cy="33750"/>
            </a:xfrm>
            <a:custGeom>
              <a:avLst/>
              <a:gdLst/>
              <a:ahLst/>
              <a:cxnLst/>
              <a:rect l="l" t="t" r="r" b="b"/>
              <a:pathLst>
                <a:path w="1676" h="1350" extrusionOk="0">
                  <a:moveTo>
                    <a:pt x="741" y="1"/>
                  </a:moveTo>
                  <a:cubicBezTo>
                    <a:pt x="480" y="1"/>
                    <a:pt x="221" y="167"/>
                    <a:pt x="139" y="456"/>
                  </a:cubicBezTo>
                  <a:cubicBezTo>
                    <a:pt x="0" y="888"/>
                    <a:pt x="392" y="1350"/>
                    <a:pt x="838" y="1350"/>
                  </a:cubicBezTo>
                  <a:cubicBezTo>
                    <a:pt x="845" y="1350"/>
                    <a:pt x="853" y="1350"/>
                    <a:pt x="860" y="1349"/>
                  </a:cubicBezTo>
                  <a:cubicBezTo>
                    <a:pt x="1346" y="1334"/>
                    <a:pt x="1675" y="722"/>
                    <a:pt x="1377" y="331"/>
                  </a:cubicBezTo>
                  <a:cubicBezTo>
                    <a:pt x="1299" y="252"/>
                    <a:pt x="1221" y="189"/>
                    <a:pt x="1126" y="158"/>
                  </a:cubicBezTo>
                  <a:cubicBezTo>
                    <a:pt x="1126" y="142"/>
                    <a:pt x="1126" y="142"/>
                    <a:pt x="1126" y="142"/>
                  </a:cubicBezTo>
                  <a:cubicBezTo>
                    <a:pt x="1014" y="46"/>
                    <a:pt x="877" y="1"/>
                    <a:pt x="7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solidFill>
                <a:schemeClr val="accent6"/>
              </a:solidFill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algn="l">
                <a:buClr>
                  <a:srgbClr val="000000"/>
                </a:buClr>
                <a:buSzPts val="1400"/>
              </a:pPr>
              <a:endParaRPr sz="3733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2060;p1">
              <a:extLst>
                <a:ext uri="{FF2B5EF4-FFF2-40B4-BE49-F238E27FC236}">
                  <a16:creationId xmlns:a16="http://schemas.microsoft.com/office/drawing/2014/main" id="{97AFFC58-4435-FF24-9CEB-675DD647A537}"/>
                </a:ext>
              </a:extLst>
            </p:cNvPr>
            <p:cNvSpPr/>
            <p:nvPr/>
          </p:nvSpPr>
          <p:spPr>
            <a:xfrm>
              <a:off x="3128750" y="2217675"/>
              <a:ext cx="75650" cy="84325"/>
            </a:xfrm>
            <a:custGeom>
              <a:avLst/>
              <a:gdLst/>
              <a:ahLst/>
              <a:cxnLst/>
              <a:rect l="l" t="t" r="r" b="b"/>
              <a:pathLst>
                <a:path w="3026" h="3373" extrusionOk="0">
                  <a:moveTo>
                    <a:pt x="1979" y="0"/>
                  </a:moveTo>
                  <a:cubicBezTo>
                    <a:pt x="1737" y="0"/>
                    <a:pt x="1495" y="23"/>
                    <a:pt x="1270" y="52"/>
                  </a:cubicBezTo>
                  <a:cubicBezTo>
                    <a:pt x="878" y="114"/>
                    <a:pt x="392" y="161"/>
                    <a:pt x="126" y="475"/>
                  </a:cubicBezTo>
                  <a:cubicBezTo>
                    <a:pt x="126" y="475"/>
                    <a:pt x="126" y="491"/>
                    <a:pt x="126" y="491"/>
                  </a:cubicBezTo>
                  <a:cubicBezTo>
                    <a:pt x="79" y="506"/>
                    <a:pt x="47" y="553"/>
                    <a:pt x="32" y="632"/>
                  </a:cubicBezTo>
                  <a:cubicBezTo>
                    <a:pt x="0" y="1133"/>
                    <a:pt x="267" y="1713"/>
                    <a:pt x="423" y="2168"/>
                  </a:cubicBezTo>
                  <a:cubicBezTo>
                    <a:pt x="517" y="2403"/>
                    <a:pt x="580" y="2763"/>
                    <a:pt x="768" y="2951"/>
                  </a:cubicBezTo>
                  <a:cubicBezTo>
                    <a:pt x="784" y="3014"/>
                    <a:pt x="815" y="3061"/>
                    <a:pt x="847" y="3108"/>
                  </a:cubicBezTo>
                  <a:cubicBezTo>
                    <a:pt x="878" y="3155"/>
                    <a:pt x="909" y="3171"/>
                    <a:pt x="956" y="3187"/>
                  </a:cubicBezTo>
                  <a:cubicBezTo>
                    <a:pt x="956" y="3218"/>
                    <a:pt x="972" y="3249"/>
                    <a:pt x="1003" y="3281"/>
                  </a:cubicBezTo>
                  <a:cubicBezTo>
                    <a:pt x="1044" y="3301"/>
                    <a:pt x="1086" y="3309"/>
                    <a:pt x="1130" y="3309"/>
                  </a:cubicBezTo>
                  <a:cubicBezTo>
                    <a:pt x="1256" y="3309"/>
                    <a:pt x="1393" y="3245"/>
                    <a:pt x="1521" y="3234"/>
                  </a:cubicBezTo>
                  <a:cubicBezTo>
                    <a:pt x="1578" y="3228"/>
                    <a:pt x="1649" y="3223"/>
                    <a:pt x="1724" y="3223"/>
                  </a:cubicBezTo>
                  <a:cubicBezTo>
                    <a:pt x="1874" y="3223"/>
                    <a:pt x="2038" y="3244"/>
                    <a:pt x="2132" y="3328"/>
                  </a:cubicBezTo>
                  <a:cubicBezTo>
                    <a:pt x="2173" y="3359"/>
                    <a:pt x="2217" y="3373"/>
                    <a:pt x="2261" y="3373"/>
                  </a:cubicBezTo>
                  <a:cubicBezTo>
                    <a:pt x="2367" y="3373"/>
                    <a:pt x="2466" y="3291"/>
                    <a:pt x="2477" y="3202"/>
                  </a:cubicBezTo>
                  <a:cubicBezTo>
                    <a:pt x="2539" y="3187"/>
                    <a:pt x="2571" y="3140"/>
                    <a:pt x="2571" y="3077"/>
                  </a:cubicBezTo>
                  <a:cubicBezTo>
                    <a:pt x="2586" y="3061"/>
                    <a:pt x="2586" y="3061"/>
                    <a:pt x="2586" y="3045"/>
                  </a:cubicBezTo>
                  <a:cubicBezTo>
                    <a:pt x="2586" y="3030"/>
                    <a:pt x="2571" y="3030"/>
                    <a:pt x="2571" y="3014"/>
                  </a:cubicBezTo>
                  <a:lnTo>
                    <a:pt x="2571" y="3014"/>
                  </a:lnTo>
                  <a:cubicBezTo>
                    <a:pt x="2581" y="3024"/>
                    <a:pt x="2590" y="3029"/>
                    <a:pt x="2597" y="3029"/>
                  </a:cubicBezTo>
                  <a:cubicBezTo>
                    <a:pt x="2624" y="3029"/>
                    <a:pt x="2633" y="2964"/>
                    <a:pt x="2633" y="2842"/>
                  </a:cubicBezTo>
                  <a:cubicBezTo>
                    <a:pt x="2665" y="2716"/>
                    <a:pt x="2696" y="2591"/>
                    <a:pt x="2712" y="2450"/>
                  </a:cubicBezTo>
                  <a:cubicBezTo>
                    <a:pt x="2759" y="2262"/>
                    <a:pt x="2790" y="2058"/>
                    <a:pt x="2822" y="1870"/>
                  </a:cubicBezTo>
                  <a:cubicBezTo>
                    <a:pt x="2884" y="1400"/>
                    <a:pt x="2947" y="945"/>
                    <a:pt x="3010" y="491"/>
                  </a:cubicBezTo>
                  <a:cubicBezTo>
                    <a:pt x="3025" y="397"/>
                    <a:pt x="2978" y="318"/>
                    <a:pt x="2916" y="287"/>
                  </a:cubicBezTo>
                  <a:cubicBezTo>
                    <a:pt x="2916" y="208"/>
                    <a:pt x="2884" y="146"/>
                    <a:pt x="2790" y="114"/>
                  </a:cubicBezTo>
                  <a:cubicBezTo>
                    <a:pt x="2538" y="30"/>
                    <a:pt x="2258" y="0"/>
                    <a:pt x="19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solidFill>
                <a:schemeClr val="accent6"/>
              </a:solidFill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algn="l">
                <a:buClr>
                  <a:srgbClr val="000000"/>
                </a:buClr>
                <a:buSzPts val="1400"/>
              </a:pPr>
              <a:endParaRPr sz="3733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2061;p1">
              <a:extLst>
                <a:ext uri="{FF2B5EF4-FFF2-40B4-BE49-F238E27FC236}">
                  <a16:creationId xmlns:a16="http://schemas.microsoft.com/office/drawing/2014/main" id="{68EF7272-73A8-F61C-8272-2E24B0B8CF67}"/>
                </a:ext>
              </a:extLst>
            </p:cNvPr>
            <p:cNvSpPr/>
            <p:nvPr/>
          </p:nvSpPr>
          <p:spPr>
            <a:xfrm>
              <a:off x="2810950" y="1436725"/>
              <a:ext cx="614850" cy="1230900"/>
            </a:xfrm>
            <a:custGeom>
              <a:avLst/>
              <a:gdLst/>
              <a:ahLst/>
              <a:cxnLst/>
              <a:rect l="l" t="t" r="r" b="b"/>
              <a:pathLst>
                <a:path w="24594" h="49236" extrusionOk="0">
                  <a:moveTo>
                    <a:pt x="15326" y="412"/>
                  </a:moveTo>
                  <a:cubicBezTo>
                    <a:pt x="15768" y="412"/>
                    <a:pt x="16206" y="458"/>
                    <a:pt x="16615" y="537"/>
                  </a:cubicBezTo>
                  <a:cubicBezTo>
                    <a:pt x="18339" y="882"/>
                    <a:pt x="19922" y="1885"/>
                    <a:pt x="21098" y="3186"/>
                  </a:cubicBezTo>
                  <a:cubicBezTo>
                    <a:pt x="22462" y="4706"/>
                    <a:pt x="23136" y="6571"/>
                    <a:pt x="22509" y="8593"/>
                  </a:cubicBezTo>
                  <a:cubicBezTo>
                    <a:pt x="21897" y="10568"/>
                    <a:pt x="20330" y="12026"/>
                    <a:pt x="18668" y="13155"/>
                  </a:cubicBezTo>
                  <a:cubicBezTo>
                    <a:pt x="18532" y="13261"/>
                    <a:pt x="18557" y="13500"/>
                    <a:pt x="18745" y="13500"/>
                  </a:cubicBezTo>
                  <a:cubicBezTo>
                    <a:pt x="18750" y="13500"/>
                    <a:pt x="18756" y="13500"/>
                    <a:pt x="18762" y="13499"/>
                  </a:cubicBezTo>
                  <a:cubicBezTo>
                    <a:pt x="19609" y="14079"/>
                    <a:pt x="19766" y="14565"/>
                    <a:pt x="19233" y="14941"/>
                  </a:cubicBezTo>
                  <a:cubicBezTo>
                    <a:pt x="19076" y="15145"/>
                    <a:pt x="18857" y="15271"/>
                    <a:pt x="18590" y="15318"/>
                  </a:cubicBezTo>
                  <a:cubicBezTo>
                    <a:pt x="18433" y="15365"/>
                    <a:pt x="18418" y="15553"/>
                    <a:pt x="18543" y="15631"/>
                  </a:cubicBezTo>
                  <a:cubicBezTo>
                    <a:pt x="20016" y="16650"/>
                    <a:pt x="21035" y="17904"/>
                    <a:pt x="19969" y="19691"/>
                  </a:cubicBezTo>
                  <a:cubicBezTo>
                    <a:pt x="19267" y="20878"/>
                    <a:pt x="18013" y="21972"/>
                    <a:pt x="16615" y="21972"/>
                  </a:cubicBezTo>
                  <a:cubicBezTo>
                    <a:pt x="16297" y="21972"/>
                    <a:pt x="15971" y="21916"/>
                    <a:pt x="15643" y="21791"/>
                  </a:cubicBezTo>
                  <a:cubicBezTo>
                    <a:pt x="15633" y="21786"/>
                    <a:pt x="15624" y="21784"/>
                    <a:pt x="15614" y="21784"/>
                  </a:cubicBezTo>
                  <a:cubicBezTo>
                    <a:pt x="15562" y="21784"/>
                    <a:pt x="15518" y="21848"/>
                    <a:pt x="15518" y="21901"/>
                  </a:cubicBezTo>
                  <a:cubicBezTo>
                    <a:pt x="15424" y="21916"/>
                    <a:pt x="15330" y="22010"/>
                    <a:pt x="15408" y="22120"/>
                  </a:cubicBezTo>
                  <a:cubicBezTo>
                    <a:pt x="15753" y="22606"/>
                    <a:pt x="15643" y="22920"/>
                    <a:pt x="15236" y="23296"/>
                  </a:cubicBezTo>
                  <a:cubicBezTo>
                    <a:pt x="14982" y="23540"/>
                    <a:pt x="14734" y="23643"/>
                    <a:pt x="14459" y="23643"/>
                  </a:cubicBezTo>
                  <a:cubicBezTo>
                    <a:pt x="14274" y="23643"/>
                    <a:pt x="14076" y="23597"/>
                    <a:pt x="13856" y="23515"/>
                  </a:cubicBezTo>
                  <a:cubicBezTo>
                    <a:pt x="13840" y="23508"/>
                    <a:pt x="13824" y="23505"/>
                    <a:pt x="13807" y="23505"/>
                  </a:cubicBezTo>
                  <a:cubicBezTo>
                    <a:pt x="13713" y="23505"/>
                    <a:pt x="13628" y="23610"/>
                    <a:pt x="13668" y="23703"/>
                  </a:cubicBezTo>
                  <a:cubicBezTo>
                    <a:pt x="13872" y="24315"/>
                    <a:pt x="13715" y="24910"/>
                    <a:pt x="13151" y="25286"/>
                  </a:cubicBezTo>
                  <a:cubicBezTo>
                    <a:pt x="13041" y="25365"/>
                    <a:pt x="13057" y="25553"/>
                    <a:pt x="13198" y="25600"/>
                  </a:cubicBezTo>
                  <a:cubicBezTo>
                    <a:pt x="13919" y="25788"/>
                    <a:pt x="14060" y="26258"/>
                    <a:pt x="13606" y="27058"/>
                  </a:cubicBezTo>
                  <a:cubicBezTo>
                    <a:pt x="13512" y="27120"/>
                    <a:pt x="13480" y="27277"/>
                    <a:pt x="13606" y="27324"/>
                  </a:cubicBezTo>
                  <a:cubicBezTo>
                    <a:pt x="13684" y="27449"/>
                    <a:pt x="13778" y="27575"/>
                    <a:pt x="13856" y="27700"/>
                  </a:cubicBezTo>
                  <a:cubicBezTo>
                    <a:pt x="13792" y="27705"/>
                    <a:pt x="13728" y="27707"/>
                    <a:pt x="13664" y="27707"/>
                  </a:cubicBezTo>
                  <a:cubicBezTo>
                    <a:pt x="13510" y="27707"/>
                    <a:pt x="13358" y="27696"/>
                    <a:pt x="13214" y="27685"/>
                  </a:cubicBezTo>
                  <a:cubicBezTo>
                    <a:pt x="13026" y="27434"/>
                    <a:pt x="12963" y="27120"/>
                    <a:pt x="13135" y="26838"/>
                  </a:cubicBezTo>
                  <a:cubicBezTo>
                    <a:pt x="13198" y="26744"/>
                    <a:pt x="13120" y="26619"/>
                    <a:pt x="13026" y="26619"/>
                  </a:cubicBezTo>
                  <a:cubicBezTo>
                    <a:pt x="12602" y="26619"/>
                    <a:pt x="12132" y="26540"/>
                    <a:pt x="11866" y="26164"/>
                  </a:cubicBezTo>
                  <a:cubicBezTo>
                    <a:pt x="11662" y="25851"/>
                    <a:pt x="11740" y="25522"/>
                    <a:pt x="11850" y="25192"/>
                  </a:cubicBezTo>
                  <a:cubicBezTo>
                    <a:pt x="11881" y="25130"/>
                    <a:pt x="11834" y="25083"/>
                    <a:pt x="11787" y="25067"/>
                  </a:cubicBezTo>
                  <a:cubicBezTo>
                    <a:pt x="11803" y="25004"/>
                    <a:pt x="11787" y="24942"/>
                    <a:pt x="11709" y="24942"/>
                  </a:cubicBezTo>
                  <a:cubicBezTo>
                    <a:pt x="11587" y="24951"/>
                    <a:pt x="11466" y="24955"/>
                    <a:pt x="11347" y="24955"/>
                  </a:cubicBezTo>
                  <a:cubicBezTo>
                    <a:pt x="10046" y="24955"/>
                    <a:pt x="8949" y="24397"/>
                    <a:pt x="8417" y="23076"/>
                  </a:cubicBezTo>
                  <a:cubicBezTo>
                    <a:pt x="7885" y="21760"/>
                    <a:pt x="8261" y="20615"/>
                    <a:pt x="8872" y="19409"/>
                  </a:cubicBezTo>
                  <a:cubicBezTo>
                    <a:pt x="8927" y="19312"/>
                    <a:pt x="8848" y="19215"/>
                    <a:pt x="8765" y="19215"/>
                  </a:cubicBezTo>
                  <a:cubicBezTo>
                    <a:pt x="8753" y="19215"/>
                    <a:pt x="8742" y="19217"/>
                    <a:pt x="8731" y="19220"/>
                  </a:cubicBezTo>
                  <a:lnTo>
                    <a:pt x="8715" y="19220"/>
                  </a:lnTo>
                  <a:cubicBezTo>
                    <a:pt x="8190" y="19359"/>
                    <a:pt x="7701" y="19594"/>
                    <a:pt x="7163" y="19594"/>
                  </a:cubicBezTo>
                  <a:cubicBezTo>
                    <a:pt x="7091" y="19594"/>
                    <a:pt x="7018" y="19590"/>
                    <a:pt x="6944" y="19581"/>
                  </a:cubicBezTo>
                  <a:cubicBezTo>
                    <a:pt x="6286" y="19518"/>
                    <a:pt x="5643" y="18954"/>
                    <a:pt x="5251" y="18421"/>
                  </a:cubicBezTo>
                  <a:cubicBezTo>
                    <a:pt x="4358" y="17183"/>
                    <a:pt x="4969" y="15976"/>
                    <a:pt x="5910" y="15035"/>
                  </a:cubicBezTo>
                  <a:cubicBezTo>
                    <a:pt x="5941" y="14988"/>
                    <a:pt x="5957" y="14941"/>
                    <a:pt x="5957" y="14894"/>
                  </a:cubicBezTo>
                  <a:cubicBezTo>
                    <a:pt x="6046" y="14820"/>
                    <a:pt x="5965" y="14674"/>
                    <a:pt x="5849" y="14674"/>
                  </a:cubicBezTo>
                  <a:cubicBezTo>
                    <a:pt x="5843" y="14674"/>
                    <a:pt x="5837" y="14674"/>
                    <a:pt x="5831" y="14675"/>
                  </a:cubicBezTo>
                  <a:cubicBezTo>
                    <a:pt x="5155" y="14820"/>
                    <a:pt x="4444" y="15024"/>
                    <a:pt x="3751" y="15024"/>
                  </a:cubicBezTo>
                  <a:cubicBezTo>
                    <a:pt x="3320" y="15024"/>
                    <a:pt x="2896" y="14945"/>
                    <a:pt x="2493" y="14722"/>
                  </a:cubicBezTo>
                  <a:cubicBezTo>
                    <a:pt x="1536" y="14189"/>
                    <a:pt x="909" y="13123"/>
                    <a:pt x="737" y="12057"/>
                  </a:cubicBezTo>
                  <a:cubicBezTo>
                    <a:pt x="447" y="10329"/>
                    <a:pt x="1633" y="8513"/>
                    <a:pt x="3324" y="8513"/>
                  </a:cubicBezTo>
                  <a:cubicBezTo>
                    <a:pt x="3642" y="8513"/>
                    <a:pt x="3979" y="8577"/>
                    <a:pt x="4326" y="8719"/>
                  </a:cubicBezTo>
                  <a:cubicBezTo>
                    <a:pt x="4350" y="8728"/>
                    <a:pt x="4372" y="8733"/>
                    <a:pt x="4392" y="8733"/>
                  </a:cubicBezTo>
                  <a:cubicBezTo>
                    <a:pt x="4535" y="8733"/>
                    <a:pt x="4595" y="8515"/>
                    <a:pt x="4499" y="8405"/>
                  </a:cubicBezTo>
                  <a:cubicBezTo>
                    <a:pt x="3792" y="7577"/>
                    <a:pt x="4486" y="6694"/>
                    <a:pt x="5242" y="6694"/>
                  </a:cubicBezTo>
                  <a:cubicBezTo>
                    <a:pt x="5560" y="6694"/>
                    <a:pt x="5888" y="6850"/>
                    <a:pt x="6129" y="7230"/>
                  </a:cubicBezTo>
                  <a:cubicBezTo>
                    <a:pt x="6173" y="7299"/>
                    <a:pt x="6237" y="7327"/>
                    <a:pt x="6298" y="7327"/>
                  </a:cubicBezTo>
                  <a:cubicBezTo>
                    <a:pt x="6432" y="7327"/>
                    <a:pt x="6560" y="7192"/>
                    <a:pt x="6474" y="7042"/>
                  </a:cubicBezTo>
                  <a:cubicBezTo>
                    <a:pt x="6458" y="6994"/>
                    <a:pt x="6427" y="6963"/>
                    <a:pt x="6411" y="6932"/>
                  </a:cubicBezTo>
                  <a:cubicBezTo>
                    <a:pt x="6411" y="6900"/>
                    <a:pt x="6411" y="6853"/>
                    <a:pt x="6395" y="6822"/>
                  </a:cubicBezTo>
                  <a:cubicBezTo>
                    <a:pt x="5706" y="5208"/>
                    <a:pt x="5580" y="3264"/>
                    <a:pt x="6881" y="1900"/>
                  </a:cubicBezTo>
                  <a:cubicBezTo>
                    <a:pt x="7510" y="1256"/>
                    <a:pt x="8318" y="927"/>
                    <a:pt x="9112" y="927"/>
                  </a:cubicBezTo>
                  <a:cubicBezTo>
                    <a:pt x="10000" y="927"/>
                    <a:pt x="10871" y="1339"/>
                    <a:pt x="11458" y="2182"/>
                  </a:cubicBezTo>
                  <a:cubicBezTo>
                    <a:pt x="11508" y="2249"/>
                    <a:pt x="11588" y="2289"/>
                    <a:pt x="11664" y="2289"/>
                  </a:cubicBezTo>
                  <a:cubicBezTo>
                    <a:pt x="11732" y="2289"/>
                    <a:pt x="11797" y="2257"/>
                    <a:pt x="11834" y="2182"/>
                  </a:cubicBezTo>
                  <a:cubicBezTo>
                    <a:pt x="12490" y="871"/>
                    <a:pt x="13925" y="412"/>
                    <a:pt x="15326" y="412"/>
                  </a:cubicBezTo>
                  <a:close/>
                  <a:moveTo>
                    <a:pt x="9703" y="36133"/>
                  </a:moveTo>
                  <a:cubicBezTo>
                    <a:pt x="10048" y="36368"/>
                    <a:pt x="10439" y="36541"/>
                    <a:pt x="10831" y="36635"/>
                  </a:cubicBezTo>
                  <a:cubicBezTo>
                    <a:pt x="10659" y="36697"/>
                    <a:pt x="10486" y="36744"/>
                    <a:pt x="10314" y="36791"/>
                  </a:cubicBezTo>
                  <a:cubicBezTo>
                    <a:pt x="10220" y="36823"/>
                    <a:pt x="10189" y="36901"/>
                    <a:pt x="10189" y="36979"/>
                  </a:cubicBezTo>
                  <a:cubicBezTo>
                    <a:pt x="10189" y="36995"/>
                    <a:pt x="10173" y="37011"/>
                    <a:pt x="10173" y="37026"/>
                  </a:cubicBezTo>
                  <a:cubicBezTo>
                    <a:pt x="10142" y="37230"/>
                    <a:pt x="10142" y="37434"/>
                    <a:pt x="10173" y="37638"/>
                  </a:cubicBezTo>
                  <a:cubicBezTo>
                    <a:pt x="9906" y="37559"/>
                    <a:pt x="9656" y="37481"/>
                    <a:pt x="9405" y="37371"/>
                  </a:cubicBezTo>
                  <a:cubicBezTo>
                    <a:pt x="9452" y="37183"/>
                    <a:pt x="9499" y="36995"/>
                    <a:pt x="9546" y="36807"/>
                  </a:cubicBezTo>
                  <a:cubicBezTo>
                    <a:pt x="9609" y="36588"/>
                    <a:pt x="9656" y="36368"/>
                    <a:pt x="9703" y="36133"/>
                  </a:cubicBezTo>
                  <a:close/>
                  <a:moveTo>
                    <a:pt x="9389" y="37434"/>
                  </a:moveTo>
                  <a:cubicBezTo>
                    <a:pt x="9640" y="37575"/>
                    <a:pt x="9906" y="37669"/>
                    <a:pt x="10189" y="37748"/>
                  </a:cubicBezTo>
                  <a:cubicBezTo>
                    <a:pt x="10298" y="38343"/>
                    <a:pt x="10643" y="38876"/>
                    <a:pt x="11160" y="39221"/>
                  </a:cubicBezTo>
                  <a:cubicBezTo>
                    <a:pt x="10408" y="39111"/>
                    <a:pt x="9734" y="38845"/>
                    <a:pt x="9091" y="38422"/>
                  </a:cubicBezTo>
                  <a:cubicBezTo>
                    <a:pt x="9201" y="38108"/>
                    <a:pt x="9295" y="37779"/>
                    <a:pt x="9389" y="37434"/>
                  </a:cubicBezTo>
                  <a:close/>
                  <a:moveTo>
                    <a:pt x="15238" y="25762"/>
                  </a:moveTo>
                  <a:cubicBezTo>
                    <a:pt x="16297" y="25762"/>
                    <a:pt x="17372" y="25921"/>
                    <a:pt x="17462" y="27026"/>
                  </a:cubicBezTo>
                  <a:cubicBezTo>
                    <a:pt x="17477" y="27058"/>
                    <a:pt x="17477" y="27073"/>
                    <a:pt x="17493" y="27089"/>
                  </a:cubicBezTo>
                  <a:cubicBezTo>
                    <a:pt x="17462" y="28860"/>
                    <a:pt x="17728" y="30663"/>
                    <a:pt x="17963" y="32403"/>
                  </a:cubicBezTo>
                  <a:cubicBezTo>
                    <a:pt x="18214" y="34268"/>
                    <a:pt x="18574" y="36117"/>
                    <a:pt x="19170" y="37904"/>
                  </a:cubicBezTo>
                  <a:cubicBezTo>
                    <a:pt x="20142" y="40835"/>
                    <a:pt x="21725" y="43594"/>
                    <a:pt x="24123" y="45600"/>
                  </a:cubicBezTo>
                  <a:cubicBezTo>
                    <a:pt x="21756" y="47904"/>
                    <a:pt x="18198" y="48657"/>
                    <a:pt x="14985" y="48798"/>
                  </a:cubicBezTo>
                  <a:cubicBezTo>
                    <a:pt x="14711" y="48809"/>
                    <a:pt x="14438" y="48815"/>
                    <a:pt x="14168" y="48815"/>
                  </a:cubicBezTo>
                  <a:cubicBezTo>
                    <a:pt x="10973" y="48815"/>
                    <a:pt x="8033" y="48025"/>
                    <a:pt x="5533" y="45930"/>
                  </a:cubicBezTo>
                  <a:lnTo>
                    <a:pt x="5549" y="45930"/>
                  </a:lnTo>
                  <a:cubicBezTo>
                    <a:pt x="5643" y="45773"/>
                    <a:pt x="5753" y="45616"/>
                    <a:pt x="5847" y="45459"/>
                  </a:cubicBezTo>
                  <a:cubicBezTo>
                    <a:pt x="6395" y="46071"/>
                    <a:pt x="7101" y="46494"/>
                    <a:pt x="7932" y="46588"/>
                  </a:cubicBezTo>
                  <a:cubicBezTo>
                    <a:pt x="7935" y="46590"/>
                    <a:pt x="7938" y="46590"/>
                    <a:pt x="7941" y="46590"/>
                  </a:cubicBezTo>
                  <a:cubicBezTo>
                    <a:pt x="7966" y="46590"/>
                    <a:pt x="7973" y="46541"/>
                    <a:pt x="7932" y="46541"/>
                  </a:cubicBezTo>
                  <a:cubicBezTo>
                    <a:pt x="7132" y="46384"/>
                    <a:pt x="6411" y="46024"/>
                    <a:pt x="5863" y="45428"/>
                  </a:cubicBezTo>
                  <a:cubicBezTo>
                    <a:pt x="6035" y="45161"/>
                    <a:pt x="6192" y="44911"/>
                    <a:pt x="6348" y="44644"/>
                  </a:cubicBezTo>
                  <a:cubicBezTo>
                    <a:pt x="7399" y="45569"/>
                    <a:pt x="8637" y="46353"/>
                    <a:pt x="10079" y="46400"/>
                  </a:cubicBezTo>
                  <a:cubicBezTo>
                    <a:pt x="10126" y="46400"/>
                    <a:pt x="10126" y="46337"/>
                    <a:pt x="10079" y="46337"/>
                  </a:cubicBezTo>
                  <a:cubicBezTo>
                    <a:pt x="8621" y="46243"/>
                    <a:pt x="7493" y="45459"/>
                    <a:pt x="6380" y="44597"/>
                  </a:cubicBezTo>
                  <a:cubicBezTo>
                    <a:pt x="6521" y="44346"/>
                    <a:pt x="6678" y="44080"/>
                    <a:pt x="6819" y="43829"/>
                  </a:cubicBezTo>
                  <a:cubicBezTo>
                    <a:pt x="7085" y="44033"/>
                    <a:pt x="7712" y="44284"/>
                    <a:pt x="7885" y="44378"/>
                  </a:cubicBezTo>
                  <a:cubicBezTo>
                    <a:pt x="8543" y="44707"/>
                    <a:pt x="9232" y="45005"/>
                    <a:pt x="9938" y="45256"/>
                  </a:cubicBezTo>
                  <a:cubicBezTo>
                    <a:pt x="9943" y="45257"/>
                    <a:pt x="9948" y="45258"/>
                    <a:pt x="9952" y="45258"/>
                  </a:cubicBezTo>
                  <a:cubicBezTo>
                    <a:pt x="9988" y="45258"/>
                    <a:pt x="9995" y="45207"/>
                    <a:pt x="9954" y="45193"/>
                  </a:cubicBezTo>
                  <a:cubicBezTo>
                    <a:pt x="9342" y="44958"/>
                    <a:pt x="8715" y="44691"/>
                    <a:pt x="8120" y="44393"/>
                  </a:cubicBezTo>
                  <a:cubicBezTo>
                    <a:pt x="7853" y="44268"/>
                    <a:pt x="7587" y="44127"/>
                    <a:pt x="7336" y="43986"/>
                  </a:cubicBezTo>
                  <a:cubicBezTo>
                    <a:pt x="7258" y="43955"/>
                    <a:pt x="6991" y="43813"/>
                    <a:pt x="6850" y="43751"/>
                  </a:cubicBezTo>
                  <a:cubicBezTo>
                    <a:pt x="7022" y="43453"/>
                    <a:pt x="7179" y="43155"/>
                    <a:pt x="7320" y="42842"/>
                  </a:cubicBezTo>
                  <a:cubicBezTo>
                    <a:pt x="8464" y="43547"/>
                    <a:pt x="9703" y="44002"/>
                    <a:pt x="11019" y="44237"/>
                  </a:cubicBezTo>
                  <a:cubicBezTo>
                    <a:pt x="11051" y="44237"/>
                    <a:pt x="11066" y="44190"/>
                    <a:pt x="11035" y="44174"/>
                  </a:cubicBezTo>
                  <a:cubicBezTo>
                    <a:pt x="9718" y="43923"/>
                    <a:pt x="8511" y="43453"/>
                    <a:pt x="7352" y="42795"/>
                  </a:cubicBezTo>
                  <a:cubicBezTo>
                    <a:pt x="7524" y="42450"/>
                    <a:pt x="7681" y="42089"/>
                    <a:pt x="7853" y="41744"/>
                  </a:cubicBezTo>
                  <a:cubicBezTo>
                    <a:pt x="8606" y="42277"/>
                    <a:pt x="9530" y="42591"/>
                    <a:pt x="10439" y="42748"/>
                  </a:cubicBezTo>
                  <a:cubicBezTo>
                    <a:pt x="10445" y="42749"/>
                    <a:pt x="10449" y="42750"/>
                    <a:pt x="10454" y="42750"/>
                  </a:cubicBezTo>
                  <a:cubicBezTo>
                    <a:pt x="10489" y="42750"/>
                    <a:pt x="10497" y="42701"/>
                    <a:pt x="10455" y="42701"/>
                  </a:cubicBezTo>
                  <a:cubicBezTo>
                    <a:pt x="9515" y="42513"/>
                    <a:pt x="8700" y="42152"/>
                    <a:pt x="7869" y="41713"/>
                  </a:cubicBezTo>
                  <a:cubicBezTo>
                    <a:pt x="8010" y="41384"/>
                    <a:pt x="8151" y="41055"/>
                    <a:pt x="8276" y="40726"/>
                  </a:cubicBezTo>
                  <a:cubicBezTo>
                    <a:pt x="9044" y="41368"/>
                    <a:pt x="9969" y="41760"/>
                    <a:pt x="10957" y="41917"/>
                  </a:cubicBezTo>
                  <a:cubicBezTo>
                    <a:pt x="11004" y="41917"/>
                    <a:pt x="11019" y="41854"/>
                    <a:pt x="10972" y="41839"/>
                  </a:cubicBezTo>
                  <a:cubicBezTo>
                    <a:pt x="9969" y="41682"/>
                    <a:pt x="9091" y="41274"/>
                    <a:pt x="8292" y="40679"/>
                  </a:cubicBezTo>
                  <a:cubicBezTo>
                    <a:pt x="8433" y="40349"/>
                    <a:pt x="8559" y="40036"/>
                    <a:pt x="8668" y="39707"/>
                  </a:cubicBezTo>
                  <a:cubicBezTo>
                    <a:pt x="10095" y="40459"/>
                    <a:pt x="11631" y="40867"/>
                    <a:pt x="13229" y="40914"/>
                  </a:cubicBezTo>
                  <a:cubicBezTo>
                    <a:pt x="13276" y="40914"/>
                    <a:pt x="13276" y="40851"/>
                    <a:pt x="13229" y="40851"/>
                  </a:cubicBezTo>
                  <a:cubicBezTo>
                    <a:pt x="11631" y="40773"/>
                    <a:pt x="10142" y="40381"/>
                    <a:pt x="8700" y="39660"/>
                  </a:cubicBezTo>
                  <a:lnTo>
                    <a:pt x="8684" y="39660"/>
                  </a:lnTo>
                  <a:cubicBezTo>
                    <a:pt x="8825" y="39268"/>
                    <a:pt x="8966" y="38876"/>
                    <a:pt x="9076" y="38484"/>
                  </a:cubicBezTo>
                  <a:cubicBezTo>
                    <a:pt x="9750" y="38939"/>
                    <a:pt x="10486" y="39221"/>
                    <a:pt x="11302" y="39299"/>
                  </a:cubicBezTo>
                  <a:cubicBezTo>
                    <a:pt x="11584" y="39456"/>
                    <a:pt x="11897" y="39566"/>
                    <a:pt x="12242" y="39581"/>
                  </a:cubicBezTo>
                  <a:cubicBezTo>
                    <a:pt x="12252" y="39583"/>
                    <a:pt x="12262" y="39584"/>
                    <a:pt x="12272" y="39584"/>
                  </a:cubicBezTo>
                  <a:cubicBezTo>
                    <a:pt x="12336" y="39584"/>
                    <a:pt x="12387" y="39542"/>
                    <a:pt x="12414" y="39487"/>
                  </a:cubicBezTo>
                  <a:cubicBezTo>
                    <a:pt x="12446" y="39487"/>
                    <a:pt x="12461" y="39456"/>
                    <a:pt x="12477" y="39425"/>
                  </a:cubicBezTo>
                  <a:cubicBezTo>
                    <a:pt x="12979" y="38578"/>
                    <a:pt x="13574" y="37795"/>
                    <a:pt x="14123" y="36964"/>
                  </a:cubicBezTo>
                  <a:cubicBezTo>
                    <a:pt x="14123" y="36964"/>
                    <a:pt x="14123" y="36964"/>
                    <a:pt x="14139" y="36948"/>
                  </a:cubicBezTo>
                  <a:cubicBezTo>
                    <a:pt x="14323" y="36856"/>
                    <a:pt x="14297" y="36509"/>
                    <a:pt x="14060" y="36509"/>
                  </a:cubicBezTo>
                  <a:cubicBezTo>
                    <a:pt x="14055" y="36509"/>
                    <a:pt x="14050" y="36509"/>
                    <a:pt x="14045" y="36509"/>
                  </a:cubicBezTo>
                  <a:cubicBezTo>
                    <a:pt x="14028" y="36511"/>
                    <a:pt x="14013" y="36511"/>
                    <a:pt x="13997" y="36511"/>
                  </a:cubicBezTo>
                  <a:cubicBezTo>
                    <a:pt x="13830" y="36511"/>
                    <a:pt x="13689" y="36436"/>
                    <a:pt x="13574" y="36321"/>
                  </a:cubicBezTo>
                  <a:cubicBezTo>
                    <a:pt x="13449" y="36180"/>
                    <a:pt x="13418" y="36008"/>
                    <a:pt x="13308" y="35867"/>
                  </a:cubicBezTo>
                  <a:cubicBezTo>
                    <a:pt x="13285" y="35822"/>
                    <a:pt x="13245" y="35802"/>
                    <a:pt x="13204" y="35802"/>
                  </a:cubicBezTo>
                  <a:cubicBezTo>
                    <a:pt x="13159" y="35802"/>
                    <a:pt x="13113" y="35826"/>
                    <a:pt x="13088" y="35867"/>
                  </a:cubicBezTo>
                  <a:cubicBezTo>
                    <a:pt x="13073" y="35867"/>
                    <a:pt x="13073" y="35882"/>
                    <a:pt x="13073" y="35898"/>
                  </a:cubicBezTo>
                  <a:lnTo>
                    <a:pt x="13041" y="35898"/>
                  </a:lnTo>
                  <a:cubicBezTo>
                    <a:pt x="12336" y="36117"/>
                    <a:pt x="11662" y="36368"/>
                    <a:pt x="10957" y="36603"/>
                  </a:cubicBezTo>
                  <a:cubicBezTo>
                    <a:pt x="10518" y="36509"/>
                    <a:pt x="10110" y="36337"/>
                    <a:pt x="9718" y="36086"/>
                  </a:cubicBezTo>
                  <a:cubicBezTo>
                    <a:pt x="9797" y="35741"/>
                    <a:pt x="9875" y="35396"/>
                    <a:pt x="9938" y="35052"/>
                  </a:cubicBezTo>
                  <a:cubicBezTo>
                    <a:pt x="10675" y="35381"/>
                    <a:pt x="11474" y="35553"/>
                    <a:pt x="12289" y="35584"/>
                  </a:cubicBezTo>
                  <a:cubicBezTo>
                    <a:pt x="12320" y="35584"/>
                    <a:pt x="12320" y="35522"/>
                    <a:pt x="12289" y="35522"/>
                  </a:cubicBezTo>
                  <a:cubicBezTo>
                    <a:pt x="11474" y="35475"/>
                    <a:pt x="10690" y="35302"/>
                    <a:pt x="9938" y="35005"/>
                  </a:cubicBezTo>
                  <a:cubicBezTo>
                    <a:pt x="10016" y="34613"/>
                    <a:pt x="10079" y="34236"/>
                    <a:pt x="10142" y="33860"/>
                  </a:cubicBezTo>
                  <a:cubicBezTo>
                    <a:pt x="10706" y="34174"/>
                    <a:pt x="11396" y="34331"/>
                    <a:pt x="12038" y="34425"/>
                  </a:cubicBezTo>
                  <a:cubicBezTo>
                    <a:pt x="12070" y="34425"/>
                    <a:pt x="12085" y="34362"/>
                    <a:pt x="12038" y="34346"/>
                  </a:cubicBezTo>
                  <a:cubicBezTo>
                    <a:pt x="11364" y="34252"/>
                    <a:pt x="10784" y="34033"/>
                    <a:pt x="10142" y="33813"/>
                  </a:cubicBezTo>
                  <a:cubicBezTo>
                    <a:pt x="10204" y="33453"/>
                    <a:pt x="10251" y="33092"/>
                    <a:pt x="10283" y="32732"/>
                  </a:cubicBezTo>
                  <a:cubicBezTo>
                    <a:pt x="10925" y="33030"/>
                    <a:pt x="11584" y="33202"/>
                    <a:pt x="12289" y="33265"/>
                  </a:cubicBezTo>
                  <a:cubicBezTo>
                    <a:pt x="12336" y="33265"/>
                    <a:pt x="12320" y="33202"/>
                    <a:pt x="12289" y="33202"/>
                  </a:cubicBezTo>
                  <a:cubicBezTo>
                    <a:pt x="11584" y="33124"/>
                    <a:pt x="10925" y="32951"/>
                    <a:pt x="10298" y="32685"/>
                  </a:cubicBezTo>
                  <a:cubicBezTo>
                    <a:pt x="10330" y="32324"/>
                    <a:pt x="10361" y="31964"/>
                    <a:pt x="10377" y="31603"/>
                  </a:cubicBezTo>
                  <a:cubicBezTo>
                    <a:pt x="10856" y="31877"/>
                    <a:pt x="11384" y="32020"/>
                    <a:pt x="11928" y="32020"/>
                  </a:cubicBezTo>
                  <a:cubicBezTo>
                    <a:pt x="12006" y="32020"/>
                    <a:pt x="12085" y="32017"/>
                    <a:pt x="12164" y="32011"/>
                  </a:cubicBezTo>
                  <a:cubicBezTo>
                    <a:pt x="12195" y="32011"/>
                    <a:pt x="12195" y="31948"/>
                    <a:pt x="12164" y="31948"/>
                  </a:cubicBezTo>
                  <a:cubicBezTo>
                    <a:pt x="12105" y="31951"/>
                    <a:pt x="12047" y="31952"/>
                    <a:pt x="11989" y="31952"/>
                  </a:cubicBezTo>
                  <a:cubicBezTo>
                    <a:pt x="11415" y="31952"/>
                    <a:pt x="10891" y="31811"/>
                    <a:pt x="10392" y="31540"/>
                  </a:cubicBezTo>
                  <a:cubicBezTo>
                    <a:pt x="10408" y="31164"/>
                    <a:pt x="10424" y="30772"/>
                    <a:pt x="10424" y="30396"/>
                  </a:cubicBezTo>
                  <a:cubicBezTo>
                    <a:pt x="11325" y="30770"/>
                    <a:pt x="12270" y="30974"/>
                    <a:pt x="13239" y="30974"/>
                  </a:cubicBezTo>
                  <a:cubicBezTo>
                    <a:pt x="13449" y="30974"/>
                    <a:pt x="13660" y="30964"/>
                    <a:pt x="13872" y="30945"/>
                  </a:cubicBezTo>
                  <a:cubicBezTo>
                    <a:pt x="13903" y="30929"/>
                    <a:pt x="13903" y="30882"/>
                    <a:pt x="13872" y="30882"/>
                  </a:cubicBezTo>
                  <a:cubicBezTo>
                    <a:pt x="13736" y="30887"/>
                    <a:pt x="13600" y="30890"/>
                    <a:pt x="13466" y="30890"/>
                  </a:cubicBezTo>
                  <a:cubicBezTo>
                    <a:pt x="12410" y="30890"/>
                    <a:pt x="11411" y="30723"/>
                    <a:pt x="10424" y="30334"/>
                  </a:cubicBezTo>
                  <a:cubicBezTo>
                    <a:pt x="10424" y="29942"/>
                    <a:pt x="10424" y="29550"/>
                    <a:pt x="10392" y="29158"/>
                  </a:cubicBezTo>
                  <a:lnTo>
                    <a:pt x="10392" y="29158"/>
                  </a:lnTo>
                  <a:cubicBezTo>
                    <a:pt x="11035" y="29503"/>
                    <a:pt x="11693" y="29738"/>
                    <a:pt x="12414" y="29848"/>
                  </a:cubicBezTo>
                  <a:cubicBezTo>
                    <a:pt x="12418" y="29849"/>
                    <a:pt x="12421" y="29850"/>
                    <a:pt x="12424" y="29850"/>
                  </a:cubicBezTo>
                  <a:cubicBezTo>
                    <a:pt x="12448" y="29850"/>
                    <a:pt x="12456" y="29801"/>
                    <a:pt x="12414" y="29801"/>
                  </a:cubicBezTo>
                  <a:cubicBezTo>
                    <a:pt x="11709" y="29660"/>
                    <a:pt x="11035" y="29440"/>
                    <a:pt x="10392" y="29111"/>
                  </a:cubicBezTo>
                  <a:cubicBezTo>
                    <a:pt x="10361" y="28688"/>
                    <a:pt x="10314" y="28249"/>
                    <a:pt x="10267" y="27841"/>
                  </a:cubicBezTo>
                  <a:lnTo>
                    <a:pt x="10267" y="27841"/>
                  </a:lnTo>
                  <a:cubicBezTo>
                    <a:pt x="11145" y="28359"/>
                    <a:pt x="12148" y="28656"/>
                    <a:pt x="13167" y="28672"/>
                  </a:cubicBezTo>
                  <a:cubicBezTo>
                    <a:pt x="13214" y="28672"/>
                    <a:pt x="13214" y="28609"/>
                    <a:pt x="13167" y="28609"/>
                  </a:cubicBezTo>
                  <a:cubicBezTo>
                    <a:pt x="12117" y="28531"/>
                    <a:pt x="11176" y="28280"/>
                    <a:pt x="10251" y="27779"/>
                  </a:cubicBezTo>
                  <a:cubicBezTo>
                    <a:pt x="10220" y="27559"/>
                    <a:pt x="10189" y="27355"/>
                    <a:pt x="10142" y="27136"/>
                  </a:cubicBezTo>
                  <a:cubicBezTo>
                    <a:pt x="10142" y="26854"/>
                    <a:pt x="10189" y="26603"/>
                    <a:pt x="10455" y="26415"/>
                  </a:cubicBezTo>
                  <a:cubicBezTo>
                    <a:pt x="10753" y="26211"/>
                    <a:pt x="11129" y="26180"/>
                    <a:pt x="11490" y="26149"/>
                  </a:cubicBezTo>
                  <a:lnTo>
                    <a:pt x="11505" y="26149"/>
                  </a:lnTo>
                  <a:cubicBezTo>
                    <a:pt x="11521" y="26211"/>
                    <a:pt x="11552" y="26274"/>
                    <a:pt x="11599" y="26321"/>
                  </a:cubicBezTo>
                  <a:cubicBezTo>
                    <a:pt x="11866" y="26728"/>
                    <a:pt x="12336" y="26901"/>
                    <a:pt x="12806" y="26901"/>
                  </a:cubicBezTo>
                  <a:cubicBezTo>
                    <a:pt x="12728" y="27167"/>
                    <a:pt x="12759" y="27465"/>
                    <a:pt x="12916" y="27669"/>
                  </a:cubicBezTo>
                  <a:cubicBezTo>
                    <a:pt x="12148" y="27575"/>
                    <a:pt x="11427" y="27355"/>
                    <a:pt x="10894" y="27011"/>
                  </a:cubicBezTo>
                  <a:cubicBezTo>
                    <a:pt x="10876" y="26998"/>
                    <a:pt x="10857" y="26992"/>
                    <a:pt x="10838" y="26992"/>
                  </a:cubicBezTo>
                  <a:cubicBezTo>
                    <a:pt x="10744" y="26992"/>
                    <a:pt x="10661" y="27133"/>
                    <a:pt x="10753" y="27199"/>
                  </a:cubicBezTo>
                  <a:cubicBezTo>
                    <a:pt x="11497" y="27831"/>
                    <a:pt x="12405" y="27972"/>
                    <a:pt x="13341" y="27972"/>
                  </a:cubicBezTo>
                  <a:cubicBezTo>
                    <a:pt x="13450" y="27972"/>
                    <a:pt x="13559" y="27970"/>
                    <a:pt x="13668" y="27967"/>
                  </a:cubicBezTo>
                  <a:cubicBezTo>
                    <a:pt x="14766" y="27935"/>
                    <a:pt x="15972" y="27920"/>
                    <a:pt x="16788" y="27073"/>
                  </a:cubicBezTo>
                  <a:cubicBezTo>
                    <a:pt x="16884" y="26965"/>
                    <a:pt x="16795" y="26828"/>
                    <a:pt x="16677" y="26828"/>
                  </a:cubicBezTo>
                  <a:cubicBezTo>
                    <a:pt x="16642" y="26828"/>
                    <a:pt x="16604" y="26841"/>
                    <a:pt x="16568" y="26870"/>
                  </a:cubicBezTo>
                  <a:cubicBezTo>
                    <a:pt x="15972" y="27371"/>
                    <a:pt x="15048" y="27638"/>
                    <a:pt x="14076" y="27700"/>
                  </a:cubicBezTo>
                  <a:cubicBezTo>
                    <a:pt x="14107" y="27465"/>
                    <a:pt x="14076" y="27324"/>
                    <a:pt x="13950" y="27199"/>
                  </a:cubicBezTo>
                  <a:cubicBezTo>
                    <a:pt x="14421" y="26791"/>
                    <a:pt x="14358" y="26227"/>
                    <a:pt x="14029" y="25788"/>
                  </a:cubicBezTo>
                  <a:cubicBezTo>
                    <a:pt x="14385" y="25788"/>
                    <a:pt x="14810" y="25762"/>
                    <a:pt x="15238" y="25762"/>
                  </a:cubicBezTo>
                  <a:close/>
                  <a:moveTo>
                    <a:pt x="15304" y="1"/>
                  </a:moveTo>
                  <a:cubicBezTo>
                    <a:pt x="13878" y="1"/>
                    <a:pt x="12404" y="473"/>
                    <a:pt x="11615" y="1697"/>
                  </a:cubicBezTo>
                  <a:cubicBezTo>
                    <a:pt x="10950" y="908"/>
                    <a:pt x="10029" y="495"/>
                    <a:pt x="9086" y="495"/>
                  </a:cubicBezTo>
                  <a:cubicBezTo>
                    <a:pt x="8361" y="495"/>
                    <a:pt x="7622" y="738"/>
                    <a:pt x="6975" y="1242"/>
                  </a:cubicBezTo>
                  <a:cubicBezTo>
                    <a:pt x="5408" y="2480"/>
                    <a:pt x="5141" y="4581"/>
                    <a:pt x="5768" y="6368"/>
                  </a:cubicBezTo>
                  <a:cubicBezTo>
                    <a:pt x="5612" y="6300"/>
                    <a:pt x="5448" y="6269"/>
                    <a:pt x="5284" y="6269"/>
                  </a:cubicBezTo>
                  <a:cubicBezTo>
                    <a:pt x="4388" y="6269"/>
                    <a:pt x="3513" y="7209"/>
                    <a:pt x="3950" y="8217"/>
                  </a:cubicBezTo>
                  <a:cubicBezTo>
                    <a:pt x="3731" y="8166"/>
                    <a:pt x="3516" y="8141"/>
                    <a:pt x="3306" y="8141"/>
                  </a:cubicBezTo>
                  <a:cubicBezTo>
                    <a:pt x="1409" y="8141"/>
                    <a:pt x="0" y="10140"/>
                    <a:pt x="282" y="12089"/>
                  </a:cubicBezTo>
                  <a:cubicBezTo>
                    <a:pt x="455" y="13202"/>
                    <a:pt x="1066" y="14330"/>
                    <a:pt x="2007" y="14973"/>
                  </a:cubicBezTo>
                  <a:cubicBezTo>
                    <a:pt x="2540" y="15331"/>
                    <a:pt x="3122" y="15475"/>
                    <a:pt x="3712" y="15475"/>
                  </a:cubicBezTo>
                  <a:cubicBezTo>
                    <a:pt x="4180" y="15475"/>
                    <a:pt x="4653" y="15385"/>
                    <a:pt x="5110" y="15239"/>
                  </a:cubicBezTo>
                  <a:lnTo>
                    <a:pt x="5110" y="15239"/>
                  </a:lnTo>
                  <a:cubicBezTo>
                    <a:pt x="4279" y="16164"/>
                    <a:pt x="4091" y="17622"/>
                    <a:pt x="4875" y="18672"/>
                  </a:cubicBezTo>
                  <a:cubicBezTo>
                    <a:pt x="5480" y="19486"/>
                    <a:pt x="6324" y="20006"/>
                    <a:pt x="7191" y="20006"/>
                  </a:cubicBezTo>
                  <a:cubicBezTo>
                    <a:pt x="7559" y="20006"/>
                    <a:pt x="7932" y="19912"/>
                    <a:pt x="8292" y="19706"/>
                  </a:cubicBezTo>
                  <a:lnTo>
                    <a:pt x="8292" y="19706"/>
                  </a:lnTo>
                  <a:cubicBezTo>
                    <a:pt x="7571" y="20788"/>
                    <a:pt x="7602" y="22387"/>
                    <a:pt x="8151" y="23515"/>
                  </a:cubicBezTo>
                  <a:cubicBezTo>
                    <a:pt x="8597" y="24434"/>
                    <a:pt x="9708" y="25404"/>
                    <a:pt x="10791" y="25404"/>
                  </a:cubicBezTo>
                  <a:cubicBezTo>
                    <a:pt x="11038" y="25404"/>
                    <a:pt x="11285" y="25353"/>
                    <a:pt x="11521" y="25239"/>
                  </a:cubicBezTo>
                  <a:lnTo>
                    <a:pt x="11521" y="25239"/>
                  </a:lnTo>
                  <a:cubicBezTo>
                    <a:pt x="11411" y="25412"/>
                    <a:pt x="11380" y="25631"/>
                    <a:pt x="11411" y="25835"/>
                  </a:cubicBezTo>
                  <a:cubicBezTo>
                    <a:pt x="10957" y="25866"/>
                    <a:pt x="10455" y="25960"/>
                    <a:pt x="10142" y="26305"/>
                  </a:cubicBezTo>
                  <a:cubicBezTo>
                    <a:pt x="9906" y="26556"/>
                    <a:pt x="9781" y="26964"/>
                    <a:pt x="9906" y="27293"/>
                  </a:cubicBezTo>
                  <a:cubicBezTo>
                    <a:pt x="9891" y="30537"/>
                    <a:pt x="9922" y="33641"/>
                    <a:pt x="9123" y="36854"/>
                  </a:cubicBezTo>
                  <a:cubicBezTo>
                    <a:pt x="8323" y="40005"/>
                    <a:pt x="6991" y="42998"/>
                    <a:pt x="5189" y="45710"/>
                  </a:cubicBezTo>
                  <a:cubicBezTo>
                    <a:pt x="5141" y="45788"/>
                    <a:pt x="5141" y="45851"/>
                    <a:pt x="5173" y="45898"/>
                  </a:cubicBezTo>
                  <a:cubicBezTo>
                    <a:pt x="5157" y="45930"/>
                    <a:pt x="5157" y="45961"/>
                    <a:pt x="5189" y="46008"/>
                  </a:cubicBezTo>
                  <a:cubicBezTo>
                    <a:pt x="6066" y="47309"/>
                    <a:pt x="7681" y="48046"/>
                    <a:pt x="9138" y="48531"/>
                  </a:cubicBezTo>
                  <a:cubicBezTo>
                    <a:pt x="10632" y="49021"/>
                    <a:pt x="12222" y="49235"/>
                    <a:pt x="13793" y="49235"/>
                  </a:cubicBezTo>
                  <a:cubicBezTo>
                    <a:pt x="14134" y="49235"/>
                    <a:pt x="14474" y="49225"/>
                    <a:pt x="14813" y="49205"/>
                  </a:cubicBezTo>
                  <a:cubicBezTo>
                    <a:pt x="18198" y="49017"/>
                    <a:pt x="21976" y="48328"/>
                    <a:pt x="24437" y="45820"/>
                  </a:cubicBezTo>
                  <a:cubicBezTo>
                    <a:pt x="24499" y="45773"/>
                    <a:pt x="24499" y="45710"/>
                    <a:pt x="24499" y="45663"/>
                  </a:cubicBezTo>
                  <a:cubicBezTo>
                    <a:pt x="24578" y="45585"/>
                    <a:pt x="24593" y="45475"/>
                    <a:pt x="24499" y="45397"/>
                  </a:cubicBezTo>
                  <a:cubicBezTo>
                    <a:pt x="21991" y="43312"/>
                    <a:pt x="20361" y="40459"/>
                    <a:pt x="19421" y="37371"/>
                  </a:cubicBezTo>
                  <a:cubicBezTo>
                    <a:pt x="18888" y="35663"/>
                    <a:pt x="18559" y="33907"/>
                    <a:pt x="18324" y="32152"/>
                  </a:cubicBezTo>
                  <a:cubicBezTo>
                    <a:pt x="18104" y="30428"/>
                    <a:pt x="18073" y="28656"/>
                    <a:pt x="17759" y="26932"/>
                  </a:cubicBezTo>
                  <a:cubicBezTo>
                    <a:pt x="18061" y="25694"/>
                    <a:pt x="16542" y="25402"/>
                    <a:pt x="15226" y="25402"/>
                  </a:cubicBezTo>
                  <a:cubicBezTo>
                    <a:pt x="14627" y="25402"/>
                    <a:pt x="14070" y="25463"/>
                    <a:pt x="13747" y="25522"/>
                  </a:cubicBezTo>
                  <a:cubicBezTo>
                    <a:pt x="13684" y="25475"/>
                    <a:pt x="13637" y="25428"/>
                    <a:pt x="13559" y="25396"/>
                  </a:cubicBezTo>
                  <a:cubicBezTo>
                    <a:pt x="13997" y="25004"/>
                    <a:pt x="14170" y="24456"/>
                    <a:pt x="14045" y="23891"/>
                  </a:cubicBezTo>
                  <a:lnTo>
                    <a:pt x="14045" y="23891"/>
                  </a:lnTo>
                  <a:cubicBezTo>
                    <a:pt x="14245" y="23949"/>
                    <a:pt x="14456" y="23984"/>
                    <a:pt x="14663" y="23984"/>
                  </a:cubicBezTo>
                  <a:cubicBezTo>
                    <a:pt x="15072" y="23984"/>
                    <a:pt x="15467" y="23848"/>
                    <a:pt x="15737" y="23484"/>
                  </a:cubicBezTo>
                  <a:cubicBezTo>
                    <a:pt x="16067" y="23045"/>
                    <a:pt x="16067" y="22465"/>
                    <a:pt x="15753" y="22073"/>
                  </a:cubicBezTo>
                  <a:lnTo>
                    <a:pt x="15753" y="22073"/>
                  </a:lnTo>
                  <a:cubicBezTo>
                    <a:pt x="16131" y="22228"/>
                    <a:pt x="16506" y="22299"/>
                    <a:pt x="16872" y="22299"/>
                  </a:cubicBezTo>
                  <a:cubicBezTo>
                    <a:pt x="18354" y="22299"/>
                    <a:pt x="19676" y="21140"/>
                    <a:pt x="20393" y="19769"/>
                  </a:cubicBezTo>
                  <a:cubicBezTo>
                    <a:pt x="21364" y="17935"/>
                    <a:pt x="20487" y="16587"/>
                    <a:pt x="19013" y="15521"/>
                  </a:cubicBezTo>
                  <a:cubicBezTo>
                    <a:pt x="19531" y="15286"/>
                    <a:pt x="19954" y="14863"/>
                    <a:pt x="19954" y="14252"/>
                  </a:cubicBezTo>
                  <a:cubicBezTo>
                    <a:pt x="19938" y="13750"/>
                    <a:pt x="19640" y="13374"/>
                    <a:pt x="19233" y="13217"/>
                  </a:cubicBezTo>
                  <a:cubicBezTo>
                    <a:pt x="20879" y="12042"/>
                    <a:pt x="22383" y="10553"/>
                    <a:pt x="22948" y="8546"/>
                  </a:cubicBezTo>
                  <a:cubicBezTo>
                    <a:pt x="23559" y="6415"/>
                    <a:pt x="22838" y="4487"/>
                    <a:pt x="21396" y="2888"/>
                  </a:cubicBezTo>
                  <a:cubicBezTo>
                    <a:pt x="20048" y="1367"/>
                    <a:pt x="18151" y="286"/>
                    <a:pt x="16114" y="51"/>
                  </a:cubicBezTo>
                  <a:cubicBezTo>
                    <a:pt x="15849" y="18"/>
                    <a:pt x="15577" y="1"/>
                    <a:pt x="153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solidFill>
                <a:schemeClr val="accent6"/>
              </a:solidFill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algn="l">
                <a:buClr>
                  <a:srgbClr val="000000"/>
                </a:buClr>
                <a:buSzPts val="1400"/>
              </a:pPr>
              <a:endParaRPr sz="3733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2062;p1">
              <a:extLst>
                <a:ext uri="{FF2B5EF4-FFF2-40B4-BE49-F238E27FC236}">
                  <a16:creationId xmlns:a16="http://schemas.microsoft.com/office/drawing/2014/main" id="{CB7DAA2F-F4C4-8D3B-48A8-69E655392B40}"/>
                </a:ext>
              </a:extLst>
            </p:cNvPr>
            <p:cNvSpPr/>
            <p:nvPr/>
          </p:nvSpPr>
          <p:spPr>
            <a:xfrm>
              <a:off x="3181650" y="2322250"/>
              <a:ext cx="100325" cy="90225"/>
            </a:xfrm>
            <a:custGeom>
              <a:avLst/>
              <a:gdLst/>
              <a:ahLst/>
              <a:cxnLst/>
              <a:rect l="l" t="t" r="r" b="b"/>
              <a:pathLst>
                <a:path w="4013" h="3609" extrusionOk="0">
                  <a:moveTo>
                    <a:pt x="884" y="1"/>
                  </a:moveTo>
                  <a:cubicBezTo>
                    <a:pt x="863" y="1"/>
                    <a:pt x="840" y="3"/>
                    <a:pt x="815" y="7"/>
                  </a:cubicBezTo>
                  <a:cubicBezTo>
                    <a:pt x="737" y="7"/>
                    <a:pt x="674" y="85"/>
                    <a:pt x="659" y="163"/>
                  </a:cubicBezTo>
                  <a:cubicBezTo>
                    <a:pt x="580" y="383"/>
                    <a:pt x="533" y="837"/>
                    <a:pt x="235" y="869"/>
                  </a:cubicBezTo>
                  <a:cubicBezTo>
                    <a:pt x="141" y="884"/>
                    <a:pt x="94" y="947"/>
                    <a:pt x="63" y="1010"/>
                  </a:cubicBezTo>
                  <a:cubicBezTo>
                    <a:pt x="16" y="1041"/>
                    <a:pt x="0" y="1088"/>
                    <a:pt x="16" y="1151"/>
                  </a:cubicBezTo>
                  <a:cubicBezTo>
                    <a:pt x="173" y="1605"/>
                    <a:pt x="423" y="2013"/>
                    <a:pt x="721" y="2389"/>
                  </a:cubicBezTo>
                  <a:cubicBezTo>
                    <a:pt x="894" y="2609"/>
                    <a:pt x="1097" y="2797"/>
                    <a:pt x="1239" y="3032"/>
                  </a:cubicBezTo>
                  <a:cubicBezTo>
                    <a:pt x="1333" y="3189"/>
                    <a:pt x="1364" y="3377"/>
                    <a:pt x="1489" y="3518"/>
                  </a:cubicBezTo>
                  <a:cubicBezTo>
                    <a:pt x="1541" y="3556"/>
                    <a:pt x="1614" y="3585"/>
                    <a:pt x="1682" y="3585"/>
                  </a:cubicBezTo>
                  <a:cubicBezTo>
                    <a:pt x="1696" y="3585"/>
                    <a:pt x="1711" y="3583"/>
                    <a:pt x="1724" y="3580"/>
                  </a:cubicBezTo>
                  <a:cubicBezTo>
                    <a:pt x="1724" y="3565"/>
                    <a:pt x="1724" y="3565"/>
                    <a:pt x="1740" y="3565"/>
                  </a:cubicBezTo>
                  <a:cubicBezTo>
                    <a:pt x="1777" y="3592"/>
                    <a:pt x="1818" y="3609"/>
                    <a:pt x="1862" y="3609"/>
                  </a:cubicBezTo>
                  <a:cubicBezTo>
                    <a:pt x="1894" y="3609"/>
                    <a:pt x="1927" y="3600"/>
                    <a:pt x="1960" y="3580"/>
                  </a:cubicBezTo>
                  <a:cubicBezTo>
                    <a:pt x="2007" y="3533"/>
                    <a:pt x="2069" y="3502"/>
                    <a:pt x="2116" y="3455"/>
                  </a:cubicBezTo>
                  <a:cubicBezTo>
                    <a:pt x="3166" y="3283"/>
                    <a:pt x="4013" y="1872"/>
                    <a:pt x="3213" y="979"/>
                  </a:cubicBezTo>
                  <a:lnTo>
                    <a:pt x="3198" y="979"/>
                  </a:lnTo>
                  <a:cubicBezTo>
                    <a:pt x="3198" y="947"/>
                    <a:pt x="3182" y="932"/>
                    <a:pt x="3166" y="916"/>
                  </a:cubicBezTo>
                  <a:cubicBezTo>
                    <a:pt x="2884" y="665"/>
                    <a:pt x="2492" y="524"/>
                    <a:pt x="2148" y="383"/>
                  </a:cubicBezTo>
                  <a:cubicBezTo>
                    <a:pt x="1815" y="232"/>
                    <a:pt x="1425" y="37"/>
                    <a:pt x="1060" y="37"/>
                  </a:cubicBezTo>
                  <a:cubicBezTo>
                    <a:pt x="1047" y="37"/>
                    <a:pt x="1033" y="37"/>
                    <a:pt x="1019" y="38"/>
                  </a:cubicBezTo>
                  <a:cubicBezTo>
                    <a:pt x="985" y="15"/>
                    <a:pt x="942" y="1"/>
                    <a:pt x="8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solidFill>
                <a:schemeClr val="accent6"/>
              </a:solidFill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algn="l">
                <a:buClr>
                  <a:srgbClr val="000000"/>
                </a:buClr>
                <a:buSzPts val="1400"/>
              </a:pPr>
              <a:endParaRPr sz="3733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2063;p1">
              <a:extLst>
                <a:ext uri="{FF2B5EF4-FFF2-40B4-BE49-F238E27FC236}">
                  <a16:creationId xmlns:a16="http://schemas.microsoft.com/office/drawing/2014/main" id="{A46CD9CA-A4F4-FF4E-2CC1-6DA69E96004B}"/>
                </a:ext>
              </a:extLst>
            </p:cNvPr>
            <p:cNvSpPr/>
            <p:nvPr/>
          </p:nvSpPr>
          <p:spPr>
            <a:xfrm>
              <a:off x="3023500" y="2004250"/>
              <a:ext cx="59425" cy="49375"/>
            </a:xfrm>
            <a:custGeom>
              <a:avLst/>
              <a:gdLst/>
              <a:ahLst/>
              <a:cxnLst/>
              <a:rect l="l" t="t" r="r" b="b"/>
              <a:pathLst>
                <a:path w="2377" h="1975" extrusionOk="0">
                  <a:moveTo>
                    <a:pt x="69" y="1"/>
                  </a:moveTo>
                  <a:cubicBezTo>
                    <a:pt x="35" y="1"/>
                    <a:pt x="0" y="31"/>
                    <a:pt x="9" y="78"/>
                  </a:cubicBezTo>
                  <a:cubicBezTo>
                    <a:pt x="272" y="1064"/>
                    <a:pt x="1201" y="1975"/>
                    <a:pt x="2275" y="1975"/>
                  </a:cubicBezTo>
                  <a:cubicBezTo>
                    <a:pt x="2293" y="1975"/>
                    <a:pt x="2311" y="1975"/>
                    <a:pt x="2329" y="1974"/>
                  </a:cubicBezTo>
                  <a:cubicBezTo>
                    <a:pt x="2361" y="1974"/>
                    <a:pt x="2376" y="1927"/>
                    <a:pt x="2345" y="1911"/>
                  </a:cubicBezTo>
                  <a:cubicBezTo>
                    <a:pt x="1279" y="1723"/>
                    <a:pt x="417" y="1128"/>
                    <a:pt x="119" y="46"/>
                  </a:cubicBezTo>
                  <a:cubicBezTo>
                    <a:pt x="113" y="15"/>
                    <a:pt x="91" y="1"/>
                    <a:pt x="6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solidFill>
                <a:schemeClr val="accent6"/>
              </a:solidFill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algn="l">
                <a:buClr>
                  <a:srgbClr val="000000"/>
                </a:buClr>
                <a:buSzPts val="1400"/>
              </a:pPr>
              <a:endParaRPr sz="3733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2064;p1">
              <a:extLst>
                <a:ext uri="{FF2B5EF4-FFF2-40B4-BE49-F238E27FC236}">
                  <a16:creationId xmlns:a16="http://schemas.microsoft.com/office/drawing/2014/main" id="{BB9B1B7B-B24E-FC7C-8C7E-510D8EFAA2C5}"/>
                </a:ext>
              </a:extLst>
            </p:cNvPr>
            <p:cNvSpPr/>
            <p:nvPr/>
          </p:nvSpPr>
          <p:spPr>
            <a:xfrm>
              <a:off x="3018625" y="1949500"/>
              <a:ext cx="37100" cy="82775"/>
            </a:xfrm>
            <a:custGeom>
              <a:avLst/>
              <a:gdLst/>
              <a:ahLst/>
              <a:cxnLst/>
              <a:rect l="l" t="t" r="r" b="b"/>
              <a:pathLst>
                <a:path w="1484" h="3311" extrusionOk="0">
                  <a:moveTo>
                    <a:pt x="541" y="0"/>
                  </a:moveTo>
                  <a:cubicBezTo>
                    <a:pt x="526" y="0"/>
                    <a:pt x="511" y="8"/>
                    <a:pt x="502" y="26"/>
                  </a:cubicBezTo>
                  <a:cubicBezTo>
                    <a:pt x="1" y="1202"/>
                    <a:pt x="361" y="2581"/>
                    <a:pt x="1427" y="3302"/>
                  </a:cubicBezTo>
                  <a:cubicBezTo>
                    <a:pt x="1433" y="3308"/>
                    <a:pt x="1439" y="3311"/>
                    <a:pt x="1445" y="3311"/>
                  </a:cubicBezTo>
                  <a:cubicBezTo>
                    <a:pt x="1468" y="3311"/>
                    <a:pt x="1484" y="3268"/>
                    <a:pt x="1458" y="3255"/>
                  </a:cubicBezTo>
                  <a:cubicBezTo>
                    <a:pt x="502" y="2503"/>
                    <a:pt x="126" y="1233"/>
                    <a:pt x="596" y="89"/>
                  </a:cubicBezTo>
                  <a:cubicBezTo>
                    <a:pt x="619" y="44"/>
                    <a:pt x="578" y="0"/>
                    <a:pt x="5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solidFill>
                <a:schemeClr val="accent6"/>
              </a:solidFill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algn="l">
                <a:buClr>
                  <a:srgbClr val="000000"/>
                </a:buClr>
                <a:buSzPts val="1400"/>
              </a:pPr>
              <a:endParaRPr sz="3733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2065;p1">
              <a:extLst>
                <a:ext uri="{FF2B5EF4-FFF2-40B4-BE49-F238E27FC236}">
                  <a16:creationId xmlns:a16="http://schemas.microsoft.com/office/drawing/2014/main" id="{A38DDD93-F40D-7825-CA53-99134FAABFBA}"/>
                </a:ext>
              </a:extLst>
            </p:cNvPr>
            <p:cNvSpPr/>
            <p:nvPr/>
          </p:nvSpPr>
          <p:spPr>
            <a:xfrm>
              <a:off x="2836425" y="1736925"/>
              <a:ext cx="60625" cy="65550"/>
            </a:xfrm>
            <a:custGeom>
              <a:avLst/>
              <a:gdLst/>
              <a:ahLst/>
              <a:cxnLst/>
              <a:rect l="l" t="t" r="r" b="b"/>
              <a:pathLst>
                <a:path w="2425" h="2622" extrusionOk="0">
                  <a:moveTo>
                    <a:pt x="32" y="1"/>
                  </a:moveTo>
                  <a:cubicBezTo>
                    <a:pt x="18" y="1"/>
                    <a:pt x="0" y="14"/>
                    <a:pt x="0" y="34"/>
                  </a:cubicBezTo>
                  <a:cubicBezTo>
                    <a:pt x="204" y="1225"/>
                    <a:pt x="1129" y="2353"/>
                    <a:pt x="2351" y="2620"/>
                  </a:cubicBezTo>
                  <a:cubicBezTo>
                    <a:pt x="2356" y="2621"/>
                    <a:pt x="2360" y="2622"/>
                    <a:pt x="2364" y="2622"/>
                  </a:cubicBezTo>
                  <a:cubicBezTo>
                    <a:pt x="2403" y="2622"/>
                    <a:pt x="2424" y="2556"/>
                    <a:pt x="2367" y="2542"/>
                  </a:cubicBezTo>
                  <a:cubicBezTo>
                    <a:pt x="1191" y="2087"/>
                    <a:pt x="345" y="1272"/>
                    <a:pt x="47" y="18"/>
                  </a:cubicBezTo>
                  <a:cubicBezTo>
                    <a:pt x="47" y="6"/>
                    <a:pt x="40" y="1"/>
                    <a:pt x="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solidFill>
                <a:schemeClr val="accent6"/>
              </a:solidFill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algn="l">
                <a:buClr>
                  <a:srgbClr val="000000"/>
                </a:buClr>
                <a:buSzPts val="1400"/>
              </a:pPr>
              <a:endParaRPr sz="3733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2066;p1">
              <a:extLst>
                <a:ext uri="{FF2B5EF4-FFF2-40B4-BE49-F238E27FC236}">
                  <a16:creationId xmlns:a16="http://schemas.microsoft.com/office/drawing/2014/main" id="{C3A1A82C-E9EF-019C-BB60-E0536FC8A5F3}"/>
                </a:ext>
              </a:extLst>
            </p:cNvPr>
            <p:cNvSpPr/>
            <p:nvPr/>
          </p:nvSpPr>
          <p:spPr>
            <a:xfrm>
              <a:off x="2864000" y="1770575"/>
              <a:ext cx="72375" cy="24325"/>
            </a:xfrm>
            <a:custGeom>
              <a:avLst/>
              <a:gdLst/>
              <a:ahLst/>
              <a:cxnLst/>
              <a:rect l="l" t="t" r="r" b="b"/>
              <a:pathLst>
                <a:path w="2895" h="973" extrusionOk="0">
                  <a:moveTo>
                    <a:pt x="40" y="0"/>
                  </a:moveTo>
                  <a:cubicBezTo>
                    <a:pt x="16" y="0"/>
                    <a:pt x="0" y="26"/>
                    <a:pt x="26" y="51"/>
                  </a:cubicBezTo>
                  <a:cubicBezTo>
                    <a:pt x="601" y="602"/>
                    <a:pt x="1416" y="972"/>
                    <a:pt x="2231" y="972"/>
                  </a:cubicBezTo>
                  <a:cubicBezTo>
                    <a:pt x="2438" y="972"/>
                    <a:pt x="2644" y="948"/>
                    <a:pt x="2847" y="898"/>
                  </a:cubicBezTo>
                  <a:cubicBezTo>
                    <a:pt x="2894" y="898"/>
                    <a:pt x="2894" y="819"/>
                    <a:pt x="2847" y="819"/>
                  </a:cubicBezTo>
                  <a:cubicBezTo>
                    <a:pt x="2715" y="827"/>
                    <a:pt x="2586" y="831"/>
                    <a:pt x="2459" y="831"/>
                  </a:cubicBezTo>
                  <a:cubicBezTo>
                    <a:pt x="1561" y="831"/>
                    <a:pt x="785" y="622"/>
                    <a:pt x="57" y="4"/>
                  </a:cubicBezTo>
                  <a:cubicBezTo>
                    <a:pt x="51" y="1"/>
                    <a:pt x="46" y="0"/>
                    <a:pt x="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solidFill>
                <a:schemeClr val="accent6"/>
              </a:solidFill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algn="l">
                <a:buClr>
                  <a:srgbClr val="000000"/>
                </a:buClr>
                <a:buSzPts val="1400"/>
              </a:pPr>
              <a:endParaRPr sz="3733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2067;p1">
              <a:extLst>
                <a:ext uri="{FF2B5EF4-FFF2-40B4-BE49-F238E27FC236}">
                  <a16:creationId xmlns:a16="http://schemas.microsoft.com/office/drawing/2014/main" id="{0E544043-3AB6-6391-F24E-C4D9CBE63369}"/>
                </a:ext>
              </a:extLst>
            </p:cNvPr>
            <p:cNvSpPr/>
            <p:nvPr/>
          </p:nvSpPr>
          <p:spPr>
            <a:xfrm>
              <a:off x="2992150" y="1472825"/>
              <a:ext cx="74875" cy="12675"/>
            </a:xfrm>
            <a:custGeom>
              <a:avLst/>
              <a:gdLst/>
              <a:ahLst/>
              <a:cxnLst/>
              <a:rect l="l" t="t" r="r" b="b"/>
              <a:pathLst>
                <a:path w="2995" h="507" extrusionOk="0">
                  <a:moveTo>
                    <a:pt x="1556" y="0"/>
                  </a:moveTo>
                  <a:cubicBezTo>
                    <a:pt x="1024" y="0"/>
                    <a:pt x="497" y="149"/>
                    <a:pt x="41" y="456"/>
                  </a:cubicBezTo>
                  <a:cubicBezTo>
                    <a:pt x="0" y="470"/>
                    <a:pt x="18" y="507"/>
                    <a:pt x="44" y="507"/>
                  </a:cubicBezTo>
                  <a:cubicBezTo>
                    <a:pt x="48" y="507"/>
                    <a:pt x="52" y="506"/>
                    <a:pt x="57" y="503"/>
                  </a:cubicBezTo>
                  <a:cubicBezTo>
                    <a:pt x="534" y="248"/>
                    <a:pt x="1033" y="118"/>
                    <a:pt x="1533" y="118"/>
                  </a:cubicBezTo>
                  <a:cubicBezTo>
                    <a:pt x="1985" y="118"/>
                    <a:pt x="2439" y="225"/>
                    <a:pt x="2878" y="441"/>
                  </a:cubicBezTo>
                  <a:cubicBezTo>
                    <a:pt x="2887" y="445"/>
                    <a:pt x="2895" y="447"/>
                    <a:pt x="2904" y="447"/>
                  </a:cubicBezTo>
                  <a:cubicBezTo>
                    <a:pt x="2956" y="447"/>
                    <a:pt x="2995" y="374"/>
                    <a:pt x="2941" y="347"/>
                  </a:cubicBezTo>
                  <a:cubicBezTo>
                    <a:pt x="2505" y="118"/>
                    <a:pt x="2029" y="0"/>
                    <a:pt x="15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solidFill>
                <a:schemeClr val="accent6"/>
              </a:solidFill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algn="l">
                <a:buClr>
                  <a:srgbClr val="000000"/>
                </a:buClr>
                <a:buSzPts val="1400"/>
              </a:pPr>
              <a:endParaRPr sz="3733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2068;p1">
              <a:extLst>
                <a:ext uri="{FF2B5EF4-FFF2-40B4-BE49-F238E27FC236}">
                  <a16:creationId xmlns:a16="http://schemas.microsoft.com/office/drawing/2014/main" id="{F0925107-744D-D65E-ADEE-08B8421CB074}"/>
                </a:ext>
              </a:extLst>
            </p:cNvPr>
            <p:cNvSpPr/>
            <p:nvPr/>
          </p:nvSpPr>
          <p:spPr>
            <a:xfrm>
              <a:off x="3027250" y="1483700"/>
              <a:ext cx="55275" cy="22500"/>
            </a:xfrm>
            <a:custGeom>
              <a:avLst/>
              <a:gdLst/>
              <a:ahLst/>
              <a:cxnLst/>
              <a:rect l="l" t="t" r="r" b="b"/>
              <a:pathLst>
                <a:path w="2211" h="900" extrusionOk="0">
                  <a:moveTo>
                    <a:pt x="464" y="1"/>
                  </a:moveTo>
                  <a:cubicBezTo>
                    <a:pt x="320" y="1"/>
                    <a:pt x="176" y="13"/>
                    <a:pt x="32" y="37"/>
                  </a:cubicBezTo>
                  <a:cubicBezTo>
                    <a:pt x="3" y="37"/>
                    <a:pt x="1" y="102"/>
                    <a:pt x="36" y="102"/>
                  </a:cubicBezTo>
                  <a:cubicBezTo>
                    <a:pt x="39" y="102"/>
                    <a:pt x="43" y="101"/>
                    <a:pt x="48" y="100"/>
                  </a:cubicBezTo>
                  <a:cubicBezTo>
                    <a:pt x="150" y="87"/>
                    <a:pt x="252" y="81"/>
                    <a:pt x="352" y="81"/>
                  </a:cubicBezTo>
                  <a:cubicBezTo>
                    <a:pt x="1008" y="81"/>
                    <a:pt x="1626" y="340"/>
                    <a:pt x="2114" y="787"/>
                  </a:cubicBezTo>
                  <a:lnTo>
                    <a:pt x="2114" y="787"/>
                  </a:lnTo>
                  <a:cubicBezTo>
                    <a:pt x="2107" y="782"/>
                    <a:pt x="2098" y="779"/>
                    <a:pt x="2089" y="779"/>
                  </a:cubicBezTo>
                  <a:cubicBezTo>
                    <a:pt x="2056" y="779"/>
                    <a:pt x="2018" y="812"/>
                    <a:pt x="2054" y="836"/>
                  </a:cubicBezTo>
                  <a:cubicBezTo>
                    <a:pt x="2054" y="852"/>
                    <a:pt x="2054" y="868"/>
                    <a:pt x="2070" y="868"/>
                  </a:cubicBezTo>
                  <a:cubicBezTo>
                    <a:pt x="2085" y="883"/>
                    <a:pt x="2101" y="899"/>
                    <a:pt x="2132" y="899"/>
                  </a:cubicBezTo>
                  <a:cubicBezTo>
                    <a:pt x="2132" y="883"/>
                    <a:pt x="2148" y="883"/>
                    <a:pt x="2164" y="883"/>
                  </a:cubicBezTo>
                  <a:cubicBezTo>
                    <a:pt x="2179" y="868"/>
                    <a:pt x="2211" y="852"/>
                    <a:pt x="2211" y="821"/>
                  </a:cubicBezTo>
                  <a:cubicBezTo>
                    <a:pt x="2195" y="539"/>
                    <a:pt x="1615" y="272"/>
                    <a:pt x="1411" y="194"/>
                  </a:cubicBezTo>
                  <a:cubicBezTo>
                    <a:pt x="1107" y="63"/>
                    <a:pt x="788" y="1"/>
                    <a:pt x="4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solidFill>
                <a:schemeClr val="accent6"/>
              </a:solidFill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algn="l">
                <a:buClr>
                  <a:srgbClr val="000000"/>
                </a:buClr>
                <a:buSzPts val="1400"/>
              </a:pPr>
              <a:endParaRPr sz="3733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2069;p1">
              <a:extLst>
                <a:ext uri="{FF2B5EF4-FFF2-40B4-BE49-F238E27FC236}">
                  <a16:creationId xmlns:a16="http://schemas.microsoft.com/office/drawing/2014/main" id="{ACCBD82C-BDCE-096B-0FD7-54A30C33C3AC}"/>
                </a:ext>
              </a:extLst>
            </p:cNvPr>
            <p:cNvSpPr/>
            <p:nvPr/>
          </p:nvSpPr>
          <p:spPr>
            <a:xfrm>
              <a:off x="3299350" y="1587800"/>
              <a:ext cx="79025" cy="149025"/>
            </a:xfrm>
            <a:custGeom>
              <a:avLst/>
              <a:gdLst/>
              <a:ahLst/>
              <a:cxnLst/>
              <a:rect l="l" t="t" r="r" b="b"/>
              <a:pathLst>
                <a:path w="3161" h="5961" extrusionOk="0">
                  <a:moveTo>
                    <a:pt x="2605" y="1"/>
                  </a:moveTo>
                  <a:cubicBezTo>
                    <a:pt x="2568" y="1"/>
                    <a:pt x="2527" y="45"/>
                    <a:pt x="2549" y="89"/>
                  </a:cubicBezTo>
                  <a:cubicBezTo>
                    <a:pt x="3129" y="1124"/>
                    <a:pt x="2534" y="2644"/>
                    <a:pt x="2001" y="3600"/>
                  </a:cubicBezTo>
                  <a:cubicBezTo>
                    <a:pt x="1515" y="4510"/>
                    <a:pt x="825" y="5246"/>
                    <a:pt x="26" y="5889"/>
                  </a:cubicBezTo>
                  <a:cubicBezTo>
                    <a:pt x="1" y="5914"/>
                    <a:pt x="26" y="5960"/>
                    <a:pt x="54" y="5960"/>
                  </a:cubicBezTo>
                  <a:cubicBezTo>
                    <a:pt x="60" y="5960"/>
                    <a:pt x="67" y="5958"/>
                    <a:pt x="73" y="5952"/>
                  </a:cubicBezTo>
                  <a:cubicBezTo>
                    <a:pt x="1107" y="5199"/>
                    <a:pt x="1922" y="4196"/>
                    <a:pt x="2424" y="3005"/>
                  </a:cubicBezTo>
                  <a:cubicBezTo>
                    <a:pt x="2800" y="2096"/>
                    <a:pt x="3161" y="936"/>
                    <a:pt x="2643" y="27"/>
                  </a:cubicBezTo>
                  <a:cubicBezTo>
                    <a:pt x="2634" y="8"/>
                    <a:pt x="2620" y="1"/>
                    <a:pt x="26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solidFill>
                <a:schemeClr val="accent6"/>
              </a:solidFill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algn="l">
                <a:buClr>
                  <a:srgbClr val="000000"/>
                </a:buClr>
                <a:buSzPts val="1400"/>
              </a:pPr>
              <a:endParaRPr sz="3733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2070;p1">
              <a:extLst>
                <a:ext uri="{FF2B5EF4-FFF2-40B4-BE49-F238E27FC236}">
                  <a16:creationId xmlns:a16="http://schemas.microsoft.com/office/drawing/2014/main" id="{35627198-DB69-A385-DAE3-640008D4C88D}"/>
                </a:ext>
              </a:extLst>
            </p:cNvPr>
            <p:cNvSpPr/>
            <p:nvPr/>
          </p:nvSpPr>
          <p:spPr>
            <a:xfrm>
              <a:off x="3334300" y="1558175"/>
              <a:ext cx="29200" cy="114875"/>
            </a:xfrm>
            <a:custGeom>
              <a:avLst/>
              <a:gdLst/>
              <a:ahLst/>
              <a:cxnLst/>
              <a:rect l="l" t="t" r="r" b="b"/>
              <a:pathLst>
                <a:path w="1168" h="4595" extrusionOk="0">
                  <a:moveTo>
                    <a:pt x="53" y="1"/>
                  </a:moveTo>
                  <a:cubicBezTo>
                    <a:pt x="26" y="1"/>
                    <a:pt x="1" y="34"/>
                    <a:pt x="23" y="67"/>
                  </a:cubicBezTo>
                  <a:cubicBezTo>
                    <a:pt x="916" y="1463"/>
                    <a:pt x="1057" y="3061"/>
                    <a:pt x="274" y="4550"/>
                  </a:cubicBezTo>
                  <a:cubicBezTo>
                    <a:pt x="252" y="4573"/>
                    <a:pt x="276" y="4595"/>
                    <a:pt x="298" y="4595"/>
                  </a:cubicBezTo>
                  <a:cubicBezTo>
                    <a:pt x="307" y="4595"/>
                    <a:pt x="316" y="4591"/>
                    <a:pt x="321" y="4582"/>
                  </a:cubicBezTo>
                  <a:cubicBezTo>
                    <a:pt x="1167" y="3171"/>
                    <a:pt x="1120" y="1321"/>
                    <a:pt x="86" y="20"/>
                  </a:cubicBezTo>
                  <a:cubicBezTo>
                    <a:pt x="76" y="7"/>
                    <a:pt x="65" y="1"/>
                    <a:pt x="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solidFill>
                <a:schemeClr val="accent6"/>
              </a:solidFill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algn="l">
                <a:buClr>
                  <a:srgbClr val="000000"/>
                </a:buClr>
                <a:buSzPts val="1400"/>
              </a:pPr>
              <a:endParaRPr sz="3733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2071;p1">
              <a:extLst>
                <a:ext uri="{FF2B5EF4-FFF2-40B4-BE49-F238E27FC236}">
                  <a16:creationId xmlns:a16="http://schemas.microsoft.com/office/drawing/2014/main" id="{88ABCF66-B0DC-9391-1334-2A970A95DE06}"/>
                </a:ext>
              </a:extLst>
            </p:cNvPr>
            <p:cNvSpPr/>
            <p:nvPr/>
          </p:nvSpPr>
          <p:spPr>
            <a:xfrm>
              <a:off x="3223175" y="1939850"/>
              <a:ext cx="68375" cy="37000"/>
            </a:xfrm>
            <a:custGeom>
              <a:avLst/>
              <a:gdLst/>
              <a:ahLst/>
              <a:cxnLst/>
              <a:rect l="l" t="t" r="r" b="b"/>
              <a:pathLst>
                <a:path w="2735" h="1480" extrusionOk="0">
                  <a:moveTo>
                    <a:pt x="2670" y="1"/>
                  </a:moveTo>
                  <a:cubicBezTo>
                    <a:pt x="2656" y="1"/>
                    <a:pt x="2643" y="6"/>
                    <a:pt x="2634" y="20"/>
                  </a:cubicBezTo>
                  <a:cubicBezTo>
                    <a:pt x="1960" y="914"/>
                    <a:pt x="1145" y="1384"/>
                    <a:pt x="32" y="1415"/>
                  </a:cubicBezTo>
                  <a:cubicBezTo>
                    <a:pt x="1" y="1415"/>
                    <a:pt x="1" y="1462"/>
                    <a:pt x="32" y="1462"/>
                  </a:cubicBezTo>
                  <a:cubicBezTo>
                    <a:pt x="126" y="1474"/>
                    <a:pt x="221" y="1479"/>
                    <a:pt x="317" y="1479"/>
                  </a:cubicBezTo>
                  <a:cubicBezTo>
                    <a:pt x="1272" y="1479"/>
                    <a:pt x="2271" y="922"/>
                    <a:pt x="2712" y="67"/>
                  </a:cubicBezTo>
                  <a:cubicBezTo>
                    <a:pt x="2735" y="34"/>
                    <a:pt x="2702" y="1"/>
                    <a:pt x="26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solidFill>
                <a:schemeClr val="accent6"/>
              </a:solidFill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algn="l">
                <a:buClr>
                  <a:srgbClr val="000000"/>
                </a:buClr>
                <a:buSzPts val="1400"/>
              </a:pPr>
              <a:endParaRPr sz="3733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2072;p1">
              <a:extLst>
                <a:ext uri="{FF2B5EF4-FFF2-40B4-BE49-F238E27FC236}">
                  <a16:creationId xmlns:a16="http://schemas.microsoft.com/office/drawing/2014/main" id="{C6227EA0-2694-2938-68C0-520EC275DF5B}"/>
                </a:ext>
              </a:extLst>
            </p:cNvPr>
            <p:cNvSpPr/>
            <p:nvPr/>
          </p:nvSpPr>
          <p:spPr>
            <a:xfrm>
              <a:off x="3236900" y="1915850"/>
              <a:ext cx="58650" cy="46475"/>
            </a:xfrm>
            <a:custGeom>
              <a:avLst/>
              <a:gdLst/>
              <a:ahLst/>
              <a:cxnLst/>
              <a:rect l="l" t="t" r="r" b="b"/>
              <a:pathLst>
                <a:path w="2346" h="1859" extrusionOk="0">
                  <a:moveTo>
                    <a:pt x="2297" y="1"/>
                  </a:moveTo>
                  <a:cubicBezTo>
                    <a:pt x="2283" y="1"/>
                    <a:pt x="2268" y="8"/>
                    <a:pt x="2257" y="24"/>
                  </a:cubicBezTo>
                  <a:cubicBezTo>
                    <a:pt x="1772" y="933"/>
                    <a:pt x="1098" y="1592"/>
                    <a:pt x="32" y="1795"/>
                  </a:cubicBezTo>
                  <a:cubicBezTo>
                    <a:pt x="0" y="1795"/>
                    <a:pt x="16" y="1858"/>
                    <a:pt x="47" y="1858"/>
                  </a:cubicBezTo>
                  <a:cubicBezTo>
                    <a:pt x="1035" y="1717"/>
                    <a:pt x="2038" y="1043"/>
                    <a:pt x="2336" y="55"/>
                  </a:cubicBezTo>
                  <a:cubicBezTo>
                    <a:pt x="2346" y="25"/>
                    <a:pt x="2323" y="1"/>
                    <a:pt x="22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solidFill>
                <a:schemeClr val="accent6"/>
              </a:solidFill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algn="l">
                <a:buClr>
                  <a:srgbClr val="000000"/>
                </a:buClr>
                <a:buSzPts val="1400"/>
              </a:pPr>
              <a:endParaRPr sz="3733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2073;p1">
              <a:extLst>
                <a:ext uri="{FF2B5EF4-FFF2-40B4-BE49-F238E27FC236}">
                  <a16:creationId xmlns:a16="http://schemas.microsoft.com/office/drawing/2014/main" id="{BAD973D5-886D-8B24-31AE-41B0B5EC405D}"/>
                </a:ext>
              </a:extLst>
            </p:cNvPr>
            <p:cNvSpPr/>
            <p:nvPr/>
          </p:nvSpPr>
          <p:spPr>
            <a:xfrm>
              <a:off x="3314175" y="1843500"/>
              <a:ext cx="37950" cy="62600"/>
            </a:xfrm>
            <a:custGeom>
              <a:avLst/>
              <a:gdLst/>
              <a:ahLst/>
              <a:cxnLst/>
              <a:rect l="l" t="t" r="r" b="b"/>
              <a:pathLst>
                <a:path w="1518" h="2504" extrusionOk="0">
                  <a:moveTo>
                    <a:pt x="61" y="0"/>
                  </a:moveTo>
                  <a:cubicBezTo>
                    <a:pt x="22" y="0"/>
                    <a:pt x="1" y="51"/>
                    <a:pt x="29" y="65"/>
                  </a:cubicBezTo>
                  <a:cubicBezTo>
                    <a:pt x="906" y="583"/>
                    <a:pt x="1282" y="1460"/>
                    <a:pt x="1235" y="2448"/>
                  </a:cubicBezTo>
                  <a:cubicBezTo>
                    <a:pt x="1235" y="2483"/>
                    <a:pt x="1260" y="2503"/>
                    <a:pt x="1285" y="2503"/>
                  </a:cubicBezTo>
                  <a:cubicBezTo>
                    <a:pt x="1304" y="2503"/>
                    <a:pt x="1323" y="2491"/>
                    <a:pt x="1329" y="2464"/>
                  </a:cubicBezTo>
                  <a:cubicBezTo>
                    <a:pt x="1518" y="1476"/>
                    <a:pt x="938" y="457"/>
                    <a:pt x="76" y="3"/>
                  </a:cubicBezTo>
                  <a:cubicBezTo>
                    <a:pt x="70" y="1"/>
                    <a:pt x="65" y="0"/>
                    <a:pt x="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solidFill>
                <a:schemeClr val="accent6"/>
              </a:solidFill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algn="l">
                <a:buClr>
                  <a:srgbClr val="000000"/>
                </a:buClr>
                <a:buSzPts val="1400"/>
              </a:pPr>
              <a:endParaRPr sz="3733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2074;p1">
              <a:extLst>
                <a:ext uri="{FF2B5EF4-FFF2-40B4-BE49-F238E27FC236}">
                  <a16:creationId xmlns:a16="http://schemas.microsoft.com/office/drawing/2014/main" id="{06BDFDE3-863F-0A6A-FB2E-C57A2DF3F609}"/>
                </a:ext>
              </a:extLst>
            </p:cNvPr>
            <p:cNvSpPr/>
            <p:nvPr/>
          </p:nvSpPr>
          <p:spPr>
            <a:xfrm>
              <a:off x="3328825" y="1872225"/>
              <a:ext cx="14675" cy="67625"/>
            </a:xfrm>
            <a:custGeom>
              <a:avLst/>
              <a:gdLst/>
              <a:ahLst/>
              <a:cxnLst/>
              <a:rect l="l" t="t" r="r" b="b"/>
              <a:pathLst>
                <a:path w="587" h="2705" extrusionOk="0">
                  <a:moveTo>
                    <a:pt x="222" y="1"/>
                  </a:moveTo>
                  <a:cubicBezTo>
                    <a:pt x="203" y="1"/>
                    <a:pt x="186" y="18"/>
                    <a:pt x="195" y="45"/>
                  </a:cubicBezTo>
                  <a:cubicBezTo>
                    <a:pt x="493" y="923"/>
                    <a:pt x="399" y="1785"/>
                    <a:pt x="22" y="2616"/>
                  </a:cubicBezTo>
                  <a:cubicBezTo>
                    <a:pt x="0" y="2660"/>
                    <a:pt x="41" y="2704"/>
                    <a:pt x="78" y="2704"/>
                  </a:cubicBezTo>
                  <a:cubicBezTo>
                    <a:pt x="93" y="2704"/>
                    <a:pt x="107" y="2697"/>
                    <a:pt x="116" y="2678"/>
                  </a:cubicBezTo>
                  <a:cubicBezTo>
                    <a:pt x="571" y="1863"/>
                    <a:pt x="587" y="891"/>
                    <a:pt x="258" y="29"/>
                  </a:cubicBezTo>
                  <a:cubicBezTo>
                    <a:pt x="251" y="10"/>
                    <a:pt x="236" y="1"/>
                    <a:pt x="2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solidFill>
                <a:schemeClr val="accent6"/>
              </a:solidFill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algn="l">
                <a:buClr>
                  <a:srgbClr val="000000"/>
                </a:buClr>
                <a:buSzPts val="1400"/>
              </a:pPr>
              <a:endParaRPr sz="3733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2075;p1">
              <a:extLst>
                <a:ext uri="{FF2B5EF4-FFF2-40B4-BE49-F238E27FC236}">
                  <a16:creationId xmlns:a16="http://schemas.microsoft.com/office/drawing/2014/main" id="{FDF85FF7-67B0-4FBA-8318-771D61E556D2}"/>
                </a:ext>
              </a:extLst>
            </p:cNvPr>
            <p:cNvSpPr/>
            <p:nvPr/>
          </p:nvSpPr>
          <p:spPr>
            <a:xfrm>
              <a:off x="3134275" y="1427000"/>
              <a:ext cx="124475" cy="16150"/>
            </a:xfrm>
            <a:custGeom>
              <a:avLst/>
              <a:gdLst/>
              <a:ahLst/>
              <a:cxnLst/>
              <a:rect l="l" t="t" r="r" b="b"/>
              <a:pathLst>
                <a:path w="4979" h="646" extrusionOk="0">
                  <a:moveTo>
                    <a:pt x="2235" y="1"/>
                  </a:moveTo>
                  <a:cubicBezTo>
                    <a:pt x="1467" y="1"/>
                    <a:pt x="708" y="153"/>
                    <a:pt x="14" y="518"/>
                  </a:cubicBezTo>
                  <a:cubicBezTo>
                    <a:pt x="1" y="532"/>
                    <a:pt x="11" y="568"/>
                    <a:pt x="24" y="568"/>
                  </a:cubicBezTo>
                  <a:cubicBezTo>
                    <a:pt x="26" y="568"/>
                    <a:pt x="28" y="567"/>
                    <a:pt x="30" y="565"/>
                  </a:cubicBezTo>
                  <a:cubicBezTo>
                    <a:pt x="780" y="272"/>
                    <a:pt x="1517" y="142"/>
                    <a:pt x="2251" y="142"/>
                  </a:cubicBezTo>
                  <a:cubicBezTo>
                    <a:pt x="3128" y="142"/>
                    <a:pt x="4002" y="328"/>
                    <a:pt x="4889" y="644"/>
                  </a:cubicBezTo>
                  <a:cubicBezTo>
                    <a:pt x="4894" y="645"/>
                    <a:pt x="4898" y="645"/>
                    <a:pt x="4903" y="645"/>
                  </a:cubicBezTo>
                  <a:cubicBezTo>
                    <a:pt x="4956" y="645"/>
                    <a:pt x="4978" y="564"/>
                    <a:pt x="4920" y="549"/>
                  </a:cubicBezTo>
                  <a:cubicBezTo>
                    <a:pt x="4077" y="217"/>
                    <a:pt x="3150" y="1"/>
                    <a:pt x="22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solidFill>
                <a:schemeClr val="accent6"/>
              </a:solidFill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algn="l">
                <a:buClr>
                  <a:srgbClr val="000000"/>
                </a:buClr>
                <a:buSzPts val="1400"/>
              </a:pPr>
              <a:endParaRPr sz="3733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2076;p1">
              <a:extLst>
                <a:ext uri="{FF2B5EF4-FFF2-40B4-BE49-F238E27FC236}">
                  <a16:creationId xmlns:a16="http://schemas.microsoft.com/office/drawing/2014/main" id="{9FB466C1-0645-5578-E696-34EB702FF4E9}"/>
                </a:ext>
              </a:extLst>
            </p:cNvPr>
            <p:cNvSpPr/>
            <p:nvPr/>
          </p:nvSpPr>
          <p:spPr>
            <a:xfrm>
              <a:off x="3209075" y="1420600"/>
              <a:ext cx="90250" cy="37800"/>
            </a:xfrm>
            <a:custGeom>
              <a:avLst/>
              <a:gdLst/>
              <a:ahLst/>
              <a:cxnLst/>
              <a:rect l="l" t="t" r="r" b="b"/>
              <a:pathLst>
                <a:path w="3610" h="1512" extrusionOk="0">
                  <a:moveTo>
                    <a:pt x="578" y="0"/>
                  </a:moveTo>
                  <a:cubicBezTo>
                    <a:pt x="390" y="0"/>
                    <a:pt x="202" y="17"/>
                    <a:pt x="16" y="53"/>
                  </a:cubicBezTo>
                  <a:cubicBezTo>
                    <a:pt x="0" y="53"/>
                    <a:pt x="16" y="69"/>
                    <a:pt x="32" y="69"/>
                  </a:cubicBezTo>
                  <a:cubicBezTo>
                    <a:pt x="1411" y="163"/>
                    <a:pt x="2493" y="492"/>
                    <a:pt x="3496" y="1495"/>
                  </a:cubicBezTo>
                  <a:cubicBezTo>
                    <a:pt x="3507" y="1507"/>
                    <a:pt x="3521" y="1512"/>
                    <a:pt x="3534" y="1512"/>
                  </a:cubicBezTo>
                  <a:cubicBezTo>
                    <a:pt x="3574" y="1512"/>
                    <a:pt x="3610" y="1464"/>
                    <a:pt x="3574" y="1417"/>
                  </a:cubicBezTo>
                  <a:cubicBezTo>
                    <a:pt x="2849" y="611"/>
                    <a:pt x="1709" y="0"/>
                    <a:pt x="5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solidFill>
                <a:schemeClr val="accent6"/>
              </a:solidFill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algn="l">
                <a:buClr>
                  <a:srgbClr val="000000"/>
                </a:buClr>
                <a:buSzPts val="1400"/>
              </a:pPr>
              <a:endParaRPr sz="3733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2077;p1">
              <a:extLst>
                <a:ext uri="{FF2B5EF4-FFF2-40B4-BE49-F238E27FC236}">
                  <a16:creationId xmlns:a16="http://schemas.microsoft.com/office/drawing/2014/main" id="{DEDE2D18-DED6-893B-AC36-3284000161EC}"/>
                </a:ext>
              </a:extLst>
            </p:cNvPr>
            <p:cNvSpPr/>
            <p:nvPr/>
          </p:nvSpPr>
          <p:spPr>
            <a:xfrm>
              <a:off x="2889700" y="1589625"/>
              <a:ext cx="36075" cy="44350"/>
            </a:xfrm>
            <a:custGeom>
              <a:avLst/>
              <a:gdLst/>
              <a:ahLst/>
              <a:cxnLst/>
              <a:rect l="l" t="t" r="r" b="b"/>
              <a:pathLst>
                <a:path w="1443" h="1774" extrusionOk="0">
                  <a:moveTo>
                    <a:pt x="1380" y="1"/>
                  </a:moveTo>
                  <a:cubicBezTo>
                    <a:pt x="487" y="1"/>
                    <a:pt x="1" y="988"/>
                    <a:pt x="267" y="1756"/>
                  </a:cubicBezTo>
                  <a:cubicBezTo>
                    <a:pt x="273" y="1768"/>
                    <a:pt x="286" y="1773"/>
                    <a:pt x="299" y="1773"/>
                  </a:cubicBezTo>
                  <a:cubicBezTo>
                    <a:pt x="319" y="1773"/>
                    <a:pt x="340" y="1760"/>
                    <a:pt x="330" y="1741"/>
                  </a:cubicBezTo>
                  <a:cubicBezTo>
                    <a:pt x="220" y="1349"/>
                    <a:pt x="267" y="926"/>
                    <a:pt x="518" y="596"/>
                  </a:cubicBezTo>
                  <a:cubicBezTo>
                    <a:pt x="738" y="299"/>
                    <a:pt x="1035" y="189"/>
                    <a:pt x="1380" y="95"/>
                  </a:cubicBezTo>
                  <a:cubicBezTo>
                    <a:pt x="1443" y="79"/>
                    <a:pt x="1427" y="1"/>
                    <a:pt x="13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solidFill>
                <a:schemeClr val="accent6"/>
              </a:solidFill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algn="l">
                <a:buClr>
                  <a:srgbClr val="000000"/>
                </a:buClr>
                <a:buSzPts val="1400"/>
              </a:pPr>
              <a:endParaRPr sz="3733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2078;p1">
              <a:extLst>
                <a:ext uri="{FF2B5EF4-FFF2-40B4-BE49-F238E27FC236}">
                  <a16:creationId xmlns:a16="http://schemas.microsoft.com/office/drawing/2014/main" id="{16AE95C2-DC3B-80FE-3480-4B8D1016AC01}"/>
                </a:ext>
              </a:extLst>
            </p:cNvPr>
            <p:cNvSpPr/>
            <p:nvPr/>
          </p:nvSpPr>
          <p:spPr>
            <a:xfrm>
              <a:off x="2887075" y="1577775"/>
              <a:ext cx="47725" cy="28050"/>
            </a:xfrm>
            <a:custGeom>
              <a:avLst/>
              <a:gdLst/>
              <a:ahLst/>
              <a:cxnLst/>
              <a:rect l="l" t="t" r="r" b="b"/>
              <a:pathLst>
                <a:path w="1909" h="1122" extrusionOk="0">
                  <a:moveTo>
                    <a:pt x="1532" y="0"/>
                  </a:moveTo>
                  <a:cubicBezTo>
                    <a:pt x="900" y="0"/>
                    <a:pt x="252" y="524"/>
                    <a:pt x="12" y="1070"/>
                  </a:cubicBezTo>
                  <a:cubicBezTo>
                    <a:pt x="1" y="1092"/>
                    <a:pt x="20" y="1122"/>
                    <a:pt x="39" y="1122"/>
                  </a:cubicBezTo>
                  <a:cubicBezTo>
                    <a:pt x="46" y="1122"/>
                    <a:pt x="54" y="1116"/>
                    <a:pt x="59" y="1102"/>
                  </a:cubicBezTo>
                  <a:cubicBezTo>
                    <a:pt x="247" y="788"/>
                    <a:pt x="482" y="522"/>
                    <a:pt x="811" y="349"/>
                  </a:cubicBezTo>
                  <a:cubicBezTo>
                    <a:pt x="1156" y="161"/>
                    <a:pt x="1485" y="161"/>
                    <a:pt x="1861" y="130"/>
                  </a:cubicBezTo>
                  <a:cubicBezTo>
                    <a:pt x="1908" y="114"/>
                    <a:pt x="1908" y="67"/>
                    <a:pt x="1861" y="52"/>
                  </a:cubicBezTo>
                  <a:cubicBezTo>
                    <a:pt x="1753" y="16"/>
                    <a:pt x="1643" y="0"/>
                    <a:pt x="15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solidFill>
                <a:schemeClr val="accent6"/>
              </a:solidFill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algn="l">
                <a:buClr>
                  <a:srgbClr val="000000"/>
                </a:buClr>
                <a:buSzPts val="1400"/>
              </a:pPr>
              <a:endParaRPr sz="3733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2079;p1">
              <a:extLst>
                <a:ext uri="{FF2B5EF4-FFF2-40B4-BE49-F238E27FC236}">
                  <a16:creationId xmlns:a16="http://schemas.microsoft.com/office/drawing/2014/main" id="{AFCE8159-F1EA-7FB5-A166-455891A0E9FA}"/>
                </a:ext>
              </a:extLst>
            </p:cNvPr>
            <p:cNvSpPr/>
            <p:nvPr/>
          </p:nvSpPr>
          <p:spPr>
            <a:xfrm>
              <a:off x="2901475" y="1833950"/>
              <a:ext cx="51250" cy="93525"/>
            </a:xfrm>
            <a:custGeom>
              <a:avLst/>
              <a:gdLst/>
              <a:ahLst/>
              <a:cxnLst/>
              <a:rect l="l" t="t" r="r" b="b"/>
              <a:pathLst>
                <a:path w="2050" h="3741" extrusionOk="0">
                  <a:moveTo>
                    <a:pt x="626" y="0"/>
                  </a:moveTo>
                  <a:cubicBezTo>
                    <a:pt x="614" y="0"/>
                    <a:pt x="601" y="7"/>
                    <a:pt x="596" y="24"/>
                  </a:cubicBezTo>
                  <a:cubicBezTo>
                    <a:pt x="0" y="1372"/>
                    <a:pt x="267" y="3394"/>
                    <a:pt x="1975" y="3739"/>
                  </a:cubicBezTo>
                  <a:cubicBezTo>
                    <a:pt x="1980" y="3740"/>
                    <a:pt x="1984" y="3741"/>
                    <a:pt x="1989" y="3741"/>
                  </a:cubicBezTo>
                  <a:cubicBezTo>
                    <a:pt x="2040" y="3741"/>
                    <a:pt x="2050" y="3659"/>
                    <a:pt x="2006" y="3645"/>
                  </a:cubicBezTo>
                  <a:cubicBezTo>
                    <a:pt x="392" y="3112"/>
                    <a:pt x="125" y="1482"/>
                    <a:pt x="658" y="40"/>
                  </a:cubicBezTo>
                  <a:cubicBezTo>
                    <a:pt x="668" y="20"/>
                    <a:pt x="647" y="0"/>
                    <a:pt x="6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solidFill>
                <a:schemeClr val="accent6"/>
              </a:solidFill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algn="l">
                <a:buClr>
                  <a:srgbClr val="000000"/>
                </a:buClr>
                <a:buSzPts val="1400"/>
              </a:pPr>
              <a:endParaRPr sz="3733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2080;p1">
              <a:extLst>
                <a:ext uri="{FF2B5EF4-FFF2-40B4-BE49-F238E27FC236}">
                  <a16:creationId xmlns:a16="http://schemas.microsoft.com/office/drawing/2014/main" id="{456D8D13-691F-7774-AEB8-613E2EC73057}"/>
                </a:ext>
              </a:extLst>
            </p:cNvPr>
            <p:cNvSpPr/>
            <p:nvPr/>
          </p:nvSpPr>
          <p:spPr>
            <a:xfrm>
              <a:off x="2903525" y="1906100"/>
              <a:ext cx="72800" cy="36500"/>
            </a:xfrm>
            <a:custGeom>
              <a:avLst/>
              <a:gdLst/>
              <a:ahLst/>
              <a:cxnLst/>
              <a:rect l="l" t="t" r="r" b="b"/>
              <a:pathLst>
                <a:path w="2912" h="1460" extrusionOk="0">
                  <a:moveTo>
                    <a:pt x="42" y="0"/>
                  </a:moveTo>
                  <a:cubicBezTo>
                    <a:pt x="23" y="0"/>
                    <a:pt x="1" y="15"/>
                    <a:pt x="12" y="38"/>
                  </a:cubicBezTo>
                  <a:cubicBezTo>
                    <a:pt x="577" y="936"/>
                    <a:pt x="1544" y="1459"/>
                    <a:pt x="2578" y="1459"/>
                  </a:cubicBezTo>
                  <a:cubicBezTo>
                    <a:pt x="2663" y="1459"/>
                    <a:pt x="2748" y="1456"/>
                    <a:pt x="2834" y="1449"/>
                  </a:cubicBezTo>
                  <a:cubicBezTo>
                    <a:pt x="2907" y="1449"/>
                    <a:pt x="2912" y="1338"/>
                    <a:pt x="2847" y="1338"/>
                  </a:cubicBezTo>
                  <a:cubicBezTo>
                    <a:pt x="2842" y="1338"/>
                    <a:pt x="2838" y="1338"/>
                    <a:pt x="2834" y="1339"/>
                  </a:cubicBezTo>
                  <a:cubicBezTo>
                    <a:pt x="2770" y="1343"/>
                    <a:pt x="2707" y="1344"/>
                    <a:pt x="2645" y="1344"/>
                  </a:cubicBezTo>
                  <a:cubicBezTo>
                    <a:pt x="1619" y="1344"/>
                    <a:pt x="665" y="863"/>
                    <a:pt x="59" y="7"/>
                  </a:cubicBezTo>
                  <a:cubicBezTo>
                    <a:pt x="55" y="2"/>
                    <a:pt x="49" y="0"/>
                    <a:pt x="4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solidFill>
                <a:schemeClr val="accent6"/>
              </a:solidFill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algn="l">
                <a:buClr>
                  <a:srgbClr val="000000"/>
                </a:buClr>
                <a:buSzPts val="1400"/>
              </a:pPr>
              <a:endParaRPr sz="3733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2081;p1">
              <a:extLst>
                <a:ext uri="{FF2B5EF4-FFF2-40B4-BE49-F238E27FC236}">
                  <a16:creationId xmlns:a16="http://schemas.microsoft.com/office/drawing/2014/main" id="{F070FC9F-4DDE-52C0-F958-D3AE9CEC8456}"/>
                </a:ext>
              </a:extLst>
            </p:cNvPr>
            <p:cNvSpPr/>
            <p:nvPr/>
          </p:nvSpPr>
          <p:spPr>
            <a:xfrm>
              <a:off x="3037825" y="2145350"/>
              <a:ext cx="9425" cy="70975"/>
            </a:xfrm>
            <a:custGeom>
              <a:avLst/>
              <a:gdLst/>
              <a:ahLst/>
              <a:cxnLst/>
              <a:rect l="l" t="t" r="r" b="b"/>
              <a:pathLst>
                <a:path w="377" h="2839" extrusionOk="0">
                  <a:moveTo>
                    <a:pt x="40" y="1"/>
                  </a:moveTo>
                  <a:cubicBezTo>
                    <a:pt x="22" y="1"/>
                    <a:pt x="1" y="18"/>
                    <a:pt x="1" y="45"/>
                  </a:cubicBezTo>
                  <a:cubicBezTo>
                    <a:pt x="142" y="970"/>
                    <a:pt x="142" y="1879"/>
                    <a:pt x="220" y="2804"/>
                  </a:cubicBezTo>
                  <a:cubicBezTo>
                    <a:pt x="220" y="2827"/>
                    <a:pt x="236" y="2839"/>
                    <a:pt x="252" y="2839"/>
                  </a:cubicBezTo>
                  <a:cubicBezTo>
                    <a:pt x="267" y="2839"/>
                    <a:pt x="283" y="2827"/>
                    <a:pt x="283" y="2804"/>
                  </a:cubicBezTo>
                  <a:cubicBezTo>
                    <a:pt x="377" y="1895"/>
                    <a:pt x="236" y="923"/>
                    <a:pt x="63" y="29"/>
                  </a:cubicBezTo>
                  <a:cubicBezTo>
                    <a:pt x="63" y="10"/>
                    <a:pt x="52" y="1"/>
                    <a:pt x="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solidFill>
                <a:schemeClr val="accent6"/>
              </a:solidFill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algn="l">
                <a:buClr>
                  <a:srgbClr val="000000"/>
                </a:buClr>
                <a:buSzPts val="1400"/>
              </a:pPr>
              <a:endParaRPr sz="3733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2082;p1">
              <a:extLst>
                <a:ext uri="{FF2B5EF4-FFF2-40B4-BE49-F238E27FC236}">
                  <a16:creationId xmlns:a16="http://schemas.microsoft.com/office/drawing/2014/main" id="{05160FC7-919B-0DCE-7C3D-354D65861C5C}"/>
                </a:ext>
              </a:extLst>
            </p:cNvPr>
            <p:cNvSpPr/>
            <p:nvPr/>
          </p:nvSpPr>
          <p:spPr>
            <a:xfrm>
              <a:off x="3015250" y="2177225"/>
              <a:ext cx="18300" cy="99050"/>
            </a:xfrm>
            <a:custGeom>
              <a:avLst/>
              <a:gdLst/>
              <a:ahLst/>
              <a:cxnLst/>
              <a:rect l="l" t="t" r="r" b="b"/>
              <a:pathLst>
                <a:path w="732" h="3962" extrusionOk="0">
                  <a:moveTo>
                    <a:pt x="629" y="0"/>
                  </a:moveTo>
                  <a:cubicBezTo>
                    <a:pt x="618" y="0"/>
                    <a:pt x="606" y="8"/>
                    <a:pt x="606" y="24"/>
                  </a:cubicBezTo>
                  <a:cubicBezTo>
                    <a:pt x="590" y="1372"/>
                    <a:pt x="355" y="2610"/>
                    <a:pt x="10" y="3911"/>
                  </a:cubicBezTo>
                  <a:cubicBezTo>
                    <a:pt x="1" y="3939"/>
                    <a:pt x="25" y="3962"/>
                    <a:pt x="50" y="3962"/>
                  </a:cubicBezTo>
                  <a:cubicBezTo>
                    <a:pt x="66" y="3962"/>
                    <a:pt x="82" y="3952"/>
                    <a:pt x="89" y="3927"/>
                  </a:cubicBezTo>
                  <a:cubicBezTo>
                    <a:pt x="575" y="2720"/>
                    <a:pt x="731" y="1325"/>
                    <a:pt x="653" y="24"/>
                  </a:cubicBezTo>
                  <a:cubicBezTo>
                    <a:pt x="653" y="8"/>
                    <a:pt x="641" y="0"/>
                    <a:pt x="6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solidFill>
                <a:schemeClr val="accent6"/>
              </a:solidFill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algn="l">
                <a:buClr>
                  <a:srgbClr val="000000"/>
                </a:buClr>
                <a:buSzPts val="1400"/>
              </a:pPr>
              <a:endParaRPr sz="3733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2083;p1">
              <a:extLst>
                <a:ext uri="{FF2B5EF4-FFF2-40B4-BE49-F238E27FC236}">
                  <a16:creationId xmlns:a16="http://schemas.microsoft.com/office/drawing/2014/main" id="{5A85650A-A411-80E6-5D15-38B57D2F49BE}"/>
                </a:ext>
              </a:extLst>
            </p:cNvPr>
            <p:cNvSpPr/>
            <p:nvPr/>
          </p:nvSpPr>
          <p:spPr>
            <a:xfrm>
              <a:off x="2959975" y="2442550"/>
              <a:ext cx="39750" cy="79825"/>
            </a:xfrm>
            <a:custGeom>
              <a:avLst/>
              <a:gdLst/>
              <a:ahLst/>
              <a:cxnLst/>
              <a:rect l="l" t="t" r="r" b="b"/>
              <a:pathLst>
                <a:path w="1590" h="3193" extrusionOk="0">
                  <a:moveTo>
                    <a:pt x="1557" y="0"/>
                  </a:moveTo>
                  <a:cubicBezTo>
                    <a:pt x="1551" y="0"/>
                    <a:pt x="1547" y="2"/>
                    <a:pt x="1547" y="7"/>
                  </a:cubicBezTo>
                  <a:cubicBezTo>
                    <a:pt x="1093" y="1088"/>
                    <a:pt x="560" y="2091"/>
                    <a:pt x="11" y="3126"/>
                  </a:cubicBezTo>
                  <a:cubicBezTo>
                    <a:pt x="0" y="3159"/>
                    <a:pt x="28" y="3192"/>
                    <a:pt x="57" y="3192"/>
                  </a:cubicBezTo>
                  <a:cubicBezTo>
                    <a:pt x="69" y="3192"/>
                    <a:pt x="80" y="3187"/>
                    <a:pt x="90" y="3173"/>
                  </a:cubicBezTo>
                  <a:cubicBezTo>
                    <a:pt x="748" y="2232"/>
                    <a:pt x="1234" y="1120"/>
                    <a:pt x="1579" y="22"/>
                  </a:cubicBezTo>
                  <a:cubicBezTo>
                    <a:pt x="1590" y="11"/>
                    <a:pt x="1569" y="0"/>
                    <a:pt x="15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solidFill>
                <a:schemeClr val="accent6"/>
              </a:solidFill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algn="l">
                <a:buClr>
                  <a:srgbClr val="000000"/>
                </a:buClr>
                <a:buSzPts val="1400"/>
              </a:pPr>
              <a:endParaRPr sz="3733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2084;p1">
              <a:extLst>
                <a:ext uri="{FF2B5EF4-FFF2-40B4-BE49-F238E27FC236}">
                  <a16:creationId xmlns:a16="http://schemas.microsoft.com/office/drawing/2014/main" id="{9425C3D3-DAF3-69B6-7019-08BF908714F2}"/>
                </a:ext>
              </a:extLst>
            </p:cNvPr>
            <p:cNvSpPr/>
            <p:nvPr/>
          </p:nvSpPr>
          <p:spPr>
            <a:xfrm>
              <a:off x="2919725" y="2465800"/>
              <a:ext cx="56450" cy="97500"/>
            </a:xfrm>
            <a:custGeom>
              <a:avLst/>
              <a:gdLst/>
              <a:ahLst/>
              <a:cxnLst/>
              <a:rect l="l" t="t" r="r" b="b"/>
              <a:pathLst>
                <a:path w="2258" h="3900" extrusionOk="0">
                  <a:moveTo>
                    <a:pt x="2228" y="0"/>
                  </a:moveTo>
                  <a:cubicBezTo>
                    <a:pt x="2218" y="0"/>
                    <a:pt x="2207" y="5"/>
                    <a:pt x="2201" y="17"/>
                  </a:cubicBezTo>
                  <a:cubicBezTo>
                    <a:pt x="1653" y="1412"/>
                    <a:pt x="853" y="2588"/>
                    <a:pt x="22" y="3810"/>
                  </a:cubicBezTo>
                  <a:cubicBezTo>
                    <a:pt x="0" y="3855"/>
                    <a:pt x="41" y="3899"/>
                    <a:pt x="78" y="3899"/>
                  </a:cubicBezTo>
                  <a:cubicBezTo>
                    <a:pt x="93" y="3899"/>
                    <a:pt x="107" y="3891"/>
                    <a:pt x="117" y="3873"/>
                  </a:cubicBezTo>
                  <a:cubicBezTo>
                    <a:pt x="979" y="2698"/>
                    <a:pt x="1841" y="1444"/>
                    <a:pt x="2248" y="33"/>
                  </a:cubicBezTo>
                  <a:cubicBezTo>
                    <a:pt x="2258" y="13"/>
                    <a:pt x="2244" y="0"/>
                    <a:pt x="22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solidFill>
                <a:schemeClr val="accent6"/>
              </a:solidFill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algn="l">
                <a:buClr>
                  <a:srgbClr val="000000"/>
                </a:buClr>
                <a:buSzPts val="1400"/>
              </a:pPr>
              <a:endParaRPr sz="3733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2085;p1">
              <a:extLst>
                <a:ext uri="{FF2B5EF4-FFF2-40B4-BE49-F238E27FC236}">
                  <a16:creationId xmlns:a16="http://schemas.microsoft.com/office/drawing/2014/main" id="{16649DFB-3D2A-7C60-4B15-558FE4F29DAD}"/>
                </a:ext>
              </a:extLst>
            </p:cNvPr>
            <p:cNvSpPr/>
            <p:nvPr/>
          </p:nvSpPr>
          <p:spPr>
            <a:xfrm>
              <a:off x="3331575" y="2618875"/>
              <a:ext cx="58400" cy="33325"/>
            </a:xfrm>
            <a:custGeom>
              <a:avLst/>
              <a:gdLst/>
              <a:ahLst/>
              <a:cxnLst/>
              <a:rect l="l" t="t" r="r" b="b"/>
              <a:pathLst>
                <a:path w="2336" h="1333" extrusionOk="0">
                  <a:moveTo>
                    <a:pt x="2272" y="1"/>
                  </a:moveTo>
                  <a:cubicBezTo>
                    <a:pt x="2265" y="1"/>
                    <a:pt x="2257" y="3"/>
                    <a:pt x="2248" y="7"/>
                  </a:cubicBezTo>
                  <a:cubicBezTo>
                    <a:pt x="1511" y="430"/>
                    <a:pt x="790" y="869"/>
                    <a:pt x="38" y="1277"/>
                  </a:cubicBezTo>
                  <a:cubicBezTo>
                    <a:pt x="0" y="1289"/>
                    <a:pt x="23" y="1332"/>
                    <a:pt x="50" y="1332"/>
                  </a:cubicBezTo>
                  <a:cubicBezTo>
                    <a:pt x="56" y="1332"/>
                    <a:pt x="63" y="1330"/>
                    <a:pt x="69" y="1324"/>
                  </a:cubicBezTo>
                  <a:cubicBezTo>
                    <a:pt x="822" y="948"/>
                    <a:pt x="1590" y="556"/>
                    <a:pt x="2295" y="101"/>
                  </a:cubicBezTo>
                  <a:cubicBezTo>
                    <a:pt x="2335" y="74"/>
                    <a:pt x="2318" y="1"/>
                    <a:pt x="22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solidFill>
                <a:schemeClr val="accent6"/>
              </a:solidFill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algn="l">
                <a:buClr>
                  <a:srgbClr val="000000"/>
                </a:buClr>
                <a:buSzPts val="1400"/>
              </a:pPr>
              <a:endParaRPr sz="3733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2086;p1">
              <a:extLst>
                <a:ext uri="{FF2B5EF4-FFF2-40B4-BE49-F238E27FC236}">
                  <a16:creationId xmlns:a16="http://schemas.microsoft.com/office/drawing/2014/main" id="{E110B947-B47A-FFD8-3340-E4941A783877}"/>
                </a:ext>
              </a:extLst>
            </p:cNvPr>
            <p:cNvSpPr/>
            <p:nvPr/>
          </p:nvSpPr>
          <p:spPr>
            <a:xfrm>
              <a:off x="3354950" y="2596050"/>
              <a:ext cx="74125" cy="58750"/>
            </a:xfrm>
            <a:custGeom>
              <a:avLst/>
              <a:gdLst/>
              <a:ahLst/>
              <a:cxnLst/>
              <a:rect l="l" t="t" r="r" b="b"/>
              <a:pathLst>
                <a:path w="2965" h="2350" extrusionOk="0">
                  <a:moveTo>
                    <a:pt x="2896" y="0"/>
                  </a:moveTo>
                  <a:cubicBezTo>
                    <a:pt x="2880" y="0"/>
                    <a:pt x="2863" y="8"/>
                    <a:pt x="2849" y="27"/>
                  </a:cubicBezTo>
                  <a:cubicBezTo>
                    <a:pt x="2159" y="1093"/>
                    <a:pt x="1125" y="1704"/>
                    <a:pt x="28" y="2300"/>
                  </a:cubicBezTo>
                  <a:cubicBezTo>
                    <a:pt x="1" y="2313"/>
                    <a:pt x="20" y="2350"/>
                    <a:pt x="46" y="2350"/>
                  </a:cubicBezTo>
                  <a:cubicBezTo>
                    <a:pt x="50" y="2350"/>
                    <a:pt x="55" y="2349"/>
                    <a:pt x="59" y="2347"/>
                  </a:cubicBezTo>
                  <a:cubicBezTo>
                    <a:pt x="1156" y="1798"/>
                    <a:pt x="2332" y="1187"/>
                    <a:pt x="2943" y="74"/>
                  </a:cubicBezTo>
                  <a:cubicBezTo>
                    <a:pt x="2965" y="41"/>
                    <a:pt x="2933" y="0"/>
                    <a:pt x="28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solidFill>
                <a:schemeClr val="accent6"/>
              </a:solidFill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algn="l">
                <a:buClr>
                  <a:srgbClr val="000000"/>
                </a:buClr>
                <a:buSzPts val="1400"/>
              </a:pPr>
              <a:endParaRPr sz="3733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2087;p1">
              <a:extLst>
                <a:ext uri="{FF2B5EF4-FFF2-40B4-BE49-F238E27FC236}">
                  <a16:creationId xmlns:a16="http://schemas.microsoft.com/office/drawing/2014/main" id="{85A67FB6-6CD9-9B3E-1A66-786AE96CA3C4}"/>
                </a:ext>
              </a:extLst>
            </p:cNvPr>
            <p:cNvSpPr/>
            <p:nvPr/>
          </p:nvSpPr>
          <p:spPr>
            <a:xfrm>
              <a:off x="3291750" y="2332900"/>
              <a:ext cx="68100" cy="153875"/>
            </a:xfrm>
            <a:custGeom>
              <a:avLst/>
              <a:gdLst/>
              <a:ahLst/>
              <a:cxnLst/>
              <a:rect l="l" t="t" r="r" b="b"/>
              <a:pathLst>
                <a:path w="2724" h="6155" extrusionOk="0">
                  <a:moveTo>
                    <a:pt x="42" y="0"/>
                  </a:moveTo>
                  <a:cubicBezTo>
                    <a:pt x="20" y="0"/>
                    <a:pt x="1" y="12"/>
                    <a:pt x="1" y="35"/>
                  </a:cubicBezTo>
                  <a:cubicBezTo>
                    <a:pt x="126" y="1164"/>
                    <a:pt x="549" y="2167"/>
                    <a:pt x="1020" y="3170"/>
                  </a:cubicBezTo>
                  <a:cubicBezTo>
                    <a:pt x="1490" y="4142"/>
                    <a:pt x="1882" y="5412"/>
                    <a:pt x="2681" y="6148"/>
                  </a:cubicBezTo>
                  <a:cubicBezTo>
                    <a:pt x="2685" y="6152"/>
                    <a:pt x="2691" y="6154"/>
                    <a:pt x="2696" y="6154"/>
                  </a:cubicBezTo>
                  <a:cubicBezTo>
                    <a:pt x="2710" y="6154"/>
                    <a:pt x="2724" y="6140"/>
                    <a:pt x="2712" y="6117"/>
                  </a:cubicBezTo>
                  <a:cubicBezTo>
                    <a:pt x="2023" y="5396"/>
                    <a:pt x="1678" y="4314"/>
                    <a:pt x="1255" y="3437"/>
                  </a:cubicBezTo>
                  <a:cubicBezTo>
                    <a:pt x="737" y="2339"/>
                    <a:pt x="236" y="1258"/>
                    <a:pt x="95" y="35"/>
                  </a:cubicBezTo>
                  <a:cubicBezTo>
                    <a:pt x="87" y="12"/>
                    <a:pt x="63" y="0"/>
                    <a:pt x="4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solidFill>
                <a:schemeClr val="accent6"/>
              </a:solidFill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algn="l">
                <a:buClr>
                  <a:srgbClr val="000000"/>
                </a:buClr>
                <a:buSzPts val="1400"/>
              </a:pPr>
              <a:endParaRPr sz="3733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2088;p1">
              <a:extLst>
                <a:ext uri="{FF2B5EF4-FFF2-40B4-BE49-F238E27FC236}">
                  <a16:creationId xmlns:a16="http://schemas.microsoft.com/office/drawing/2014/main" id="{68791CF0-93A8-A89D-BBA2-189CA59E5EFB}"/>
                </a:ext>
              </a:extLst>
            </p:cNvPr>
            <p:cNvSpPr/>
            <p:nvPr/>
          </p:nvSpPr>
          <p:spPr>
            <a:xfrm>
              <a:off x="3290575" y="2261950"/>
              <a:ext cx="37925" cy="140575"/>
            </a:xfrm>
            <a:custGeom>
              <a:avLst/>
              <a:gdLst/>
              <a:ahLst/>
              <a:cxnLst/>
              <a:rect l="l" t="t" r="r" b="b"/>
              <a:pathLst>
                <a:path w="1517" h="5623" extrusionOk="0">
                  <a:moveTo>
                    <a:pt x="42" y="1"/>
                  </a:moveTo>
                  <a:cubicBezTo>
                    <a:pt x="20" y="1"/>
                    <a:pt x="1" y="13"/>
                    <a:pt x="1" y="36"/>
                  </a:cubicBezTo>
                  <a:cubicBezTo>
                    <a:pt x="16" y="1996"/>
                    <a:pt x="534" y="3908"/>
                    <a:pt x="1458" y="5616"/>
                  </a:cubicBezTo>
                  <a:cubicBezTo>
                    <a:pt x="1463" y="5620"/>
                    <a:pt x="1469" y="5622"/>
                    <a:pt x="1476" y="5622"/>
                  </a:cubicBezTo>
                  <a:cubicBezTo>
                    <a:pt x="1495" y="5622"/>
                    <a:pt x="1517" y="5608"/>
                    <a:pt x="1505" y="5585"/>
                  </a:cubicBezTo>
                  <a:cubicBezTo>
                    <a:pt x="628" y="3814"/>
                    <a:pt x="173" y="2011"/>
                    <a:pt x="95" y="36"/>
                  </a:cubicBezTo>
                  <a:cubicBezTo>
                    <a:pt x="87" y="13"/>
                    <a:pt x="63" y="1"/>
                    <a:pt x="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solidFill>
                <a:schemeClr val="accent6"/>
              </a:solidFill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algn="l">
                <a:buClr>
                  <a:srgbClr val="000000"/>
                </a:buClr>
                <a:buSzPts val="1400"/>
              </a:pPr>
              <a:endParaRPr sz="3733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4" name="Google Shape;2089;p1">
            <a:extLst>
              <a:ext uri="{FF2B5EF4-FFF2-40B4-BE49-F238E27FC236}">
                <a16:creationId xmlns:a16="http://schemas.microsoft.com/office/drawing/2014/main" id="{3BF94342-877F-7134-C156-F16B8CE8BC4D}"/>
              </a:ext>
            </a:extLst>
          </p:cNvPr>
          <p:cNvGrpSpPr/>
          <p:nvPr/>
        </p:nvGrpSpPr>
        <p:grpSpPr>
          <a:xfrm>
            <a:off x="10148052" y="4311415"/>
            <a:ext cx="1719185" cy="611104"/>
            <a:chOff x="5025150" y="1757900"/>
            <a:chExt cx="1075675" cy="519000"/>
          </a:xfrm>
        </p:grpSpPr>
        <p:sp>
          <p:nvSpPr>
            <p:cNvPr id="155" name="Google Shape;2090;p1">
              <a:extLst>
                <a:ext uri="{FF2B5EF4-FFF2-40B4-BE49-F238E27FC236}">
                  <a16:creationId xmlns:a16="http://schemas.microsoft.com/office/drawing/2014/main" id="{96736285-5A14-91B7-6B68-2520D8211F54}"/>
                </a:ext>
              </a:extLst>
            </p:cNvPr>
            <p:cNvSpPr/>
            <p:nvPr/>
          </p:nvSpPr>
          <p:spPr>
            <a:xfrm>
              <a:off x="5486225" y="1931475"/>
              <a:ext cx="243100" cy="295700"/>
            </a:xfrm>
            <a:custGeom>
              <a:avLst/>
              <a:gdLst/>
              <a:ahLst/>
              <a:cxnLst/>
              <a:rect l="l" t="t" r="r" b="b"/>
              <a:pathLst>
                <a:path w="9724" h="11828" extrusionOk="0">
                  <a:moveTo>
                    <a:pt x="3333" y="304"/>
                  </a:moveTo>
                  <a:cubicBezTo>
                    <a:pt x="3538" y="327"/>
                    <a:pt x="3721" y="349"/>
                    <a:pt x="3949" y="372"/>
                  </a:cubicBezTo>
                  <a:cubicBezTo>
                    <a:pt x="3858" y="1240"/>
                    <a:pt x="3424" y="1947"/>
                    <a:pt x="3173" y="2769"/>
                  </a:cubicBezTo>
                  <a:cubicBezTo>
                    <a:pt x="3340" y="2880"/>
                    <a:pt x="3496" y="2937"/>
                    <a:pt x="3647" y="2937"/>
                  </a:cubicBezTo>
                  <a:cubicBezTo>
                    <a:pt x="3805" y="2937"/>
                    <a:pt x="3957" y="2875"/>
                    <a:pt x="4109" y="2746"/>
                  </a:cubicBezTo>
                  <a:cubicBezTo>
                    <a:pt x="4292" y="2609"/>
                    <a:pt x="4451" y="2449"/>
                    <a:pt x="4634" y="2312"/>
                  </a:cubicBezTo>
                  <a:cubicBezTo>
                    <a:pt x="4976" y="2038"/>
                    <a:pt x="5319" y="1787"/>
                    <a:pt x="5775" y="1696"/>
                  </a:cubicBezTo>
                  <a:cubicBezTo>
                    <a:pt x="6003" y="1924"/>
                    <a:pt x="6003" y="2198"/>
                    <a:pt x="5981" y="2472"/>
                  </a:cubicBezTo>
                  <a:cubicBezTo>
                    <a:pt x="5935" y="2860"/>
                    <a:pt x="5844" y="3271"/>
                    <a:pt x="5798" y="3659"/>
                  </a:cubicBezTo>
                  <a:cubicBezTo>
                    <a:pt x="5752" y="3864"/>
                    <a:pt x="5729" y="4070"/>
                    <a:pt x="5707" y="4253"/>
                  </a:cubicBezTo>
                  <a:cubicBezTo>
                    <a:pt x="5852" y="4340"/>
                    <a:pt x="5986" y="4382"/>
                    <a:pt x="6110" y="4382"/>
                  </a:cubicBezTo>
                  <a:cubicBezTo>
                    <a:pt x="6278" y="4382"/>
                    <a:pt x="6430" y="4305"/>
                    <a:pt x="6574" y="4161"/>
                  </a:cubicBezTo>
                  <a:cubicBezTo>
                    <a:pt x="6734" y="3979"/>
                    <a:pt x="6894" y="3773"/>
                    <a:pt x="7076" y="3591"/>
                  </a:cubicBezTo>
                  <a:cubicBezTo>
                    <a:pt x="7487" y="3180"/>
                    <a:pt x="7944" y="2815"/>
                    <a:pt x="8491" y="2632"/>
                  </a:cubicBezTo>
                  <a:cubicBezTo>
                    <a:pt x="8811" y="2792"/>
                    <a:pt x="8902" y="3043"/>
                    <a:pt x="8925" y="3340"/>
                  </a:cubicBezTo>
                  <a:cubicBezTo>
                    <a:pt x="8925" y="3773"/>
                    <a:pt x="8948" y="4207"/>
                    <a:pt x="8902" y="4618"/>
                  </a:cubicBezTo>
                  <a:cubicBezTo>
                    <a:pt x="8605" y="6809"/>
                    <a:pt x="8149" y="8955"/>
                    <a:pt x="7556" y="11100"/>
                  </a:cubicBezTo>
                  <a:cubicBezTo>
                    <a:pt x="7533" y="11169"/>
                    <a:pt x="7487" y="11237"/>
                    <a:pt x="7464" y="11306"/>
                  </a:cubicBezTo>
                  <a:cubicBezTo>
                    <a:pt x="7407" y="11321"/>
                    <a:pt x="7351" y="11329"/>
                    <a:pt x="7298" y="11329"/>
                  </a:cubicBezTo>
                  <a:cubicBezTo>
                    <a:pt x="7118" y="11329"/>
                    <a:pt x="6955" y="11246"/>
                    <a:pt x="6779" y="11123"/>
                  </a:cubicBezTo>
                  <a:cubicBezTo>
                    <a:pt x="6802" y="10986"/>
                    <a:pt x="6825" y="10849"/>
                    <a:pt x="6871" y="10712"/>
                  </a:cubicBezTo>
                  <a:cubicBezTo>
                    <a:pt x="7167" y="9639"/>
                    <a:pt x="7464" y="8566"/>
                    <a:pt x="7738" y="7471"/>
                  </a:cubicBezTo>
                  <a:cubicBezTo>
                    <a:pt x="7829" y="7129"/>
                    <a:pt x="7875" y="6786"/>
                    <a:pt x="7921" y="6421"/>
                  </a:cubicBezTo>
                  <a:cubicBezTo>
                    <a:pt x="7944" y="6284"/>
                    <a:pt x="7966" y="6124"/>
                    <a:pt x="7966" y="5987"/>
                  </a:cubicBezTo>
                  <a:cubicBezTo>
                    <a:pt x="7921" y="5622"/>
                    <a:pt x="7921" y="5234"/>
                    <a:pt x="7510" y="5097"/>
                  </a:cubicBezTo>
                  <a:cubicBezTo>
                    <a:pt x="7320" y="5040"/>
                    <a:pt x="7110" y="4991"/>
                    <a:pt x="6903" y="4991"/>
                  </a:cubicBezTo>
                  <a:cubicBezTo>
                    <a:pt x="6614" y="4991"/>
                    <a:pt x="6331" y="5087"/>
                    <a:pt x="6118" y="5394"/>
                  </a:cubicBezTo>
                  <a:cubicBezTo>
                    <a:pt x="5821" y="5805"/>
                    <a:pt x="5547" y="6238"/>
                    <a:pt x="5433" y="6718"/>
                  </a:cubicBezTo>
                  <a:cubicBezTo>
                    <a:pt x="5205" y="7517"/>
                    <a:pt x="5022" y="8293"/>
                    <a:pt x="4816" y="9091"/>
                  </a:cubicBezTo>
                  <a:cubicBezTo>
                    <a:pt x="4748" y="9320"/>
                    <a:pt x="4680" y="9571"/>
                    <a:pt x="4611" y="9799"/>
                  </a:cubicBezTo>
                  <a:cubicBezTo>
                    <a:pt x="4018" y="9799"/>
                    <a:pt x="3881" y="9662"/>
                    <a:pt x="3972" y="9160"/>
                  </a:cubicBezTo>
                  <a:cubicBezTo>
                    <a:pt x="4063" y="8795"/>
                    <a:pt x="4177" y="8430"/>
                    <a:pt x="4292" y="8064"/>
                  </a:cubicBezTo>
                  <a:cubicBezTo>
                    <a:pt x="4520" y="7265"/>
                    <a:pt x="4771" y="6467"/>
                    <a:pt x="4999" y="5645"/>
                  </a:cubicBezTo>
                  <a:cubicBezTo>
                    <a:pt x="5090" y="5325"/>
                    <a:pt x="5113" y="4960"/>
                    <a:pt x="5113" y="4595"/>
                  </a:cubicBezTo>
                  <a:cubicBezTo>
                    <a:pt x="5113" y="4230"/>
                    <a:pt x="4908" y="4047"/>
                    <a:pt x="4565" y="4024"/>
                  </a:cubicBezTo>
                  <a:cubicBezTo>
                    <a:pt x="4508" y="4018"/>
                    <a:pt x="4452" y="4015"/>
                    <a:pt x="4397" y="4015"/>
                  </a:cubicBezTo>
                  <a:cubicBezTo>
                    <a:pt x="4060" y="4015"/>
                    <a:pt x="3774" y="4137"/>
                    <a:pt x="3538" y="4412"/>
                  </a:cubicBezTo>
                  <a:cubicBezTo>
                    <a:pt x="3196" y="4846"/>
                    <a:pt x="2899" y="5325"/>
                    <a:pt x="2694" y="5850"/>
                  </a:cubicBezTo>
                  <a:cubicBezTo>
                    <a:pt x="2374" y="6672"/>
                    <a:pt x="2077" y="7517"/>
                    <a:pt x="1758" y="8338"/>
                  </a:cubicBezTo>
                  <a:cubicBezTo>
                    <a:pt x="1689" y="8544"/>
                    <a:pt x="1621" y="8772"/>
                    <a:pt x="1530" y="9023"/>
                  </a:cubicBezTo>
                  <a:cubicBezTo>
                    <a:pt x="1370" y="8977"/>
                    <a:pt x="1210" y="8977"/>
                    <a:pt x="1073" y="8932"/>
                  </a:cubicBezTo>
                  <a:cubicBezTo>
                    <a:pt x="891" y="8840"/>
                    <a:pt x="822" y="8681"/>
                    <a:pt x="868" y="8498"/>
                  </a:cubicBezTo>
                  <a:cubicBezTo>
                    <a:pt x="891" y="8338"/>
                    <a:pt x="959" y="8201"/>
                    <a:pt x="1005" y="8064"/>
                  </a:cubicBezTo>
                  <a:cubicBezTo>
                    <a:pt x="1621" y="6056"/>
                    <a:pt x="2237" y="4047"/>
                    <a:pt x="2854" y="2016"/>
                  </a:cubicBezTo>
                  <a:cubicBezTo>
                    <a:pt x="2968" y="1673"/>
                    <a:pt x="3059" y="1285"/>
                    <a:pt x="3150" y="920"/>
                  </a:cubicBezTo>
                  <a:cubicBezTo>
                    <a:pt x="3196" y="737"/>
                    <a:pt x="3264" y="532"/>
                    <a:pt x="3333" y="304"/>
                  </a:cubicBezTo>
                  <a:close/>
                  <a:moveTo>
                    <a:pt x="3240" y="1"/>
                  </a:moveTo>
                  <a:cubicBezTo>
                    <a:pt x="2877" y="1"/>
                    <a:pt x="2658" y="201"/>
                    <a:pt x="2534" y="532"/>
                  </a:cubicBezTo>
                  <a:cubicBezTo>
                    <a:pt x="2488" y="623"/>
                    <a:pt x="2443" y="715"/>
                    <a:pt x="2420" y="829"/>
                  </a:cubicBezTo>
                  <a:cubicBezTo>
                    <a:pt x="1986" y="2084"/>
                    <a:pt x="1530" y="3362"/>
                    <a:pt x="1142" y="4641"/>
                  </a:cubicBezTo>
                  <a:cubicBezTo>
                    <a:pt x="799" y="5782"/>
                    <a:pt x="571" y="6946"/>
                    <a:pt x="251" y="8087"/>
                  </a:cubicBezTo>
                  <a:cubicBezTo>
                    <a:pt x="0" y="9000"/>
                    <a:pt x="0" y="9046"/>
                    <a:pt x="982" y="9343"/>
                  </a:cubicBezTo>
                  <a:cubicBezTo>
                    <a:pt x="1027" y="9365"/>
                    <a:pt x="1096" y="9365"/>
                    <a:pt x="1142" y="9365"/>
                  </a:cubicBezTo>
                  <a:cubicBezTo>
                    <a:pt x="1289" y="9388"/>
                    <a:pt x="1415" y="9401"/>
                    <a:pt x="1524" y="9401"/>
                  </a:cubicBezTo>
                  <a:cubicBezTo>
                    <a:pt x="1956" y="9401"/>
                    <a:pt x="2123" y="9200"/>
                    <a:pt x="2306" y="8635"/>
                  </a:cubicBezTo>
                  <a:cubicBezTo>
                    <a:pt x="2306" y="8566"/>
                    <a:pt x="2329" y="8521"/>
                    <a:pt x="2351" y="8475"/>
                  </a:cubicBezTo>
                  <a:cubicBezTo>
                    <a:pt x="2557" y="7562"/>
                    <a:pt x="2922" y="6695"/>
                    <a:pt x="3310" y="5850"/>
                  </a:cubicBezTo>
                  <a:cubicBezTo>
                    <a:pt x="3515" y="5439"/>
                    <a:pt x="3789" y="5074"/>
                    <a:pt x="4040" y="4686"/>
                  </a:cubicBezTo>
                  <a:cubicBezTo>
                    <a:pt x="4086" y="4618"/>
                    <a:pt x="4177" y="4595"/>
                    <a:pt x="4292" y="4504"/>
                  </a:cubicBezTo>
                  <a:lnTo>
                    <a:pt x="4292" y="4504"/>
                  </a:lnTo>
                  <a:cubicBezTo>
                    <a:pt x="4428" y="5120"/>
                    <a:pt x="4337" y="5622"/>
                    <a:pt x="4177" y="6124"/>
                  </a:cubicBezTo>
                  <a:cubicBezTo>
                    <a:pt x="3903" y="7129"/>
                    <a:pt x="3607" y="8133"/>
                    <a:pt x="3310" y="9114"/>
                  </a:cubicBezTo>
                  <a:cubicBezTo>
                    <a:pt x="3264" y="9274"/>
                    <a:pt x="3196" y="9411"/>
                    <a:pt x="3196" y="9571"/>
                  </a:cubicBezTo>
                  <a:cubicBezTo>
                    <a:pt x="3173" y="9662"/>
                    <a:pt x="3242" y="9845"/>
                    <a:pt x="3310" y="9890"/>
                  </a:cubicBezTo>
                  <a:cubicBezTo>
                    <a:pt x="3671" y="10110"/>
                    <a:pt x="4053" y="10286"/>
                    <a:pt x="4472" y="10286"/>
                  </a:cubicBezTo>
                  <a:cubicBezTo>
                    <a:pt x="4662" y="10286"/>
                    <a:pt x="4861" y="10250"/>
                    <a:pt x="5068" y="10164"/>
                  </a:cubicBezTo>
                  <a:cubicBezTo>
                    <a:pt x="5113" y="10004"/>
                    <a:pt x="5182" y="9845"/>
                    <a:pt x="5250" y="9685"/>
                  </a:cubicBezTo>
                  <a:cubicBezTo>
                    <a:pt x="5547" y="8749"/>
                    <a:pt x="5844" y="7813"/>
                    <a:pt x="6186" y="6877"/>
                  </a:cubicBezTo>
                  <a:cubicBezTo>
                    <a:pt x="6323" y="6535"/>
                    <a:pt x="6528" y="6215"/>
                    <a:pt x="6734" y="5873"/>
                  </a:cubicBezTo>
                  <a:cubicBezTo>
                    <a:pt x="6765" y="5796"/>
                    <a:pt x="6816" y="5729"/>
                    <a:pt x="6910" y="5729"/>
                  </a:cubicBezTo>
                  <a:cubicBezTo>
                    <a:pt x="6955" y="5729"/>
                    <a:pt x="7010" y="5745"/>
                    <a:pt x="7076" y="5782"/>
                  </a:cubicBezTo>
                  <a:cubicBezTo>
                    <a:pt x="7053" y="6079"/>
                    <a:pt x="7076" y="6421"/>
                    <a:pt x="7031" y="6740"/>
                  </a:cubicBezTo>
                  <a:cubicBezTo>
                    <a:pt x="6848" y="7859"/>
                    <a:pt x="6620" y="8977"/>
                    <a:pt x="6437" y="10096"/>
                  </a:cubicBezTo>
                  <a:cubicBezTo>
                    <a:pt x="6369" y="10529"/>
                    <a:pt x="6323" y="10963"/>
                    <a:pt x="6277" y="11465"/>
                  </a:cubicBezTo>
                  <a:cubicBezTo>
                    <a:pt x="6551" y="11579"/>
                    <a:pt x="6757" y="11694"/>
                    <a:pt x="6962" y="11762"/>
                  </a:cubicBezTo>
                  <a:cubicBezTo>
                    <a:pt x="7144" y="11805"/>
                    <a:pt x="7300" y="11828"/>
                    <a:pt x="7434" y="11828"/>
                  </a:cubicBezTo>
                  <a:cubicBezTo>
                    <a:pt x="7874" y="11828"/>
                    <a:pt x="8088" y="11585"/>
                    <a:pt x="8263" y="11009"/>
                  </a:cubicBezTo>
                  <a:cubicBezTo>
                    <a:pt x="8857" y="9046"/>
                    <a:pt x="9313" y="7037"/>
                    <a:pt x="9655" y="5029"/>
                  </a:cubicBezTo>
                  <a:cubicBezTo>
                    <a:pt x="9724" y="4504"/>
                    <a:pt x="9724" y="3956"/>
                    <a:pt x="9678" y="3431"/>
                  </a:cubicBezTo>
                  <a:cubicBezTo>
                    <a:pt x="9633" y="2860"/>
                    <a:pt x="9336" y="2586"/>
                    <a:pt x="8788" y="2449"/>
                  </a:cubicBezTo>
                  <a:cubicBezTo>
                    <a:pt x="8647" y="2412"/>
                    <a:pt x="8510" y="2394"/>
                    <a:pt x="8378" y="2394"/>
                  </a:cubicBezTo>
                  <a:cubicBezTo>
                    <a:pt x="8104" y="2394"/>
                    <a:pt x="7847" y="2471"/>
                    <a:pt x="7601" y="2609"/>
                  </a:cubicBezTo>
                  <a:cubicBezTo>
                    <a:pt x="7350" y="2746"/>
                    <a:pt x="7099" y="2951"/>
                    <a:pt x="6848" y="3111"/>
                  </a:cubicBezTo>
                  <a:cubicBezTo>
                    <a:pt x="6757" y="3157"/>
                    <a:pt x="6643" y="3203"/>
                    <a:pt x="6506" y="3294"/>
                  </a:cubicBezTo>
                  <a:cubicBezTo>
                    <a:pt x="6506" y="2906"/>
                    <a:pt x="6506" y="2609"/>
                    <a:pt x="6483" y="2312"/>
                  </a:cubicBezTo>
                  <a:cubicBezTo>
                    <a:pt x="6483" y="1758"/>
                    <a:pt x="6188" y="1470"/>
                    <a:pt x="5743" y="1470"/>
                  </a:cubicBezTo>
                  <a:cubicBezTo>
                    <a:pt x="5620" y="1470"/>
                    <a:pt x="5485" y="1492"/>
                    <a:pt x="5341" y="1536"/>
                  </a:cubicBezTo>
                  <a:cubicBezTo>
                    <a:pt x="5090" y="1628"/>
                    <a:pt x="4839" y="1765"/>
                    <a:pt x="4588" y="1856"/>
                  </a:cubicBezTo>
                  <a:cubicBezTo>
                    <a:pt x="4451" y="1924"/>
                    <a:pt x="4337" y="1970"/>
                    <a:pt x="4109" y="2061"/>
                  </a:cubicBezTo>
                  <a:cubicBezTo>
                    <a:pt x="4246" y="1377"/>
                    <a:pt x="4657" y="897"/>
                    <a:pt x="4839" y="258"/>
                  </a:cubicBezTo>
                  <a:cubicBezTo>
                    <a:pt x="4634" y="190"/>
                    <a:pt x="4451" y="98"/>
                    <a:pt x="4269" y="75"/>
                  </a:cubicBezTo>
                  <a:cubicBezTo>
                    <a:pt x="3949" y="30"/>
                    <a:pt x="3652" y="30"/>
                    <a:pt x="3356" y="7"/>
                  </a:cubicBezTo>
                  <a:cubicBezTo>
                    <a:pt x="3316" y="3"/>
                    <a:pt x="3277" y="1"/>
                    <a:pt x="3240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algn="l">
                <a:buClr>
                  <a:srgbClr val="000000"/>
                </a:buClr>
                <a:buSzPts val="1400"/>
              </a:pPr>
              <a:endParaRPr sz="3733" b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2091;p1">
              <a:extLst>
                <a:ext uri="{FF2B5EF4-FFF2-40B4-BE49-F238E27FC236}">
                  <a16:creationId xmlns:a16="http://schemas.microsoft.com/office/drawing/2014/main" id="{FEF23242-D9AE-59DB-A87A-C740E198C165}"/>
                </a:ext>
              </a:extLst>
            </p:cNvPr>
            <p:cNvSpPr/>
            <p:nvPr/>
          </p:nvSpPr>
          <p:spPr>
            <a:xfrm>
              <a:off x="5025150" y="1757900"/>
              <a:ext cx="284775" cy="383750"/>
            </a:xfrm>
            <a:custGeom>
              <a:avLst/>
              <a:gdLst/>
              <a:ahLst/>
              <a:cxnLst/>
              <a:rect l="l" t="t" r="r" b="b"/>
              <a:pathLst>
                <a:path w="11391" h="15350" extrusionOk="0">
                  <a:moveTo>
                    <a:pt x="5045" y="513"/>
                  </a:moveTo>
                  <a:cubicBezTo>
                    <a:pt x="6186" y="650"/>
                    <a:pt x="9838" y="1472"/>
                    <a:pt x="10500" y="1769"/>
                  </a:cubicBezTo>
                  <a:cubicBezTo>
                    <a:pt x="10500" y="2294"/>
                    <a:pt x="10318" y="2773"/>
                    <a:pt x="10044" y="3230"/>
                  </a:cubicBezTo>
                  <a:cubicBezTo>
                    <a:pt x="9962" y="3394"/>
                    <a:pt x="9824" y="3484"/>
                    <a:pt x="9665" y="3484"/>
                  </a:cubicBezTo>
                  <a:cubicBezTo>
                    <a:pt x="9647" y="3484"/>
                    <a:pt x="9628" y="3483"/>
                    <a:pt x="9610" y="3481"/>
                  </a:cubicBezTo>
                  <a:cubicBezTo>
                    <a:pt x="9290" y="3481"/>
                    <a:pt x="8994" y="3481"/>
                    <a:pt x="8697" y="3435"/>
                  </a:cubicBezTo>
                  <a:cubicBezTo>
                    <a:pt x="8172" y="3389"/>
                    <a:pt x="7647" y="3275"/>
                    <a:pt x="7122" y="3230"/>
                  </a:cubicBezTo>
                  <a:cubicBezTo>
                    <a:pt x="6665" y="3207"/>
                    <a:pt x="6209" y="3207"/>
                    <a:pt x="5752" y="3207"/>
                  </a:cubicBezTo>
                  <a:cubicBezTo>
                    <a:pt x="5410" y="3207"/>
                    <a:pt x="5159" y="3389"/>
                    <a:pt x="5045" y="3709"/>
                  </a:cubicBezTo>
                  <a:cubicBezTo>
                    <a:pt x="4931" y="4120"/>
                    <a:pt x="4794" y="4531"/>
                    <a:pt x="4703" y="4941"/>
                  </a:cubicBezTo>
                  <a:cubicBezTo>
                    <a:pt x="4634" y="5261"/>
                    <a:pt x="4748" y="5421"/>
                    <a:pt x="5068" y="5535"/>
                  </a:cubicBezTo>
                  <a:cubicBezTo>
                    <a:pt x="5296" y="5603"/>
                    <a:pt x="5547" y="5672"/>
                    <a:pt x="5798" y="5740"/>
                  </a:cubicBezTo>
                  <a:cubicBezTo>
                    <a:pt x="5958" y="5786"/>
                    <a:pt x="6118" y="5832"/>
                    <a:pt x="6277" y="5923"/>
                  </a:cubicBezTo>
                  <a:cubicBezTo>
                    <a:pt x="6483" y="6014"/>
                    <a:pt x="6574" y="6220"/>
                    <a:pt x="6483" y="6425"/>
                  </a:cubicBezTo>
                  <a:cubicBezTo>
                    <a:pt x="6369" y="6790"/>
                    <a:pt x="6209" y="7133"/>
                    <a:pt x="5889" y="7452"/>
                  </a:cubicBezTo>
                  <a:lnTo>
                    <a:pt x="4474" y="7452"/>
                  </a:lnTo>
                  <a:cubicBezTo>
                    <a:pt x="4041" y="7475"/>
                    <a:pt x="3744" y="7680"/>
                    <a:pt x="3607" y="8137"/>
                  </a:cubicBezTo>
                  <a:cubicBezTo>
                    <a:pt x="3401" y="8913"/>
                    <a:pt x="3150" y="9643"/>
                    <a:pt x="2922" y="10397"/>
                  </a:cubicBezTo>
                  <a:cubicBezTo>
                    <a:pt x="2854" y="10671"/>
                    <a:pt x="2785" y="10922"/>
                    <a:pt x="2740" y="11196"/>
                  </a:cubicBezTo>
                  <a:cubicBezTo>
                    <a:pt x="2694" y="11538"/>
                    <a:pt x="2785" y="11675"/>
                    <a:pt x="3105" y="11766"/>
                  </a:cubicBezTo>
                  <a:cubicBezTo>
                    <a:pt x="3379" y="11835"/>
                    <a:pt x="3653" y="11835"/>
                    <a:pt x="3926" y="11880"/>
                  </a:cubicBezTo>
                  <a:cubicBezTo>
                    <a:pt x="4725" y="11972"/>
                    <a:pt x="5547" y="12063"/>
                    <a:pt x="6323" y="12200"/>
                  </a:cubicBezTo>
                  <a:cubicBezTo>
                    <a:pt x="6620" y="12245"/>
                    <a:pt x="6917" y="12360"/>
                    <a:pt x="7190" y="12497"/>
                  </a:cubicBezTo>
                  <a:cubicBezTo>
                    <a:pt x="7578" y="12679"/>
                    <a:pt x="7715" y="12976"/>
                    <a:pt x="7556" y="13364"/>
                  </a:cubicBezTo>
                  <a:cubicBezTo>
                    <a:pt x="7350" y="13843"/>
                    <a:pt x="7099" y="14277"/>
                    <a:pt x="6848" y="14711"/>
                  </a:cubicBezTo>
                  <a:cubicBezTo>
                    <a:pt x="6751" y="14886"/>
                    <a:pt x="6587" y="14995"/>
                    <a:pt x="6385" y="14995"/>
                  </a:cubicBezTo>
                  <a:cubicBezTo>
                    <a:pt x="6351" y="14995"/>
                    <a:pt x="6314" y="14991"/>
                    <a:pt x="6277" y="14985"/>
                  </a:cubicBezTo>
                  <a:cubicBezTo>
                    <a:pt x="4839" y="14756"/>
                    <a:pt x="3424" y="14528"/>
                    <a:pt x="2009" y="14300"/>
                  </a:cubicBezTo>
                  <a:cubicBezTo>
                    <a:pt x="1827" y="14277"/>
                    <a:pt x="1667" y="14208"/>
                    <a:pt x="1507" y="14140"/>
                  </a:cubicBezTo>
                  <a:cubicBezTo>
                    <a:pt x="1187" y="14003"/>
                    <a:pt x="1028" y="13752"/>
                    <a:pt x="1028" y="13410"/>
                  </a:cubicBezTo>
                  <a:cubicBezTo>
                    <a:pt x="982" y="12999"/>
                    <a:pt x="1119" y="12611"/>
                    <a:pt x="1233" y="12223"/>
                  </a:cubicBezTo>
                  <a:cubicBezTo>
                    <a:pt x="1644" y="11013"/>
                    <a:pt x="2078" y="9780"/>
                    <a:pt x="2488" y="8571"/>
                  </a:cubicBezTo>
                  <a:cubicBezTo>
                    <a:pt x="2899" y="7361"/>
                    <a:pt x="3310" y="6174"/>
                    <a:pt x="3698" y="4964"/>
                  </a:cubicBezTo>
                  <a:cubicBezTo>
                    <a:pt x="3995" y="4006"/>
                    <a:pt x="4269" y="3024"/>
                    <a:pt x="4406" y="2020"/>
                  </a:cubicBezTo>
                  <a:cubicBezTo>
                    <a:pt x="4497" y="1472"/>
                    <a:pt x="4794" y="993"/>
                    <a:pt x="5045" y="513"/>
                  </a:cubicBezTo>
                  <a:close/>
                  <a:moveTo>
                    <a:pt x="4490" y="1"/>
                  </a:moveTo>
                  <a:cubicBezTo>
                    <a:pt x="4391" y="1"/>
                    <a:pt x="4284" y="11"/>
                    <a:pt x="4178" y="11"/>
                  </a:cubicBezTo>
                  <a:cubicBezTo>
                    <a:pt x="4109" y="148"/>
                    <a:pt x="4041" y="262"/>
                    <a:pt x="4018" y="376"/>
                  </a:cubicBezTo>
                  <a:cubicBezTo>
                    <a:pt x="3835" y="1015"/>
                    <a:pt x="3675" y="1655"/>
                    <a:pt x="3516" y="2294"/>
                  </a:cubicBezTo>
                  <a:cubicBezTo>
                    <a:pt x="3333" y="3001"/>
                    <a:pt x="3150" y="3709"/>
                    <a:pt x="2945" y="4416"/>
                  </a:cubicBezTo>
                  <a:cubicBezTo>
                    <a:pt x="2740" y="5078"/>
                    <a:pt x="2511" y="5717"/>
                    <a:pt x="2283" y="6357"/>
                  </a:cubicBezTo>
                  <a:cubicBezTo>
                    <a:pt x="1644" y="8320"/>
                    <a:pt x="1005" y="10260"/>
                    <a:pt x="343" y="12200"/>
                  </a:cubicBezTo>
                  <a:cubicBezTo>
                    <a:pt x="252" y="12519"/>
                    <a:pt x="137" y="12839"/>
                    <a:pt x="92" y="13158"/>
                  </a:cubicBezTo>
                  <a:cubicBezTo>
                    <a:pt x="0" y="13775"/>
                    <a:pt x="160" y="14049"/>
                    <a:pt x="731" y="14300"/>
                  </a:cubicBezTo>
                  <a:cubicBezTo>
                    <a:pt x="1028" y="14414"/>
                    <a:pt x="1347" y="14505"/>
                    <a:pt x="1667" y="14574"/>
                  </a:cubicBezTo>
                  <a:cubicBezTo>
                    <a:pt x="3105" y="14893"/>
                    <a:pt x="4543" y="15144"/>
                    <a:pt x="6004" y="15304"/>
                  </a:cubicBezTo>
                  <a:cubicBezTo>
                    <a:pt x="6369" y="15350"/>
                    <a:pt x="6757" y="15350"/>
                    <a:pt x="7145" y="15350"/>
                  </a:cubicBezTo>
                  <a:cubicBezTo>
                    <a:pt x="7533" y="15350"/>
                    <a:pt x="7807" y="15144"/>
                    <a:pt x="7967" y="14779"/>
                  </a:cubicBezTo>
                  <a:cubicBezTo>
                    <a:pt x="8126" y="14323"/>
                    <a:pt x="8286" y="13866"/>
                    <a:pt x="8446" y="13410"/>
                  </a:cubicBezTo>
                  <a:cubicBezTo>
                    <a:pt x="8560" y="13067"/>
                    <a:pt x="8446" y="12748"/>
                    <a:pt x="8149" y="12565"/>
                  </a:cubicBezTo>
                  <a:cubicBezTo>
                    <a:pt x="7875" y="12405"/>
                    <a:pt x="7601" y="12268"/>
                    <a:pt x="7327" y="12177"/>
                  </a:cubicBezTo>
                  <a:cubicBezTo>
                    <a:pt x="6460" y="11880"/>
                    <a:pt x="5547" y="11766"/>
                    <a:pt x="4634" y="11720"/>
                  </a:cubicBezTo>
                  <a:cubicBezTo>
                    <a:pt x="4314" y="11698"/>
                    <a:pt x="3972" y="11743"/>
                    <a:pt x="3675" y="11561"/>
                  </a:cubicBezTo>
                  <a:cubicBezTo>
                    <a:pt x="3561" y="11264"/>
                    <a:pt x="3607" y="10990"/>
                    <a:pt x="3698" y="10739"/>
                  </a:cubicBezTo>
                  <a:cubicBezTo>
                    <a:pt x="3926" y="9940"/>
                    <a:pt x="4178" y="9141"/>
                    <a:pt x="4429" y="8342"/>
                  </a:cubicBezTo>
                  <a:cubicBezTo>
                    <a:pt x="4543" y="7954"/>
                    <a:pt x="4794" y="7749"/>
                    <a:pt x="5205" y="7749"/>
                  </a:cubicBezTo>
                  <a:cubicBezTo>
                    <a:pt x="5399" y="7760"/>
                    <a:pt x="5593" y="7760"/>
                    <a:pt x="5784" y="7760"/>
                  </a:cubicBezTo>
                  <a:cubicBezTo>
                    <a:pt x="5975" y="7760"/>
                    <a:pt x="6163" y="7760"/>
                    <a:pt x="6346" y="7772"/>
                  </a:cubicBezTo>
                  <a:cubicBezTo>
                    <a:pt x="6643" y="7772"/>
                    <a:pt x="6825" y="7635"/>
                    <a:pt x="6962" y="7384"/>
                  </a:cubicBezTo>
                  <a:cubicBezTo>
                    <a:pt x="7487" y="6379"/>
                    <a:pt x="7350" y="6014"/>
                    <a:pt x="6255" y="5649"/>
                  </a:cubicBezTo>
                  <a:cubicBezTo>
                    <a:pt x="6004" y="5558"/>
                    <a:pt x="5752" y="5489"/>
                    <a:pt x="5501" y="5421"/>
                  </a:cubicBezTo>
                  <a:cubicBezTo>
                    <a:pt x="5501" y="4873"/>
                    <a:pt x="5638" y="4279"/>
                    <a:pt x="5775" y="3960"/>
                  </a:cubicBezTo>
                  <a:cubicBezTo>
                    <a:pt x="5889" y="3777"/>
                    <a:pt x="6026" y="3640"/>
                    <a:pt x="6255" y="3618"/>
                  </a:cubicBezTo>
                  <a:cubicBezTo>
                    <a:pt x="6448" y="3601"/>
                    <a:pt x="6642" y="3585"/>
                    <a:pt x="6836" y="3585"/>
                  </a:cubicBezTo>
                  <a:cubicBezTo>
                    <a:pt x="6916" y="3585"/>
                    <a:pt x="6996" y="3588"/>
                    <a:pt x="7076" y="3595"/>
                  </a:cubicBezTo>
                  <a:cubicBezTo>
                    <a:pt x="7852" y="3686"/>
                    <a:pt x="8628" y="3800"/>
                    <a:pt x="9427" y="3891"/>
                  </a:cubicBezTo>
                  <a:cubicBezTo>
                    <a:pt x="9724" y="3914"/>
                    <a:pt x="10021" y="3937"/>
                    <a:pt x="10318" y="3937"/>
                  </a:cubicBezTo>
                  <a:cubicBezTo>
                    <a:pt x="10340" y="3939"/>
                    <a:pt x="10363" y="3939"/>
                    <a:pt x="10384" y="3939"/>
                  </a:cubicBezTo>
                  <a:cubicBezTo>
                    <a:pt x="10711" y="3939"/>
                    <a:pt x="10918" y="3779"/>
                    <a:pt x="11025" y="3458"/>
                  </a:cubicBezTo>
                  <a:cubicBezTo>
                    <a:pt x="11116" y="3115"/>
                    <a:pt x="11208" y="2773"/>
                    <a:pt x="11276" y="2431"/>
                  </a:cubicBezTo>
                  <a:cubicBezTo>
                    <a:pt x="11390" y="1974"/>
                    <a:pt x="11299" y="1769"/>
                    <a:pt x="10888" y="1563"/>
                  </a:cubicBezTo>
                  <a:cubicBezTo>
                    <a:pt x="10591" y="1426"/>
                    <a:pt x="10295" y="1289"/>
                    <a:pt x="9975" y="1221"/>
                  </a:cubicBezTo>
                  <a:cubicBezTo>
                    <a:pt x="8195" y="810"/>
                    <a:pt x="6414" y="422"/>
                    <a:pt x="4634" y="11"/>
                  </a:cubicBezTo>
                  <a:cubicBezTo>
                    <a:pt x="4588" y="4"/>
                    <a:pt x="4540" y="1"/>
                    <a:pt x="4490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algn="l">
                <a:buClr>
                  <a:srgbClr val="000000"/>
                </a:buClr>
                <a:buSzPts val="1400"/>
              </a:pPr>
              <a:endParaRPr sz="3733" b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2092;p1">
              <a:extLst>
                <a:ext uri="{FF2B5EF4-FFF2-40B4-BE49-F238E27FC236}">
                  <a16:creationId xmlns:a16="http://schemas.microsoft.com/office/drawing/2014/main" id="{F93CA73A-AB10-C3F4-E41B-EF2567E379A2}"/>
                </a:ext>
              </a:extLst>
            </p:cNvPr>
            <p:cNvSpPr/>
            <p:nvPr/>
          </p:nvSpPr>
          <p:spPr>
            <a:xfrm>
              <a:off x="5715050" y="2014975"/>
              <a:ext cx="200300" cy="261925"/>
            </a:xfrm>
            <a:custGeom>
              <a:avLst/>
              <a:gdLst/>
              <a:ahLst/>
              <a:cxnLst/>
              <a:rect l="l" t="t" r="r" b="b"/>
              <a:pathLst>
                <a:path w="8012" h="10477" extrusionOk="0">
                  <a:moveTo>
                    <a:pt x="5360" y="485"/>
                  </a:moveTo>
                  <a:cubicBezTo>
                    <a:pt x="5474" y="485"/>
                    <a:pt x="5589" y="498"/>
                    <a:pt x="5707" y="524"/>
                  </a:cubicBezTo>
                  <a:cubicBezTo>
                    <a:pt x="6254" y="639"/>
                    <a:pt x="6779" y="798"/>
                    <a:pt x="7236" y="1141"/>
                  </a:cubicBezTo>
                  <a:cubicBezTo>
                    <a:pt x="7304" y="1437"/>
                    <a:pt x="7282" y="1689"/>
                    <a:pt x="7122" y="1962"/>
                  </a:cubicBezTo>
                  <a:cubicBezTo>
                    <a:pt x="7030" y="1962"/>
                    <a:pt x="6949" y="1973"/>
                    <a:pt x="6872" y="1973"/>
                  </a:cubicBezTo>
                  <a:cubicBezTo>
                    <a:pt x="6833" y="1973"/>
                    <a:pt x="6795" y="1970"/>
                    <a:pt x="6757" y="1962"/>
                  </a:cubicBezTo>
                  <a:cubicBezTo>
                    <a:pt x="6573" y="1932"/>
                    <a:pt x="6392" y="1917"/>
                    <a:pt x="6215" y="1917"/>
                  </a:cubicBezTo>
                  <a:cubicBezTo>
                    <a:pt x="5468" y="1917"/>
                    <a:pt x="4782" y="2177"/>
                    <a:pt x="4154" y="2602"/>
                  </a:cubicBezTo>
                  <a:cubicBezTo>
                    <a:pt x="3310" y="3149"/>
                    <a:pt x="2648" y="3857"/>
                    <a:pt x="2328" y="4838"/>
                  </a:cubicBezTo>
                  <a:cubicBezTo>
                    <a:pt x="1918" y="6094"/>
                    <a:pt x="2351" y="7372"/>
                    <a:pt x="3470" y="8102"/>
                  </a:cubicBezTo>
                  <a:cubicBezTo>
                    <a:pt x="3903" y="8376"/>
                    <a:pt x="4360" y="8582"/>
                    <a:pt x="4839" y="8696"/>
                  </a:cubicBezTo>
                  <a:cubicBezTo>
                    <a:pt x="5068" y="8764"/>
                    <a:pt x="5296" y="8810"/>
                    <a:pt x="5478" y="8879"/>
                  </a:cubicBezTo>
                  <a:cubicBezTo>
                    <a:pt x="5570" y="9426"/>
                    <a:pt x="5570" y="9426"/>
                    <a:pt x="5319" y="10043"/>
                  </a:cubicBezTo>
                  <a:cubicBezTo>
                    <a:pt x="5143" y="10061"/>
                    <a:pt x="4969" y="10070"/>
                    <a:pt x="4797" y="10070"/>
                  </a:cubicBezTo>
                  <a:cubicBezTo>
                    <a:pt x="3892" y="10070"/>
                    <a:pt x="3034" y="9808"/>
                    <a:pt x="2306" y="9175"/>
                  </a:cubicBezTo>
                  <a:cubicBezTo>
                    <a:pt x="1689" y="8673"/>
                    <a:pt x="1393" y="7966"/>
                    <a:pt x="1301" y="7189"/>
                  </a:cubicBezTo>
                  <a:cubicBezTo>
                    <a:pt x="890" y="4108"/>
                    <a:pt x="2465" y="2008"/>
                    <a:pt x="4543" y="730"/>
                  </a:cubicBezTo>
                  <a:cubicBezTo>
                    <a:pt x="4803" y="567"/>
                    <a:pt x="5076" y="485"/>
                    <a:pt x="5360" y="485"/>
                  </a:cubicBezTo>
                  <a:close/>
                  <a:moveTo>
                    <a:pt x="5309" y="0"/>
                  </a:moveTo>
                  <a:cubicBezTo>
                    <a:pt x="5045" y="0"/>
                    <a:pt x="4767" y="17"/>
                    <a:pt x="4474" y="45"/>
                  </a:cubicBezTo>
                  <a:cubicBezTo>
                    <a:pt x="4246" y="68"/>
                    <a:pt x="3995" y="182"/>
                    <a:pt x="3766" y="296"/>
                  </a:cubicBezTo>
                  <a:cubicBezTo>
                    <a:pt x="3036" y="639"/>
                    <a:pt x="2488" y="1186"/>
                    <a:pt x="1963" y="1780"/>
                  </a:cubicBezTo>
                  <a:cubicBezTo>
                    <a:pt x="617" y="3332"/>
                    <a:pt x="0" y="5112"/>
                    <a:pt x="365" y="7189"/>
                  </a:cubicBezTo>
                  <a:cubicBezTo>
                    <a:pt x="639" y="8696"/>
                    <a:pt x="1507" y="9700"/>
                    <a:pt x="3013" y="10111"/>
                  </a:cubicBezTo>
                  <a:cubicBezTo>
                    <a:pt x="3561" y="10248"/>
                    <a:pt x="4154" y="10317"/>
                    <a:pt x="4725" y="10408"/>
                  </a:cubicBezTo>
                  <a:cubicBezTo>
                    <a:pt x="4999" y="10453"/>
                    <a:pt x="5273" y="10476"/>
                    <a:pt x="5547" y="10476"/>
                  </a:cubicBezTo>
                  <a:cubicBezTo>
                    <a:pt x="5729" y="10476"/>
                    <a:pt x="5912" y="10431"/>
                    <a:pt x="6003" y="10248"/>
                  </a:cubicBezTo>
                  <a:cubicBezTo>
                    <a:pt x="6209" y="9814"/>
                    <a:pt x="6414" y="9381"/>
                    <a:pt x="6300" y="8833"/>
                  </a:cubicBezTo>
                  <a:cubicBezTo>
                    <a:pt x="6072" y="8719"/>
                    <a:pt x="5798" y="8627"/>
                    <a:pt x="5524" y="8582"/>
                  </a:cubicBezTo>
                  <a:cubicBezTo>
                    <a:pt x="5068" y="8468"/>
                    <a:pt x="4611" y="8285"/>
                    <a:pt x="4200" y="8034"/>
                  </a:cubicBezTo>
                  <a:cubicBezTo>
                    <a:pt x="3470" y="7600"/>
                    <a:pt x="3127" y="6938"/>
                    <a:pt x="3082" y="6094"/>
                  </a:cubicBezTo>
                  <a:cubicBezTo>
                    <a:pt x="2996" y="4264"/>
                    <a:pt x="4838" y="2190"/>
                    <a:pt x="6772" y="2190"/>
                  </a:cubicBezTo>
                  <a:cubicBezTo>
                    <a:pt x="6888" y="2190"/>
                    <a:pt x="7005" y="2198"/>
                    <a:pt x="7122" y="2214"/>
                  </a:cubicBezTo>
                  <a:cubicBezTo>
                    <a:pt x="7230" y="2238"/>
                    <a:pt x="7345" y="2268"/>
                    <a:pt x="7462" y="2268"/>
                  </a:cubicBezTo>
                  <a:cubicBezTo>
                    <a:pt x="7568" y="2268"/>
                    <a:pt x="7676" y="2243"/>
                    <a:pt x="7784" y="2168"/>
                  </a:cubicBezTo>
                  <a:cubicBezTo>
                    <a:pt x="8012" y="1574"/>
                    <a:pt x="8012" y="1574"/>
                    <a:pt x="7921" y="1004"/>
                  </a:cubicBezTo>
                  <a:cubicBezTo>
                    <a:pt x="7142" y="244"/>
                    <a:pt x="6321" y="0"/>
                    <a:pt x="5309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algn="l">
                <a:buClr>
                  <a:srgbClr val="000000"/>
                </a:buClr>
                <a:buSzPts val="1400"/>
              </a:pPr>
              <a:endParaRPr sz="3733" b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2093;p1">
              <a:extLst>
                <a:ext uri="{FF2B5EF4-FFF2-40B4-BE49-F238E27FC236}">
                  <a16:creationId xmlns:a16="http://schemas.microsoft.com/office/drawing/2014/main" id="{7925E233-003A-36B1-D3F4-5A0C1ED4FF29}"/>
                </a:ext>
              </a:extLst>
            </p:cNvPr>
            <p:cNvSpPr/>
            <p:nvPr/>
          </p:nvSpPr>
          <p:spPr>
            <a:xfrm>
              <a:off x="5933025" y="1951750"/>
              <a:ext cx="167800" cy="192850"/>
            </a:xfrm>
            <a:custGeom>
              <a:avLst/>
              <a:gdLst/>
              <a:ahLst/>
              <a:cxnLst/>
              <a:rect l="l" t="t" r="r" b="b"/>
              <a:pathLst>
                <a:path w="6712" h="7714" extrusionOk="0">
                  <a:moveTo>
                    <a:pt x="4625" y="718"/>
                  </a:moveTo>
                  <a:cubicBezTo>
                    <a:pt x="5103" y="718"/>
                    <a:pt x="5590" y="807"/>
                    <a:pt x="6095" y="1022"/>
                  </a:cubicBezTo>
                  <a:cubicBezTo>
                    <a:pt x="6072" y="1182"/>
                    <a:pt x="6072" y="1342"/>
                    <a:pt x="6026" y="1479"/>
                  </a:cubicBezTo>
                  <a:cubicBezTo>
                    <a:pt x="5775" y="2026"/>
                    <a:pt x="5387" y="2437"/>
                    <a:pt x="4931" y="2825"/>
                  </a:cubicBezTo>
                  <a:cubicBezTo>
                    <a:pt x="3995" y="3647"/>
                    <a:pt x="3059" y="4423"/>
                    <a:pt x="2100" y="5245"/>
                  </a:cubicBezTo>
                  <a:cubicBezTo>
                    <a:pt x="1918" y="5404"/>
                    <a:pt x="1667" y="5496"/>
                    <a:pt x="1553" y="5815"/>
                  </a:cubicBezTo>
                  <a:cubicBezTo>
                    <a:pt x="1804" y="6181"/>
                    <a:pt x="2100" y="6340"/>
                    <a:pt x="2511" y="6409"/>
                  </a:cubicBezTo>
                  <a:cubicBezTo>
                    <a:pt x="3142" y="6524"/>
                    <a:pt x="3773" y="6574"/>
                    <a:pt x="4404" y="6574"/>
                  </a:cubicBezTo>
                  <a:cubicBezTo>
                    <a:pt x="4527" y="6574"/>
                    <a:pt x="4649" y="6572"/>
                    <a:pt x="4771" y="6569"/>
                  </a:cubicBezTo>
                  <a:cubicBezTo>
                    <a:pt x="4928" y="6569"/>
                    <a:pt x="5084" y="6554"/>
                    <a:pt x="5241" y="6554"/>
                  </a:cubicBezTo>
                  <a:cubicBezTo>
                    <a:pt x="5358" y="6554"/>
                    <a:pt x="5475" y="6562"/>
                    <a:pt x="5593" y="6591"/>
                  </a:cubicBezTo>
                  <a:cubicBezTo>
                    <a:pt x="5432" y="7052"/>
                    <a:pt x="5378" y="7144"/>
                    <a:pt x="5120" y="7144"/>
                  </a:cubicBezTo>
                  <a:cubicBezTo>
                    <a:pt x="5084" y="7144"/>
                    <a:pt x="5044" y="7142"/>
                    <a:pt x="4999" y="7139"/>
                  </a:cubicBezTo>
                  <a:lnTo>
                    <a:pt x="4771" y="7139"/>
                  </a:lnTo>
                  <a:cubicBezTo>
                    <a:pt x="3470" y="7025"/>
                    <a:pt x="2169" y="6934"/>
                    <a:pt x="799" y="6820"/>
                  </a:cubicBezTo>
                  <a:cubicBezTo>
                    <a:pt x="822" y="6660"/>
                    <a:pt x="822" y="6500"/>
                    <a:pt x="822" y="6363"/>
                  </a:cubicBezTo>
                  <a:cubicBezTo>
                    <a:pt x="845" y="6295"/>
                    <a:pt x="891" y="6226"/>
                    <a:pt x="914" y="6158"/>
                  </a:cubicBezTo>
                  <a:cubicBezTo>
                    <a:pt x="1028" y="5450"/>
                    <a:pt x="1416" y="4925"/>
                    <a:pt x="2009" y="4514"/>
                  </a:cubicBezTo>
                  <a:cubicBezTo>
                    <a:pt x="2625" y="4058"/>
                    <a:pt x="3219" y="3578"/>
                    <a:pt x="3812" y="3099"/>
                  </a:cubicBezTo>
                  <a:cubicBezTo>
                    <a:pt x="3995" y="2939"/>
                    <a:pt x="4200" y="2780"/>
                    <a:pt x="4360" y="2597"/>
                  </a:cubicBezTo>
                  <a:cubicBezTo>
                    <a:pt x="4657" y="2209"/>
                    <a:pt x="4429" y="1684"/>
                    <a:pt x="3927" y="1661"/>
                  </a:cubicBezTo>
                  <a:cubicBezTo>
                    <a:pt x="3885" y="1657"/>
                    <a:pt x="3841" y="1655"/>
                    <a:pt x="3797" y="1655"/>
                  </a:cubicBezTo>
                  <a:cubicBezTo>
                    <a:pt x="3599" y="1655"/>
                    <a:pt x="3382" y="1692"/>
                    <a:pt x="3196" y="1730"/>
                  </a:cubicBezTo>
                  <a:cubicBezTo>
                    <a:pt x="2877" y="1798"/>
                    <a:pt x="2557" y="1889"/>
                    <a:pt x="2192" y="1981"/>
                  </a:cubicBezTo>
                  <a:cubicBezTo>
                    <a:pt x="2169" y="1730"/>
                    <a:pt x="2169" y="1524"/>
                    <a:pt x="2146" y="1342"/>
                  </a:cubicBezTo>
                  <a:cubicBezTo>
                    <a:pt x="2975" y="993"/>
                    <a:pt x="3786" y="718"/>
                    <a:pt x="4625" y="718"/>
                  </a:cubicBezTo>
                  <a:close/>
                  <a:moveTo>
                    <a:pt x="4420" y="1"/>
                  </a:moveTo>
                  <a:cubicBezTo>
                    <a:pt x="3425" y="1"/>
                    <a:pt x="2516" y="340"/>
                    <a:pt x="1735" y="1045"/>
                  </a:cubicBezTo>
                  <a:cubicBezTo>
                    <a:pt x="1712" y="1296"/>
                    <a:pt x="1667" y="1524"/>
                    <a:pt x="1667" y="1752"/>
                  </a:cubicBezTo>
                  <a:cubicBezTo>
                    <a:pt x="1686" y="2142"/>
                    <a:pt x="1922" y="2366"/>
                    <a:pt x="2261" y="2366"/>
                  </a:cubicBezTo>
                  <a:cubicBezTo>
                    <a:pt x="2319" y="2366"/>
                    <a:pt x="2380" y="2359"/>
                    <a:pt x="2443" y="2346"/>
                  </a:cubicBezTo>
                  <a:cubicBezTo>
                    <a:pt x="2785" y="2255"/>
                    <a:pt x="3128" y="2163"/>
                    <a:pt x="3470" y="2072"/>
                  </a:cubicBezTo>
                  <a:cubicBezTo>
                    <a:pt x="3607" y="2026"/>
                    <a:pt x="3767" y="2026"/>
                    <a:pt x="3995" y="2004"/>
                  </a:cubicBezTo>
                  <a:lnTo>
                    <a:pt x="3995" y="2004"/>
                  </a:lnTo>
                  <a:cubicBezTo>
                    <a:pt x="3858" y="2186"/>
                    <a:pt x="3790" y="2323"/>
                    <a:pt x="3675" y="2414"/>
                  </a:cubicBezTo>
                  <a:cubicBezTo>
                    <a:pt x="2831" y="3099"/>
                    <a:pt x="2009" y="3830"/>
                    <a:pt x="1119" y="4446"/>
                  </a:cubicBezTo>
                  <a:cubicBezTo>
                    <a:pt x="366" y="4948"/>
                    <a:pt x="183" y="5656"/>
                    <a:pt x="46" y="6454"/>
                  </a:cubicBezTo>
                  <a:cubicBezTo>
                    <a:pt x="1" y="6637"/>
                    <a:pt x="92" y="6774"/>
                    <a:pt x="252" y="6911"/>
                  </a:cubicBezTo>
                  <a:cubicBezTo>
                    <a:pt x="571" y="7162"/>
                    <a:pt x="959" y="7276"/>
                    <a:pt x="1370" y="7299"/>
                  </a:cubicBezTo>
                  <a:cubicBezTo>
                    <a:pt x="2169" y="7390"/>
                    <a:pt x="2991" y="7504"/>
                    <a:pt x="3790" y="7573"/>
                  </a:cubicBezTo>
                  <a:cubicBezTo>
                    <a:pt x="4360" y="7641"/>
                    <a:pt x="4954" y="7664"/>
                    <a:pt x="5524" y="7710"/>
                  </a:cubicBezTo>
                  <a:cubicBezTo>
                    <a:pt x="5547" y="7712"/>
                    <a:pt x="5569" y="7713"/>
                    <a:pt x="5591" y="7713"/>
                  </a:cubicBezTo>
                  <a:cubicBezTo>
                    <a:pt x="5788" y="7713"/>
                    <a:pt x="5942" y="7621"/>
                    <a:pt x="6004" y="7436"/>
                  </a:cubicBezTo>
                  <a:cubicBezTo>
                    <a:pt x="6141" y="7094"/>
                    <a:pt x="6346" y="6820"/>
                    <a:pt x="6392" y="6454"/>
                  </a:cubicBezTo>
                  <a:cubicBezTo>
                    <a:pt x="6255" y="6203"/>
                    <a:pt x="6049" y="6089"/>
                    <a:pt x="5775" y="6089"/>
                  </a:cubicBezTo>
                  <a:cubicBezTo>
                    <a:pt x="4794" y="6044"/>
                    <a:pt x="3835" y="5975"/>
                    <a:pt x="2877" y="5907"/>
                  </a:cubicBezTo>
                  <a:cubicBezTo>
                    <a:pt x="2785" y="5907"/>
                    <a:pt x="2717" y="5861"/>
                    <a:pt x="2557" y="5815"/>
                  </a:cubicBezTo>
                  <a:cubicBezTo>
                    <a:pt x="2694" y="5678"/>
                    <a:pt x="2785" y="5587"/>
                    <a:pt x="2877" y="5519"/>
                  </a:cubicBezTo>
                  <a:cubicBezTo>
                    <a:pt x="3538" y="4971"/>
                    <a:pt x="4223" y="4446"/>
                    <a:pt x="4885" y="3898"/>
                  </a:cubicBezTo>
                  <a:cubicBezTo>
                    <a:pt x="5296" y="3556"/>
                    <a:pt x="5684" y="3190"/>
                    <a:pt x="6072" y="2825"/>
                  </a:cubicBezTo>
                  <a:cubicBezTo>
                    <a:pt x="6232" y="2643"/>
                    <a:pt x="6392" y="2437"/>
                    <a:pt x="6506" y="2209"/>
                  </a:cubicBezTo>
                  <a:cubicBezTo>
                    <a:pt x="6711" y="1889"/>
                    <a:pt x="6711" y="1547"/>
                    <a:pt x="6529" y="1205"/>
                  </a:cubicBezTo>
                  <a:cubicBezTo>
                    <a:pt x="6209" y="566"/>
                    <a:pt x="5730" y="132"/>
                    <a:pt x="5022" y="41"/>
                  </a:cubicBezTo>
                  <a:cubicBezTo>
                    <a:pt x="4818" y="14"/>
                    <a:pt x="4618" y="1"/>
                    <a:pt x="4420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algn="l">
                <a:buClr>
                  <a:srgbClr val="000000"/>
                </a:buClr>
                <a:buSzPts val="1400"/>
              </a:pPr>
              <a:endParaRPr sz="3733" b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2094;p1">
              <a:extLst>
                <a:ext uri="{FF2B5EF4-FFF2-40B4-BE49-F238E27FC236}">
                  <a16:creationId xmlns:a16="http://schemas.microsoft.com/office/drawing/2014/main" id="{B00CB7AE-9C48-22E1-D2F1-7B0557AD572F}"/>
                </a:ext>
              </a:extLst>
            </p:cNvPr>
            <p:cNvSpPr/>
            <p:nvPr/>
          </p:nvSpPr>
          <p:spPr>
            <a:xfrm>
              <a:off x="5294500" y="1921825"/>
              <a:ext cx="179200" cy="82500"/>
            </a:xfrm>
            <a:custGeom>
              <a:avLst/>
              <a:gdLst/>
              <a:ahLst/>
              <a:cxnLst/>
              <a:rect l="l" t="t" r="r" b="b"/>
              <a:pathLst>
                <a:path w="7168" h="3300" extrusionOk="0">
                  <a:moveTo>
                    <a:pt x="776" y="461"/>
                  </a:moveTo>
                  <a:cubicBezTo>
                    <a:pt x="959" y="507"/>
                    <a:pt x="1118" y="507"/>
                    <a:pt x="1255" y="530"/>
                  </a:cubicBezTo>
                  <a:cubicBezTo>
                    <a:pt x="2351" y="804"/>
                    <a:pt x="3469" y="1078"/>
                    <a:pt x="4565" y="1352"/>
                  </a:cubicBezTo>
                  <a:cubicBezTo>
                    <a:pt x="5181" y="1511"/>
                    <a:pt x="5798" y="1648"/>
                    <a:pt x="6414" y="1785"/>
                  </a:cubicBezTo>
                  <a:cubicBezTo>
                    <a:pt x="6505" y="1808"/>
                    <a:pt x="6619" y="1831"/>
                    <a:pt x="6711" y="1854"/>
                  </a:cubicBezTo>
                  <a:cubicBezTo>
                    <a:pt x="6893" y="1899"/>
                    <a:pt x="6985" y="2082"/>
                    <a:pt x="6962" y="2265"/>
                  </a:cubicBezTo>
                  <a:cubicBezTo>
                    <a:pt x="6939" y="2470"/>
                    <a:pt x="6825" y="2607"/>
                    <a:pt x="6619" y="2607"/>
                  </a:cubicBezTo>
                  <a:cubicBezTo>
                    <a:pt x="6323" y="2584"/>
                    <a:pt x="6003" y="2561"/>
                    <a:pt x="5706" y="2516"/>
                  </a:cubicBezTo>
                  <a:cubicBezTo>
                    <a:pt x="4360" y="2219"/>
                    <a:pt x="2990" y="1922"/>
                    <a:pt x="1621" y="1626"/>
                  </a:cubicBezTo>
                  <a:cubicBezTo>
                    <a:pt x="1347" y="1557"/>
                    <a:pt x="1050" y="1466"/>
                    <a:pt x="730" y="1375"/>
                  </a:cubicBezTo>
                  <a:cubicBezTo>
                    <a:pt x="730" y="1215"/>
                    <a:pt x="730" y="1078"/>
                    <a:pt x="730" y="964"/>
                  </a:cubicBezTo>
                  <a:cubicBezTo>
                    <a:pt x="753" y="804"/>
                    <a:pt x="776" y="667"/>
                    <a:pt x="776" y="461"/>
                  </a:cubicBezTo>
                  <a:close/>
                  <a:moveTo>
                    <a:pt x="657" y="0"/>
                  </a:moveTo>
                  <a:cubicBezTo>
                    <a:pt x="554" y="0"/>
                    <a:pt x="449" y="8"/>
                    <a:pt x="342" y="28"/>
                  </a:cubicBezTo>
                  <a:cubicBezTo>
                    <a:pt x="0" y="439"/>
                    <a:pt x="23" y="918"/>
                    <a:pt x="91" y="1397"/>
                  </a:cubicBezTo>
                  <a:cubicBezTo>
                    <a:pt x="137" y="1785"/>
                    <a:pt x="342" y="1991"/>
                    <a:pt x="708" y="2082"/>
                  </a:cubicBezTo>
                  <a:cubicBezTo>
                    <a:pt x="845" y="2105"/>
                    <a:pt x="1004" y="2128"/>
                    <a:pt x="1141" y="2173"/>
                  </a:cubicBezTo>
                  <a:cubicBezTo>
                    <a:pt x="2420" y="2447"/>
                    <a:pt x="3721" y="2721"/>
                    <a:pt x="4999" y="2995"/>
                  </a:cubicBezTo>
                  <a:cubicBezTo>
                    <a:pt x="5501" y="3109"/>
                    <a:pt x="5980" y="3201"/>
                    <a:pt x="6482" y="3292"/>
                  </a:cubicBezTo>
                  <a:cubicBezTo>
                    <a:pt x="6526" y="3297"/>
                    <a:pt x="6566" y="3299"/>
                    <a:pt x="6605" y="3299"/>
                  </a:cubicBezTo>
                  <a:cubicBezTo>
                    <a:pt x="6914" y="3299"/>
                    <a:pt x="7081" y="3137"/>
                    <a:pt x="7122" y="2812"/>
                  </a:cubicBezTo>
                  <a:cubicBezTo>
                    <a:pt x="7167" y="2424"/>
                    <a:pt x="7167" y="2059"/>
                    <a:pt x="7144" y="1671"/>
                  </a:cubicBezTo>
                  <a:cubicBezTo>
                    <a:pt x="7122" y="1238"/>
                    <a:pt x="6985" y="1123"/>
                    <a:pt x="6551" y="1032"/>
                  </a:cubicBezTo>
                  <a:cubicBezTo>
                    <a:pt x="6460" y="986"/>
                    <a:pt x="6345" y="964"/>
                    <a:pt x="6254" y="941"/>
                  </a:cubicBezTo>
                  <a:cubicBezTo>
                    <a:pt x="4771" y="690"/>
                    <a:pt x="3264" y="416"/>
                    <a:pt x="1780" y="165"/>
                  </a:cubicBezTo>
                  <a:cubicBezTo>
                    <a:pt x="1403" y="111"/>
                    <a:pt x="1040" y="0"/>
                    <a:pt x="657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algn="l">
                <a:buClr>
                  <a:srgbClr val="000000"/>
                </a:buClr>
                <a:buSzPts val="1400"/>
              </a:pPr>
              <a:endParaRPr sz="3733" b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2095;p1">
              <a:extLst>
                <a:ext uri="{FF2B5EF4-FFF2-40B4-BE49-F238E27FC236}">
                  <a16:creationId xmlns:a16="http://schemas.microsoft.com/office/drawing/2014/main" id="{96246373-A51D-9E01-B69A-CFBAA56B6835}"/>
                </a:ext>
              </a:extLst>
            </p:cNvPr>
            <p:cNvSpPr/>
            <p:nvPr/>
          </p:nvSpPr>
          <p:spPr>
            <a:xfrm>
              <a:off x="5278500" y="1996775"/>
              <a:ext cx="188350" cy="77800"/>
            </a:xfrm>
            <a:custGeom>
              <a:avLst/>
              <a:gdLst/>
              <a:ahLst/>
              <a:cxnLst/>
              <a:rect l="l" t="t" r="r" b="b"/>
              <a:pathLst>
                <a:path w="7534" h="3112" extrusionOk="0">
                  <a:moveTo>
                    <a:pt x="1217" y="732"/>
                  </a:moveTo>
                  <a:cubicBezTo>
                    <a:pt x="1446" y="732"/>
                    <a:pt x="1688" y="769"/>
                    <a:pt x="1918" y="819"/>
                  </a:cubicBezTo>
                  <a:cubicBezTo>
                    <a:pt x="3425" y="1116"/>
                    <a:pt x="4954" y="1412"/>
                    <a:pt x="6460" y="1709"/>
                  </a:cubicBezTo>
                  <a:cubicBezTo>
                    <a:pt x="6666" y="1732"/>
                    <a:pt x="6849" y="1800"/>
                    <a:pt x="7054" y="1846"/>
                  </a:cubicBezTo>
                  <a:cubicBezTo>
                    <a:pt x="7191" y="1892"/>
                    <a:pt x="7259" y="2029"/>
                    <a:pt x="7214" y="2165"/>
                  </a:cubicBezTo>
                  <a:cubicBezTo>
                    <a:pt x="7168" y="2257"/>
                    <a:pt x="7077" y="2417"/>
                    <a:pt x="6985" y="2417"/>
                  </a:cubicBezTo>
                  <a:cubicBezTo>
                    <a:pt x="6830" y="2445"/>
                    <a:pt x="6675" y="2464"/>
                    <a:pt x="6520" y="2464"/>
                  </a:cubicBezTo>
                  <a:cubicBezTo>
                    <a:pt x="6424" y="2464"/>
                    <a:pt x="6328" y="2457"/>
                    <a:pt x="6232" y="2439"/>
                  </a:cubicBezTo>
                  <a:cubicBezTo>
                    <a:pt x="4452" y="2257"/>
                    <a:pt x="2717" y="1914"/>
                    <a:pt x="1005" y="1504"/>
                  </a:cubicBezTo>
                  <a:cubicBezTo>
                    <a:pt x="960" y="1481"/>
                    <a:pt x="914" y="1435"/>
                    <a:pt x="868" y="1412"/>
                  </a:cubicBezTo>
                  <a:cubicBezTo>
                    <a:pt x="777" y="1184"/>
                    <a:pt x="800" y="979"/>
                    <a:pt x="960" y="750"/>
                  </a:cubicBezTo>
                  <a:cubicBezTo>
                    <a:pt x="1042" y="738"/>
                    <a:pt x="1129" y="732"/>
                    <a:pt x="1217" y="732"/>
                  </a:cubicBezTo>
                  <a:close/>
                  <a:moveTo>
                    <a:pt x="702" y="1"/>
                  </a:moveTo>
                  <a:cubicBezTo>
                    <a:pt x="476" y="1"/>
                    <a:pt x="322" y="125"/>
                    <a:pt x="229" y="385"/>
                  </a:cubicBezTo>
                  <a:cubicBezTo>
                    <a:pt x="115" y="796"/>
                    <a:pt x="1" y="1207"/>
                    <a:pt x="92" y="1732"/>
                  </a:cubicBezTo>
                  <a:cubicBezTo>
                    <a:pt x="594" y="1960"/>
                    <a:pt x="1074" y="2188"/>
                    <a:pt x="1599" y="2280"/>
                  </a:cubicBezTo>
                  <a:cubicBezTo>
                    <a:pt x="2283" y="2394"/>
                    <a:pt x="2991" y="2576"/>
                    <a:pt x="3676" y="2690"/>
                  </a:cubicBezTo>
                  <a:cubicBezTo>
                    <a:pt x="4543" y="2850"/>
                    <a:pt x="5433" y="2964"/>
                    <a:pt x="6301" y="3101"/>
                  </a:cubicBezTo>
                  <a:cubicBezTo>
                    <a:pt x="6377" y="3109"/>
                    <a:pt x="6453" y="3111"/>
                    <a:pt x="6529" y="3111"/>
                  </a:cubicBezTo>
                  <a:cubicBezTo>
                    <a:pt x="6681" y="3111"/>
                    <a:pt x="6833" y="3101"/>
                    <a:pt x="6985" y="3101"/>
                  </a:cubicBezTo>
                  <a:cubicBezTo>
                    <a:pt x="7145" y="3079"/>
                    <a:pt x="7259" y="2964"/>
                    <a:pt x="7305" y="2827"/>
                  </a:cubicBezTo>
                  <a:cubicBezTo>
                    <a:pt x="7442" y="2417"/>
                    <a:pt x="7533" y="1983"/>
                    <a:pt x="7396" y="1549"/>
                  </a:cubicBezTo>
                  <a:cubicBezTo>
                    <a:pt x="7351" y="1367"/>
                    <a:pt x="7237" y="1252"/>
                    <a:pt x="7054" y="1207"/>
                  </a:cubicBezTo>
                  <a:cubicBezTo>
                    <a:pt x="6940" y="1184"/>
                    <a:pt x="6849" y="1161"/>
                    <a:pt x="6757" y="1138"/>
                  </a:cubicBezTo>
                  <a:cubicBezTo>
                    <a:pt x="5639" y="933"/>
                    <a:pt x="4520" y="728"/>
                    <a:pt x="3402" y="522"/>
                  </a:cubicBezTo>
                  <a:cubicBezTo>
                    <a:pt x="2557" y="362"/>
                    <a:pt x="1713" y="180"/>
                    <a:pt x="868" y="20"/>
                  </a:cubicBezTo>
                  <a:cubicBezTo>
                    <a:pt x="809" y="7"/>
                    <a:pt x="754" y="1"/>
                    <a:pt x="702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algn="l">
                <a:buClr>
                  <a:srgbClr val="000000"/>
                </a:buClr>
                <a:buSzPts val="1400"/>
              </a:pPr>
              <a:endParaRPr sz="3733" b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1" name="Google Shape;2096;p1">
            <a:extLst>
              <a:ext uri="{FF2B5EF4-FFF2-40B4-BE49-F238E27FC236}">
                <a16:creationId xmlns:a16="http://schemas.microsoft.com/office/drawing/2014/main" id="{D734618E-28E5-382F-7A80-A17F8B3E422D}"/>
              </a:ext>
            </a:extLst>
          </p:cNvPr>
          <p:cNvGrpSpPr/>
          <p:nvPr/>
        </p:nvGrpSpPr>
        <p:grpSpPr>
          <a:xfrm>
            <a:off x="3520379" y="5686814"/>
            <a:ext cx="778332" cy="691361"/>
            <a:chOff x="570225" y="607075"/>
            <a:chExt cx="671650" cy="892725"/>
          </a:xfrm>
        </p:grpSpPr>
        <p:sp>
          <p:nvSpPr>
            <p:cNvPr id="162" name="Google Shape;2097;p1">
              <a:extLst>
                <a:ext uri="{FF2B5EF4-FFF2-40B4-BE49-F238E27FC236}">
                  <a16:creationId xmlns:a16="http://schemas.microsoft.com/office/drawing/2014/main" id="{3D16207E-D8A1-FB20-C34C-B718C274FBB8}"/>
                </a:ext>
              </a:extLst>
            </p:cNvPr>
            <p:cNvSpPr/>
            <p:nvPr/>
          </p:nvSpPr>
          <p:spPr>
            <a:xfrm>
              <a:off x="570225" y="607075"/>
              <a:ext cx="671650" cy="892725"/>
            </a:xfrm>
            <a:custGeom>
              <a:avLst/>
              <a:gdLst/>
              <a:ahLst/>
              <a:cxnLst/>
              <a:rect l="l" t="t" r="r" b="b"/>
              <a:pathLst>
                <a:path w="26866" h="35709" extrusionOk="0">
                  <a:moveTo>
                    <a:pt x="22665" y="6118"/>
                  </a:moveTo>
                  <a:cubicBezTo>
                    <a:pt x="22665" y="6120"/>
                    <a:pt x="22666" y="6121"/>
                    <a:pt x="22666" y="6123"/>
                  </a:cubicBezTo>
                  <a:lnTo>
                    <a:pt x="22689" y="6123"/>
                  </a:lnTo>
                  <a:cubicBezTo>
                    <a:pt x="22681" y="6121"/>
                    <a:pt x="22673" y="6120"/>
                    <a:pt x="22665" y="6118"/>
                  </a:cubicBezTo>
                  <a:close/>
                  <a:moveTo>
                    <a:pt x="12454" y="0"/>
                  </a:moveTo>
                  <a:cubicBezTo>
                    <a:pt x="10755" y="0"/>
                    <a:pt x="9115" y="261"/>
                    <a:pt x="7533" y="873"/>
                  </a:cubicBezTo>
                  <a:cubicBezTo>
                    <a:pt x="7213" y="1010"/>
                    <a:pt x="7008" y="1170"/>
                    <a:pt x="6894" y="1466"/>
                  </a:cubicBezTo>
                  <a:cubicBezTo>
                    <a:pt x="6779" y="1740"/>
                    <a:pt x="6665" y="2037"/>
                    <a:pt x="6574" y="2311"/>
                  </a:cubicBezTo>
                  <a:cubicBezTo>
                    <a:pt x="6391" y="2836"/>
                    <a:pt x="6232" y="3361"/>
                    <a:pt x="6072" y="3886"/>
                  </a:cubicBezTo>
                  <a:cubicBezTo>
                    <a:pt x="4748" y="7994"/>
                    <a:pt x="3630" y="12171"/>
                    <a:pt x="2648" y="16371"/>
                  </a:cubicBezTo>
                  <a:cubicBezTo>
                    <a:pt x="2146" y="18494"/>
                    <a:pt x="1667" y="20640"/>
                    <a:pt x="1187" y="22762"/>
                  </a:cubicBezTo>
                  <a:cubicBezTo>
                    <a:pt x="891" y="23972"/>
                    <a:pt x="594" y="25182"/>
                    <a:pt x="320" y="26392"/>
                  </a:cubicBezTo>
                  <a:cubicBezTo>
                    <a:pt x="0" y="27761"/>
                    <a:pt x="297" y="29016"/>
                    <a:pt x="1073" y="30203"/>
                  </a:cubicBezTo>
                  <a:cubicBezTo>
                    <a:pt x="2351" y="32189"/>
                    <a:pt x="4086" y="33559"/>
                    <a:pt x="6391" y="34221"/>
                  </a:cubicBezTo>
                  <a:cubicBezTo>
                    <a:pt x="8103" y="34723"/>
                    <a:pt x="9861" y="35111"/>
                    <a:pt x="11618" y="35476"/>
                  </a:cubicBezTo>
                  <a:cubicBezTo>
                    <a:pt x="12499" y="35636"/>
                    <a:pt x="13380" y="35709"/>
                    <a:pt x="14260" y="35709"/>
                  </a:cubicBezTo>
                  <a:cubicBezTo>
                    <a:pt x="14384" y="35709"/>
                    <a:pt x="14508" y="35707"/>
                    <a:pt x="14631" y="35704"/>
                  </a:cubicBezTo>
                  <a:cubicBezTo>
                    <a:pt x="15156" y="35681"/>
                    <a:pt x="15681" y="35590"/>
                    <a:pt x="16206" y="35522"/>
                  </a:cubicBezTo>
                  <a:cubicBezTo>
                    <a:pt x="16754" y="35453"/>
                    <a:pt x="17074" y="35111"/>
                    <a:pt x="17211" y="34609"/>
                  </a:cubicBezTo>
                  <a:cubicBezTo>
                    <a:pt x="17348" y="34175"/>
                    <a:pt x="17485" y="33741"/>
                    <a:pt x="17599" y="33285"/>
                  </a:cubicBezTo>
                  <a:cubicBezTo>
                    <a:pt x="18306" y="30683"/>
                    <a:pt x="18991" y="28058"/>
                    <a:pt x="19653" y="25433"/>
                  </a:cubicBezTo>
                  <a:cubicBezTo>
                    <a:pt x="20246" y="23059"/>
                    <a:pt x="20840" y="20708"/>
                    <a:pt x="21410" y="18334"/>
                  </a:cubicBezTo>
                  <a:cubicBezTo>
                    <a:pt x="22072" y="15481"/>
                    <a:pt x="22620" y="12628"/>
                    <a:pt x="23077" y="9729"/>
                  </a:cubicBezTo>
                  <a:cubicBezTo>
                    <a:pt x="23122" y="9501"/>
                    <a:pt x="23122" y="9273"/>
                    <a:pt x="23145" y="9044"/>
                  </a:cubicBezTo>
                  <a:cubicBezTo>
                    <a:pt x="23145" y="8976"/>
                    <a:pt x="23191" y="8862"/>
                    <a:pt x="23008" y="8839"/>
                  </a:cubicBezTo>
                  <a:cubicBezTo>
                    <a:pt x="22963" y="8885"/>
                    <a:pt x="22894" y="8930"/>
                    <a:pt x="22848" y="9022"/>
                  </a:cubicBezTo>
                  <a:cubicBezTo>
                    <a:pt x="22757" y="9250"/>
                    <a:pt x="22666" y="9478"/>
                    <a:pt x="22620" y="9729"/>
                  </a:cubicBezTo>
                  <a:cubicBezTo>
                    <a:pt x="22369" y="10665"/>
                    <a:pt x="22118" y="11601"/>
                    <a:pt x="21890" y="12537"/>
                  </a:cubicBezTo>
                  <a:cubicBezTo>
                    <a:pt x="21045" y="16006"/>
                    <a:pt x="20224" y="19453"/>
                    <a:pt x="19379" y="22922"/>
                  </a:cubicBezTo>
                  <a:cubicBezTo>
                    <a:pt x="18603" y="26004"/>
                    <a:pt x="17781" y="29062"/>
                    <a:pt x="17005" y="32121"/>
                  </a:cubicBezTo>
                  <a:cubicBezTo>
                    <a:pt x="16823" y="32851"/>
                    <a:pt x="16686" y="33559"/>
                    <a:pt x="16526" y="34289"/>
                  </a:cubicBezTo>
                  <a:cubicBezTo>
                    <a:pt x="16503" y="34449"/>
                    <a:pt x="16457" y="34586"/>
                    <a:pt x="16435" y="34700"/>
                  </a:cubicBezTo>
                  <a:cubicBezTo>
                    <a:pt x="16366" y="34746"/>
                    <a:pt x="16343" y="34768"/>
                    <a:pt x="16320" y="34768"/>
                  </a:cubicBezTo>
                  <a:cubicBezTo>
                    <a:pt x="16001" y="34791"/>
                    <a:pt x="15681" y="34814"/>
                    <a:pt x="15362" y="34860"/>
                  </a:cubicBezTo>
                  <a:cubicBezTo>
                    <a:pt x="14933" y="34901"/>
                    <a:pt x="14508" y="34921"/>
                    <a:pt x="14085" y="34921"/>
                  </a:cubicBezTo>
                  <a:cubicBezTo>
                    <a:pt x="12862" y="34921"/>
                    <a:pt x="11658" y="34754"/>
                    <a:pt x="10454" y="34449"/>
                  </a:cubicBezTo>
                  <a:cubicBezTo>
                    <a:pt x="8423" y="33924"/>
                    <a:pt x="6460" y="33194"/>
                    <a:pt x="4497" y="32463"/>
                  </a:cubicBezTo>
                  <a:cubicBezTo>
                    <a:pt x="4246" y="32372"/>
                    <a:pt x="3995" y="32212"/>
                    <a:pt x="3789" y="32029"/>
                  </a:cubicBezTo>
                  <a:cubicBezTo>
                    <a:pt x="2876" y="31299"/>
                    <a:pt x="2123" y="30386"/>
                    <a:pt x="1552" y="29359"/>
                  </a:cubicBezTo>
                  <a:cubicBezTo>
                    <a:pt x="1210" y="28697"/>
                    <a:pt x="1005" y="27989"/>
                    <a:pt x="1050" y="27236"/>
                  </a:cubicBezTo>
                  <a:cubicBezTo>
                    <a:pt x="1073" y="26688"/>
                    <a:pt x="1142" y="26141"/>
                    <a:pt x="1256" y="25593"/>
                  </a:cubicBezTo>
                  <a:cubicBezTo>
                    <a:pt x="1575" y="24041"/>
                    <a:pt x="1963" y="22511"/>
                    <a:pt x="2306" y="20959"/>
                  </a:cubicBezTo>
                  <a:cubicBezTo>
                    <a:pt x="3401" y="15892"/>
                    <a:pt x="4748" y="10916"/>
                    <a:pt x="6163" y="5940"/>
                  </a:cubicBezTo>
                  <a:cubicBezTo>
                    <a:pt x="6574" y="4525"/>
                    <a:pt x="7008" y="3110"/>
                    <a:pt x="7282" y="1672"/>
                  </a:cubicBezTo>
                  <a:cubicBezTo>
                    <a:pt x="7282" y="1626"/>
                    <a:pt x="7350" y="1581"/>
                    <a:pt x="7373" y="1558"/>
                  </a:cubicBezTo>
                  <a:cubicBezTo>
                    <a:pt x="7852" y="1991"/>
                    <a:pt x="8286" y="2425"/>
                    <a:pt x="8765" y="2813"/>
                  </a:cubicBezTo>
                  <a:cubicBezTo>
                    <a:pt x="10774" y="4365"/>
                    <a:pt x="12919" y="5689"/>
                    <a:pt x="15270" y="6671"/>
                  </a:cubicBezTo>
                  <a:cubicBezTo>
                    <a:pt x="17211" y="7469"/>
                    <a:pt x="19242" y="7972"/>
                    <a:pt x="21274" y="8451"/>
                  </a:cubicBezTo>
                  <a:cubicBezTo>
                    <a:pt x="21753" y="8565"/>
                    <a:pt x="22232" y="8588"/>
                    <a:pt x="22712" y="8634"/>
                  </a:cubicBezTo>
                  <a:cubicBezTo>
                    <a:pt x="22740" y="8641"/>
                    <a:pt x="22774" y="8648"/>
                    <a:pt x="22808" y="8648"/>
                  </a:cubicBezTo>
                  <a:cubicBezTo>
                    <a:pt x="22883" y="8648"/>
                    <a:pt x="22961" y="8614"/>
                    <a:pt x="23008" y="8474"/>
                  </a:cubicBezTo>
                  <a:cubicBezTo>
                    <a:pt x="22894" y="8428"/>
                    <a:pt x="22780" y="8337"/>
                    <a:pt x="22666" y="8291"/>
                  </a:cubicBezTo>
                  <a:cubicBezTo>
                    <a:pt x="21798" y="7972"/>
                    <a:pt x="20954" y="7629"/>
                    <a:pt x="20087" y="7332"/>
                  </a:cubicBezTo>
                  <a:cubicBezTo>
                    <a:pt x="18649" y="6853"/>
                    <a:pt x="17188" y="6419"/>
                    <a:pt x="15750" y="5940"/>
                  </a:cubicBezTo>
                  <a:cubicBezTo>
                    <a:pt x="13102" y="5050"/>
                    <a:pt x="10797" y="3566"/>
                    <a:pt x="8514" y="1991"/>
                  </a:cubicBezTo>
                  <a:cubicBezTo>
                    <a:pt x="8491" y="1969"/>
                    <a:pt x="8469" y="1900"/>
                    <a:pt x="8400" y="1786"/>
                  </a:cubicBezTo>
                  <a:lnTo>
                    <a:pt x="8400" y="1786"/>
                  </a:lnTo>
                  <a:cubicBezTo>
                    <a:pt x="8583" y="1854"/>
                    <a:pt x="8697" y="1877"/>
                    <a:pt x="8788" y="1923"/>
                  </a:cubicBezTo>
                  <a:cubicBezTo>
                    <a:pt x="11390" y="2973"/>
                    <a:pt x="14015" y="3954"/>
                    <a:pt x="16731" y="4685"/>
                  </a:cubicBezTo>
                  <a:cubicBezTo>
                    <a:pt x="18238" y="5096"/>
                    <a:pt x="19744" y="5506"/>
                    <a:pt x="21274" y="5895"/>
                  </a:cubicBezTo>
                  <a:cubicBezTo>
                    <a:pt x="21723" y="6007"/>
                    <a:pt x="22194" y="6031"/>
                    <a:pt x="22665" y="6118"/>
                  </a:cubicBezTo>
                  <a:lnTo>
                    <a:pt x="22665" y="6118"/>
                  </a:lnTo>
                  <a:cubicBezTo>
                    <a:pt x="22617" y="5872"/>
                    <a:pt x="22345" y="5894"/>
                    <a:pt x="22187" y="5849"/>
                  </a:cubicBezTo>
                  <a:cubicBezTo>
                    <a:pt x="19676" y="5004"/>
                    <a:pt x="17188" y="4160"/>
                    <a:pt x="14677" y="3338"/>
                  </a:cubicBezTo>
                  <a:cubicBezTo>
                    <a:pt x="13536" y="2950"/>
                    <a:pt x="12394" y="2608"/>
                    <a:pt x="11253" y="2242"/>
                  </a:cubicBezTo>
                  <a:cubicBezTo>
                    <a:pt x="11116" y="2197"/>
                    <a:pt x="10956" y="2151"/>
                    <a:pt x="10820" y="1969"/>
                  </a:cubicBezTo>
                  <a:lnTo>
                    <a:pt x="10820" y="1969"/>
                  </a:lnTo>
                  <a:cubicBezTo>
                    <a:pt x="10911" y="1980"/>
                    <a:pt x="10991" y="1980"/>
                    <a:pt x="11068" y="1980"/>
                  </a:cubicBezTo>
                  <a:cubicBezTo>
                    <a:pt x="11145" y="1980"/>
                    <a:pt x="11219" y="1980"/>
                    <a:pt x="11299" y="1991"/>
                  </a:cubicBezTo>
                  <a:cubicBezTo>
                    <a:pt x="12029" y="2151"/>
                    <a:pt x="12783" y="2265"/>
                    <a:pt x="13513" y="2448"/>
                  </a:cubicBezTo>
                  <a:cubicBezTo>
                    <a:pt x="15499" y="2950"/>
                    <a:pt x="17485" y="3452"/>
                    <a:pt x="19470" y="3954"/>
                  </a:cubicBezTo>
                  <a:cubicBezTo>
                    <a:pt x="20132" y="4114"/>
                    <a:pt x="20817" y="4274"/>
                    <a:pt x="21479" y="4411"/>
                  </a:cubicBezTo>
                  <a:cubicBezTo>
                    <a:pt x="21573" y="4437"/>
                    <a:pt x="21635" y="4449"/>
                    <a:pt x="21692" y="4449"/>
                  </a:cubicBezTo>
                  <a:cubicBezTo>
                    <a:pt x="21786" y="4449"/>
                    <a:pt x="21864" y="4414"/>
                    <a:pt x="22050" y="4342"/>
                  </a:cubicBezTo>
                  <a:cubicBezTo>
                    <a:pt x="21821" y="4274"/>
                    <a:pt x="21616" y="4183"/>
                    <a:pt x="21388" y="4114"/>
                  </a:cubicBezTo>
                  <a:cubicBezTo>
                    <a:pt x="19082" y="3429"/>
                    <a:pt x="16777" y="2745"/>
                    <a:pt x="14449" y="2106"/>
                  </a:cubicBezTo>
                  <a:cubicBezTo>
                    <a:pt x="13011" y="1695"/>
                    <a:pt x="11527" y="1466"/>
                    <a:pt x="10043" y="1261"/>
                  </a:cubicBezTo>
                  <a:cubicBezTo>
                    <a:pt x="9929" y="1238"/>
                    <a:pt x="9747" y="1284"/>
                    <a:pt x="9770" y="1033"/>
                  </a:cubicBezTo>
                  <a:cubicBezTo>
                    <a:pt x="10701" y="887"/>
                    <a:pt x="11647" y="755"/>
                    <a:pt x="12596" y="755"/>
                  </a:cubicBezTo>
                  <a:cubicBezTo>
                    <a:pt x="12833" y="755"/>
                    <a:pt x="13070" y="763"/>
                    <a:pt x="13307" y="782"/>
                  </a:cubicBezTo>
                  <a:cubicBezTo>
                    <a:pt x="14426" y="873"/>
                    <a:pt x="15522" y="1010"/>
                    <a:pt x="16594" y="1215"/>
                  </a:cubicBezTo>
                  <a:cubicBezTo>
                    <a:pt x="18032" y="1489"/>
                    <a:pt x="19470" y="1854"/>
                    <a:pt x="20908" y="2174"/>
                  </a:cubicBezTo>
                  <a:cubicBezTo>
                    <a:pt x="21274" y="2265"/>
                    <a:pt x="21662" y="2357"/>
                    <a:pt x="22027" y="2494"/>
                  </a:cubicBezTo>
                  <a:cubicBezTo>
                    <a:pt x="23054" y="2882"/>
                    <a:pt x="24081" y="3315"/>
                    <a:pt x="25085" y="3749"/>
                  </a:cubicBezTo>
                  <a:cubicBezTo>
                    <a:pt x="25428" y="3886"/>
                    <a:pt x="25747" y="4046"/>
                    <a:pt x="26112" y="4205"/>
                  </a:cubicBezTo>
                  <a:cubicBezTo>
                    <a:pt x="25998" y="4502"/>
                    <a:pt x="25884" y="4753"/>
                    <a:pt x="25816" y="5004"/>
                  </a:cubicBezTo>
                  <a:cubicBezTo>
                    <a:pt x="25747" y="5347"/>
                    <a:pt x="25679" y="5666"/>
                    <a:pt x="25656" y="6009"/>
                  </a:cubicBezTo>
                  <a:cubicBezTo>
                    <a:pt x="25633" y="6100"/>
                    <a:pt x="25724" y="6191"/>
                    <a:pt x="25793" y="6351"/>
                  </a:cubicBezTo>
                  <a:cubicBezTo>
                    <a:pt x="25953" y="6168"/>
                    <a:pt x="26067" y="6054"/>
                    <a:pt x="26135" y="5917"/>
                  </a:cubicBezTo>
                  <a:cubicBezTo>
                    <a:pt x="26341" y="5484"/>
                    <a:pt x="26546" y="5050"/>
                    <a:pt x="26706" y="4593"/>
                  </a:cubicBezTo>
                  <a:cubicBezTo>
                    <a:pt x="26866" y="4205"/>
                    <a:pt x="26774" y="4000"/>
                    <a:pt x="26432" y="3772"/>
                  </a:cubicBezTo>
                  <a:cubicBezTo>
                    <a:pt x="26090" y="3566"/>
                    <a:pt x="25747" y="3384"/>
                    <a:pt x="25405" y="3201"/>
                  </a:cubicBezTo>
                  <a:cubicBezTo>
                    <a:pt x="25131" y="3087"/>
                    <a:pt x="24834" y="2996"/>
                    <a:pt x="24583" y="2859"/>
                  </a:cubicBezTo>
                  <a:cubicBezTo>
                    <a:pt x="23784" y="2379"/>
                    <a:pt x="22917" y="2060"/>
                    <a:pt x="22027" y="1809"/>
                  </a:cubicBezTo>
                  <a:cubicBezTo>
                    <a:pt x="20543" y="1398"/>
                    <a:pt x="19059" y="987"/>
                    <a:pt x="17576" y="645"/>
                  </a:cubicBezTo>
                  <a:cubicBezTo>
                    <a:pt x="16024" y="279"/>
                    <a:pt x="14449" y="28"/>
                    <a:pt x="12874" y="6"/>
                  </a:cubicBezTo>
                  <a:cubicBezTo>
                    <a:pt x="12734" y="2"/>
                    <a:pt x="12594" y="0"/>
                    <a:pt x="12454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algn="l">
                <a:buClr>
                  <a:srgbClr val="000000"/>
                </a:buClr>
                <a:buSzPts val="1400"/>
              </a:pPr>
              <a:endParaRPr sz="3733" b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2098;p1">
              <a:extLst>
                <a:ext uri="{FF2B5EF4-FFF2-40B4-BE49-F238E27FC236}">
                  <a16:creationId xmlns:a16="http://schemas.microsoft.com/office/drawing/2014/main" id="{9B64C024-ECDA-46D0-696D-3AD3B293E305}"/>
                </a:ext>
              </a:extLst>
            </p:cNvPr>
            <p:cNvSpPr/>
            <p:nvPr/>
          </p:nvSpPr>
          <p:spPr>
            <a:xfrm>
              <a:off x="700900" y="957400"/>
              <a:ext cx="322425" cy="232025"/>
            </a:xfrm>
            <a:custGeom>
              <a:avLst/>
              <a:gdLst/>
              <a:ahLst/>
              <a:cxnLst/>
              <a:rect l="l" t="t" r="r" b="b"/>
              <a:pathLst>
                <a:path w="12897" h="9281" extrusionOk="0">
                  <a:moveTo>
                    <a:pt x="1531" y="918"/>
                  </a:moveTo>
                  <a:cubicBezTo>
                    <a:pt x="1580" y="918"/>
                    <a:pt x="1633" y="926"/>
                    <a:pt x="1689" y="943"/>
                  </a:cubicBezTo>
                  <a:cubicBezTo>
                    <a:pt x="1849" y="966"/>
                    <a:pt x="2009" y="1034"/>
                    <a:pt x="2146" y="1103"/>
                  </a:cubicBezTo>
                  <a:cubicBezTo>
                    <a:pt x="2443" y="1240"/>
                    <a:pt x="2739" y="1377"/>
                    <a:pt x="3013" y="1537"/>
                  </a:cubicBezTo>
                  <a:cubicBezTo>
                    <a:pt x="4063" y="2130"/>
                    <a:pt x="5204" y="2587"/>
                    <a:pt x="6346" y="2997"/>
                  </a:cubicBezTo>
                  <a:cubicBezTo>
                    <a:pt x="7533" y="3454"/>
                    <a:pt x="8765" y="3682"/>
                    <a:pt x="9998" y="3933"/>
                  </a:cubicBezTo>
                  <a:cubicBezTo>
                    <a:pt x="10614" y="4070"/>
                    <a:pt x="11208" y="4207"/>
                    <a:pt x="11824" y="4367"/>
                  </a:cubicBezTo>
                  <a:cubicBezTo>
                    <a:pt x="11938" y="4390"/>
                    <a:pt x="12075" y="4458"/>
                    <a:pt x="12212" y="4504"/>
                  </a:cubicBezTo>
                  <a:cubicBezTo>
                    <a:pt x="12189" y="5189"/>
                    <a:pt x="11892" y="5805"/>
                    <a:pt x="11778" y="6444"/>
                  </a:cubicBezTo>
                  <a:cubicBezTo>
                    <a:pt x="11664" y="7083"/>
                    <a:pt x="11504" y="7699"/>
                    <a:pt x="11367" y="8316"/>
                  </a:cubicBezTo>
                  <a:cubicBezTo>
                    <a:pt x="11240" y="8369"/>
                    <a:pt x="11117" y="8387"/>
                    <a:pt x="10997" y="8387"/>
                  </a:cubicBezTo>
                  <a:cubicBezTo>
                    <a:pt x="10860" y="8387"/>
                    <a:pt x="10725" y="8363"/>
                    <a:pt x="10591" y="8339"/>
                  </a:cubicBezTo>
                  <a:cubicBezTo>
                    <a:pt x="7875" y="7950"/>
                    <a:pt x="5250" y="7289"/>
                    <a:pt x="2694" y="6261"/>
                  </a:cubicBezTo>
                  <a:cubicBezTo>
                    <a:pt x="2214" y="6056"/>
                    <a:pt x="1712" y="5851"/>
                    <a:pt x="1233" y="5645"/>
                  </a:cubicBezTo>
                  <a:cubicBezTo>
                    <a:pt x="936" y="5531"/>
                    <a:pt x="662" y="5371"/>
                    <a:pt x="388" y="5234"/>
                  </a:cubicBezTo>
                  <a:cubicBezTo>
                    <a:pt x="388" y="5029"/>
                    <a:pt x="366" y="4869"/>
                    <a:pt x="388" y="4732"/>
                  </a:cubicBezTo>
                  <a:cubicBezTo>
                    <a:pt x="525" y="3933"/>
                    <a:pt x="639" y="3134"/>
                    <a:pt x="799" y="2335"/>
                  </a:cubicBezTo>
                  <a:cubicBezTo>
                    <a:pt x="891" y="1947"/>
                    <a:pt x="1050" y="1559"/>
                    <a:pt x="1187" y="1171"/>
                  </a:cubicBezTo>
                  <a:cubicBezTo>
                    <a:pt x="1256" y="999"/>
                    <a:pt x="1377" y="918"/>
                    <a:pt x="1531" y="918"/>
                  </a:cubicBezTo>
                  <a:close/>
                  <a:moveTo>
                    <a:pt x="1257" y="0"/>
                  </a:moveTo>
                  <a:cubicBezTo>
                    <a:pt x="1105" y="0"/>
                    <a:pt x="992" y="91"/>
                    <a:pt x="913" y="281"/>
                  </a:cubicBezTo>
                  <a:cubicBezTo>
                    <a:pt x="754" y="646"/>
                    <a:pt x="594" y="1034"/>
                    <a:pt x="525" y="1445"/>
                  </a:cubicBezTo>
                  <a:cubicBezTo>
                    <a:pt x="297" y="2609"/>
                    <a:pt x="114" y="3796"/>
                    <a:pt x="23" y="4983"/>
                  </a:cubicBezTo>
                  <a:cubicBezTo>
                    <a:pt x="0" y="5440"/>
                    <a:pt x="114" y="5736"/>
                    <a:pt x="434" y="5988"/>
                  </a:cubicBezTo>
                  <a:cubicBezTo>
                    <a:pt x="776" y="6239"/>
                    <a:pt x="1119" y="6467"/>
                    <a:pt x="1484" y="6672"/>
                  </a:cubicBezTo>
                  <a:cubicBezTo>
                    <a:pt x="4543" y="8270"/>
                    <a:pt x="7784" y="9183"/>
                    <a:pt x="11253" y="9274"/>
                  </a:cubicBezTo>
                  <a:cubicBezTo>
                    <a:pt x="11319" y="9278"/>
                    <a:pt x="11376" y="9280"/>
                    <a:pt x="11426" y="9280"/>
                  </a:cubicBezTo>
                  <a:cubicBezTo>
                    <a:pt x="11702" y="9280"/>
                    <a:pt x="11750" y="9205"/>
                    <a:pt x="11847" y="8818"/>
                  </a:cubicBezTo>
                  <a:cubicBezTo>
                    <a:pt x="12098" y="7905"/>
                    <a:pt x="12372" y="6969"/>
                    <a:pt x="12623" y="6033"/>
                  </a:cubicBezTo>
                  <a:cubicBezTo>
                    <a:pt x="12668" y="5805"/>
                    <a:pt x="12737" y="5554"/>
                    <a:pt x="12782" y="5303"/>
                  </a:cubicBezTo>
                  <a:cubicBezTo>
                    <a:pt x="12897" y="4367"/>
                    <a:pt x="12372" y="3614"/>
                    <a:pt x="11481" y="3385"/>
                  </a:cubicBezTo>
                  <a:cubicBezTo>
                    <a:pt x="10865" y="3248"/>
                    <a:pt x="10226" y="3112"/>
                    <a:pt x="9587" y="2997"/>
                  </a:cubicBezTo>
                  <a:cubicBezTo>
                    <a:pt x="8172" y="2724"/>
                    <a:pt x="6757" y="2404"/>
                    <a:pt x="5410" y="1879"/>
                  </a:cubicBezTo>
                  <a:cubicBezTo>
                    <a:pt x="4588" y="1537"/>
                    <a:pt x="3789" y="1149"/>
                    <a:pt x="2968" y="761"/>
                  </a:cubicBezTo>
                  <a:cubicBezTo>
                    <a:pt x="2465" y="532"/>
                    <a:pt x="1986" y="281"/>
                    <a:pt x="1484" y="53"/>
                  </a:cubicBezTo>
                  <a:cubicBezTo>
                    <a:pt x="1400" y="18"/>
                    <a:pt x="1325" y="0"/>
                    <a:pt x="1257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algn="l">
                <a:buClr>
                  <a:srgbClr val="000000"/>
                </a:buClr>
                <a:buSzPts val="1400"/>
              </a:pPr>
              <a:endParaRPr sz="3733" b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2099;p1">
              <a:extLst>
                <a:ext uri="{FF2B5EF4-FFF2-40B4-BE49-F238E27FC236}">
                  <a16:creationId xmlns:a16="http://schemas.microsoft.com/office/drawing/2014/main" id="{8E1546C0-6013-E6A1-2656-43C8CF1AB239}"/>
                </a:ext>
              </a:extLst>
            </p:cNvPr>
            <p:cNvSpPr/>
            <p:nvPr/>
          </p:nvSpPr>
          <p:spPr>
            <a:xfrm>
              <a:off x="1019875" y="844575"/>
              <a:ext cx="175225" cy="630725"/>
            </a:xfrm>
            <a:custGeom>
              <a:avLst/>
              <a:gdLst/>
              <a:ahLst/>
              <a:cxnLst/>
              <a:rect l="l" t="t" r="r" b="b"/>
              <a:pathLst>
                <a:path w="7009" h="25229" extrusionOk="0">
                  <a:moveTo>
                    <a:pt x="7008" y="1"/>
                  </a:moveTo>
                  <a:lnTo>
                    <a:pt x="7008" y="1"/>
                  </a:lnTo>
                  <a:cubicBezTo>
                    <a:pt x="6940" y="24"/>
                    <a:pt x="6848" y="47"/>
                    <a:pt x="6825" y="92"/>
                  </a:cubicBezTo>
                  <a:cubicBezTo>
                    <a:pt x="6757" y="275"/>
                    <a:pt x="6711" y="480"/>
                    <a:pt x="6643" y="686"/>
                  </a:cubicBezTo>
                  <a:cubicBezTo>
                    <a:pt x="6278" y="1987"/>
                    <a:pt x="5912" y="3288"/>
                    <a:pt x="5570" y="4589"/>
                  </a:cubicBezTo>
                  <a:cubicBezTo>
                    <a:pt x="4520" y="8652"/>
                    <a:pt x="3424" y="12692"/>
                    <a:pt x="2260" y="16709"/>
                  </a:cubicBezTo>
                  <a:cubicBezTo>
                    <a:pt x="1507" y="19334"/>
                    <a:pt x="891" y="21982"/>
                    <a:pt x="526" y="24698"/>
                  </a:cubicBezTo>
                  <a:cubicBezTo>
                    <a:pt x="389" y="24835"/>
                    <a:pt x="229" y="24972"/>
                    <a:pt x="1" y="25154"/>
                  </a:cubicBezTo>
                  <a:cubicBezTo>
                    <a:pt x="150" y="25192"/>
                    <a:pt x="238" y="25229"/>
                    <a:pt x="303" y="25229"/>
                  </a:cubicBezTo>
                  <a:cubicBezTo>
                    <a:pt x="317" y="25229"/>
                    <a:pt x="330" y="25227"/>
                    <a:pt x="343" y="25223"/>
                  </a:cubicBezTo>
                  <a:cubicBezTo>
                    <a:pt x="503" y="25154"/>
                    <a:pt x="685" y="25086"/>
                    <a:pt x="822" y="24972"/>
                  </a:cubicBezTo>
                  <a:cubicBezTo>
                    <a:pt x="1621" y="24333"/>
                    <a:pt x="2443" y="23671"/>
                    <a:pt x="3151" y="22917"/>
                  </a:cubicBezTo>
                  <a:cubicBezTo>
                    <a:pt x="3333" y="22735"/>
                    <a:pt x="3470" y="22552"/>
                    <a:pt x="3516" y="22278"/>
                  </a:cubicBezTo>
                  <a:cubicBezTo>
                    <a:pt x="3721" y="21251"/>
                    <a:pt x="3949" y="20224"/>
                    <a:pt x="4155" y="19174"/>
                  </a:cubicBezTo>
                  <a:cubicBezTo>
                    <a:pt x="4201" y="18969"/>
                    <a:pt x="4269" y="18718"/>
                    <a:pt x="4132" y="18467"/>
                  </a:cubicBezTo>
                  <a:cubicBezTo>
                    <a:pt x="4064" y="18535"/>
                    <a:pt x="3995" y="18603"/>
                    <a:pt x="3972" y="18672"/>
                  </a:cubicBezTo>
                  <a:cubicBezTo>
                    <a:pt x="3858" y="18992"/>
                    <a:pt x="3721" y="19311"/>
                    <a:pt x="3630" y="19653"/>
                  </a:cubicBezTo>
                  <a:cubicBezTo>
                    <a:pt x="3379" y="20635"/>
                    <a:pt x="3105" y="21594"/>
                    <a:pt x="2877" y="22575"/>
                  </a:cubicBezTo>
                  <a:cubicBezTo>
                    <a:pt x="2808" y="22872"/>
                    <a:pt x="2671" y="23077"/>
                    <a:pt x="2443" y="23260"/>
                  </a:cubicBezTo>
                  <a:cubicBezTo>
                    <a:pt x="2055" y="23511"/>
                    <a:pt x="1713" y="23808"/>
                    <a:pt x="1347" y="24082"/>
                  </a:cubicBezTo>
                  <a:cubicBezTo>
                    <a:pt x="1279" y="24127"/>
                    <a:pt x="1188" y="24150"/>
                    <a:pt x="1096" y="24196"/>
                  </a:cubicBezTo>
                  <a:cubicBezTo>
                    <a:pt x="1096" y="24104"/>
                    <a:pt x="1096" y="24059"/>
                    <a:pt x="1096" y="24036"/>
                  </a:cubicBezTo>
                  <a:cubicBezTo>
                    <a:pt x="1507" y="22438"/>
                    <a:pt x="1918" y="20863"/>
                    <a:pt x="2329" y="19288"/>
                  </a:cubicBezTo>
                  <a:cubicBezTo>
                    <a:pt x="3059" y="16504"/>
                    <a:pt x="3812" y="13742"/>
                    <a:pt x="4520" y="10957"/>
                  </a:cubicBezTo>
                  <a:cubicBezTo>
                    <a:pt x="5433" y="7328"/>
                    <a:pt x="6300" y="3676"/>
                    <a:pt x="7008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algn="l">
                <a:buClr>
                  <a:srgbClr val="000000"/>
                </a:buClr>
                <a:buSzPts val="1400"/>
              </a:pPr>
              <a:endParaRPr sz="3733" b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2100;p1">
              <a:extLst>
                <a:ext uri="{FF2B5EF4-FFF2-40B4-BE49-F238E27FC236}">
                  <a16:creationId xmlns:a16="http://schemas.microsoft.com/office/drawing/2014/main" id="{54B190C3-F0B4-3859-F19C-2933591801C4}"/>
                </a:ext>
              </a:extLst>
            </p:cNvPr>
            <p:cNvSpPr/>
            <p:nvPr/>
          </p:nvSpPr>
          <p:spPr>
            <a:xfrm>
              <a:off x="1123175" y="785250"/>
              <a:ext cx="113000" cy="478250"/>
            </a:xfrm>
            <a:custGeom>
              <a:avLst/>
              <a:gdLst/>
              <a:ahLst/>
              <a:cxnLst/>
              <a:rect l="l" t="t" r="r" b="b"/>
              <a:pathLst>
                <a:path w="4520" h="19130" extrusionOk="0">
                  <a:moveTo>
                    <a:pt x="2693" y="0"/>
                  </a:moveTo>
                  <a:lnTo>
                    <a:pt x="2693" y="0"/>
                  </a:lnTo>
                  <a:cubicBezTo>
                    <a:pt x="3218" y="411"/>
                    <a:pt x="3835" y="388"/>
                    <a:pt x="4337" y="662"/>
                  </a:cubicBezTo>
                  <a:cubicBezTo>
                    <a:pt x="4154" y="1392"/>
                    <a:pt x="3949" y="2100"/>
                    <a:pt x="3766" y="2808"/>
                  </a:cubicBezTo>
                  <a:cubicBezTo>
                    <a:pt x="2945" y="6163"/>
                    <a:pt x="2123" y="9495"/>
                    <a:pt x="1324" y="12851"/>
                  </a:cubicBezTo>
                  <a:cubicBezTo>
                    <a:pt x="890" y="14608"/>
                    <a:pt x="525" y="16389"/>
                    <a:pt x="114" y="18146"/>
                  </a:cubicBezTo>
                  <a:cubicBezTo>
                    <a:pt x="46" y="18466"/>
                    <a:pt x="0" y="18785"/>
                    <a:pt x="46" y="19128"/>
                  </a:cubicBezTo>
                  <a:cubicBezTo>
                    <a:pt x="65" y="19129"/>
                    <a:pt x="83" y="19130"/>
                    <a:pt x="100" y="19130"/>
                  </a:cubicBezTo>
                  <a:cubicBezTo>
                    <a:pt x="348" y="19130"/>
                    <a:pt x="391" y="18980"/>
                    <a:pt x="434" y="18831"/>
                  </a:cubicBezTo>
                  <a:cubicBezTo>
                    <a:pt x="571" y="18352"/>
                    <a:pt x="708" y="17849"/>
                    <a:pt x="822" y="17370"/>
                  </a:cubicBezTo>
                  <a:cubicBezTo>
                    <a:pt x="1849" y="13262"/>
                    <a:pt x="2853" y="9176"/>
                    <a:pt x="3721" y="5044"/>
                  </a:cubicBezTo>
                  <a:cubicBezTo>
                    <a:pt x="3972" y="3880"/>
                    <a:pt x="4177" y="2693"/>
                    <a:pt x="4405" y="1529"/>
                  </a:cubicBezTo>
                  <a:cubicBezTo>
                    <a:pt x="4474" y="1141"/>
                    <a:pt x="4519" y="753"/>
                    <a:pt x="4314" y="365"/>
                  </a:cubicBezTo>
                  <a:cubicBezTo>
                    <a:pt x="3812" y="183"/>
                    <a:pt x="3287" y="91"/>
                    <a:pt x="2693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algn="l">
                <a:buClr>
                  <a:srgbClr val="000000"/>
                </a:buClr>
                <a:buSzPts val="1400"/>
              </a:pPr>
              <a:endParaRPr sz="3733" b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2101;p1">
              <a:extLst>
                <a:ext uri="{FF2B5EF4-FFF2-40B4-BE49-F238E27FC236}">
                  <a16:creationId xmlns:a16="http://schemas.microsoft.com/office/drawing/2014/main" id="{F7472F7B-36A3-359B-E4AB-23884A90C602}"/>
                </a:ext>
              </a:extLst>
            </p:cNvPr>
            <p:cNvSpPr/>
            <p:nvPr/>
          </p:nvSpPr>
          <p:spPr>
            <a:xfrm>
              <a:off x="690625" y="1145875"/>
              <a:ext cx="253375" cy="72175"/>
            </a:xfrm>
            <a:custGeom>
              <a:avLst/>
              <a:gdLst/>
              <a:ahLst/>
              <a:cxnLst/>
              <a:rect l="l" t="t" r="r" b="b"/>
              <a:pathLst>
                <a:path w="10135" h="2887" extrusionOk="0">
                  <a:moveTo>
                    <a:pt x="0" y="1"/>
                  </a:moveTo>
                  <a:lnTo>
                    <a:pt x="0" y="1"/>
                  </a:lnTo>
                  <a:cubicBezTo>
                    <a:pt x="388" y="320"/>
                    <a:pt x="731" y="411"/>
                    <a:pt x="1073" y="526"/>
                  </a:cubicBezTo>
                  <a:cubicBezTo>
                    <a:pt x="3333" y="1324"/>
                    <a:pt x="5593" y="2078"/>
                    <a:pt x="7921" y="2580"/>
                  </a:cubicBezTo>
                  <a:cubicBezTo>
                    <a:pt x="8491" y="2694"/>
                    <a:pt x="9062" y="2785"/>
                    <a:pt x="9633" y="2877"/>
                  </a:cubicBezTo>
                  <a:cubicBezTo>
                    <a:pt x="9680" y="2883"/>
                    <a:pt x="9716" y="2887"/>
                    <a:pt x="9747" y="2887"/>
                  </a:cubicBezTo>
                  <a:cubicBezTo>
                    <a:pt x="9837" y="2887"/>
                    <a:pt x="9899" y="2852"/>
                    <a:pt x="10135" y="2717"/>
                  </a:cubicBezTo>
                  <a:cubicBezTo>
                    <a:pt x="10021" y="2671"/>
                    <a:pt x="9952" y="2648"/>
                    <a:pt x="9884" y="2626"/>
                  </a:cubicBezTo>
                  <a:cubicBezTo>
                    <a:pt x="9519" y="2557"/>
                    <a:pt x="9153" y="2511"/>
                    <a:pt x="8788" y="2420"/>
                  </a:cubicBezTo>
                  <a:cubicBezTo>
                    <a:pt x="7464" y="2055"/>
                    <a:pt x="6140" y="1690"/>
                    <a:pt x="4817" y="1324"/>
                  </a:cubicBezTo>
                  <a:cubicBezTo>
                    <a:pt x="3379" y="914"/>
                    <a:pt x="1963" y="480"/>
                    <a:pt x="525" y="69"/>
                  </a:cubicBezTo>
                  <a:cubicBezTo>
                    <a:pt x="388" y="46"/>
                    <a:pt x="252" y="46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algn="l">
                <a:buClr>
                  <a:srgbClr val="000000"/>
                </a:buClr>
                <a:buSzPts val="1400"/>
              </a:pPr>
              <a:endParaRPr sz="3733" b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2102;p1">
              <a:extLst>
                <a:ext uri="{FF2B5EF4-FFF2-40B4-BE49-F238E27FC236}">
                  <a16:creationId xmlns:a16="http://schemas.microsoft.com/office/drawing/2014/main" id="{E337FD9A-E886-FE1E-9235-ACA3D74837AB}"/>
                </a:ext>
              </a:extLst>
            </p:cNvPr>
            <p:cNvSpPr/>
            <p:nvPr/>
          </p:nvSpPr>
          <p:spPr>
            <a:xfrm>
              <a:off x="775075" y="946150"/>
              <a:ext cx="230575" cy="69250"/>
            </a:xfrm>
            <a:custGeom>
              <a:avLst/>
              <a:gdLst/>
              <a:ahLst/>
              <a:cxnLst/>
              <a:rect l="l" t="t" r="r" b="b"/>
              <a:pathLst>
                <a:path w="9223" h="2770" extrusionOk="0">
                  <a:moveTo>
                    <a:pt x="1" y="1"/>
                  </a:moveTo>
                  <a:lnTo>
                    <a:pt x="1" y="1"/>
                  </a:lnTo>
                  <a:cubicBezTo>
                    <a:pt x="138" y="183"/>
                    <a:pt x="297" y="275"/>
                    <a:pt x="457" y="343"/>
                  </a:cubicBezTo>
                  <a:cubicBezTo>
                    <a:pt x="2922" y="1507"/>
                    <a:pt x="5479" y="2352"/>
                    <a:pt x="8195" y="2717"/>
                  </a:cubicBezTo>
                  <a:cubicBezTo>
                    <a:pt x="8379" y="2743"/>
                    <a:pt x="8564" y="2770"/>
                    <a:pt x="8762" y="2770"/>
                  </a:cubicBezTo>
                  <a:cubicBezTo>
                    <a:pt x="8906" y="2770"/>
                    <a:pt x="9058" y="2756"/>
                    <a:pt x="9222" y="2717"/>
                  </a:cubicBezTo>
                  <a:cubicBezTo>
                    <a:pt x="9108" y="2626"/>
                    <a:pt x="9085" y="2580"/>
                    <a:pt x="9039" y="2580"/>
                  </a:cubicBezTo>
                  <a:cubicBezTo>
                    <a:pt x="8948" y="2557"/>
                    <a:pt x="8857" y="2534"/>
                    <a:pt x="8766" y="2512"/>
                  </a:cubicBezTo>
                  <a:cubicBezTo>
                    <a:pt x="7442" y="2352"/>
                    <a:pt x="6163" y="1964"/>
                    <a:pt x="4908" y="1530"/>
                  </a:cubicBezTo>
                  <a:cubicBezTo>
                    <a:pt x="3402" y="1005"/>
                    <a:pt x="1895" y="549"/>
                    <a:pt x="389" y="69"/>
                  </a:cubicBezTo>
                  <a:cubicBezTo>
                    <a:pt x="252" y="24"/>
                    <a:pt x="138" y="24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algn="l">
                <a:buClr>
                  <a:srgbClr val="000000"/>
                </a:buClr>
                <a:buSzPts val="1400"/>
              </a:pPr>
              <a:endParaRPr sz="3733" b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2103;p1">
              <a:extLst>
                <a:ext uri="{FF2B5EF4-FFF2-40B4-BE49-F238E27FC236}">
                  <a16:creationId xmlns:a16="http://schemas.microsoft.com/office/drawing/2014/main" id="{0EA65938-E918-30E8-5B7E-7857E45319C8}"/>
                </a:ext>
              </a:extLst>
            </p:cNvPr>
            <p:cNvSpPr/>
            <p:nvPr/>
          </p:nvSpPr>
          <p:spPr>
            <a:xfrm>
              <a:off x="1193925" y="838875"/>
              <a:ext cx="1175" cy="5725"/>
            </a:xfrm>
            <a:custGeom>
              <a:avLst/>
              <a:gdLst/>
              <a:ahLst/>
              <a:cxnLst/>
              <a:rect l="l" t="t" r="r" b="b"/>
              <a:pathLst>
                <a:path w="47" h="229" extrusionOk="0">
                  <a:moveTo>
                    <a:pt x="0" y="1"/>
                  </a:moveTo>
                  <a:cubicBezTo>
                    <a:pt x="0" y="69"/>
                    <a:pt x="23" y="160"/>
                    <a:pt x="46" y="229"/>
                  </a:cubicBezTo>
                  <a:cubicBezTo>
                    <a:pt x="46" y="138"/>
                    <a:pt x="46" y="69"/>
                    <a:pt x="46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algn="l">
                <a:buClr>
                  <a:srgbClr val="000000"/>
                </a:buClr>
                <a:buSzPts val="1400"/>
              </a:pPr>
              <a:endParaRPr sz="3733" b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2104;p1">
              <a:extLst>
                <a:ext uri="{FF2B5EF4-FFF2-40B4-BE49-F238E27FC236}">
                  <a16:creationId xmlns:a16="http://schemas.microsoft.com/office/drawing/2014/main" id="{83B4EBC4-301D-D75C-922D-57A57BD5248D}"/>
                </a:ext>
              </a:extLst>
            </p:cNvPr>
            <p:cNvSpPr/>
            <p:nvPr/>
          </p:nvSpPr>
          <p:spPr>
            <a:xfrm>
              <a:off x="1136850" y="760125"/>
              <a:ext cx="2875" cy="25"/>
            </a:xfrm>
            <a:custGeom>
              <a:avLst/>
              <a:gdLst/>
              <a:ahLst/>
              <a:cxnLst/>
              <a:rect l="l" t="t" r="r" b="b"/>
              <a:pathLst>
                <a:path w="115" h="1" extrusionOk="0">
                  <a:moveTo>
                    <a:pt x="1" y="1"/>
                  </a:moveTo>
                  <a:lnTo>
                    <a:pt x="115" y="1"/>
                  </a:lnTo>
                  <a:cubicBezTo>
                    <a:pt x="92" y="1"/>
                    <a:pt x="47" y="1"/>
                    <a:pt x="24" y="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algn="l">
                <a:buClr>
                  <a:srgbClr val="000000"/>
                </a:buClr>
                <a:buSzPts val="1400"/>
              </a:pPr>
              <a:endParaRPr sz="3733" b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0" name="Google Shape;2105;p1">
            <a:extLst>
              <a:ext uri="{FF2B5EF4-FFF2-40B4-BE49-F238E27FC236}">
                <a16:creationId xmlns:a16="http://schemas.microsoft.com/office/drawing/2014/main" id="{BC702286-D328-360F-80C6-084E0F69E40B}"/>
              </a:ext>
            </a:extLst>
          </p:cNvPr>
          <p:cNvGrpSpPr/>
          <p:nvPr/>
        </p:nvGrpSpPr>
        <p:grpSpPr>
          <a:xfrm>
            <a:off x="2263973" y="435061"/>
            <a:ext cx="1190099" cy="1010358"/>
            <a:chOff x="6617225" y="1425800"/>
            <a:chExt cx="762950" cy="925125"/>
          </a:xfrm>
        </p:grpSpPr>
        <p:sp>
          <p:nvSpPr>
            <p:cNvPr id="171" name="Google Shape;2106;p1">
              <a:extLst>
                <a:ext uri="{FF2B5EF4-FFF2-40B4-BE49-F238E27FC236}">
                  <a16:creationId xmlns:a16="http://schemas.microsoft.com/office/drawing/2014/main" id="{E80837D1-CCC8-A9E3-2AB3-3F78F0DDED98}"/>
                </a:ext>
              </a:extLst>
            </p:cNvPr>
            <p:cNvSpPr/>
            <p:nvPr/>
          </p:nvSpPr>
          <p:spPr>
            <a:xfrm>
              <a:off x="6617225" y="1425800"/>
              <a:ext cx="762950" cy="925125"/>
            </a:xfrm>
            <a:custGeom>
              <a:avLst/>
              <a:gdLst/>
              <a:ahLst/>
              <a:cxnLst/>
              <a:rect l="l" t="t" r="r" b="b"/>
              <a:pathLst>
                <a:path w="30518" h="37005" extrusionOk="0">
                  <a:moveTo>
                    <a:pt x="21414" y="994"/>
                  </a:moveTo>
                  <a:cubicBezTo>
                    <a:pt x="21724" y="994"/>
                    <a:pt x="22035" y="1014"/>
                    <a:pt x="22346" y="1061"/>
                  </a:cubicBezTo>
                  <a:cubicBezTo>
                    <a:pt x="23282" y="1175"/>
                    <a:pt x="23967" y="1609"/>
                    <a:pt x="24537" y="2316"/>
                  </a:cubicBezTo>
                  <a:cubicBezTo>
                    <a:pt x="25085" y="2978"/>
                    <a:pt x="25519" y="3731"/>
                    <a:pt x="25816" y="4530"/>
                  </a:cubicBezTo>
                  <a:cubicBezTo>
                    <a:pt x="26204" y="5603"/>
                    <a:pt x="26500" y="6721"/>
                    <a:pt x="26706" y="7840"/>
                  </a:cubicBezTo>
                  <a:cubicBezTo>
                    <a:pt x="27025" y="9506"/>
                    <a:pt x="27299" y="11172"/>
                    <a:pt x="27596" y="12839"/>
                  </a:cubicBezTo>
                  <a:cubicBezTo>
                    <a:pt x="27893" y="14551"/>
                    <a:pt x="28189" y="16240"/>
                    <a:pt x="28463" y="17951"/>
                  </a:cubicBezTo>
                  <a:cubicBezTo>
                    <a:pt x="28874" y="20531"/>
                    <a:pt x="29331" y="23087"/>
                    <a:pt x="29536" y="25689"/>
                  </a:cubicBezTo>
                  <a:cubicBezTo>
                    <a:pt x="29627" y="26922"/>
                    <a:pt x="29719" y="28132"/>
                    <a:pt x="29445" y="29341"/>
                  </a:cubicBezTo>
                  <a:cubicBezTo>
                    <a:pt x="29353" y="29821"/>
                    <a:pt x="29148" y="30300"/>
                    <a:pt x="28988" y="30779"/>
                  </a:cubicBezTo>
                  <a:cubicBezTo>
                    <a:pt x="28828" y="31167"/>
                    <a:pt x="28555" y="31464"/>
                    <a:pt x="28167" y="31647"/>
                  </a:cubicBezTo>
                  <a:cubicBezTo>
                    <a:pt x="27847" y="31784"/>
                    <a:pt x="27505" y="31921"/>
                    <a:pt x="27185" y="32035"/>
                  </a:cubicBezTo>
                  <a:cubicBezTo>
                    <a:pt x="24560" y="32834"/>
                    <a:pt x="21935" y="33564"/>
                    <a:pt x="19287" y="34272"/>
                  </a:cubicBezTo>
                  <a:cubicBezTo>
                    <a:pt x="18032" y="34591"/>
                    <a:pt x="16800" y="34979"/>
                    <a:pt x="15567" y="35344"/>
                  </a:cubicBezTo>
                  <a:cubicBezTo>
                    <a:pt x="14197" y="35755"/>
                    <a:pt x="12805" y="35961"/>
                    <a:pt x="11367" y="36029"/>
                  </a:cubicBezTo>
                  <a:cubicBezTo>
                    <a:pt x="11287" y="36036"/>
                    <a:pt x="11207" y="36039"/>
                    <a:pt x="11126" y="36039"/>
                  </a:cubicBezTo>
                  <a:cubicBezTo>
                    <a:pt x="10933" y="36039"/>
                    <a:pt x="10739" y="36022"/>
                    <a:pt x="10545" y="36006"/>
                  </a:cubicBezTo>
                  <a:cubicBezTo>
                    <a:pt x="9792" y="35915"/>
                    <a:pt x="9199" y="35595"/>
                    <a:pt x="8697" y="35025"/>
                  </a:cubicBezTo>
                  <a:cubicBezTo>
                    <a:pt x="8012" y="34249"/>
                    <a:pt x="7510" y="33336"/>
                    <a:pt x="7099" y="32377"/>
                  </a:cubicBezTo>
                  <a:cubicBezTo>
                    <a:pt x="6277" y="30437"/>
                    <a:pt x="5684" y="28428"/>
                    <a:pt x="5136" y="26374"/>
                  </a:cubicBezTo>
                  <a:cubicBezTo>
                    <a:pt x="4383" y="23498"/>
                    <a:pt x="3698" y="20576"/>
                    <a:pt x="3173" y="17632"/>
                  </a:cubicBezTo>
                  <a:cubicBezTo>
                    <a:pt x="2899" y="15966"/>
                    <a:pt x="2648" y="14277"/>
                    <a:pt x="2351" y="12610"/>
                  </a:cubicBezTo>
                  <a:cubicBezTo>
                    <a:pt x="2054" y="10807"/>
                    <a:pt x="1780" y="9004"/>
                    <a:pt x="1324" y="7246"/>
                  </a:cubicBezTo>
                  <a:cubicBezTo>
                    <a:pt x="1164" y="6699"/>
                    <a:pt x="1004" y="6174"/>
                    <a:pt x="845" y="5580"/>
                  </a:cubicBezTo>
                  <a:cubicBezTo>
                    <a:pt x="1073" y="5283"/>
                    <a:pt x="1301" y="4964"/>
                    <a:pt x="1552" y="4644"/>
                  </a:cubicBezTo>
                  <a:cubicBezTo>
                    <a:pt x="1826" y="4325"/>
                    <a:pt x="2146" y="4142"/>
                    <a:pt x="2557" y="4005"/>
                  </a:cubicBezTo>
                  <a:cubicBezTo>
                    <a:pt x="3378" y="3731"/>
                    <a:pt x="4223" y="3549"/>
                    <a:pt x="5067" y="3480"/>
                  </a:cubicBezTo>
                  <a:cubicBezTo>
                    <a:pt x="6049" y="3366"/>
                    <a:pt x="7030" y="3206"/>
                    <a:pt x="8012" y="3069"/>
                  </a:cubicBezTo>
                  <a:cubicBezTo>
                    <a:pt x="9222" y="2932"/>
                    <a:pt x="10431" y="2796"/>
                    <a:pt x="11641" y="2636"/>
                  </a:cubicBezTo>
                  <a:cubicBezTo>
                    <a:pt x="12394" y="2544"/>
                    <a:pt x="13147" y="2407"/>
                    <a:pt x="13878" y="2271"/>
                  </a:cubicBezTo>
                  <a:cubicBezTo>
                    <a:pt x="15795" y="1928"/>
                    <a:pt x="17713" y="1540"/>
                    <a:pt x="19630" y="1175"/>
                  </a:cubicBezTo>
                  <a:cubicBezTo>
                    <a:pt x="20217" y="1070"/>
                    <a:pt x="20814" y="994"/>
                    <a:pt x="21414" y="994"/>
                  </a:cubicBezTo>
                  <a:close/>
                  <a:moveTo>
                    <a:pt x="22299" y="0"/>
                  </a:moveTo>
                  <a:cubicBezTo>
                    <a:pt x="21873" y="0"/>
                    <a:pt x="21448" y="36"/>
                    <a:pt x="21022" y="102"/>
                  </a:cubicBezTo>
                  <a:cubicBezTo>
                    <a:pt x="19402" y="353"/>
                    <a:pt x="17781" y="650"/>
                    <a:pt x="16160" y="947"/>
                  </a:cubicBezTo>
                  <a:cubicBezTo>
                    <a:pt x="14722" y="1221"/>
                    <a:pt x="13262" y="1472"/>
                    <a:pt x="11801" y="1631"/>
                  </a:cubicBezTo>
                  <a:cubicBezTo>
                    <a:pt x="10888" y="1723"/>
                    <a:pt x="9998" y="1791"/>
                    <a:pt x="9085" y="1905"/>
                  </a:cubicBezTo>
                  <a:cubicBezTo>
                    <a:pt x="8377" y="1974"/>
                    <a:pt x="7692" y="2134"/>
                    <a:pt x="6985" y="2179"/>
                  </a:cubicBezTo>
                  <a:cubicBezTo>
                    <a:pt x="5296" y="2271"/>
                    <a:pt x="3743" y="2796"/>
                    <a:pt x="2237" y="3435"/>
                  </a:cubicBezTo>
                  <a:cubicBezTo>
                    <a:pt x="1415" y="3800"/>
                    <a:pt x="616" y="4211"/>
                    <a:pt x="365" y="5192"/>
                  </a:cubicBezTo>
                  <a:cubicBezTo>
                    <a:pt x="0" y="5420"/>
                    <a:pt x="114" y="5740"/>
                    <a:pt x="183" y="6082"/>
                  </a:cubicBezTo>
                  <a:cubicBezTo>
                    <a:pt x="548" y="8502"/>
                    <a:pt x="913" y="10921"/>
                    <a:pt x="1301" y="13364"/>
                  </a:cubicBezTo>
                  <a:cubicBezTo>
                    <a:pt x="1575" y="15144"/>
                    <a:pt x="1826" y="16924"/>
                    <a:pt x="2146" y="18682"/>
                  </a:cubicBezTo>
                  <a:cubicBezTo>
                    <a:pt x="2716" y="21832"/>
                    <a:pt x="3561" y="24913"/>
                    <a:pt x="4428" y="27995"/>
                  </a:cubicBezTo>
                  <a:cubicBezTo>
                    <a:pt x="4908" y="29684"/>
                    <a:pt x="5478" y="31373"/>
                    <a:pt x="6163" y="33016"/>
                  </a:cubicBezTo>
                  <a:cubicBezTo>
                    <a:pt x="6551" y="33975"/>
                    <a:pt x="7053" y="34888"/>
                    <a:pt x="7669" y="35732"/>
                  </a:cubicBezTo>
                  <a:cubicBezTo>
                    <a:pt x="8263" y="36508"/>
                    <a:pt x="9039" y="36896"/>
                    <a:pt x="9998" y="36988"/>
                  </a:cubicBezTo>
                  <a:cubicBezTo>
                    <a:pt x="10135" y="36999"/>
                    <a:pt x="10271" y="37005"/>
                    <a:pt x="10411" y="37005"/>
                  </a:cubicBezTo>
                  <a:cubicBezTo>
                    <a:pt x="10551" y="37005"/>
                    <a:pt x="10694" y="36999"/>
                    <a:pt x="10842" y="36988"/>
                  </a:cubicBezTo>
                  <a:cubicBezTo>
                    <a:pt x="12234" y="36942"/>
                    <a:pt x="13604" y="36714"/>
                    <a:pt x="14951" y="36326"/>
                  </a:cubicBezTo>
                  <a:cubicBezTo>
                    <a:pt x="16571" y="35892"/>
                    <a:pt x="18192" y="35481"/>
                    <a:pt x="19790" y="35025"/>
                  </a:cubicBezTo>
                  <a:cubicBezTo>
                    <a:pt x="21981" y="34409"/>
                    <a:pt x="24172" y="33769"/>
                    <a:pt x="26341" y="33107"/>
                  </a:cubicBezTo>
                  <a:cubicBezTo>
                    <a:pt x="27345" y="32811"/>
                    <a:pt x="28189" y="32263"/>
                    <a:pt x="28920" y="31555"/>
                  </a:cubicBezTo>
                  <a:cubicBezTo>
                    <a:pt x="29582" y="30916"/>
                    <a:pt x="30038" y="30186"/>
                    <a:pt x="30244" y="29296"/>
                  </a:cubicBezTo>
                  <a:cubicBezTo>
                    <a:pt x="30472" y="28337"/>
                    <a:pt x="30518" y="27378"/>
                    <a:pt x="30518" y="26420"/>
                  </a:cubicBezTo>
                  <a:cubicBezTo>
                    <a:pt x="30495" y="26009"/>
                    <a:pt x="30472" y="25598"/>
                    <a:pt x="30449" y="25210"/>
                  </a:cubicBezTo>
                  <a:cubicBezTo>
                    <a:pt x="30312" y="23156"/>
                    <a:pt x="30015" y="21124"/>
                    <a:pt x="29673" y="19093"/>
                  </a:cubicBezTo>
                  <a:cubicBezTo>
                    <a:pt x="29057" y="15372"/>
                    <a:pt x="28395" y="11652"/>
                    <a:pt x="27893" y="7908"/>
                  </a:cubicBezTo>
                  <a:cubicBezTo>
                    <a:pt x="27710" y="6630"/>
                    <a:pt x="27436" y="5375"/>
                    <a:pt x="27025" y="4142"/>
                  </a:cubicBezTo>
                  <a:cubicBezTo>
                    <a:pt x="26683" y="3092"/>
                    <a:pt x="26181" y="2134"/>
                    <a:pt x="25496" y="1266"/>
                  </a:cubicBezTo>
                  <a:cubicBezTo>
                    <a:pt x="24903" y="536"/>
                    <a:pt x="24149" y="148"/>
                    <a:pt x="23213" y="56"/>
                  </a:cubicBezTo>
                  <a:cubicBezTo>
                    <a:pt x="22909" y="18"/>
                    <a:pt x="22604" y="0"/>
                    <a:pt x="22299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algn="l">
                <a:buClr>
                  <a:srgbClr val="000000"/>
                </a:buClr>
                <a:buSzPts val="1400"/>
              </a:pPr>
              <a:endParaRPr sz="3733" b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2107;p1">
              <a:extLst>
                <a:ext uri="{FF2B5EF4-FFF2-40B4-BE49-F238E27FC236}">
                  <a16:creationId xmlns:a16="http://schemas.microsoft.com/office/drawing/2014/main" id="{F755AF01-1AA0-7B34-4DCB-074429463E20}"/>
                </a:ext>
              </a:extLst>
            </p:cNvPr>
            <p:cNvSpPr/>
            <p:nvPr/>
          </p:nvSpPr>
          <p:spPr>
            <a:xfrm>
              <a:off x="6727925" y="1742650"/>
              <a:ext cx="588350" cy="517700"/>
            </a:xfrm>
            <a:custGeom>
              <a:avLst/>
              <a:gdLst/>
              <a:ahLst/>
              <a:cxnLst/>
              <a:rect l="l" t="t" r="r" b="b"/>
              <a:pathLst>
                <a:path w="23534" h="20708" extrusionOk="0">
                  <a:moveTo>
                    <a:pt x="19516" y="439"/>
                  </a:moveTo>
                  <a:cubicBezTo>
                    <a:pt x="19927" y="1032"/>
                    <a:pt x="19995" y="1740"/>
                    <a:pt x="20201" y="2402"/>
                  </a:cubicBezTo>
                  <a:cubicBezTo>
                    <a:pt x="20086" y="2470"/>
                    <a:pt x="20018" y="2538"/>
                    <a:pt x="19927" y="2561"/>
                  </a:cubicBezTo>
                  <a:cubicBezTo>
                    <a:pt x="18808" y="2790"/>
                    <a:pt x="17690" y="2995"/>
                    <a:pt x="16571" y="3200"/>
                  </a:cubicBezTo>
                  <a:cubicBezTo>
                    <a:pt x="16551" y="3207"/>
                    <a:pt x="16531" y="3210"/>
                    <a:pt x="16509" y="3210"/>
                  </a:cubicBezTo>
                  <a:cubicBezTo>
                    <a:pt x="16455" y="3210"/>
                    <a:pt x="16388" y="3194"/>
                    <a:pt x="16275" y="3178"/>
                  </a:cubicBezTo>
                  <a:cubicBezTo>
                    <a:pt x="16046" y="2470"/>
                    <a:pt x="15841" y="1808"/>
                    <a:pt x="15613" y="1100"/>
                  </a:cubicBezTo>
                  <a:cubicBezTo>
                    <a:pt x="16275" y="872"/>
                    <a:pt x="16937" y="895"/>
                    <a:pt x="17576" y="781"/>
                  </a:cubicBezTo>
                  <a:cubicBezTo>
                    <a:pt x="18215" y="644"/>
                    <a:pt x="18854" y="553"/>
                    <a:pt x="19516" y="439"/>
                  </a:cubicBezTo>
                  <a:close/>
                  <a:moveTo>
                    <a:pt x="15248" y="1078"/>
                  </a:moveTo>
                  <a:cubicBezTo>
                    <a:pt x="15453" y="1831"/>
                    <a:pt x="15658" y="2538"/>
                    <a:pt x="15864" y="3269"/>
                  </a:cubicBezTo>
                  <a:cubicBezTo>
                    <a:pt x="15658" y="3337"/>
                    <a:pt x="15476" y="3429"/>
                    <a:pt x="15293" y="3474"/>
                  </a:cubicBezTo>
                  <a:cubicBezTo>
                    <a:pt x="13764" y="3771"/>
                    <a:pt x="12212" y="4068"/>
                    <a:pt x="10660" y="4387"/>
                  </a:cubicBezTo>
                  <a:cubicBezTo>
                    <a:pt x="10363" y="4045"/>
                    <a:pt x="10340" y="3611"/>
                    <a:pt x="10180" y="3223"/>
                  </a:cubicBezTo>
                  <a:cubicBezTo>
                    <a:pt x="10021" y="2835"/>
                    <a:pt x="9861" y="2424"/>
                    <a:pt x="9701" y="1991"/>
                  </a:cubicBezTo>
                  <a:cubicBezTo>
                    <a:pt x="10614" y="1671"/>
                    <a:pt x="11550" y="1603"/>
                    <a:pt x="12440" y="1443"/>
                  </a:cubicBezTo>
                  <a:cubicBezTo>
                    <a:pt x="13353" y="1283"/>
                    <a:pt x="14243" y="1123"/>
                    <a:pt x="15248" y="1078"/>
                  </a:cubicBezTo>
                  <a:close/>
                  <a:moveTo>
                    <a:pt x="9267" y="2036"/>
                  </a:moveTo>
                  <a:cubicBezTo>
                    <a:pt x="9632" y="2858"/>
                    <a:pt x="9929" y="3634"/>
                    <a:pt x="10112" y="4501"/>
                  </a:cubicBezTo>
                  <a:cubicBezTo>
                    <a:pt x="8742" y="4844"/>
                    <a:pt x="7396" y="5209"/>
                    <a:pt x="6072" y="5551"/>
                  </a:cubicBezTo>
                  <a:cubicBezTo>
                    <a:pt x="5798" y="5049"/>
                    <a:pt x="5296" y="3520"/>
                    <a:pt x="5250" y="2949"/>
                  </a:cubicBezTo>
                  <a:cubicBezTo>
                    <a:pt x="6551" y="2607"/>
                    <a:pt x="7875" y="2287"/>
                    <a:pt x="9267" y="2036"/>
                  </a:cubicBezTo>
                  <a:close/>
                  <a:moveTo>
                    <a:pt x="4702" y="3086"/>
                  </a:moveTo>
                  <a:cubicBezTo>
                    <a:pt x="4976" y="3954"/>
                    <a:pt x="5182" y="4798"/>
                    <a:pt x="5410" y="5711"/>
                  </a:cubicBezTo>
                  <a:cubicBezTo>
                    <a:pt x="4223" y="6145"/>
                    <a:pt x="3036" y="6419"/>
                    <a:pt x="1826" y="6830"/>
                  </a:cubicBezTo>
                  <a:cubicBezTo>
                    <a:pt x="1781" y="6761"/>
                    <a:pt x="1689" y="6693"/>
                    <a:pt x="1666" y="6601"/>
                  </a:cubicBezTo>
                  <a:cubicBezTo>
                    <a:pt x="1370" y="5825"/>
                    <a:pt x="1096" y="5049"/>
                    <a:pt x="799" y="4273"/>
                  </a:cubicBezTo>
                  <a:cubicBezTo>
                    <a:pt x="776" y="4205"/>
                    <a:pt x="776" y="4113"/>
                    <a:pt x="776" y="4022"/>
                  </a:cubicBezTo>
                  <a:cubicBezTo>
                    <a:pt x="1895" y="3748"/>
                    <a:pt x="3036" y="3474"/>
                    <a:pt x="4154" y="3200"/>
                  </a:cubicBezTo>
                  <a:cubicBezTo>
                    <a:pt x="4314" y="3155"/>
                    <a:pt x="4497" y="3132"/>
                    <a:pt x="4702" y="3086"/>
                  </a:cubicBezTo>
                  <a:close/>
                  <a:moveTo>
                    <a:pt x="20292" y="2858"/>
                  </a:moveTo>
                  <a:cubicBezTo>
                    <a:pt x="20680" y="4228"/>
                    <a:pt x="20863" y="5574"/>
                    <a:pt x="21045" y="6898"/>
                  </a:cubicBezTo>
                  <a:cubicBezTo>
                    <a:pt x="20497" y="7104"/>
                    <a:pt x="18694" y="7423"/>
                    <a:pt x="17621" y="7514"/>
                  </a:cubicBezTo>
                  <a:cubicBezTo>
                    <a:pt x="17416" y="7149"/>
                    <a:pt x="16731" y="4912"/>
                    <a:pt x="16480" y="3748"/>
                  </a:cubicBezTo>
                  <a:cubicBezTo>
                    <a:pt x="16571" y="3680"/>
                    <a:pt x="16663" y="3588"/>
                    <a:pt x="16777" y="3566"/>
                  </a:cubicBezTo>
                  <a:cubicBezTo>
                    <a:pt x="17918" y="3337"/>
                    <a:pt x="19059" y="3109"/>
                    <a:pt x="20292" y="2858"/>
                  </a:cubicBezTo>
                  <a:close/>
                  <a:moveTo>
                    <a:pt x="15734" y="3807"/>
                  </a:moveTo>
                  <a:cubicBezTo>
                    <a:pt x="15805" y="3807"/>
                    <a:pt x="15887" y="3817"/>
                    <a:pt x="15978" y="3817"/>
                  </a:cubicBezTo>
                  <a:cubicBezTo>
                    <a:pt x="16252" y="4410"/>
                    <a:pt x="16366" y="5049"/>
                    <a:pt x="16549" y="5688"/>
                  </a:cubicBezTo>
                  <a:cubicBezTo>
                    <a:pt x="16731" y="6305"/>
                    <a:pt x="16914" y="6944"/>
                    <a:pt x="17096" y="7560"/>
                  </a:cubicBezTo>
                  <a:cubicBezTo>
                    <a:pt x="16982" y="7628"/>
                    <a:pt x="16937" y="7697"/>
                    <a:pt x="16868" y="7720"/>
                  </a:cubicBezTo>
                  <a:cubicBezTo>
                    <a:pt x="15339" y="8062"/>
                    <a:pt x="13810" y="8382"/>
                    <a:pt x="12257" y="8701"/>
                  </a:cubicBezTo>
                  <a:cubicBezTo>
                    <a:pt x="12166" y="8724"/>
                    <a:pt x="12075" y="8724"/>
                    <a:pt x="11892" y="8747"/>
                  </a:cubicBezTo>
                  <a:cubicBezTo>
                    <a:pt x="11504" y="7469"/>
                    <a:pt x="11139" y="6213"/>
                    <a:pt x="10774" y="4958"/>
                  </a:cubicBezTo>
                  <a:cubicBezTo>
                    <a:pt x="10888" y="4889"/>
                    <a:pt x="11002" y="4821"/>
                    <a:pt x="11116" y="4798"/>
                  </a:cubicBezTo>
                  <a:cubicBezTo>
                    <a:pt x="12623" y="4456"/>
                    <a:pt x="14129" y="4136"/>
                    <a:pt x="15636" y="3817"/>
                  </a:cubicBezTo>
                  <a:cubicBezTo>
                    <a:pt x="15666" y="3809"/>
                    <a:pt x="15699" y="3807"/>
                    <a:pt x="15734" y="3807"/>
                  </a:cubicBezTo>
                  <a:close/>
                  <a:moveTo>
                    <a:pt x="10249" y="5072"/>
                  </a:moveTo>
                  <a:cubicBezTo>
                    <a:pt x="10500" y="5574"/>
                    <a:pt x="11230" y="8062"/>
                    <a:pt x="11344" y="8930"/>
                  </a:cubicBezTo>
                  <a:cubicBezTo>
                    <a:pt x="9952" y="9295"/>
                    <a:pt x="8583" y="9660"/>
                    <a:pt x="7190" y="10048"/>
                  </a:cubicBezTo>
                  <a:cubicBezTo>
                    <a:pt x="6871" y="9409"/>
                    <a:pt x="6825" y="8724"/>
                    <a:pt x="6642" y="8085"/>
                  </a:cubicBezTo>
                  <a:cubicBezTo>
                    <a:pt x="6460" y="7423"/>
                    <a:pt x="6300" y="6761"/>
                    <a:pt x="6140" y="6122"/>
                  </a:cubicBezTo>
                  <a:cubicBezTo>
                    <a:pt x="6642" y="5825"/>
                    <a:pt x="9450" y="5118"/>
                    <a:pt x="10249" y="5072"/>
                  </a:cubicBezTo>
                  <a:close/>
                  <a:moveTo>
                    <a:pt x="5478" y="6191"/>
                  </a:moveTo>
                  <a:cubicBezTo>
                    <a:pt x="5798" y="6852"/>
                    <a:pt x="5866" y="7537"/>
                    <a:pt x="6072" y="8176"/>
                  </a:cubicBezTo>
                  <a:cubicBezTo>
                    <a:pt x="6254" y="8815"/>
                    <a:pt x="6391" y="9477"/>
                    <a:pt x="6574" y="10116"/>
                  </a:cubicBezTo>
                  <a:cubicBezTo>
                    <a:pt x="6095" y="10390"/>
                    <a:pt x="3789" y="11029"/>
                    <a:pt x="3150" y="11098"/>
                  </a:cubicBezTo>
                  <a:cubicBezTo>
                    <a:pt x="2876" y="10596"/>
                    <a:pt x="2009" y="7880"/>
                    <a:pt x="1918" y="7195"/>
                  </a:cubicBezTo>
                  <a:cubicBezTo>
                    <a:pt x="3082" y="6807"/>
                    <a:pt x="4246" y="6464"/>
                    <a:pt x="5478" y="6191"/>
                  </a:cubicBezTo>
                  <a:close/>
                  <a:moveTo>
                    <a:pt x="17210" y="8131"/>
                  </a:moveTo>
                  <a:cubicBezTo>
                    <a:pt x="17690" y="9614"/>
                    <a:pt x="17964" y="11144"/>
                    <a:pt x="18352" y="12696"/>
                  </a:cubicBezTo>
                  <a:cubicBezTo>
                    <a:pt x="17462" y="12947"/>
                    <a:pt x="16594" y="13084"/>
                    <a:pt x="15750" y="13289"/>
                  </a:cubicBezTo>
                  <a:cubicBezTo>
                    <a:pt x="14882" y="13495"/>
                    <a:pt x="14038" y="13768"/>
                    <a:pt x="13125" y="13883"/>
                  </a:cubicBezTo>
                  <a:cubicBezTo>
                    <a:pt x="13033" y="13563"/>
                    <a:pt x="12942" y="13266"/>
                    <a:pt x="12874" y="12970"/>
                  </a:cubicBezTo>
                  <a:cubicBezTo>
                    <a:pt x="12600" y="11760"/>
                    <a:pt x="12280" y="10527"/>
                    <a:pt x="12052" y="9295"/>
                  </a:cubicBezTo>
                  <a:cubicBezTo>
                    <a:pt x="12782" y="8975"/>
                    <a:pt x="16389" y="8153"/>
                    <a:pt x="17210" y="8131"/>
                  </a:cubicBezTo>
                  <a:close/>
                  <a:moveTo>
                    <a:pt x="11573" y="9409"/>
                  </a:moveTo>
                  <a:cubicBezTo>
                    <a:pt x="11961" y="10961"/>
                    <a:pt x="12326" y="12445"/>
                    <a:pt x="12691" y="13928"/>
                  </a:cubicBezTo>
                  <a:cubicBezTo>
                    <a:pt x="12280" y="14225"/>
                    <a:pt x="11778" y="14225"/>
                    <a:pt x="11322" y="14362"/>
                  </a:cubicBezTo>
                  <a:cubicBezTo>
                    <a:pt x="10865" y="14476"/>
                    <a:pt x="10386" y="14590"/>
                    <a:pt x="9929" y="14704"/>
                  </a:cubicBezTo>
                  <a:cubicBezTo>
                    <a:pt x="9450" y="14796"/>
                    <a:pt x="8993" y="14887"/>
                    <a:pt x="8491" y="15001"/>
                  </a:cubicBezTo>
                  <a:cubicBezTo>
                    <a:pt x="8195" y="14225"/>
                    <a:pt x="8035" y="13472"/>
                    <a:pt x="7806" y="12719"/>
                  </a:cubicBezTo>
                  <a:cubicBezTo>
                    <a:pt x="7601" y="11988"/>
                    <a:pt x="7396" y="11281"/>
                    <a:pt x="7236" y="10482"/>
                  </a:cubicBezTo>
                  <a:cubicBezTo>
                    <a:pt x="7943" y="10208"/>
                    <a:pt x="8674" y="10071"/>
                    <a:pt x="9359" y="9911"/>
                  </a:cubicBezTo>
                  <a:cubicBezTo>
                    <a:pt x="10066" y="9728"/>
                    <a:pt x="10751" y="9455"/>
                    <a:pt x="11573" y="9409"/>
                  </a:cubicBezTo>
                  <a:close/>
                  <a:moveTo>
                    <a:pt x="6620" y="10619"/>
                  </a:moveTo>
                  <a:cubicBezTo>
                    <a:pt x="6916" y="11075"/>
                    <a:pt x="6985" y="11600"/>
                    <a:pt x="7122" y="12057"/>
                  </a:cubicBezTo>
                  <a:cubicBezTo>
                    <a:pt x="7281" y="12536"/>
                    <a:pt x="7418" y="13038"/>
                    <a:pt x="7555" y="13517"/>
                  </a:cubicBezTo>
                  <a:cubicBezTo>
                    <a:pt x="7692" y="14020"/>
                    <a:pt x="7806" y="14499"/>
                    <a:pt x="7943" y="15024"/>
                  </a:cubicBezTo>
                  <a:cubicBezTo>
                    <a:pt x="7829" y="15092"/>
                    <a:pt x="7738" y="15161"/>
                    <a:pt x="7624" y="15184"/>
                  </a:cubicBezTo>
                  <a:cubicBezTo>
                    <a:pt x="7122" y="15298"/>
                    <a:pt x="6620" y="15389"/>
                    <a:pt x="6117" y="15480"/>
                  </a:cubicBezTo>
                  <a:cubicBezTo>
                    <a:pt x="5638" y="15572"/>
                    <a:pt x="5136" y="15686"/>
                    <a:pt x="4588" y="15777"/>
                  </a:cubicBezTo>
                  <a:cubicBezTo>
                    <a:pt x="4542" y="15686"/>
                    <a:pt x="4451" y="15595"/>
                    <a:pt x="4405" y="15480"/>
                  </a:cubicBezTo>
                  <a:cubicBezTo>
                    <a:pt x="4040" y="14271"/>
                    <a:pt x="3652" y="13061"/>
                    <a:pt x="3287" y="11851"/>
                  </a:cubicBezTo>
                  <a:cubicBezTo>
                    <a:pt x="3241" y="11760"/>
                    <a:pt x="3264" y="11646"/>
                    <a:pt x="3241" y="11486"/>
                  </a:cubicBezTo>
                  <a:cubicBezTo>
                    <a:pt x="4405" y="11189"/>
                    <a:pt x="5501" y="10893"/>
                    <a:pt x="6620" y="10619"/>
                  </a:cubicBezTo>
                  <a:close/>
                  <a:moveTo>
                    <a:pt x="21091" y="7332"/>
                  </a:moveTo>
                  <a:cubicBezTo>
                    <a:pt x="21365" y="8336"/>
                    <a:pt x="21433" y="9363"/>
                    <a:pt x="21639" y="10368"/>
                  </a:cubicBezTo>
                  <a:cubicBezTo>
                    <a:pt x="21821" y="11395"/>
                    <a:pt x="22004" y="12399"/>
                    <a:pt x="22186" y="13426"/>
                  </a:cubicBezTo>
                  <a:cubicBezTo>
                    <a:pt x="22369" y="14453"/>
                    <a:pt x="22620" y="15458"/>
                    <a:pt x="22780" y="16462"/>
                  </a:cubicBezTo>
                  <a:cubicBezTo>
                    <a:pt x="21867" y="16713"/>
                    <a:pt x="20132" y="17010"/>
                    <a:pt x="19630" y="17010"/>
                  </a:cubicBezTo>
                  <a:cubicBezTo>
                    <a:pt x="18991" y="14020"/>
                    <a:pt x="18352" y="11029"/>
                    <a:pt x="17713" y="8062"/>
                  </a:cubicBezTo>
                  <a:cubicBezTo>
                    <a:pt x="18238" y="7834"/>
                    <a:pt x="20429" y="7377"/>
                    <a:pt x="21091" y="7332"/>
                  </a:cubicBezTo>
                  <a:close/>
                  <a:moveTo>
                    <a:pt x="18375" y="12970"/>
                  </a:moveTo>
                  <a:cubicBezTo>
                    <a:pt x="18648" y="13632"/>
                    <a:pt x="18694" y="14339"/>
                    <a:pt x="18831" y="15024"/>
                  </a:cubicBezTo>
                  <a:cubicBezTo>
                    <a:pt x="18991" y="15709"/>
                    <a:pt x="19173" y="16393"/>
                    <a:pt x="19356" y="17147"/>
                  </a:cubicBezTo>
                  <a:cubicBezTo>
                    <a:pt x="17553" y="17580"/>
                    <a:pt x="15864" y="17991"/>
                    <a:pt x="14106" y="18425"/>
                  </a:cubicBezTo>
                  <a:cubicBezTo>
                    <a:pt x="13810" y="17055"/>
                    <a:pt x="13513" y="15731"/>
                    <a:pt x="13216" y="14362"/>
                  </a:cubicBezTo>
                  <a:cubicBezTo>
                    <a:pt x="13376" y="14293"/>
                    <a:pt x="13490" y="14225"/>
                    <a:pt x="13627" y="14179"/>
                  </a:cubicBezTo>
                  <a:cubicBezTo>
                    <a:pt x="15202" y="13814"/>
                    <a:pt x="16777" y="13472"/>
                    <a:pt x="18375" y="12970"/>
                  </a:cubicBezTo>
                  <a:close/>
                  <a:moveTo>
                    <a:pt x="12737" y="14408"/>
                  </a:moveTo>
                  <a:cubicBezTo>
                    <a:pt x="12805" y="14590"/>
                    <a:pt x="12874" y="14704"/>
                    <a:pt x="12897" y="14841"/>
                  </a:cubicBezTo>
                  <a:cubicBezTo>
                    <a:pt x="13193" y="15983"/>
                    <a:pt x="13467" y="17101"/>
                    <a:pt x="13741" y="18242"/>
                  </a:cubicBezTo>
                  <a:cubicBezTo>
                    <a:pt x="13764" y="18311"/>
                    <a:pt x="13741" y="18402"/>
                    <a:pt x="13741" y="18516"/>
                  </a:cubicBezTo>
                  <a:cubicBezTo>
                    <a:pt x="12394" y="18881"/>
                    <a:pt x="11025" y="19132"/>
                    <a:pt x="9632" y="19452"/>
                  </a:cubicBezTo>
                  <a:cubicBezTo>
                    <a:pt x="9473" y="18744"/>
                    <a:pt x="9313" y="18060"/>
                    <a:pt x="9130" y="17375"/>
                  </a:cubicBezTo>
                  <a:cubicBezTo>
                    <a:pt x="8971" y="16690"/>
                    <a:pt x="8697" y="16051"/>
                    <a:pt x="8560" y="15321"/>
                  </a:cubicBezTo>
                  <a:cubicBezTo>
                    <a:pt x="9975" y="14978"/>
                    <a:pt x="11344" y="14682"/>
                    <a:pt x="12737" y="14408"/>
                  </a:cubicBezTo>
                  <a:close/>
                  <a:moveTo>
                    <a:pt x="8058" y="15480"/>
                  </a:moveTo>
                  <a:cubicBezTo>
                    <a:pt x="8514" y="16781"/>
                    <a:pt x="8765" y="18128"/>
                    <a:pt x="9222" y="19475"/>
                  </a:cubicBezTo>
                  <a:cubicBezTo>
                    <a:pt x="9176" y="19520"/>
                    <a:pt x="9108" y="19566"/>
                    <a:pt x="9039" y="19589"/>
                  </a:cubicBezTo>
                  <a:cubicBezTo>
                    <a:pt x="8035" y="19817"/>
                    <a:pt x="7008" y="20023"/>
                    <a:pt x="6003" y="20251"/>
                  </a:cubicBezTo>
                  <a:cubicBezTo>
                    <a:pt x="5935" y="20251"/>
                    <a:pt x="5843" y="20228"/>
                    <a:pt x="5729" y="20228"/>
                  </a:cubicBezTo>
                  <a:cubicBezTo>
                    <a:pt x="5547" y="19817"/>
                    <a:pt x="5570" y="19361"/>
                    <a:pt x="5433" y="18927"/>
                  </a:cubicBezTo>
                  <a:cubicBezTo>
                    <a:pt x="5296" y="18470"/>
                    <a:pt x="5182" y="17991"/>
                    <a:pt x="5045" y="17535"/>
                  </a:cubicBezTo>
                  <a:cubicBezTo>
                    <a:pt x="4930" y="17101"/>
                    <a:pt x="4794" y="16667"/>
                    <a:pt x="4634" y="16188"/>
                  </a:cubicBezTo>
                  <a:cubicBezTo>
                    <a:pt x="4725" y="16142"/>
                    <a:pt x="4816" y="16051"/>
                    <a:pt x="4908" y="16051"/>
                  </a:cubicBezTo>
                  <a:cubicBezTo>
                    <a:pt x="5821" y="15868"/>
                    <a:pt x="6734" y="15686"/>
                    <a:pt x="7647" y="15503"/>
                  </a:cubicBezTo>
                  <a:cubicBezTo>
                    <a:pt x="7784" y="15480"/>
                    <a:pt x="7898" y="15480"/>
                    <a:pt x="8058" y="15480"/>
                  </a:cubicBezTo>
                  <a:close/>
                  <a:moveTo>
                    <a:pt x="18932" y="0"/>
                  </a:moveTo>
                  <a:cubicBezTo>
                    <a:pt x="17922" y="0"/>
                    <a:pt x="16950" y="137"/>
                    <a:pt x="15978" y="324"/>
                  </a:cubicBezTo>
                  <a:cubicBezTo>
                    <a:pt x="15019" y="507"/>
                    <a:pt x="14038" y="621"/>
                    <a:pt x="13056" y="781"/>
                  </a:cubicBezTo>
                  <a:cubicBezTo>
                    <a:pt x="11641" y="1032"/>
                    <a:pt x="10203" y="1237"/>
                    <a:pt x="8788" y="1511"/>
                  </a:cubicBezTo>
                  <a:cubicBezTo>
                    <a:pt x="6209" y="1991"/>
                    <a:pt x="3675" y="2698"/>
                    <a:pt x="1141" y="3451"/>
                  </a:cubicBezTo>
                  <a:cubicBezTo>
                    <a:pt x="982" y="3520"/>
                    <a:pt x="799" y="3566"/>
                    <a:pt x="639" y="3611"/>
                  </a:cubicBezTo>
                  <a:cubicBezTo>
                    <a:pt x="571" y="3634"/>
                    <a:pt x="490" y="3634"/>
                    <a:pt x="409" y="3634"/>
                  </a:cubicBezTo>
                  <a:lnTo>
                    <a:pt x="409" y="3634"/>
                  </a:lnTo>
                  <a:cubicBezTo>
                    <a:pt x="249" y="3634"/>
                    <a:pt x="92" y="3634"/>
                    <a:pt x="46" y="3817"/>
                  </a:cubicBezTo>
                  <a:cubicBezTo>
                    <a:pt x="0" y="4022"/>
                    <a:pt x="46" y="4273"/>
                    <a:pt x="92" y="4479"/>
                  </a:cubicBezTo>
                  <a:cubicBezTo>
                    <a:pt x="114" y="4638"/>
                    <a:pt x="183" y="4775"/>
                    <a:pt x="228" y="4912"/>
                  </a:cubicBezTo>
                  <a:cubicBezTo>
                    <a:pt x="822" y="6738"/>
                    <a:pt x="1415" y="8519"/>
                    <a:pt x="1986" y="10345"/>
                  </a:cubicBezTo>
                  <a:cubicBezTo>
                    <a:pt x="2579" y="12216"/>
                    <a:pt x="3150" y="14111"/>
                    <a:pt x="3721" y="16005"/>
                  </a:cubicBezTo>
                  <a:cubicBezTo>
                    <a:pt x="4063" y="17124"/>
                    <a:pt x="4428" y="18219"/>
                    <a:pt x="4771" y="19338"/>
                  </a:cubicBezTo>
                  <a:cubicBezTo>
                    <a:pt x="4930" y="19817"/>
                    <a:pt x="5113" y="20274"/>
                    <a:pt x="5455" y="20707"/>
                  </a:cubicBezTo>
                  <a:cubicBezTo>
                    <a:pt x="5638" y="20662"/>
                    <a:pt x="5798" y="20616"/>
                    <a:pt x="5980" y="20593"/>
                  </a:cubicBezTo>
                  <a:cubicBezTo>
                    <a:pt x="7692" y="20297"/>
                    <a:pt x="9427" y="20045"/>
                    <a:pt x="11139" y="19703"/>
                  </a:cubicBezTo>
                  <a:cubicBezTo>
                    <a:pt x="13421" y="19247"/>
                    <a:pt x="15681" y="18676"/>
                    <a:pt x="17964" y="18174"/>
                  </a:cubicBezTo>
                  <a:cubicBezTo>
                    <a:pt x="19470" y="17854"/>
                    <a:pt x="20954" y="17443"/>
                    <a:pt x="22415" y="16918"/>
                  </a:cubicBezTo>
                  <a:cubicBezTo>
                    <a:pt x="22582" y="16854"/>
                    <a:pt x="22735" y="16826"/>
                    <a:pt x="22885" y="16826"/>
                  </a:cubicBezTo>
                  <a:cubicBezTo>
                    <a:pt x="23002" y="16826"/>
                    <a:pt x="23117" y="16843"/>
                    <a:pt x="23236" y="16873"/>
                  </a:cubicBezTo>
                  <a:cubicBezTo>
                    <a:pt x="23533" y="16553"/>
                    <a:pt x="23510" y="16165"/>
                    <a:pt x="23465" y="15823"/>
                  </a:cubicBezTo>
                  <a:cubicBezTo>
                    <a:pt x="23419" y="15275"/>
                    <a:pt x="23373" y="14727"/>
                    <a:pt x="23259" y="14179"/>
                  </a:cubicBezTo>
                  <a:cubicBezTo>
                    <a:pt x="23008" y="12696"/>
                    <a:pt x="22711" y="11235"/>
                    <a:pt x="22437" y="9774"/>
                  </a:cubicBezTo>
                  <a:cubicBezTo>
                    <a:pt x="22027" y="7720"/>
                    <a:pt x="21616" y="5688"/>
                    <a:pt x="21228" y="3657"/>
                  </a:cubicBezTo>
                  <a:cubicBezTo>
                    <a:pt x="21136" y="3269"/>
                    <a:pt x="20954" y="2881"/>
                    <a:pt x="21068" y="2470"/>
                  </a:cubicBezTo>
                  <a:cubicBezTo>
                    <a:pt x="20634" y="1922"/>
                    <a:pt x="20657" y="1169"/>
                    <a:pt x="20315" y="575"/>
                  </a:cubicBezTo>
                  <a:cubicBezTo>
                    <a:pt x="20201" y="393"/>
                    <a:pt x="20064" y="210"/>
                    <a:pt x="19972" y="51"/>
                  </a:cubicBezTo>
                  <a:cubicBezTo>
                    <a:pt x="19620" y="16"/>
                    <a:pt x="19274" y="0"/>
                    <a:pt x="18932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algn="l">
                <a:buClr>
                  <a:srgbClr val="000000"/>
                </a:buClr>
                <a:buSzPts val="1400"/>
              </a:pPr>
              <a:endParaRPr sz="3733" b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2108;p1">
              <a:extLst>
                <a:ext uri="{FF2B5EF4-FFF2-40B4-BE49-F238E27FC236}">
                  <a16:creationId xmlns:a16="http://schemas.microsoft.com/office/drawing/2014/main" id="{EC415EEE-4ECB-85E9-CB6C-E8FF0F1B06C4}"/>
                </a:ext>
              </a:extLst>
            </p:cNvPr>
            <p:cNvSpPr/>
            <p:nvPr/>
          </p:nvSpPr>
          <p:spPr>
            <a:xfrm>
              <a:off x="6680550" y="1487325"/>
              <a:ext cx="544975" cy="278525"/>
            </a:xfrm>
            <a:custGeom>
              <a:avLst/>
              <a:gdLst/>
              <a:ahLst/>
              <a:cxnLst/>
              <a:rect l="l" t="t" r="r" b="b"/>
              <a:pathLst>
                <a:path w="21799" h="11141" extrusionOk="0">
                  <a:moveTo>
                    <a:pt x="19676" y="859"/>
                  </a:moveTo>
                  <a:cubicBezTo>
                    <a:pt x="19836" y="1156"/>
                    <a:pt x="19859" y="1476"/>
                    <a:pt x="19882" y="1773"/>
                  </a:cubicBezTo>
                  <a:cubicBezTo>
                    <a:pt x="20064" y="3211"/>
                    <a:pt x="20361" y="4603"/>
                    <a:pt x="20749" y="6018"/>
                  </a:cubicBezTo>
                  <a:cubicBezTo>
                    <a:pt x="20863" y="6452"/>
                    <a:pt x="20886" y="6908"/>
                    <a:pt x="20840" y="7410"/>
                  </a:cubicBezTo>
                  <a:cubicBezTo>
                    <a:pt x="19585" y="7547"/>
                    <a:pt x="18329" y="7639"/>
                    <a:pt x="17074" y="7798"/>
                  </a:cubicBezTo>
                  <a:cubicBezTo>
                    <a:pt x="15864" y="7958"/>
                    <a:pt x="14632" y="8186"/>
                    <a:pt x="13399" y="8369"/>
                  </a:cubicBezTo>
                  <a:cubicBezTo>
                    <a:pt x="12144" y="8574"/>
                    <a:pt x="10888" y="8734"/>
                    <a:pt x="9656" y="8962"/>
                  </a:cubicBezTo>
                  <a:cubicBezTo>
                    <a:pt x="8423" y="9168"/>
                    <a:pt x="7214" y="9442"/>
                    <a:pt x="6004" y="9716"/>
                  </a:cubicBezTo>
                  <a:cubicBezTo>
                    <a:pt x="4771" y="9990"/>
                    <a:pt x="3561" y="10332"/>
                    <a:pt x="2283" y="10606"/>
                  </a:cubicBezTo>
                  <a:cubicBezTo>
                    <a:pt x="2078" y="9898"/>
                    <a:pt x="2078" y="9214"/>
                    <a:pt x="1941" y="8552"/>
                  </a:cubicBezTo>
                  <a:cubicBezTo>
                    <a:pt x="1781" y="7867"/>
                    <a:pt x="1667" y="7159"/>
                    <a:pt x="1507" y="6475"/>
                  </a:cubicBezTo>
                  <a:cubicBezTo>
                    <a:pt x="1347" y="5813"/>
                    <a:pt x="1165" y="5151"/>
                    <a:pt x="959" y="4397"/>
                  </a:cubicBezTo>
                  <a:cubicBezTo>
                    <a:pt x="1347" y="4329"/>
                    <a:pt x="1713" y="4283"/>
                    <a:pt x="2055" y="4215"/>
                  </a:cubicBezTo>
                  <a:cubicBezTo>
                    <a:pt x="3288" y="3941"/>
                    <a:pt x="4520" y="3644"/>
                    <a:pt x="5753" y="3347"/>
                  </a:cubicBezTo>
                  <a:cubicBezTo>
                    <a:pt x="7967" y="2800"/>
                    <a:pt x="10204" y="2389"/>
                    <a:pt x="12441" y="2001"/>
                  </a:cubicBezTo>
                  <a:cubicBezTo>
                    <a:pt x="14403" y="1681"/>
                    <a:pt x="16344" y="1384"/>
                    <a:pt x="18307" y="1088"/>
                  </a:cubicBezTo>
                  <a:cubicBezTo>
                    <a:pt x="18763" y="1019"/>
                    <a:pt x="19197" y="951"/>
                    <a:pt x="19676" y="859"/>
                  </a:cubicBezTo>
                  <a:close/>
                  <a:moveTo>
                    <a:pt x="20041" y="0"/>
                  </a:moveTo>
                  <a:cubicBezTo>
                    <a:pt x="19864" y="0"/>
                    <a:pt x="19687" y="26"/>
                    <a:pt x="19516" y="38"/>
                  </a:cubicBezTo>
                  <a:cubicBezTo>
                    <a:pt x="18649" y="152"/>
                    <a:pt x="17759" y="220"/>
                    <a:pt x="16891" y="380"/>
                  </a:cubicBezTo>
                  <a:cubicBezTo>
                    <a:pt x="13627" y="951"/>
                    <a:pt x="10409" y="1544"/>
                    <a:pt x="7168" y="2161"/>
                  </a:cubicBezTo>
                  <a:cubicBezTo>
                    <a:pt x="5136" y="2549"/>
                    <a:pt x="3151" y="3051"/>
                    <a:pt x="1188" y="3667"/>
                  </a:cubicBezTo>
                  <a:cubicBezTo>
                    <a:pt x="868" y="3781"/>
                    <a:pt x="526" y="3895"/>
                    <a:pt x="252" y="3987"/>
                  </a:cubicBezTo>
                  <a:cubicBezTo>
                    <a:pt x="1" y="4534"/>
                    <a:pt x="46" y="5037"/>
                    <a:pt x="138" y="5539"/>
                  </a:cubicBezTo>
                  <a:cubicBezTo>
                    <a:pt x="206" y="5881"/>
                    <a:pt x="275" y="6246"/>
                    <a:pt x="366" y="6589"/>
                  </a:cubicBezTo>
                  <a:cubicBezTo>
                    <a:pt x="571" y="7410"/>
                    <a:pt x="800" y="8255"/>
                    <a:pt x="1051" y="9077"/>
                  </a:cubicBezTo>
                  <a:cubicBezTo>
                    <a:pt x="1165" y="9510"/>
                    <a:pt x="1325" y="9944"/>
                    <a:pt x="1484" y="10378"/>
                  </a:cubicBezTo>
                  <a:cubicBezTo>
                    <a:pt x="1598" y="10652"/>
                    <a:pt x="1713" y="10925"/>
                    <a:pt x="1918" y="11108"/>
                  </a:cubicBezTo>
                  <a:cubicBezTo>
                    <a:pt x="2120" y="11130"/>
                    <a:pt x="2318" y="11141"/>
                    <a:pt x="2512" y="11141"/>
                  </a:cubicBezTo>
                  <a:cubicBezTo>
                    <a:pt x="3109" y="11141"/>
                    <a:pt x="3672" y="11046"/>
                    <a:pt x="4223" y="10925"/>
                  </a:cubicBezTo>
                  <a:cubicBezTo>
                    <a:pt x="5798" y="10606"/>
                    <a:pt x="7350" y="10286"/>
                    <a:pt x="8925" y="9967"/>
                  </a:cubicBezTo>
                  <a:cubicBezTo>
                    <a:pt x="11231" y="9533"/>
                    <a:pt x="13559" y="9168"/>
                    <a:pt x="15887" y="8826"/>
                  </a:cubicBezTo>
                  <a:cubicBezTo>
                    <a:pt x="17211" y="8643"/>
                    <a:pt x="18489" y="8369"/>
                    <a:pt x="19790" y="8141"/>
                  </a:cubicBezTo>
                  <a:cubicBezTo>
                    <a:pt x="20155" y="8072"/>
                    <a:pt x="20543" y="7958"/>
                    <a:pt x="20909" y="7958"/>
                  </a:cubicBezTo>
                  <a:cubicBezTo>
                    <a:pt x="21274" y="7935"/>
                    <a:pt x="21548" y="7844"/>
                    <a:pt x="21799" y="7570"/>
                  </a:cubicBezTo>
                  <a:cubicBezTo>
                    <a:pt x="21479" y="5059"/>
                    <a:pt x="21068" y="2571"/>
                    <a:pt x="20498" y="83"/>
                  </a:cubicBezTo>
                  <a:cubicBezTo>
                    <a:pt x="20349" y="20"/>
                    <a:pt x="20195" y="0"/>
                    <a:pt x="20041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algn="l">
                <a:buClr>
                  <a:srgbClr val="000000"/>
                </a:buClr>
                <a:buSzPts val="1400"/>
              </a:pPr>
              <a:endParaRPr sz="3733" b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4" name="Google Shape;2109;p1">
            <a:extLst>
              <a:ext uri="{FF2B5EF4-FFF2-40B4-BE49-F238E27FC236}">
                <a16:creationId xmlns:a16="http://schemas.microsoft.com/office/drawing/2014/main" id="{740AEA4A-0DD6-F040-28F0-486CE5C64B97}"/>
              </a:ext>
            </a:extLst>
          </p:cNvPr>
          <p:cNvGrpSpPr/>
          <p:nvPr/>
        </p:nvGrpSpPr>
        <p:grpSpPr>
          <a:xfrm rot="9999677">
            <a:off x="-15694" y="750744"/>
            <a:ext cx="1408167" cy="694984"/>
            <a:chOff x="6497582" y="536062"/>
            <a:chExt cx="1372006" cy="1049164"/>
          </a:xfrm>
        </p:grpSpPr>
        <p:sp>
          <p:nvSpPr>
            <p:cNvPr id="175" name="Google Shape;2110;p1">
              <a:extLst>
                <a:ext uri="{FF2B5EF4-FFF2-40B4-BE49-F238E27FC236}">
                  <a16:creationId xmlns:a16="http://schemas.microsoft.com/office/drawing/2014/main" id="{421C5758-DD9F-CD26-0BA9-9AC337E38DA1}"/>
                </a:ext>
              </a:extLst>
            </p:cNvPr>
            <p:cNvSpPr/>
            <p:nvPr/>
          </p:nvSpPr>
          <p:spPr>
            <a:xfrm rot="-1940256">
              <a:off x="6484556" y="882321"/>
              <a:ext cx="1398057" cy="356645"/>
            </a:xfrm>
            <a:custGeom>
              <a:avLst/>
              <a:gdLst/>
              <a:ahLst/>
              <a:cxnLst/>
              <a:rect l="l" t="t" r="r" b="b"/>
              <a:pathLst>
                <a:path w="55923" h="14266" extrusionOk="0">
                  <a:moveTo>
                    <a:pt x="55923" y="2009"/>
                  </a:moveTo>
                  <a:cubicBezTo>
                    <a:pt x="54782" y="2853"/>
                    <a:pt x="53366" y="3424"/>
                    <a:pt x="52225" y="3995"/>
                  </a:cubicBezTo>
                  <a:cubicBezTo>
                    <a:pt x="50217" y="5136"/>
                    <a:pt x="48231" y="6277"/>
                    <a:pt x="46222" y="7145"/>
                  </a:cubicBezTo>
                  <a:cubicBezTo>
                    <a:pt x="44510" y="7989"/>
                    <a:pt x="42798" y="8560"/>
                    <a:pt x="41086" y="8560"/>
                  </a:cubicBezTo>
                  <a:lnTo>
                    <a:pt x="35951" y="9427"/>
                  </a:lnTo>
                  <a:cubicBezTo>
                    <a:pt x="33098" y="9998"/>
                    <a:pt x="30244" y="10568"/>
                    <a:pt x="27391" y="10842"/>
                  </a:cubicBezTo>
                  <a:cubicBezTo>
                    <a:pt x="26547" y="11139"/>
                    <a:pt x="25405" y="11413"/>
                    <a:pt x="24264" y="11413"/>
                  </a:cubicBezTo>
                  <a:cubicBezTo>
                    <a:pt x="22826" y="11710"/>
                    <a:pt x="21114" y="11983"/>
                    <a:pt x="19402" y="11983"/>
                  </a:cubicBezTo>
                  <a:cubicBezTo>
                    <a:pt x="18261" y="12280"/>
                    <a:pt x="16846" y="12554"/>
                    <a:pt x="15408" y="12851"/>
                  </a:cubicBezTo>
                  <a:cubicBezTo>
                    <a:pt x="12281" y="13125"/>
                    <a:pt x="9131" y="13992"/>
                    <a:pt x="5707" y="14266"/>
                  </a:cubicBezTo>
                  <a:cubicBezTo>
                    <a:pt x="4566" y="14266"/>
                    <a:pt x="3425" y="14266"/>
                    <a:pt x="2580" y="13695"/>
                  </a:cubicBezTo>
                  <a:cubicBezTo>
                    <a:pt x="298" y="12851"/>
                    <a:pt x="1" y="9998"/>
                    <a:pt x="1439" y="8286"/>
                  </a:cubicBezTo>
                  <a:cubicBezTo>
                    <a:pt x="2580" y="7145"/>
                    <a:pt x="4292" y="6574"/>
                    <a:pt x="6004" y="6277"/>
                  </a:cubicBezTo>
                  <a:cubicBezTo>
                    <a:pt x="7716" y="6003"/>
                    <a:pt x="9428" y="5707"/>
                    <a:pt x="10843" y="5433"/>
                  </a:cubicBezTo>
                  <a:cubicBezTo>
                    <a:pt x="13696" y="5136"/>
                    <a:pt x="16275" y="4565"/>
                    <a:pt x="19129" y="4291"/>
                  </a:cubicBezTo>
                  <a:cubicBezTo>
                    <a:pt x="21114" y="3995"/>
                    <a:pt x="23123" y="3721"/>
                    <a:pt x="25109" y="3150"/>
                  </a:cubicBezTo>
                  <a:lnTo>
                    <a:pt x="31956" y="2283"/>
                  </a:lnTo>
                  <a:cubicBezTo>
                    <a:pt x="33098" y="2009"/>
                    <a:pt x="33965" y="2009"/>
                    <a:pt x="34810" y="1712"/>
                  </a:cubicBezTo>
                  <a:cubicBezTo>
                    <a:pt x="37663" y="1141"/>
                    <a:pt x="40516" y="571"/>
                    <a:pt x="43369" y="297"/>
                  </a:cubicBezTo>
                  <a:cubicBezTo>
                    <a:pt x="44807" y="0"/>
                    <a:pt x="46222" y="571"/>
                    <a:pt x="47660" y="571"/>
                  </a:cubicBezTo>
                  <a:cubicBezTo>
                    <a:pt x="49943" y="868"/>
                    <a:pt x="52499" y="1141"/>
                    <a:pt x="55078" y="1712"/>
                  </a:cubicBezTo>
                  <a:cubicBezTo>
                    <a:pt x="55352" y="1712"/>
                    <a:pt x="55649" y="1712"/>
                    <a:pt x="55923" y="2009"/>
                  </a:cubicBezTo>
                  <a:close/>
                  <a:moveTo>
                    <a:pt x="15408" y="11983"/>
                  </a:moveTo>
                  <a:cubicBezTo>
                    <a:pt x="16846" y="11983"/>
                    <a:pt x="17987" y="11710"/>
                    <a:pt x="19402" y="11413"/>
                  </a:cubicBezTo>
                  <a:cubicBezTo>
                    <a:pt x="21411" y="11139"/>
                    <a:pt x="23397" y="11139"/>
                    <a:pt x="25405" y="10568"/>
                  </a:cubicBezTo>
                  <a:cubicBezTo>
                    <a:pt x="26547" y="10568"/>
                    <a:pt x="27688" y="10272"/>
                    <a:pt x="28829" y="9998"/>
                  </a:cubicBezTo>
                  <a:cubicBezTo>
                    <a:pt x="31386" y="9427"/>
                    <a:pt x="33965" y="9130"/>
                    <a:pt x="36521" y="8560"/>
                  </a:cubicBezTo>
                  <a:cubicBezTo>
                    <a:pt x="37663" y="8560"/>
                    <a:pt x="38530" y="8286"/>
                    <a:pt x="39375" y="8286"/>
                  </a:cubicBezTo>
                  <a:cubicBezTo>
                    <a:pt x="41086" y="7989"/>
                    <a:pt x="42524" y="7715"/>
                    <a:pt x="43940" y="7418"/>
                  </a:cubicBezTo>
                  <a:cubicBezTo>
                    <a:pt x="44236" y="7418"/>
                    <a:pt x="44510" y="7145"/>
                    <a:pt x="44510" y="6848"/>
                  </a:cubicBezTo>
                  <a:cubicBezTo>
                    <a:pt x="44807" y="6277"/>
                    <a:pt x="44807" y="6003"/>
                    <a:pt x="45081" y="5433"/>
                  </a:cubicBezTo>
                  <a:lnTo>
                    <a:pt x="43095" y="5433"/>
                  </a:lnTo>
                  <a:cubicBezTo>
                    <a:pt x="41086" y="6003"/>
                    <a:pt x="39101" y="6277"/>
                    <a:pt x="37092" y="6574"/>
                  </a:cubicBezTo>
                  <a:cubicBezTo>
                    <a:pt x="35106" y="6848"/>
                    <a:pt x="33394" y="7145"/>
                    <a:pt x="31682" y="7715"/>
                  </a:cubicBezTo>
                  <a:cubicBezTo>
                    <a:pt x="30244" y="7989"/>
                    <a:pt x="28533" y="8286"/>
                    <a:pt x="27117" y="8560"/>
                  </a:cubicBezTo>
                  <a:cubicBezTo>
                    <a:pt x="24264" y="9130"/>
                    <a:pt x="21114" y="9427"/>
                    <a:pt x="18261" y="9998"/>
                  </a:cubicBezTo>
                  <a:cubicBezTo>
                    <a:pt x="17120" y="9998"/>
                    <a:pt x="16275" y="10272"/>
                    <a:pt x="15408" y="10272"/>
                  </a:cubicBezTo>
                  <a:close/>
                  <a:moveTo>
                    <a:pt x="44807" y="4565"/>
                  </a:moveTo>
                  <a:lnTo>
                    <a:pt x="44807" y="4291"/>
                  </a:lnTo>
                  <a:cubicBezTo>
                    <a:pt x="44807" y="3150"/>
                    <a:pt x="44510" y="3150"/>
                    <a:pt x="43666" y="3150"/>
                  </a:cubicBezTo>
                  <a:cubicBezTo>
                    <a:pt x="43095" y="3424"/>
                    <a:pt x="42524" y="3424"/>
                    <a:pt x="41954" y="3424"/>
                  </a:cubicBezTo>
                  <a:cubicBezTo>
                    <a:pt x="40516" y="3721"/>
                    <a:pt x="39101" y="3721"/>
                    <a:pt x="37663" y="3995"/>
                  </a:cubicBezTo>
                  <a:cubicBezTo>
                    <a:pt x="35380" y="4291"/>
                    <a:pt x="33098" y="4862"/>
                    <a:pt x="30815" y="5136"/>
                  </a:cubicBezTo>
                  <a:cubicBezTo>
                    <a:pt x="28259" y="5707"/>
                    <a:pt x="25679" y="6003"/>
                    <a:pt x="23123" y="6277"/>
                  </a:cubicBezTo>
                  <a:cubicBezTo>
                    <a:pt x="22256" y="6574"/>
                    <a:pt x="21685" y="6848"/>
                    <a:pt x="20840" y="6848"/>
                  </a:cubicBezTo>
                  <a:lnTo>
                    <a:pt x="16549" y="7715"/>
                  </a:lnTo>
                  <a:cubicBezTo>
                    <a:pt x="15979" y="7715"/>
                    <a:pt x="15705" y="7989"/>
                    <a:pt x="15134" y="8286"/>
                  </a:cubicBezTo>
                  <a:cubicBezTo>
                    <a:pt x="15134" y="8560"/>
                    <a:pt x="15134" y="9130"/>
                    <a:pt x="15408" y="9427"/>
                  </a:cubicBezTo>
                  <a:lnTo>
                    <a:pt x="16549" y="9427"/>
                  </a:lnTo>
                  <a:cubicBezTo>
                    <a:pt x="17691" y="9130"/>
                    <a:pt x="19129" y="8856"/>
                    <a:pt x="20270" y="8856"/>
                  </a:cubicBezTo>
                  <a:lnTo>
                    <a:pt x="25405" y="7989"/>
                  </a:lnTo>
                  <a:cubicBezTo>
                    <a:pt x="26821" y="7715"/>
                    <a:pt x="28259" y="7418"/>
                    <a:pt x="29400" y="7145"/>
                  </a:cubicBezTo>
                  <a:cubicBezTo>
                    <a:pt x="32253" y="6848"/>
                    <a:pt x="35106" y="6277"/>
                    <a:pt x="37959" y="5707"/>
                  </a:cubicBezTo>
                  <a:cubicBezTo>
                    <a:pt x="39101" y="5433"/>
                    <a:pt x="40242" y="5136"/>
                    <a:pt x="41657" y="4862"/>
                  </a:cubicBezTo>
                  <a:cubicBezTo>
                    <a:pt x="42524" y="4862"/>
                    <a:pt x="43666" y="4565"/>
                    <a:pt x="44807" y="4565"/>
                  </a:cubicBezTo>
                  <a:close/>
                  <a:moveTo>
                    <a:pt x="13696" y="5707"/>
                  </a:moveTo>
                  <a:lnTo>
                    <a:pt x="14563" y="6574"/>
                  </a:lnTo>
                  <a:cubicBezTo>
                    <a:pt x="14563" y="7145"/>
                    <a:pt x="14837" y="7145"/>
                    <a:pt x="15408" y="7145"/>
                  </a:cubicBezTo>
                  <a:cubicBezTo>
                    <a:pt x="18261" y="6574"/>
                    <a:pt x="21114" y="6003"/>
                    <a:pt x="23967" y="5707"/>
                  </a:cubicBezTo>
                  <a:cubicBezTo>
                    <a:pt x="25109" y="5433"/>
                    <a:pt x="25976" y="5136"/>
                    <a:pt x="26821" y="5136"/>
                  </a:cubicBezTo>
                  <a:cubicBezTo>
                    <a:pt x="28533" y="4862"/>
                    <a:pt x="30541" y="4291"/>
                    <a:pt x="32527" y="3995"/>
                  </a:cubicBezTo>
                  <a:cubicBezTo>
                    <a:pt x="33965" y="3995"/>
                    <a:pt x="35380" y="3721"/>
                    <a:pt x="36818" y="3424"/>
                  </a:cubicBezTo>
                  <a:cubicBezTo>
                    <a:pt x="38804" y="3150"/>
                    <a:pt x="40813" y="2853"/>
                    <a:pt x="43095" y="2283"/>
                  </a:cubicBezTo>
                  <a:lnTo>
                    <a:pt x="43940" y="2283"/>
                  </a:lnTo>
                  <a:cubicBezTo>
                    <a:pt x="43666" y="1712"/>
                    <a:pt x="43369" y="1438"/>
                    <a:pt x="43369" y="1141"/>
                  </a:cubicBezTo>
                  <a:cubicBezTo>
                    <a:pt x="43095" y="1141"/>
                    <a:pt x="42798" y="868"/>
                    <a:pt x="42798" y="868"/>
                  </a:cubicBezTo>
                  <a:cubicBezTo>
                    <a:pt x="40813" y="1141"/>
                    <a:pt x="38530" y="1712"/>
                    <a:pt x="36521" y="2009"/>
                  </a:cubicBezTo>
                  <a:cubicBezTo>
                    <a:pt x="34239" y="2283"/>
                    <a:pt x="31682" y="2853"/>
                    <a:pt x="29400" y="3150"/>
                  </a:cubicBezTo>
                  <a:cubicBezTo>
                    <a:pt x="26821" y="3721"/>
                    <a:pt x="24538" y="3995"/>
                    <a:pt x="21982" y="4291"/>
                  </a:cubicBezTo>
                  <a:cubicBezTo>
                    <a:pt x="20544" y="4565"/>
                    <a:pt x="19129" y="4862"/>
                    <a:pt x="17691" y="4862"/>
                  </a:cubicBezTo>
                  <a:cubicBezTo>
                    <a:pt x="16275" y="5136"/>
                    <a:pt x="15134" y="5433"/>
                    <a:pt x="13696" y="5707"/>
                  </a:cubicBezTo>
                  <a:close/>
                  <a:moveTo>
                    <a:pt x="5433" y="6848"/>
                  </a:moveTo>
                  <a:lnTo>
                    <a:pt x="5433" y="6848"/>
                  </a:lnTo>
                  <a:cubicBezTo>
                    <a:pt x="4292" y="7418"/>
                    <a:pt x="3425" y="7715"/>
                    <a:pt x="2580" y="8286"/>
                  </a:cubicBezTo>
                  <a:cubicBezTo>
                    <a:pt x="572" y="9998"/>
                    <a:pt x="1142" y="12280"/>
                    <a:pt x="3425" y="13125"/>
                  </a:cubicBezTo>
                  <a:cubicBezTo>
                    <a:pt x="4863" y="13695"/>
                    <a:pt x="6278" y="13695"/>
                    <a:pt x="7990" y="13421"/>
                  </a:cubicBezTo>
                  <a:cubicBezTo>
                    <a:pt x="7990" y="13125"/>
                    <a:pt x="8287" y="13125"/>
                    <a:pt x="8287" y="12851"/>
                  </a:cubicBezTo>
                  <a:cubicBezTo>
                    <a:pt x="8287" y="11139"/>
                    <a:pt x="7990" y="9130"/>
                    <a:pt x="7145" y="7715"/>
                  </a:cubicBezTo>
                  <a:cubicBezTo>
                    <a:pt x="6575" y="6574"/>
                    <a:pt x="6575" y="6574"/>
                    <a:pt x="5433" y="6848"/>
                  </a:cubicBezTo>
                  <a:close/>
                  <a:moveTo>
                    <a:pt x="11140" y="12851"/>
                  </a:moveTo>
                  <a:cubicBezTo>
                    <a:pt x="11984" y="12554"/>
                    <a:pt x="13125" y="12554"/>
                    <a:pt x="13993" y="12280"/>
                  </a:cubicBezTo>
                  <a:cubicBezTo>
                    <a:pt x="14563" y="12280"/>
                    <a:pt x="14563" y="11983"/>
                    <a:pt x="14563" y="11413"/>
                  </a:cubicBezTo>
                  <a:cubicBezTo>
                    <a:pt x="14563" y="9701"/>
                    <a:pt x="14267" y="7715"/>
                    <a:pt x="13125" y="6277"/>
                  </a:cubicBezTo>
                  <a:cubicBezTo>
                    <a:pt x="12852" y="6003"/>
                    <a:pt x="12852" y="5707"/>
                    <a:pt x="12281" y="5707"/>
                  </a:cubicBezTo>
                  <a:cubicBezTo>
                    <a:pt x="11710" y="6003"/>
                    <a:pt x="11140" y="6003"/>
                    <a:pt x="10569" y="6003"/>
                  </a:cubicBezTo>
                  <a:cubicBezTo>
                    <a:pt x="9428" y="6277"/>
                    <a:pt x="8560" y="6277"/>
                    <a:pt x="7419" y="6574"/>
                  </a:cubicBezTo>
                  <a:cubicBezTo>
                    <a:pt x="8857" y="8560"/>
                    <a:pt x="9428" y="10842"/>
                    <a:pt x="9131" y="13125"/>
                  </a:cubicBezTo>
                  <a:cubicBezTo>
                    <a:pt x="9702" y="13125"/>
                    <a:pt x="9998" y="12851"/>
                    <a:pt x="10569" y="12851"/>
                  </a:cubicBezTo>
                  <a:cubicBezTo>
                    <a:pt x="10272" y="11710"/>
                    <a:pt x="10569" y="10568"/>
                    <a:pt x="10272" y="9427"/>
                  </a:cubicBezTo>
                  <a:cubicBezTo>
                    <a:pt x="9998" y="9701"/>
                    <a:pt x="9702" y="9701"/>
                    <a:pt x="9428" y="9998"/>
                  </a:cubicBezTo>
                  <a:cubicBezTo>
                    <a:pt x="9131" y="9130"/>
                    <a:pt x="9428" y="8856"/>
                    <a:pt x="9998" y="8856"/>
                  </a:cubicBezTo>
                  <a:cubicBezTo>
                    <a:pt x="9702" y="8286"/>
                    <a:pt x="9702" y="7715"/>
                    <a:pt x="9428" y="7145"/>
                  </a:cubicBezTo>
                  <a:lnTo>
                    <a:pt x="9702" y="7145"/>
                  </a:lnTo>
                  <a:cubicBezTo>
                    <a:pt x="11140" y="8856"/>
                    <a:pt x="11414" y="10568"/>
                    <a:pt x="11140" y="12851"/>
                  </a:cubicBezTo>
                  <a:close/>
                  <a:moveTo>
                    <a:pt x="45378" y="6848"/>
                  </a:moveTo>
                  <a:lnTo>
                    <a:pt x="45378" y="6848"/>
                  </a:lnTo>
                  <a:lnTo>
                    <a:pt x="50513" y="4291"/>
                  </a:lnTo>
                  <a:cubicBezTo>
                    <a:pt x="50217" y="3424"/>
                    <a:pt x="49943" y="2579"/>
                    <a:pt x="49646" y="1438"/>
                  </a:cubicBezTo>
                  <a:cubicBezTo>
                    <a:pt x="47934" y="1438"/>
                    <a:pt x="45948" y="1141"/>
                    <a:pt x="43940" y="868"/>
                  </a:cubicBezTo>
                  <a:cubicBezTo>
                    <a:pt x="44236" y="1438"/>
                    <a:pt x="44807" y="1712"/>
                    <a:pt x="45081" y="2283"/>
                  </a:cubicBezTo>
                  <a:lnTo>
                    <a:pt x="45948" y="4862"/>
                  </a:lnTo>
                  <a:cubicBezTo>
                    <a:pt x="45948" y="5433"/>
                    <a:pt x="45378" y="6003"/>
                    <a:pt x="45378" y="6848"/>
                  </a:cubicBezTo>
                  <a:close/>
                  <a:moveTo>
                    <a:pt x="54508" y="2009"/>
                  </a:moveTo>
                  <a:cubicBezTo>
                    <a:pt x="53366" y="2009"/>
                    <a:pt x="52225" y="2009"/>
                    <a:pt x="51358" y="1712"/>
                  </a:cubicBezTo>
                  <a:cubicBezTo>
                    <a:pt x="50513" y="1712"/>
                    <a:pt x="50513" y="1712"/>
                    <a:pt x="50513" y="2579"/>
                  </a:cubicBezTo>
                  <a:cubicBezTo>
                    <a:pt x="50513" y="2853"/>
                    <a:pt x="50787" y="3150"/>
                    <a:pt x="51084" y="3424"/>
                  </a:cubicBezTo>
                  <a:cubicBezTo>
                    <a:pt x="51084" y="3721"/>
                    <a:pt x="51358" y="3721"/>
                    <a:pt x="51655" y="3721"/>
                  </a:cubicBezTo>
                  <a:cubicBezTo>
                    <a:pt x="52499" y="3150"/>
                    <a:pt x="53366" y="2579"/>
                    <a:pt x="54508" y="200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algn="l">
                <a:buClr>
                  <a:srgbClr val="000000"/>
                </a:buClr>
                <a:buSzPts val="1400"/>
              </a:pPr>
              <a:endParaRPr sz="3733" b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2111;p1">
              <a:extLst>
                <a:ext uri="{FF2B5EF4-FFF2-40B4-BE49-F238E27FC236}">
                  <a16:creationId xmlns:a16="http://schemas.microsoft.com/office/drawing/2014/main" id="{8FD2F834-6427-E365-A13E-736479DC36F0}"/>
                </a:ext>
              </a:extLst>
            </p:cNvPr>
            <p:cNvSpPr/>
            <p:nvPr/>
          </p:nvSpPr>
          <p:spPr>
            <a:xfrm rot="-1940256">
              <a:off x="6859409" y="1248166"/>
              <a:ext cx="42824" cy="135273"/>
            </a:xfrm>
            <a:custGeom>
              <a:avLst/>
              <a:gdLst/>
              <a:ahLst/>
              <a:cxnLst/>
              <a:rect l="l" t="t" r="r" b="b"/>
              <a:pathLst>
                <a:path w="1713" h="5411" extrusionOk="0">
                  <a:moveTo>
                    <a:pt x="868" y="572"/>
                  </a:moveTo>
                  <a:cubicBezTo>
                    <a:pt x="1142" y="572"/>
                    <a:pt x="1142" y="275"/>
                    <a:pt x="1439" y="1"/>
                  </a:cubicBezTo>
                  <a:lnTo>
                    <a:pt x="1712" y="1"/>
                  </a:lnTo>
                  <a:lnTo>
                    <a:pt x="1712" y="845"/>
                  </a:lnTo>
                  <a:cubicBezTo>
                    <a:pt x="1712" y="845"/>
                    <a:pt x="1439" y="1142"/>
                    <a:pt x="1142" y="1142"/>
                  </a:cubicBezTo>
                  <a:cubicBezTo>
                    <a:pt x="1439" y="1987"/>
                    <a:pt x="1712" y="3425"/>
                    <a:pt x="1712" y="4566"/>
                  </a:cubicBezTo>
                  <a:lnTo>
                    <a:pt x="1712" y="5137"/>
                  </a:lnTo>
                  <a:cubicBezTo>
                    <a:pt x="1712" y="5137"/>
                    <a:pt x="1439" y="5410"/>
                    <a:pt x="1142" y="5410"/>
                  </a:cubicBezTo>
                  <a:lnTo>
                    <a:pt x="1142" y="4840"/>
                  </a:lnTo>
                  <a:cubicBezTo>
                    <a:pt x="1142" y="3699"/>
                    <a:pt x="868" y="2283"/>
                    <a:pt x="297" y="1142"/>
                  </a:cubicBezTo>
                  <a:cubicBezTo>
                    <a:pt x="1" y="845"/>
                    <a:pt x="297" y="275"/>
                    <a:pt x="1" y="1"/>
                  </a:cubicBezTo>
                  <a:lnTo>
                    <a:pt x="297" y="1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algn="l">
                <a:buClr>
                  <a:srgbClr val="000000"/>
                </a:buClr>
                <a:buSzPts val="1400"/>
              </a:pPr>
              <a:endParaRPr sz="3733" b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7" name="Google Shape;2112;p1">
            <a:extLst>
              <a:ext uri="{FF2B5EF4-FFF2-40B4-BE49-F238E27FC236}">
                <a16:creationId xmlns:a16="http://schemas.microsoft.com/office/drawing/2014/main" id="{EFACB43D-DF32-7FA3-51D8-B64AF9FA8142}"/>
              </a:ext>
            </a:extLst>
          </p:cNvPr>
          <p:cNvGrpSpPr/>
          <p:nvPr/>
        </p:nvGrpSpPr>
        <p:grpSpPr>
          <a:xfrm>
            <a:off x="5308316" y="5646042"/>
            <a:ext cx="1528709" cy="1098262"/>
            <a:chOff x="6050758" y="3857638"/>
            <a:chExt cx="599204" cy="648018"/>
          </a:xfrm>
        </p:grpSpPr>
        <p:grpSp>
          <p:nvGrpSpPr>
            <p:cNvPr id="178" name="Google Shape;2113;p1">
              <a:extLst>
                <a:ext uri="{FF2B5EF4-FFF2-40B4-BE49-F238E27FC236}">
                  <a16:creationId xmlns:a16="http://schemas.microsoft.com/office/drawing/2014/main" id="{006679F4-5EF4-0B97-E000-15424E608BD3}"/>
                </a:ext>
              </a:extLst>
            </p:cNvPr>
            <p:cNvGrpSpPr/>
            <p:nvPr/>
          </p:nvGrpSpPr>
          <p:grpSpPr>
            <a:xfrm>
              <a:off x="6050758" y="3857638"/>
              <a:ext cx="599204" cy="648012"/>
              <a:chOff x="1496783" y="89788"/>
              <a:chExt cx="599204" cy="648012"/>
            </a:xfrm>
          </p:grpSpPr>
          <p:sp>
            <p:nvSpPr>
              <p:cNvPr id="182" name="Google Shape;2114;p1">
                <a:extLst>
                  <a:ext uri="{FF2B5EF4-FFF2-40B4-BE49-F238E27FC236}">
                    <a16:creationId xmlns:a16="http://schemas.microsoft.com/office/drawing/2014/main" id="{E0C95C4D-8AE4-C6E1-5B81-8F64350A40DB}"/>
                  </a:ext>
                </a:extLst>
              </p:cNvPr>
              <p:cNvSpPr/>
              <p:nvPr/>
            </p:nvSpPr>
            <p:spPr>
              <a:xfrm>
                <a:off x="1572004" y="634803"/>
                <a:ext cx="38639" cy="54539"/>
              </a:xfrm>
              <a:custGeom>
                <a:avLst/>
                <a:gdLst/>
                <a:ahLst/>
                <a:cxnLst/>
                <a:rect l="l" t="t" r="r" b="b"/>
                <a:pathLst>
                  <a:path w="1838" h="2594" extrusionOk="0">
                    <a:moveTo>
                      <a:pt x="1575" y="0"/>
                    </a:moveTo>
                    <a:cubicBezTo>
                      <a:pt x="1559" y="0"/>
                      <a:pt x="1542" y="7"/>
                      <a:pt x="1521" y="28"/>
                    </a:cubicBezTo>
                    <a:cubicBezTo>
                      <a:pt x="1046" y="60"/>
                      <a:pt x="666" y="345"/>
                      <a:pt x="381" y="757"/>
                    </a:cubicBezTo>
                    <a:cubicBezTo>
                      <a:pt x="64" y="1295"/>
                      <a:pt x="1" y="1929"/>
                      <a:pt x="159" y="2435"/>
                    </a:cubicBezTo>
                    <a:cubicBezTo>
                      <a:pt x="191" y="2562"/>
                      <a:pt x="317" y="2594"/>
                      <a:pt x="412" y="2594"/>
                    </a:cubicBezTo>
                    <a:cubicBezTo>
                      <a:pt x="539" y="2562"/>
                      <a:pt x="634" y="2435"/>
                      <a:pt x="571" y="2309"/>
                    </a:cubicBezTo>
                    <a:cubicBezTo>
                      <a:pt x="349" y="1390"/>
                      <a:pt x="1014" y="757"/>
                      <a:pt x="1647" y="567"/>
                    </a:cubicBezTo>
                    <a:cubicBezTo>
                      <a:pt x="1774" y="535"/>
                      <a:pt x="1837" y="408"/>
                      <a:pt x="1806" y="250"/>
                    </a:cubicBezTo>
                    <a:cubicBezTo>
                      <a:pt x="1774" y="123"/>
                      <a:pt x="1742" y="60"/>
                      <a:pt x="1647" y="28"/>
                    </a:cubicBezTo>
                    <a:cubicBezTo>
                      <a:pt x="1626" y="28"/>
                      <a:pt x="1605" y="0"/>
                      <a:pt x="1575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243800" tIns="243800" rIns="243800" bIns="243800" anchor="ctr" anchorCtr="0">
                <a:noAutofit/>
              </a:bodyPr>
              <a:lstStyle/>
              <a:p>
                <a:pPr algn="l">
                  <a:buClr>
                    <a:srgbClr val="000000"/>
                  </a:buClr>
                  <a:buSzPts val="1400"/>
                </a:pPr>
                <a:endParaRPr sz="3733" b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3" name="Google Shape;2115;p1">
                <a:extLst>
                  <a:ext uri="{FF2B5EF4-FFF2-40B4-BE49-F238E27FC236}">
                    <a16:creationId xmlns:a16="http://schemas.microsoft.com/office/drawing/2014/main" id="{B3D22A1A-B5FE-F298-186B-A498B984DC0F}"/>
                  </a:ext>
                </a:extLst>
              </p:cNvPr>
              <p:cNvSpPr/>
              <p:nvPr/>
            </p:nvSpPr>
            <p:spPr>
              <a:xfrm>
                <a:off x="1544043" y="99712"/>
                <a:ext cx="99226" cy="92931"/>
              </a:xfrm>
              <a:custGeom>
                <a:avLst/>
                <a:gdLst/>
                <a:ahLst/>
                <a:cxnLst/>
                <a:rect l="l" t="t" r="r" b="b"/>
                <a:pathLst>
                  <a:path w="4720" h="4420" extrusionOk="0">
                    <a:moveTo>
                      <a:pt x="806" y="2490"/>
                    </a:moveTo>
                    <a:cubicBezTo>
                      <a:pt x="873" y="2490"/>
                      <a:pt x="937" y="2530"/>
                      <a:pt x="951" y="2615"/>
                    </a:cubicBezTo>
                    <a:cubicBezTo>
                      <a:pt x="1046" y="3153"/>
                      <a:pt x="1362" y="3533"/>
                      <a:pt x="1901" y="3660"/>
                    </a:cubicBezTo>
                    <a:cubicBezTo>
                      <a:pt x="2059" y="3691"/>
                      <a:pt x="2027" y="3881"/>
                      <a:pt x="1869" y="3881"/>
                    </a:cubicBezTo>
                    <a:cubicBezTo>
                      <a:pt x="1267" y="3850"/>
                      <a:pt x="634" y="3311"/>
                      <a:pt x="634" y="2678"/>
                    </a:cubicBezTo>
                    <a:cubicBezTo>
                      <a:pt x="634" y="2554"/>
                      <a:pt x="722" y="2490"/>
                      <a:pt x="806" y="2490"/>
                    </a:cubicBezTo>
                    <a:close/>
                    <a:moveTo>
                      <a:pt x="2372" y="1"/>
                    </a:moveTo>
                    <a:cubicBezTo>
                      <a:pt x="2290" y="1"/>
                      <a:pt x="2206" y="6"/>
                      <a:pt x="2122" y="18"/>
                    </a:cubicBezTo>
                    <a:cubicBezTo>
                      <a:pt x="761" y="208"/>
                      <a:pt x="1" y="1474"/>
                      <a:pt x="127" y="2741"/>
                    </a:cubicBezTo>
                    <a:cubicBezTo>
                      <a:pt x="396" y="3763"/>
                      <a:pt x="1259" y="4420"/>
                      <a:pt x="2289" y="4420"/>
                    </a:cubicBezTo>
                    <a:cubicBezTo>
                      <a:pt x="2472" y="4420"/>
                      <a:pt x="2660" y="4399"/>
                      <a:pt x="2851" y="4356"/>
                    </a:cubicBezTo>
                    <a:cubicBezTo>
                      <a:pt x="3959" y="4103"/>
                      <a:pt x="4719" y="3090"/>
                      <a:pt x="4529" y="1949"/>
                    </a:cubicBezTo>
                    <a:cubicBezTo>
                      <a:pt x="4353" y="921"/>
                      <a:pt x="3440" y="1"/>
                      <a:pt x="2372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243800" tIns="243800" rIns="243800" bIns="243800" anchor="ctr" anchorCtr="0">
                <a:noAutofit/>
              </a:bodyPr>
              <a:lstStyle/>
              <a:p>
                <a:pPr algn="l">
                  <a:buClr>
                    <a:srgbClr val="000000"/>
                  </a:buClr>
                  <a:buSzPts val="1400"/>
                </a:pPr>
                <a:endParaRPr sz="3733" b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" name="Google Shape;2116;p1">
                <a:extLst>
                  <a:ext uri="{FF2B5EF4-FFF2-40B4-BE49-F238E27FC236}">
                    <a16:creationId xmlns:a16="http://schemas.microsoft.com/office/drawing/2014/main" id="{830DCC30-E94C-15FD-96B6-9FEA9C2F177F}"/>
                  </a:ext>
                </a:extLst>
              </p:cNvPr>
              <p:cNvSpPr/>
              <p:nvPr/>
            </p:nvSpPr>
            <p:spPr>
              <a:xfrm>
                <a:off x="1556026" y="149708"/>
                <a:ext cx="33300" cy="34271"/>
              </a:xfrm>
              <a:custGeom>
                <a:avLst/>
                <a:gdLst/>
                <a:ahLst/>
                <a:cxnLst/>
                <a:rect l="l" t="t" r="r" b="b"/>
                <a:pathLst>
                  <a:path w="1584" h="1630" extrusionOk="0">
                    <a:moveTo>
                      <a:pt x="262" y="1"/>
                    </a:moveTo>
                    <a:cubicBezTo>
                      <a:pt x="247" y="1"/>
                      <a:pt x="233" y="4"/>
                      <a:pt x="222" y="15"/>
                    </a:cubicBezTo>
                    <a:cubicBezTo>
                      <a:pt x="127" y="15"/>
                      <a:pt x="1" y="142"/>
                      <a:pt x="1" y="300"/>
                    </a:cubicBezTo>
                    <a:cubicBezTo>
                      <a:pt x="1" y="965"/>
                      <a:pt x="634" y="1598"/>
                      <a:pt x="1331" y="1630"/>
                    </a:cubicBezTo>
                    <a:cubicBezTo>
                      <a:pt x="1489" y="1630"/>
                      <a:pt x="1584" y="1567"/>
                      <a:pt x="1584" y="1440"/>
                    </a:cubicBezTo>
                    <a:cubicBezTo>
                      <a:pt x="1584" y="1282"/>
                      <a:pt x="1489" y="1187"/>
                      <a:pt x="1394" y="1155"/>
                    </a:cubicBezTo>
                    <a:cubicBezTo>
                      <a:pt x="919" y="1092"/>
                      <a:pt x="602" y="712"/>
                      <a:pt x="507" y="205"/>
                    </a:cubicBezTo>
                    <a:cubicBezTo>
                      <a:pt x="507" y="142"/>
                      <a:pt x="444" y="46"/>
                      <a:pt x="349" y="15"/>
                    </a:cubicBezTo>
                    <a:cubicBezTo>
                      <a:pt x="328" y="15"/>
                      <a:pt x="293" y="1"/>
                      <a:pt x="262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243800" tIns="243800" rIns="243800" bIns="243800" anchor="ctr" anchorCtr="0">
                <a:noAutofit/>
              </a:bodyPr>
              <a:lstStyle/>
              <a:p>
                <a:pPr algn="l">
                  <a:buClr>
                    <a:srgbClr val="000000"/>
                  </a:buClr>
                  <a:buSzPts val="1400"/>
                </a:pPr>
                <a:endParaRPr sz="3733" b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" name="Google Shape;2117;p1">
                <a:extLst>
                  <a:ext uri="{FF2B5EF4-FFF2-40B4-BE49-F238E27FC236}">
                    <a16:creationId xmlns:a16="http://schemas.microsoft.com/office/drawing/2014/main" id="{444F3C36-CBD6-1F34-42E2-98DF78FE4894}"/>
                  </a:ext>
                </a:extLst>
              </p:cNvPr>
              <p:cNvSpPr/>
              <p:nvPr/>
            </p:nvSpPr>
            <p:spPr>
              <a:xfrm>
                <a:off x="2002763" y="309661"/>
                <a:ext cx="83901" cy="88726"/>
              </a:xfrm>
              <a:custGeom>
                <a:avLst/>
                <a:gdLst/>
                <a:ahLst/>
                <a:cxnLst/>
                <a:rect l="l" t="t" r="r" b="b"/>
                <a:pathLst>
                  <a:path w="3991" h="4220" extrusionOk="0">
                    <a:moveTo>
                      <a:pt x="1591" y="902"/>
                    </a:moveTo>
                    <a:cubicBezTo>
                      <a:pt x="1782" y="902"/>
                      <a:pt x="1976" y="959"/>
                      <a:pt x="2154" y="1084"/>
                    </a:cubicBezTo>
                    <a:cubicBezTo>
                      <a:pt x="2310" y="1162"/>
                      <a:pt x="2166" y="1369"/>
                      <a:pt x="2022" y="1369"/>
                    </a:cubicBezTo>
                    <a:cubicBezTo>
                      <a:pt x="1991" y="1369"/>
                      <a:pt x="1960" y="1360"/>
                      <a:pt x="1932" y="1337"/>
                    </a:cubicBezTo>
                    <a:cubicBezTo>
                      <a:pt x="1814" y="1262"/>
                      <a:pt x="1678" y="1227"/>
                      <a:pt x="1542" y="1227"/>
                    </a:cubicBezTo>
                    <a:cubicBezTo>
                      <a:pt x="1277" y="1227"/>
                      <a:pt x="1013" y="1361"/>
                      <a:pt x="887" y="1591"/>
                    </a:cubicBezTo>
                    <a:cubicBezTo>
                      <a:pt x="856" y="1633"/>
                      <a:pt x="817" y="1651"/>
                      <a:pt x="781" y="1651"/>
                    </a:cubicBezTo>
                    <a:cubicBezTo>
                      <a:pt x="708" y="1651"/>
                      <a:pt x="644" y="1580"/>
                      <a:pt x="666" y="1496"/>
                    </a:cubicBezTo>
                    <a:cubicBezTo>
                      <a:pt x="835" y="1135"/>
                      <a:pt x="1204" y="902"/>
                      <a:pt x="1591" y="902"/>
                    </a:cubicBezTo>
                    <a:close/>
                    <a:moveTo>
                      <a:pt x="1923" y="0"/>
                    </a:moveTo>
                    <a:cubicBezTo>
                      <a:pt x="1874" y="0"/>
                      <a:pt x="1824" y="3"/>
                      <a:pt x="1774" y="7"/>
                    </a:cubicBezTo>
                    <a:cubicBezTo>
                      <a:pt x="761" y="71"/>
                      <a:pt x="32" y="957"/>
                      <a:pt x="1" y="1939"/>
                    </a:cubicBezTo>
                    <a:cubicBezTo>
                      <a:pt x="32" y="1939"/>
                      <a:pt x="127" y="1971"/>
                      <a:pt x="127" y="2066"/>
                    </a:cubicBezTo>
                    <a:cubicBezTo>
                      <a:pt x="32" y="3143"/>
                      <a:pt x="824" y="4219"/>
                      <a:pt x="1901" y="4219"/>
                    </a:cubicBezTo>
                    <a:lnTo>
                      <a:pt x="1964" y="4124"/>
                    </a:lnTo>
                    <a:cubicBezTo>
                      <a:pt x="2018" y="4071"/>
                      <a:pt x="2077" y="4051"/>
                      <a:pt x="2134" y="4051"/>
                    </a:cubicBezTo>
                    <a:cubicBezTo>
                      <a:pt x="2213" y="4051"/>
                      <a:pt x="2289" y="4088"/>
                      <a:pt x="2344" y="4124"/>
                    </a:cubicBezTo>
                    <a:cubicBezTo>
                      <a:pt x="3357" y="3839"/>
                      <a:pt x="3991" y="2731"/>
                      <a:pt x="3801" y="1717"/>
                    </a:cubicBezTo>
                    <a:cubicBezTo>
                      <a:pt x="3620" y="845"/>
                      <a:pt x="2867" y="0"/>
                      <a:pt x="1923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243800" tIns="243800" rIns="243800" bIns="243800" anchor="ctr" anchorCtr="0">
                <a:noAutofit/>
              </a:bodyPr>
              <a:lstStyle/>
              <a:p>
                <a:pPr algn="l">
                  <a:buClr>
                    <a:srgbClr val="000000"/>
                  </a:buClr>
                  <a:buSzPts val="1400"/>
                </a:pPr>
                <a:endParaRPr sz="3733" b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6" name="Google Shape;2118;p1">
                <a:extLst>
                  <a:ext uri="{FF2B5EF4-FFF2-40B4-BE49-F238E27FC236}">
                    <a16:creationId xmlns:a16="http://schemas.microsoft.com/office/drawing/2014/main" id="{333FDDFE-91B3-88C5-B81E-B3E98516FCBB}"/>
                  </a:ext>
                </a:extLst>
              </p:cNvPr>
              <p:cNvSpPr/>
              <p:nvPr/>
            </p:nvSpPr>
            <p:spPr>
              <a:xfrm>
                <a:off x="1703775" y="355536"/>
                <a:ext cx="111251" cy="86854"/>
              </a:xfrm>
              <a:custGeom>
                <a:avLst/>
                <a:gdLst/>
                <a:ahLst/>
                <a:cxnLst/>
                <a:rect l="l" t="t" r="r" b="b"/>
                <a:pathLst>
                  <a:path w="5292" h="4131" extrusionOk="0">
                    <a:moveTo>
                      <a:pt x="2231" y="1181"/>
                    </a:moveTo>
                    <a:cubicBezTo>
                      <a:pt x="2249" y="1181"/>
                      <a:pt x="2266" y="1182"/>
                      <a:pt x="2283" y="1182"/>
                    </a:cubicBezTo>
                    <a:cubicBezTo>
                      <a:pt x="2488" y="1212"/>
                      <a:pt x="2477" y="1538"/>
                      <a:pt x="2274" y="1538"/>
                    </a:cubicBezTo>
                    <a:cubicBezTo>
                      <a:pt x="2258" y="1538"/>
                      <a:pt x="2239" y="1535"/>
                      <a:pt x="2220" y="1531"/>
                    </a:cubicBezTo>
                    <a:cubicBezTo>
                      <a:pt x="2206" y="1530"/>
                      <a:pt x="2191" y="1529"/>
                      <a:pt x="2177" y="1529"/>
                    </a:cubicBezTo>
                    <a:cubicBezTo>
                      <a:pt x="1653" y="1529"/>
                      <a:pt x="1146" y="2083"/>
                      <a:pt x="1238" y="2607"/>
                    </a:cubicBezTo>
                    <a:cubicBezTo>
                      <a:pt x="1238" y="2694"/>
                      <a:pt x="1181" y="2743"/>
                      <a:pt x="1124" y="2743"/>
                    </a:cubicBezTo>
                    <a:cubicBezTo>
                      <a:pt x="1077" y="2743"/>
                      <a:pt x="1031" y="2710"/>
                      <a:pt x="1017" y="2639"/>
                    </a:cubicBezTo>
                    <a:cubicBezTo>
                      <a:pt x="800" y="1865"/>
                      <a:pt x="1461" y="1181"/>
                      <a:pt x="2231" y="1181"/>
                    </a:cubicBezTo>
                    <a:close/>
                    <a:moveTo>
                      <a:pt x="2939" y="1"/>
                    </a:moveTo>
                    <a:cubicBezTo>
                      <a:pt x="1855" y="1"/>
                      <a:pt x="1" y="1089"/>
                      <a:pt x="541" y="2291"/>
                    </a:cubicBezTo>
                    <a:cubicBezTo>
                      <a:pt x="569" y="2485"/>
                      <a:pt x="500" y="2582"/>
                      <a:pt x="376" y="2582"/>
                    </a:cubicBezTo>
                    <a:cubicBezTo>
                      <a:pt x="358" y="2582"/>
                      <a:pt x="340" y="2580"/>
                      <a:pt x="320" y="2576"/>
                    </a:cubicBezTo>
                    <a:lnTo>
                      <a:pt x="320" y="2576"/>
                    </a:lnTo>
                    <a:cubicBezTo>
                      <a:pt x="700" y="3241"/>
                      <a:pt x="1238" y="3811"/>
                      <a:pt x="1998" y="4032"/>
                    </a:cubicBezTo>
                    <a:cubicBezTo>
                      <a:pt x="2210" y="4099"/>
                      <a:pt x="2425" y="4130"/>
                      <a:pt x="2639" y="4130"/>
                    </a:cubicBezTo>
                    <a:cubicBezTo>
                      <a:pt x="3450" y="4130"/>
                      <a:pt x="4232" y="3676"/>
                      <a:pt x="4658" y="2924"/>
                    </a:cubicBezTo>
                    <a:cubicBezTo>
                      <a:pt x="5292" y="1752"/>
                      <a:pt x="4500" y="169"/>
                      <a:pt x="3107" y="11"/>
                    </a:cubicBezTo>
                    <a:cubicBezTo>
                      <a:pt x="3053" y="4"/>
                      <a:pt x="2997" y="1"/>
                      <a:pt x="2939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243800" tIns="243800" rIns="243800" bIns="243800" anchor="ctr" anchorCtr="0">
                <a:noAutofit/>
              </a:bodyPr>
              <a:lstStyle/>
              <a:p>
                <a:pPr algn="l">
                  <a:buClr>
                    <a:srgbClr val="000000"/>
                  </a:buClr>
                  <a:buSzPts val="1400"/>
                </a:pPr>
                <a:endParaRPr sz="3733" b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7" name="Google Shape;2119;p1">
                <a:extLst>
                  <a:ext uri="{FF2B5EF4-FFF2-40B4-BE49-F238E27FC236}">
                    <a16:creationId xmlns:a16="http://schemas.microsoft.com/office/drawing/2014/main" id="{AD31A5C1-C723-5DBB-AD62-00DA79D218CF}"/>
                  </a:ext>
                </a:extLst>
              </p:cNvPr>
              <p:cNvSpPr/>
              <p:nvPr/>
            </p:nvSpPr>
            <p:spPr>
              <a:xfrm>
                <a:off x="1699171" y="345760"/>
                <a:ext cx="117810" cy="107900"/>
              </a:xfrm>
              <a:custGeom>
                <a:avLst/>
                <a:gdLst/>
                <a:ahLst/>
                <a:cxnLst/>
                <a:rect l="l" t="t" r="r" b="b"/>
                <a:pathLst>
                  <a:path w="5604" h="5132" extrusionOk="0">
                    <a:moveTo>
                      <a:pt x="3047" y="621"/>
                    </a:moveTo>
                    <a:cubicBezTo>
                      <a:pt x="3112" y="621"/>
                      <a:pt x="3173" y="625"/>
                      <a:pt x="3231" y="634"/>
                    </a:cubicBezTo>
                    <a:cubicBezTo>
                      <a:pt x="3927" y="666"/>
                      <a:pt x="4434" y="1046"/>
                      <a:pt x="4751" y="1616"/>
                    </a:cubicBezTo>
                    <a:cubicBezTo>
                      <a:pt x="5036" y="2154"/>
                      <a:pt x="5067" y="2851"/>
                      <a:pt x="4751" y="3389"/>
                    </a:cubicBezTo>
                    <a:cubicBezTo>
                      <a:pt x="4372" y="4121"/>
                      <a:pt x="3611" y="4551"/>
                      <a:pt x="2820" y="4551"/>
                    </a:cubicBezTo>
                    <a:cubicBezTo>
                      <a:pt x="2619" y="4551"/>
                      <a:pt x="2416" y="4524"/>
                      <a:pt x="2217" y="4466"/>
                    </a:cubicBezTo>
                    <a:cubicBezTo>
                      <a:pt x="2122" y="4434"/>
                      <a:pt x="2059" y="4434"/>
                      <a:pt x="1964" y="4371"/>
                    </a:cubicBezTo>
                    <a:cubicBezTo>
                      <a:pt x="1457" y="4149"/>
                      <a:pt x="1014" y="3737"/>
                      <a:pt x="665" y="3167"/>
                    </a:cubicBezTo>
                    <a:lnTo>
                      <a:pt x="792" y="3041"/>
                    </a:lnTo>
                    <a:cubicBezTo>
                      <a:pt x="824" y="2946"/>
                      <a:pt x="824" y="2851"/>
                      <a:pt x="792" y="2756"/>
                    </a:cubicBezTo>
                    <a:cubicBezTo>
                      <a:pt x="634" y="2407"/>
                      <a:pt x="697" y="2059"/>
                      <a:pt x="951" y="1679"/>
                    </a:cubicBezTo>
                    <a:cubicBezTo>
                      <a:pt x="1411" y="1045"/>
                      <a:pt x="2396" y="621"/>
                      <a:pt x="3047" y="621"/>
                    </a:cubicBezTo>
                    <a:close/>
                    <a:moveTo>
                      <a:pt x="3110" y="1"/>
                    </a:moveTo>
                    <a:cubicBezTo>
                      <a:pt x="2993" y="1"/>
                      <a:pt x="2874" y="11"/>
                      <a:pt x="2756" y="32"/>
                    </a:cubicBezTo>
                    <a:cubicBezTo>
                      <a:pt x="1742" y="190"/>
                      <a:pt x="190" y="1109"/>
                      <a:pt x="159" y="2249"/>
                    </a:cubicBezTo>
                    <a:cubicBezTo>
                      <a:pt x="127" y="2249"/>
                      <a:pt x="32" y="2281"/>
                      <a:pt x="32" y="2312"/>
                    </a:cubicBezTo>
                    <a:cubicBezTo>
                      <a:pt x="1" y="3846"/>
                      <a:pt x="1361" y="5131"/>
                      <a:pt x="2859" y="5131"/>
                    </a:cubicBezTo>
                    <a:cubicBezTo>
                      <a:pt x="2878" y="5131"/>
                      <a:pt x="2896" y="5131"/>
                      <a:pt x="2914" y="5131"/>
                    </a:cubicBezTo>
                    <a:cubicBezTo>
                      <a:pt x="4276" y="5099"/>
                      <a:pt x="5543" y="3959"/>
                      <a:pt x="5574" y="2566"/>
                    </a:cubicBezTo>
                    <a:cubicBezTo>
                      <a:pt x="5603" y="1230"/>
                      <a:pt x="4408" y="1"/>
                      <a:pt x="311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243800" tIns="243800" rIns="243800" bIns="243800" anchor="ctr" anchorCtr="0">
                <a:noAutofit/>
              </a:bodyPr>
              <a:lstStyle/>
              <a:p>
                <a:pPr algn="l">
                  <a:buClr>
                    <a:srgbClr val="000000"/>
                  </a:buClr>
                  <a:buSzPts val="1400"/>
                </a:pPr>
                <a:endParaRPr sz="3733" b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" name="Google Shape;2120;p1">
                <a:extLst>
                  <a:ext uri="{FF2B5EF4-FFF2-40B4-BE49-F238E27FC236}">
                    <a16:creationId xmlns:a16="http://schemas.microsoft.com/office/drawing/2014/main" id="{30F5E87B-9A76-3E85-FC26-07B9A989612C}"/>
                  </a:ext>
                </a:extLst>
              </p:cNvPr>
              <p:cNvSpPr/>
              <p:nvPr/>
            </p:nvSpPr>
            <p:spPr>
              <a:xfrm>
                <a:off x="1720467" y="378831"/>
                <a:ext cx="35969" cy="37025"/>
              </a:xfrm>
              <a:custGeom>
                <a:avLst/>
                <a:gdLst/>
                <a:ahLst/>
                <a:cxnLst/>
                <a:rect l="l" t="t" r="r" b="b"/>
                <a:pathLst>
                  <a:path w="1711" h="1761" extrusionOk="0">
                    <a:moveTo>
                      <a:pt x="1324" y="0"/>
                    </a:moveTo>
                    <a:cubicBezTo>
                      <a:pt x="977" y="0"/>
                      <a:pt x="601" y="206"/>
                      <a:pt x="349" y="486"/>
                    </a:cubicBezTo>
                    <a:cubicBezTo>
                      <a:pt x="128" y="803"/>
                      <a:pt x="1" y="1183"/>
                      <a:pt x="96" y="1594"/>
                    </a:cubicBezTo>
                    <a:cubicBezTo>
                      <a:pt x="122" y="1699"/>
                      <a:pt x="192" y="1761"/>
                      <a:pt x="269" y="1761"/>
                    </a:cubicBezTo>
                    <a:cubicBezTo>
                      <a:pt x="285" y="1761"/>
                      <a:pt x="301" y="1758"/>
                      <a:pt x="318" y="1753"/>
                    </a:cubicBezTo>
                    <a:cubicBezTo>
                      <a:pt x="444" y="1753"/>
                      <a:pt x="539" y="1626"/>
                      <a:pt x="476" y="1499"/>
                    </a:cubicBezTo>
                    <a:cubicBezTo>
                      <a:pt x="444" y="1278"/>
                      <a:pt x="571" y="993"/>
                      <a:pt x="729" y="834"/>
                    </a:cubicBezTo>
                    <a:cubicBezTo>
                      <a:pt x="867" y="668"/>
                      <a:pt x="1054" y="575"/>
                      <a:pt x="1268" y="575"/>
                    </a:cubicBezTo>
                    <a:cubicBezTo>
                      <a:pt x="1299" y="575"/>
                      <a:pt x="1330" y="577"/>
                      <a:pt x="1363" y="581"/>
                    </a:cubicBezTo>
                    <a:cubicBezTo>
                      <a:pt x="1458" y="581"/>
                      <a:pt x="1553" y="549"/>
                      <a:pt x="1648" y="486"/>
                    </a:cubicBezTo>
                    <a:cubicBezTo>
                      <a:pt x="1711" y="391"/>
                      <a:pt x="1711" y="264"/>
                      <a:pt x="1679" y="169"/>
                    </a:cubicBezTo>
                    <a:lnTo>
                      <a:pt x="1553" y="43"/>
                    </a:lnTo>
                    <a:cubicBezTo>
                      <a:pt x="1521" y="43"/>
                      <a:pt x="1458" y="43"/>
                      <a:pt x="1458" y="11"/>
                    </a:cubicBezTo>
                    <a:cubicBezTo>
                      <a:pt x="1414" y="4"/>
                      <a:pt x="1369" y="0"/>
                      <a:pt x="1324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243800" tIns="243800" rIns="243800" bIns="243800" anchor="ctr" anchorCtr="0">
                <a:noAutofit/>
              </a:bodyPr>
              <a:lstStyle/>
              <a:p>
                <a:pPr algn="l">
                  <a:buClr>
                    <a:srgbClr val="000000"/>
                  </a:buClr>
                  <a:buSzPts val="1400"/>
                </a:pPr>
                <a:endParaRPr sz="3733" b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9" name="Google Shape;2121;p1">
                <a:extLst>
                  <a:ext uri="{FF2B5EF4-FFF2-40B4-BE49-F238E27FC236}">
                    <a16:creationId xmlns:a16="http://schemas.microsoft.com/office/drawing/2014/main" id="{C506A405-374C-CADB-3F26-FF077BA69989}"/>
                  </a:ext>
                </a:extLst>
              </p:cNvPr>
              <p:cNvSpPr/>
              <p:nvPr/>
            </p:nvSpPr>
            <p:spPr>
              <a:xfrm>
                <a:off x="2013422" y="326397"/>
                <a:ext cx="36621" cy="19763"/>
              </a:xfrm>
              <a:custGeom>
                <a:avLst/>
                <a:gdLst/>
                <a:ahLst/>
                <a:cxnLst/>
                <a:rect l="l" t="t" r="r" b="b"/>
                <a:pathLst>
                  <a:path w="1742" h="940" extrusionOk="0">
                    <a:moveTo>
                      <a:pt x="993" y="0"/>
                    </a:moveTo>
                    <a:cubicBezTo>
                      <a:pt x="903" y="0"/>
                      <a:pt x="813" y="11"/>
                      <a:pt x="729" y="35"/>
                    </a:cubicBezTo>
                    <a:cubicBezTo>
                      <a:pt x="412" y="130"/>
                      <a:pt x="127" y="351"/>
                      <a:pt x="0" y="636"/>
                    </a:cubicBezTo>
                    <a:cubicBezTo>
                      <a:pt x="0" y="763"/>
                      <a:pt x="64" y="858"/>
                      <a:pt x="127" y="921"/>
                    </a:cubicBezTo>
                    <a:cubicBezTo>
                      <a:pt x="159" y="932"/>
                      <a:pt x="197" y="939"/>
                      <a:pt x="236" y="939"/>
                    </a:cubicBezTo>
                    <a:cubicBezTo>
                      <a:pt x="313" y="939"/>
                      <a:pt x="391" y="911"/>
                      <a:pt x="412" y="826"/>
                    </a:cubicBezTo>
                    <a:cubicBezTo>
                      <a:pt x="475" y="668"/>
                      <a:pt x="634" y="605"/>
                      <a:pt x="792" y="573"/>
                    </a:cubicBezTo>
                    <a:cubicBezTo>
                      <a:pt x="857" y="555"/>
                      <a:pt x="919" y="547"/>
                      <a:pt x="978" y="547"/>
                    </a:cubicBezTo>
                    <a:cubicBezTo>
                      <a:pt x="1120" y="547"/>
                      <a:pt x="1241" y="592"/>
                      <a:pt x="1330" y="636"/>
                    </a:cubicBezTo>
                    <a:cubicBezTo>
                      <a:pt x="1375" y="659"/>
                      <a:pt x="1452" y="681"/>
                      <a:pt x="1515" y="681"/>
                    </a:cubicBezTo>
                    <a:cubicBezTo>
                      <a:pt x="1541" y="681"/>
                      <a:pt x="1565" y="677"/>
                      <a:pt x="1584" y="668"/>
                    </a:cubicBezTo>
                    <a:cubicBezTo>
                      <a:pt x="1679" y="636"/>
                      <a:pt x="1742" y="510"/>
                      <a:pt x="1742" y="446"/>
                    </a:cubicBezTo>
                    <a:cubicBezTo>
                      <a:pt x="1742" y="351"/>
                      <a:pt x="1710" y="288"/>
                      <a:pt x="1647" y="193"/>
                    </a:cubicBezTo>
                    <a:cubicBezTo>
                      <a:pt x="1584" y="161"/>
                      <a:pt x="1520" y="130"/>
                      <a:pt x="1425" y="66"/>
                    </a:cubicBezTo>
                    <a:cubicBezTo>
                      <a:pt x="1288" y="27"/>
                      <a:pt x="1139" y="0"/>
                      <a:pt x="993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243800" tIns="243800" rIns="243800" bIns="243800" anchor="ctr" anchorCtr="0">
                <a:noAutofit/>
              </a:bodyPr>
              <a:lstStyle/>
              <a:p>
                <a:pPr algn="l">
                  <a:buClr>
                    <a:srgbClr val="000000"/>
                  </a:buClr>
                  <a:buSzPts val="1400"/>
                </a:pPr>
                <a:endParaRPr sz="3733" b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" name="Google Shape;2122;p1">
                <a:extLst>
                  <a:ext uri="{FF2B5EF4-FFF2-40B4-BE49-F238E27FC236}">
                    <a16:creationId xmlns:a16="http://schemas.microsoft.com/office/drawing/2014/main" id="{61B2122C-1EDD-74B5-0BAF-72D784926EE7}"/>
                  </a:ext>
                </a:extLst>
              </p:cNvPr>
              <p:cNvSpPr/>
              <p:nvPr/>
            </p:nvSpPr>
            <p:spPr>
              <a:xfrm>
                <a:off x="1496783" y="89788"/>
                <a:ext cx="599204" cy="648012"/>
              </a:xfrm>
              <a:custGeom>
                <a:avLst/>
                <a:gdLst/>
                <a:ahLst/>
                <a:cxnLst/>
                <a:rect l="l" t="t" r="r" b="b"/>
                <a:pathLst>
                  <a:path w="28503" h="30821" extrusionOk="0">
                    <a:moveTo>
                      <a:pt x="4644" y="537"/>
                    </a:moveTo>
                    <a:cubicBezTo>
                      <a:pt x="5699" y="537"/>
                      <a:pt x="6506" y="1479"/>
                      <a:pt x="6682" y="2421"/>
                    </a:cubicBezTo>
                    <a:cubicBezTo>
                      <a:pt x="6841" y="3530"/>
                      <a:pt x="6176" y="4480"/>
                      <a:pt x="5067" y="4733"/>
                    </a:cubicBezTo>
                    <a:cubicBezTo>
                      <a:pt x="4885" y="4767"/>
                      <a:pt x="4707" y="4785"/>
                      <a:pt x="4535" y="4785"/>
                    </a:cubicBezTo>
                    <a:cubicBezTo>
                      <a:pt x="4228" y="4785"/>
                      <a:pt x="3938" y="4728"/>
                      <a:pt x="3674" y="4607"/>
                    </a:cubicBezTo>
                    <a:cubicBezTo>
                      <a:pt x="3104" y="4353"/>
                      <a:pt x="2660" y="3847"/>
                      <a:pt x="2470" y="3182"/>
                    </a:cubicBezTo>
                    <a:cubicBezTo>
                      <a:pt x="2407" y="2041"/>
                      <a:pt x="3040" y="711"/>
                      <a:pt x="4402" y="553"/>
                    </a:cubicBezTo>
                    <a:cubicBezTo>
                      <a:pt x="4484" y="542"/>
                      <a:pt x="4565" y="537"/>
                      <a:pt x="4644" y="537"/>
                    </a:cubicBezTo>
                    <a:close/>
                    <a:moveTo>
                      <a:pt x="17204" y="684"/>
                    </a:moveTo>
                    <a:cubicBezTo>
                      <a:pt x="18291" y="684"/>
                      <a:pt x="19212" y="1310"/>
                      <a:pt x="19635" y="3023"/>
                    </a:cubicBezTo>
                    <a:cubicBezTo>
                      <a:pt x="20142" y="5050"/>
                      <a:pt x="19793" y="7488"/>
                      <a:pt x="19413" y="9547"/>
                    </a:cubicBezTo>
                    <a:cubicBezTo>
                      <a:pt x="18685" y="9515"/>
                      <a:pt x="17925" y="9515"/>
                      <a:pt x="17228" y="9515"/>
                    </a:cubicBezTo>
                    <a:cubicBezTo>
                      <a:pt x="15613" y="7457"/>
                      <a:pt x="13744" y="5588"/>
                      <a:pt x="11559" y="4195"/>
                    </a:cubicBezTo>
                    <a:cubicBezTo>
                      <a:pt x="11591" y="4163"/>
                      <a:pt x="11654" y="4100"/>
                      <a:pt x="11718" y="4005"/>
                    </a:cubicBezTo>
                    <a:cubicBezTo>
                      <a:pt x="12831" y="2649"/>
                      <a:pt x="15277" y="684"/>
                      <a:pt x="17204" y="684"/>
                    </a:cubicBezTo>
                    <a:close/>
                    <a:moveTo>
                      <a:pt x="11179" y="4733"/>
                    </a:moveTo>
                    <a:cubicBezTo>
                      <a:pt x="13143" y="6000"/>
                      <a:pt x="14885" y="7678"/>
                      <a:pt x="16405" y="9547"/>
                    </a:cubicBezTo>
                    <a:cubicBezTo>
                      <a:pt x="13586" y="9642"/>
                      <a:pt x="10799" y="10022"/>
                      <a:pt x="8076" y="10750"/>
                    </a:cubicBezTo>
                    <a:cubicBezTo>
                      <a:pt x="7917" y="10782"/>
                      <a:pt x="7759" y="10814"/>
                      <a:pt x="7569" y="10909"/>
                    </a:cubicBezTo>
                    <a:cubicBezTo>
                      <a:pt x="7601" y="10814"/>
                      <a:pt x="7601" y="10782"/>
                      <a:pt x="7632" y="10687"/>
                    </a:cubicBezTo>
                    <a:cubicBezTo>
                      <a:pt x="8677" y="8597"/>
                      <a:pt x="9786" y="6538"/>
                      <a:pt x="11179" y="4733"/>
                    </a:cubicBezTo>
                    <a:close/>
                    <a:moveTo>
                      <a:pt x="7252" y="2928"/>
                    </a:moveTo>
                    <a:cubicBezTo>
                      <a:pt x="8487" y="3245"/>
                      <a:pt x="9596" y="3783"/>
                      <a:pt x="10609" y="4353"/>
                    </a:cubicBezTo>
                    <a:cubicBezTo>
                      <a:pt x="9849" y="5430"/>
                      <a:pt x="9184" y="6538"/>
                      <a:pt x="8551" y="7615"/>
                    </a:cubicBezTo>
                    <a:cubicBezTo>
                      <a:pt x="7886" y="8755"/>
                      <a:pt x="7284" y="9895"/>
                      <a:pt x="6777" y="11099"/>
                    </a:cubicBezTo>
                    <a:cubicBezTo>
                      <a:pt x="6302" y="11257"/>
                      <a:pt x="5827" y="11415"/>
                      <a:pt x="5320" y="11637"/>
                    </a:cubicBezTo>
                    <a:cubicBezTo>
                      <a:pt x="4465" y="9547"/>
                      <a:pt x="3895" y="7425"/>
                      <a:pt x="3515" y="5145"/>
                    </a:cubicBezTo>
                    <a:lnTo>
                      <a:pt x="3515" y="5145"/>
                    </a:lnTo>
                    <a:cubicBezTo>
                      <a:pt x="3815" y="5239"/>
                      <a:pt x="4140" y="5285"/>
                      <a:pt x="4469" y="5285"/>
                    </a:cubicBezTo>
                    <a:cubicBezTo>
                      <a:pt x="5812" y="5285"/>
                      <a:pt x="7227" y="4505"/>
                      <a:pt x="7252" y="2928"/>
                    </a:cubicBezTo>
                    <a:close/>
                    <a:moveTo>
                      <a:pt x="17703" y="10117"/>
                    </a:moveTo>
                    <a:cubicBezTo>
                      <a:pt x="18241" y="10117"/>
                      <a:pt x="18780" y="10117"/>
                      <a:pt x="19318" y="10149"/>
                    </a:cubicBezTo>
                    <a:cubicBezTo>
                      <a:pt x="19160" y="10687"/>
                      <a:pt x="19033" y="11257"/>
                      <a:pt x="18938" y="11795"/>
                    </a:cubicBezTo>
                    <a:cubicBezTo>
                      <a:pt x="18938" y="11764"/>
                      <a:pt x="18875" y="11764"/>
                      <a:pt x="18875" y="11732"/>
                    </a:cubicBezTo>
                    <a:cubicBezTo>
                      <a:pt x="18495" y="11162"/>
                      <a:pt x="18083" y="10655"/>
                      <a:pt x="17703" y="10117"/>
                    </a:cubicBezTo>
                    <a:close/>
                    <a:moveTo>
                      <a:pt x="6461" y="11764"/>
                    </a:moveTo>
                    <a:lnTo>
                      <a:pt x="6461" y="11764"/>
                    </a:lnTo>
                    <a:cubicBezTo>
                      <a:pt x="6271" y="12207"/>
                      <a:pt x="6112" y="12651"/>
                      <a:pt x="5890" y="13126"/>
                    </a:cubicBezTo>
                    <a:cubicBezTo>
                      <a:pt x="5795" y="12746"/>
                      <a:pt x="5637" y="12429"/>
                      <a:pt x="5510" y="12112"/>
                    </a:cubicBezTo>
                    <a:cubicBezTo>
                      <a:pt x="5542" y="12112"/>
                      <a:pt x="5574" y="12080"/>
                      <a:pt x="5574" y="12080"/>
                    </a:cubicBezTo>
                    <a:cubicBezTo>
                      <a:pt x="5859" y="11954"/>
                      <a:pt x="6176" y="11890"/>
                      <a:pt x="6461" y="11764"/>
                    </a:cubicBezTo>
                    <a:close/>
                    <a:moveTo>
                      <a:pt x="25941" y="10525"/>
                    </a:moveTo>
                    <a:cubicBezTo>
                      <a:pt x="26847" y="10525"/>
                      <a:pt x="27589" y="11350"/>
                      <a:pt x="27742" y="12175"/>
                    </a:cubicBezTo>
                    <a:cubicBezTo>
                      <a:pt x="27964" y="13126"/>
                      <a:pt x="27362" y="14139"/>
                      <a:pt x="26412" y="14456"/>
                    </a:cubicBezTo>
                    <a:cubicBezTo>
                      <a:pt x="26317" y="14424"/>
                      <a:pt x="26285" y="14392"/>
                      <a:pt x="26222" y="14392"/>
                    </a:cubicBezTo>
                    <a:cubicBezTo>
                      <a:pt x="26127" y="14392"/>
                      <a:pt x="26000" y="14424"/>
                      <a:pt x="25937" y="14519"/>
                    </a:cubicBezTo>
                    <a:lnTo>
                      <a:pt x="25905" y="14551"/>
                    </a:lnTo>
                    <a:cubicBezTo>
                      <a:pt x="25462" y="14551"/>
                      <a:pt x="25050" y="14361"/>
                      <a:pt x="24797" y="14044"/>
                    </a:cubicBezTo>
                    <a:cubicBezTo>
                      <a:pt x="24417" y="13632"/>
                      <a:pt x="24227" y="13094"/>
                      <a:pt x="24259" y="12524"/>
                    </a:cubicBezTo>
                    <a:cubicBezTo>
                      <a:pt x="24259" y="12492"/>
                      <a:pt x="24259" y="12397"/>
                      <a:pt x="24227" y="12365"/>
                    </a:cubicBezTo>
                    <a:cubicBezTo>
                      <a:pt x="24227" y="12334"/>
                      <a:pt x="24195" y="12334"/>
                      <a:pt x="24164" y="12334"/>
                    </a:cubicBezTo>
                    <a:cubicBezTo>
                      <a:pt x="24227" y="11384"/>
                      <a:pt x="24955" y="10624"/>
                      <a:pt x="25842" y="10529"/>
                    </a:cubicBezTo>
                    <a:cubicBezTo>
                      <a:pt x="25875" y="10526"/>
                      <a:pt x="25908" y="10525"/>
                      <a:pt x="25941" y="10525"/>
                    </a:cubicBezTo>
                    <a:close/>
                    <a:moveTo>
                      <a:pt x="19857" y="10212"/>
                    </a:moveTo>
                    <a:cubicBezTo>
                      <a:pt x="21345" y="10275"/>
                      <a:pt x="22802" y="10465"/>
                      <a:pt x="24227" y="10750"/>
                    </a:cubicBezTo>
                    <a:cubicBezTo>
                      <a:pt x="23720" y="11257"/>
                      <a:pt x="23467" y="12017"/>
                      <a:pt x="23625" y="12714"/>
                    </a:cubicBezTo>
                    <a:cubicBezTo>
                      <a:pt x="23657" y="12841"/>
                      <a:pt x="23752" y="12904"/>
                      <a:pt x="23879" y="12904"/>
                    </a:cubicBezTo>
                    <a:cubicBezTo>
                      <a:pt x="23752" y="13917"/>
                      <a:pt x="24512" y="14867"/>
                      <a:pt x="25494" y="15089"/>
                    </a:cubicBezTo>
                    <a:cubicBezTo>
                      <a:pt x="24544" y="15944"/>
                      <a:pt x="23435" y="16641"/>
                      <a:pt x="22295" y="17243"/>
                    </a:cubicBezTo>
                    <a:cubicBezTo>
                      <a:pt x="21472" y="15406"/>
                      <a:pt x="20268" y="13696"/>
                      <a:pt x="19350" y="12429"/>
                    </a:cubicBezTo>
                    <a:cubicBezTo>
                      <a:pt x="19540" y="11732"/>
                      <a:pt x="19762" y="10972"/>
                      <a:pt x="19857" y="10212"/>
                    </a:cubicBezTo>
                    <a:close/>
                    <a:moveTo>
                      <a:pt x="19128" y="13126"/>
                    </a:moveTo>
                    <a:cubicBezTo>
                      <a:pt x="20047" y="14392"/>
                      <a:pt x="21028" y="15944"/>
                      <a:pt x="21725" y="17433"/>
                    </a:cubicBezTo>
                    <a:cubicBezTo>
                      <a:pt x="20078" y="18193"/>
                      <a:pt x="18241" y="18731"/>
                      <a:pt x="16500" y="19143"/>
                    </a:cubicBezTo>
                    <a:cubicBezTo>
                      <a:pt x="17291" y="17781"/>
                      <a:pt x="17988" y="16356"/>
                      <a:pt x="18526" y="14867"/>
                    </a:cubicBezTo>
                    <a:cubicBezTo>
                      <a:pt x="18716" y="14297"/>
                      <a:pt x="18938" y="13696"/>
                      <a:pt x="19128" y="13126"/>
                    </a:cubicBezTo>
                    <a:close/>
                    <a:moveTo>
                      <a:pt x="4877" y="12365"/>
                    </a:moveTo>
                    <a:cubicBezTo>
                      <a:pt x="5099" y="12904"/>
                      <a:pt x="5352" y="13442"/>
                      <a:pt x="5574" y="13949"/>
                    </a:cubicBezTo>
                    <a:cubicBezTo>
                      <a:pt x="4940" y="15659"/>
                      <a:pt x="4465" y="17401"/>
                      <a:pt x="4085" y="19174"/>
                    </a:cubicBezTo>
                    <a:cubicBezTo>
                      <a:pt x="3135" y="18858"/>
                      <a:pt x="2249" y="18351"/>
                      <a:pt x="1837" y="17433"/>
                    </a:cubicBezTo>
                    <a:cubicBezTo>
                      <a:pt x="760" y="15089"/>
                      <a:pt x="2945" y="13284"/>
                      <a:pt x="4877" y="12365"/>
                    </a:cubicBezTo>
                    <a:close/>
                    <a:moveTo>
                      <a:pt x="6017" y="14741"/>
                    </a:moveTo>
                    <a:cubicBezTo>
                      <a:pt x="6967" y="16577"/>
                      <a:pt x="8171" y="18319"/>
                      <a:pt x="9501" y="19839"/>
                    </a:cubicBezTo>
                    <a:cubicBezTo>
                      <a:pt x="8867" y="19839"/>
                      <a:pt x="8234" y="19808"/>
                      <a:pt x="7632" y="19713"/>
                    </a:cubicBezTo>
                    <a:cubicBezTo>
                      <a:pt x="6809" y="19649"/>
                      <a:pt x="5732" y="19554"/>
                      <a:pt x="4750" y="19333"/>
                    </a:cubicBezTo>
                    <a:cubicBezTo>
                      <a:pt x="5067" y="17781"/>
                      <a:pt x="5510" y="16229"/>
                      <a:pt x="6017" y="14741"/>
                    </a:cubicBezTo>
                    <a:close/>
                    <a:moveTo>
                      <a:pt x="16816" y="10054"/>
                    </a:moveTo>
                    <a:cubicBezTo>
                      <a:pt x="17070" y="10339"/>
                      <a:pt x="17291" y="10655"/>
                      <a:pt x="17513" y="10940"/>
                    </a:cubicBezTo>
                    <a:cubicBezTo>
                      <a:pt x="17830" y="11384"/>
                      <a:pt x="18210" y="11890"/>
                      <a:pt x="18653" y="12492"/>
                    </a:cubicBezTo>
                    <a:cubicBezTo>
                      <a:pt x="18305" y="13949"/>
                      <a:pt x="17766" y="15342"/>
                      <a:pt x="17196" y="16641"/>
                    </a:cubicBezTo>
                    <a:cubicBezTo>
                      <a:pt x="16753" y="17559"/>
                      <a:pt x="16278" y="18446"/>
                      <a:pt x="15771" y="19301"/>
                    </a:cubicBezTo>
                    <a:cubicBezTo>
                      <a:pt x="15201" y="19396"/>
                      <a:pt x="14663" y="19491"/>
                      <a:pt x="14124" y="19554"/>
                    </a:cubicBezTo>
                    <a:cubicBezTo>
                      <a:pt x="12858" y="19776"/>
                      <a:pt x="11591" y="19839"/>
                      <a:pt x="10292" y="19839"/>
                    </a:cubicBezTo>
                    <a:cubicBezTo>
                      <a:pt x="9754" y="19174"/>
                      <a:pt x="9216" y="18573"/>
                      <a:pt x="8836" y="18034"/>
                    </a:cubicBezTo>
                    <a:cubicBezTo>
                      <a:pt x="7854" y="16704"/>
                      <a:pt x="6999" y="15342"/>
                      <a:pt x="6302" y="13854"/>
                    </a:cubicBezTo>
                    <a:cubicBezTo>
                      <a:pt x="6619" y="13062"/>
                      <a:pt x="6936" y="12239"/>
                      <a:pt x="7252" y="11479"/>
                    </a:cubicBezTo>
                    <a:cubicBezTo>
                      <a:pt x="8677" y="11067"/>
                      <a:pt x="10166" y="10750"/>
                      <a:pt x="11654" y="10497"/>
                    </a:cubicBezTo>
                    <a:cubicBezTo>
                      <a:pt x="13333" y="10212"/>
                      <a:pt x="15075" y="10117"/>
                      <a:pt x="16816" y="10054"/>
                    </a:cubicBezTo>
                    <a:close/>
                    <a:moveTo>
                      <a:pt x="15360" y="19998"/>
                    </a:moveTo>
                    <a:lnTo>
                      <a:pt x="15360" y="19998"/>
                    </a:lnTo>
                    <a:cubicBezTo>
                      <a:pt x="14726" y="20948"/>
                      <a:pt x="14029" y="21898"/>
                      <a:pt x="13301" y="22816"/>
                    </a:cubicBezTo>
                    <a:cubicBezTo>
                      <a:pt x="12383" y="22088"/>
                      <a:pt x="11559" y="21264"/>
                      <a:pt x="10863" y="20441"/>
                    </a:cubicBezTo>
                    <a:cubicBezTo>
                      <a:pt x="11559" y="20409"/>
                      <a:pt x="12224" y="20346"/>
                      <a:pt x="12921" y="20314"/>
                    </a:cubicBezTo>
                    <a:cubicBezTo>
                      <a:pt x="13713" y="20251"/>
                      <a:pt x="14536" y="20124"/>
                      <a:pt x="15360" y="19998"/>
                    </a:cubicBezTo>
                    <a:close/>
                    <a:moveTo>
                      <a:pt x="21947" y="18034"/>
                    </a:moveTo>
                    <a:cubicBezTo>
                      <a:pt x="23055" y="20568"/>
                      <a:pt x="23277" y="23070"/>
                      <a:pt x="20997" y="24463"/>
                    </a:cubicBezTo>
                    <a:cubicBezTo>
                      <a:pt x="20213" y="24961"/>
                      <a:pt x="19395" y="25175"/>
                      <a:pt x="18567" y="25175"/>
                    </a:cubicBezTo>
                    <a:cubicBezTo>
                      <a:pt x="16917" y="25175"/>
                      <a:pt x="15231" y="24324"/>
                      <a:pt x="13713" y="23165"/>
                    </a:cubicBezTo>
                    <a:cubicBezTo>
                      <a:pt x="14568" y="22151"/>
                      <a:pt x="15360" y="21043"/>
                      <a:pt x="16088" y="19871"/>
                    </a:cubicBezTo>
                    <a:cubicBezTo>
                      <a:pt x="18051" y="19491"/>
                      <a:pt x="20110" y="18889"/>
                      <a:pt x="21947" y="18034"/>
                    </a:cubicBezTo>
                    <a:close/>
                    <a:moveTo>
                      <a:pt x="4592" y="19903"/>
                    </a:moveTo>
                    <a:lnTo>
                      <a:pt x="5067" y="19998"/>
                    </a:lnTo>
                    <a:cubicBezTo>
                      <a:pt x="6651" y="20314"/>
                      <a:pt x="8329" y="20473"/>
                      <a:pt x="9976" y="20473"/>
                    </a:cubicBezTo>
                    <a:cubicBezTo>
                      <a:pt x="10736" y="21328"/>
                      <a:pt x="11749" y="22341"/>
                      <a:pt x="12921" y="23260"/>
                    </a:cubicBezTo>
                    <a:cubicBezTo>
                      <a:pt x="11718" y="24685"/>
                      <a:pt x="10324" y="26015"/>
                      <a:pt x="8836" y="27218"/>
                    </a:cubicBezTo>
                    <a:cubicBezTo>
                      <a:pt x="8709" y="26458"/>
                      <a:pt x="8361" y="25761"/>
                      <a:pt x="7759" y="25223"/>
                    </a:cubicBezTo>
                    <a:cubicBezTo>
                      <a:pt x="7201" y="24780"/>
                      <a:pt x="6481" y="24549"/>
                      <a:pt x="5762" y="24549"/>
                    </a:cubicBezTo>
                    <a:cubicBezTo>
                      <a:pt x="5095" y="24549"/>
                      <a:pt x="4429" y="24748"/>
                      <a:pt x="3895" y="25160"/>
                    </a:cubicBezTo>
                    <a:cubicBezTo>
                      <a:pt x="3990" y="23386"/>
                      <a:pt x="4275" y="21581"/>
                      <a:pt x="4592" y="19903"/>
                    </a:cubicBezTo>
                    <a:close/>
                    <a:moveTo>
                      <a:pt x="5764" y="25160"/>
                    </a:moveTo>
                    <a:cubicBezTo>
                      <a:pt x="6321" y="25160"/>
                      <a:pt x="6878" y="25324"/>
                      <a:pt x="7316" y="25666"/>
                    </a:cubicBezTo>
                    <a:cubicBezTo>
                      <a:pt x="7822" y="26015"/>
                      <a:pt x="8139" y="26648"/>
                      <a:pt x="8266" y="27345"/>
                    </a:cubicBezTo>
                    <a:cubicBezTo>
                      <a:pt x="8361" y="28042"/>
                      <a:pt x="8202" y="28738"/>
                      <a:pt x="7791" y="29277"/>
                    </a:cubicBezTo>
                    <a:cubicBezTo>
                      <a:pt x="7279" y="29931"/>
                      <a:pt x="6556" y="30216"/>
                      <a:pt x="5818" y="30216"/>
                    </a:cubicBezTo>
                    <a:cubicBezTo>
                      <a:pt x="5414" y="30216"/>
                      <a:pt x="5005" y="30130"/>
                      <a:pt x="4624" y="29973"/>
                    </a:cubicBezTo>
                    <a:cubicBezTo>
                      <a:pt x="4402" y="29910"/>
                      <a:pt x="4212" y="29783"/>
                      <a:pt x="3990" y="29625"/>
                    </a:cubicBezTo>
                    <a:cubicBezTo>
                      <a:pt x="3927" y="29593"/>
                      <a:pt x="3895" y="29562"/>
                      <a:pt x="3800" y="29562"/>
                    </a:cubicBezTo>
                    <a:cubicBezTo>
                      <a:pt x="3135" y="28548"/>
                      <a:pt x="2945" y="27028"/>
                      <a:pt x="3832" y="25983"/>
                    </a:cubicBezTo>
                    <a:cubicBezTo>
                      <a:pt x="4299" y="25444"/>
                      <a:pt x="5032" y="25160"/>
                      <a:pt x="5764" y="25160"/>
                    </a:cubicBezTo>
                    <a:close/>
                    <a:moveTo>
                      <a:pt x="4655" y="0"/>
                    </a:moveTo>
                    <a:cubicBezTo>
                      <a:pt x="4572" y="0"/>
                      <a:pt x="4487" y="5"/>
                      <a:pt x="4402" y="15"/>
                    </a:cubicBezTo>
                    <a:cubicBezTo>
                      <a:pt x="2882" y="141"/>
                      <a:pt x="1520" y="1756"/>
                      <a:pt x="1900" y="3245"/>
                    </a:cubicBezTo>
                    <a:cubicBezTo>
                      <a:pt x="1932" y="3340"/>
                      <a:pt x="1995" y="3403"/>
                      <a:pt x="2059" y="3403"/>
                    </a:cubicBezTo>
                    <a:cubicBezTo>
                      <a:pt x="2059" y="4132"/>
                      <a:pt x="2470" y="4638"/>
                      <a:pt x="2977" y="4955"/>
                    </a:cubicBezTo>
                    <a:lnTo>
                      <a:pt x="2977" y="4987"/>
                    </a:lnTo>
                    <a:cubicBezTo>
                      <a:pt x="3199" y="7362"/>
                      <a:pt x="3800" y="9705"/>
                      <a:pt x="4687" y="11922"/>
                    </a:cubicBezTo>
                    <a:cubicBezTo>
                      <a:pt x="2217" y="13062"/>
                      <a:pt x="0" y="14899"/>
                      <a:pt x="1267" y="17654"/>
                    </a:cubicBezTo>
                    <a:cubicBezTo>
                      <a:pt x="1742" y="18763"/>
                      <a:pt x="2819" y="19364"/>
                      <a:pt x="3959" y="19713"/>
                    </a:cubicBezTo>
                    <a:cubicBezTo>
                      <a:pt x="3579" y="21549"/>
                      <a:pt x="3325" y="23418"/>
                      <a:pt x="3199" y="25255"/>
                    </a:cubicBezTo>
                    <a:cubicBezTo>
                      <a:pt x="3199" y="25413"/>
                      <a:pt x="3294" y="25540"/>
                      <a:pt x="3420" y="25571"/>
                    </a:cubicBezTo>
                    <a:cubicBezTo>
                      <a:pt x="2375" y="26775"/>
                      <a:pt x="2407" y="28675"/>
                      <a:pt x="3515" y="29783"/>
                    </a:cubicBezTo>
                    <a:cubicBezTo>
                      <a:pt x="3579" y="29815"/>
                      <a:pt x="3579" y="29815"/>
                      <a:pt x="3610" y="29815"/>
                    </a:cubicBezTo>
                    <a:lnTo>
                      <a:pt x="3610" y="29910"/>
                    </a:lnTo>
                    <a:lnTo>
                      <a:pt x="3642" y="29910"/>
                    </a:lnTo>
                    <a:cubicBezTo>
                      <a:pt x="3642" y="29973"/>
                      <a:pt x="3642" y="30037"/>
                      <a:pt x="3737" y="30068"/>
                    </a:cubicBezTo>
                    <a:cubicBezTo>
                      <a:pt x="4312" y="30572"/>
                      <a:pt x="5057" y="30820"/>
                      <a:pt x="5803" y="30820"/>
                    </a:cubicBezTo>
                    <a:cubicBezTo>
                      <a:pt x="6699" y="30820"/>
                      <a:pt x="7597" y="30461"/>
                      <a:pt x="8202" y="29752"/>
                    </a:cubicBezTo>
                    <a:cubicBezTo>
                      <a:pt x="8677" y="29182"/>
                      <a:pt x="8899" y="28422"/>
                      <a:pt x="8899" y="27693"/>
                    </a:cubicBezTo>
                    <a:cubicBezTo>
                      <a:pt x="10578" y="26458"/>
                      <a:pt x="12066" y="25065"/>
                      <a:pt x="13428" y="23513"/>
                    </a:cubicBezTo>
                    <a:cubicBezTo>
                      <a:pt x="15116" y="24769"/>
                      <a:pt x="17072" y="25783"/>
                      <a:pt x="18919" y="25783"/>
                    </a:cubicBezTo>
                    <a:cubicBezTo>
                      <a:pt x="20051" y="25783"/>
                      <a:pt x="21142" y="25402"/>
                      <a:pt x="22105" y="24463"/>
                    </a:cubicBezTo>
                    <a:cubicBezTo>
                      <a:pt x="23942" y="22690"/>
                      <a:pt x="23593" y="20156"/>
                      <a:pt x="22580" y="17718"/>
                    </a:cubicBezTo>
                    <a:cubicBezTo>
                      <a:pt x="23910" y="16989"/>
                      <a:pt x="25177" y="16166"/>
                      <a:pt x="26159" y="15089"/>
                    </a:cubicBezTo>
                    <a:cubicBezTo>
                      <a:pt x="27425" y="14962"/>
                      <a:pt x="28502" y="13791"/>
                      <a:pt x="28471" y="12492"/>
                    </a:cubicBezTo>
                    <a:cubicBezTo>
                      <a:pt x="28439" y="11178"/>
                      <a:pt x="27357" y="9895"/>
                      <a:pt x="25987" y="9895"/>
                    </a:cubicBezTo>
                    <a:cubicBezTo>
                      <a:pt x="25970" y="9895"/>
                      <a:pt x="25954" y="9895"/>
                      <a:pt x="25937" y="9895"/>
                    </a:cubicBezTo>
                    <a:cubicBezTo>
                      <a:pt x="25462" y="9895"/>
                      <a:pt x="25019" y="10117"/>
                      <a:pt x="24639" y="10370"/>
                    </a:cubicBezTo>
                    <a:cubicBezTo>
                      <a:pt x="24639" y="10275"/>
                      <a:pt x="24544" y="10149"/>
                      <a:pt x="24385" y="10149"/>
                    </a:cubicBezTo>
                    <a:cubicBezTo>
                      <a:pt x="22928" y="9864"/>
                      <a:pt x="21472" y="9705"/>
                      <a:pt x="19983" y="9579"/>
                    </a:cubicBezTo>
                    <a:cubicBezTo>
                      <a:pt x="20110" y="8882"/>
                      <a:pt x="20237" y="8122"/>
                      <a:pt x="20268" y="7425"/>
                    </a:cubicBezTo>
                    <a:cubicBezTo>
                      <a:pt x="20458" y="5398"/>
                      <a:pt x="20870" y="2358"/>
                      <a:pt x="19128" y="838"/>
                    </a:cubicBezTo>
                    <a:cubicBezTo>
                      <a:pt x="18509" y="307"/>
                      <a:pt x="17779" y="94"/>
                      <a:pt x="17028" y="94"/>
                    </a:cubicBezTo>
                    <a:cubicBezTo>
                      <a:pt x="15898" y="94"/>
                      <a:pt x="14721" y="577"/>
                      <a:pt x="13808" y="1186"/>
                    </a:cubicBezTo>
                    <a:cubicBezTo>
                      <a:pt x="12763" y="1915"/>
                      <a:pt x="11844" y="2865"/>
                      <a:pt x="11021" y="3878"/>
                    </a:cubicBezTo>
                    <a:cubicBezTo>
                      <a:pt x="9912" y="3213"/>
                      <a:pt x="8677" y="2706"/>
                      <a:pt x="7379" y="2358"/>
                    </a:cubicBezTo>
                    <a:lnTo>
                      <a:pt x="7221" y="2358"/>
                    </a:lnTo>
                    <a:cubicBezTo>
                      <a:pt x="6983" y="1109"/>
                      <a:pt x="5935" y="0"/>
                      <a:pt x="465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243800" tIns="243800" rIns="243800" bIns="243800" anchor="ctr" anchorCtr="0">
                <a:noAutofit/>
              </a:bodyPr>
              <a:lstStyle/>
              <a:p>
                <a:pPr algn="l">
                  <a:buClr>
                    <a:srgbClr val="000000"/>
                  </a:buClr>
                  <a:buSzPts val="1400"/>
                </a:pPr>
                <a:endParaRPr sz="3733" b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9" name="Google Shape;2123;p1">
              <a:extLst>
                <a:ext uri="{FF2B5EF4-FFF2-40B4-BE49-F238E27FC236}">
                  <a16:creationId xmlns:a16="http://schemas.microsoft.com/office/drawing/2014/main" id="{62208C09-31E2-9051-7B24-C532379AAC99}"/>
                </a:ext>
              </a:extLst>
            </p:cNvPr>
            <p:cNvGrpSpPr/>
            <p:nvPr/>
          </p:nvGrpSpPr>
          <p:grpSpPr>
            <a:xfrm>
              <a:off x="6116139" y="4384510"/>
              <a:ext cx="117897" cy="121146"/>
              <a:chOff x="2002763" y="309661"/>
              <a:chExt cx="83901" cy="88726"/>
            </a:xfrm>
          </p:grpSpPr>
          <p:sp>
            <p:nvSpPr>
              <p:cNvPr id="180" name="Google Shape;2124;p1">
                <a:extLst>
                  <a:ext uri="{FF2B5EF4-FFF2-40B4-BE49-F238E27FC236}">
                    <a16:creationId xmlns:a16="http://schemas.microsoft.com/office/drawing/2014/main" id="{B59595FB-601C-92C6-3567-174BC269B2AF}"/>
                  </a:ext>
                </a:extLst>
              </p:cNvPr>
              <p:cNvSpPr/>
              <p:nvPr/>
            </p:nvSpPr>
            <p:spPr>
              <a:xfrm>
                <a:off x="2002763" y="309661"/>
                <a:ext cx="83901" cy="88726"/>
              </a:xfrm>
              <a:custGeom>
                <a:avLst/>
                <a:gdLst/>
                <a:ahLst/>
                <a:cxnLst/>
                <a:rect l="l" t="t" r="r" b="b"/>
                <a:pathLst>
                  <a:path w="3991" h="4220" extrusionOk="0">
                    <a:moveTo>
                      <a:pt x="1591" y="902"/>
                    </a:moveTo>
                    <a:cubicBezTo>
                      <a:pt x="1782" y="902"/>
                      <a:pt x="1976" y="959"/>
                      <a:pt x="2154" y="1084"/>
                    </a:cubicBezTo>
                    <a:cubicBezTo>
                      <a:pt x="2310" y="1162"/>
                      <a:pt x="2166" y="1369"/>
                      <a:pt x="2022" y="1369"/>
                    </a:cubicBezTo>
                    <a:cubicBezTo>
                      <a:pt x="1991" y="1369"/>
                      <a:pt x="1960" y="1360"/>
                      <a:pt x="1932" y="1337"/>
                    </a:cubicBezTo>
                    <a:cubicBezTo>
                      <a:pt x="1814" y="1262"/>
                      <a:pt x="1678" y="1227"/>
                      <a:pt x="1542" y="1227"/>
                    </a:cubicBezTo>
                    <a:cubicBezTo>
                      <a:pt x="1277" y="1227"/>
                      <a:pt x="1013" y="1361"/>
                      <a:pt x="887" y="1591"/>
                    </a:cubicBezTo>
                    <a:cubicBezTo>
                      <a:pt x="856" y="1633"/>
                      <a:pt x="817" y="1651"/>
                      <a:pt x="781" y="1651"/>
                    </a:cubicBezTo>
                    <a:cubicBezTo>
                      <a:pt x="708" y="1651"/>
                      <a:pt x="644" y="1580"/>
                      <a:pt x="666" y="1496"/>
                    </a:cubicBezTo>
                    <a:cubicBezTo>
                      <a:pt x="835" y="1135"/>
                      <a:pt x="1204" y="902"/>
                      <a:pt x="1591" y="902"/>
                    </a:cubicBezTo>
                    <a:close/>
                    <a:moveTo>
                      <a:pt x="1923" y="0"/>
                    </a:moveTo>
                    <a:cubicBezTo>
                      <a:pt x="1874" y="0"/>
                      <a:pt x="1824" y="3"/>
                      <a:pt x="1774" y="7"/>
                    </a:cubicBezTo>
                    <a:cubicBezTo>
                      <a:pt x="761" y="71"/>
                      <a:pt x="32" y="957"/>
                      <a:pt x="1" y="1939"/>
                    </a:cubicBezTo>
                    <a:cubicBezTo>
                      <a:pt x="32" y="1939"/>
                      <a:pt x="127" y="1971"/>
                      <a:pt x="127" y="2066"/>
                    </a:cubicBezTo>
                    <a:cubicBezTo>
                      <a:pt x="32" y="3143"/>
                      <a:pt x="824" y="4219"/>
                      <a:pt x="1901" y="4219"/>
                    </a:cubicBezTo>
                    <a:lnTo>
                      <a:pt x="1964" y="4124"/>
                    </a:lnTo>
                    <a:cubicBezTo>
                      <a:pt x="2018" y="4071"/>
                      <a:pt x="2077" y="4051"/>
                      <a:pt x="2134" y="4051"/>
                    </a:cubicBezTo>
                    <a:cubicBezTo>
                      <a:pt x="2213" y="4051"/>
                      <a:pt x="2289" y="4088"/>
                      <a:pt x="2344" y="4124"/>
                    </a:cubicBezTo>
                    <a:cubicBezTo>
                      <a:pt x="3357" y="3839"/>
                      <a:pt x="3991" y="2731"/>
                      <a:pt x="3801" y="1717"/>
                    </a:cubicBezTo>
                    <a:cubicBezTo>
                      <a:pt x="3620" y="845"/>
                      <a:pt x="2867" y="0"/>
                      <a:pt x="1923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243800" tIns="243800" rIns="243800" bIns="243800" anchor="ctr" anchorCtr="0">
                <a:noAutofit/>
              </a:bodyPr>
              <a:lstStyle/>
              <a:p>
                <a:pPr algn="l">
                  <a:buClr>
                    <a:srgbClr val="000000"/>
                  </a:buClr>
                  <a:buSzPts val="1400"/>
                </a:pPr>
                <a:endParaRPr sz="3733" b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1" name="Google Shape;2125;p1">
                <a:extLst>
                  <a:ext uri="{FF2B5EF4-FFF2-40B4-BE49-F238E27FC236}">
                    <a16:creationId xmlns:a16="http://schemas.microsoft.com/office/drawing/2014/main" id="{4D2F4EC3-2411-605E-CC06-E1F1D02A9333}"/>
                  </a:ext>
                </a:extLst>
              </p:cNvPr>
              <p:cNvSpPr/>
              <p:nvPr/>
            </p:nvSpPr>
            <p:spPr>
              <a:xfrm>
                <a:off x="2013422" y="326397"/>
                <a:ext cx="36621" cy="19763"/>
              </a:xfrm>
              <a:custGeom>
                <a:avLst/>
                <a:gdLst/>
                <a:ahLst/>
                <a:cxnLst/>
                <a:rect l="l" t="t" r="r" b="b"/>
                <a:pathLst>
                  <a:path w="1742" h="940" extrusionOk="0">
                    <a:moveTo>
                      <a:pt x="993" y="0"/>
                    </a:moveTo>
                    <a:cubicBezTo>
                      <a:pt x="903" y="0"/>
                      <a:pt x="813" y="11"/>
                      <a:pt x="729" y="35"/>
                    </a:cubicBezTo>
                    <a:cubicBezTo>
                      <a:pt x="412" y="130"/>
                      <a:pt x="127" y="351"/>
                      <a:pt x="0" y="636"/>
                    </a:cubicBezTo>
                    <a:cubicBezTo>
                      <a:pt x="0" y="763"/>
                      <a:pt x="64" y="858"/>
                      <a:pt x="127" y="921"/>
                    </a:cubicBezTo>
                    <a:cubicBezTo>
                      <a:pt x="159" y="932"/>
                      <a:pt x="197" y="939"/>
                      <a:pt x="236" y="939"/>
                    </a:cubicBezTo>
                    <a:cubicBezTo>
                      <a:pt x="313" y="939"/>
                      <a:pt x="391" y="911"/>
                      <a:pt x="412" y="826"/>
                    </a:cubicBezTo>
                    <a:cubicBezTo>
                      <a:pt x="475" y="668"/>
                      <a:pt x="634" y="605"/>
                      <a:pt x="792" y="573"/>
                    </a:cubicBezTo>
                    <a:cubicBezTo>
                      <a:pt x="857" y="555"/>
                      <a:pt x="919" y="547"/>
                      <a:pt x="978" y="547"/>
                    </a:cubicBezTo>
                    <a:cubicBezTo>
                      <a:pt x="1120" y="547"/>
                      <a:pt x="1241" y="592"/>
                      <a:pt x="1330" y="636"/>
                    </a:cubicBezTo>
                    <a:cubicBezTo>
                      <a:pt x="1375" y="659"/>
                      <a:pt x="1452" y="681"/>
                      <a:pt x="1515" y="681"/>
                    </a:cubicBezTo>
                    <a:cubicBezTo>
                      <a:pt x="1541" y="681"/>
                      <a:pt x="1565" y="677"/>
                      <a:pt x="1584" y="668"/>
                    </a:cubicBezTo>
                    <a:cubicBezTo>
                      <a:pt x="1679" y="636"/>
                      <a:pt x="1742" y="510"/>
                      <a:pt x="1742" y="446"/>
                    </a:cubicBezTo>
                    <a:cubicBezTo>
                      <a:pt x="1742" y="351"/>
                      <a:pt x="1710" y="288"/>
                      <a:pt x="1647" y="193"/>
                    </a:cubicBezTo>
                    <a:cubicBezTo>
                      <a:pt x="1584" y="161"/>
                      <a:pt x="1520" y="130"/>
                      <a:pt x="1425" y="66"/>
                    </a:cubicBezTo>
                    <a:cubicBezTo>
                      <a:pt x="1288" y="27"/>
                      <a:pt x="1139" y="0"/>
                      <a:pt x="993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243800" tIns="243800" rIns="243800" bIns="243800" anchor="ctr" anchorCtr="0">
                <a:noAutofit/>
              </a:bodyPr>
              <a:lstStyle/>
              <a:p>
                <a:pPr algn="l">
                  <a:buClr>
                    <a:srgbClr val="000000"/>
                  </a:buClr>
                  <a:buSzPts val="1400"/>
                </a:pPr>
                <a:endParaRPr sz="3733" b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91" name="Google Shape;2126;p1">
            <a:extLst>
              <a:ext uri="{FF2B5EF4-FFF2-40B4-BE49-F238E27FC236}">
                <a16:creationId xmlns:a16="http://schemas.microsoft.com/office/drawing/2014/main" id="{A6C47921-0DD6-0E23-5B39-97EB93C452E4}"/>
              </a:ext>
            </a:extLst>
          </p:cNvPr>
          <p:cNvGrpSpPr/>
          <p:nvPr/>
        </p:nvGrpSpPr>
        <p:grpSpPr>
          <a:xfrm rot="9788223">
            <a:off x="473950" y="951178"/>
            <a:ext cx="1974055" cy="1531112"/>
            <a:chOff x="6379825" y="650575"/>
            <a:chExt cx="634575" cy="656250"/>
          </a:xfrm>
          <a:noFill/>
        </p:grpSpPr>
        <p:sp>
          <p:nvSpPr>
            <p:cNvPr id="192" name="Google Shape;2127;p1">
              <a:extLst>
                <a:ext uri="{FF2B5EF4-FFF2-40B4-BE49-F238E27FC236}">
                  <a16:creationId xmlns:a16="http://schemas.microsoft.com/office/drawing/2014/main" id="{2D19A4AD-CF25-08C3-78D9-22C89604F7F9}"/>
                </a:ext>
              </a:extLst>
            </p:cNvPr>
            <p:cNvSpPr/>
            <p:nvPr/>
          </p:nvSpPr>
          <p:spPr>
            <a:xfrm>
              <a:off x="6379825" y="656500"/>
              <a:ext cx="634575" cy="647825"/>
            </a:xfrm>
            <a:custGeom>
              <a:avLst/>
              <a:gdLst/>
              <a:ahLst/>
              <a:cxnLst/>
              <a:rect l="l" t="t" r="r" b="b"/>
              <a:pathLst>
                <a:path w="25383" h="25913" extrusionOk="0">
                  <a:moveTo>
                    <a:pt x="4292" y="1"/>
                  </a:moveTo>
                  <a:cubicBezTo>
                    <a:pt x="4051" y="1"/>
                    <a:pt x="3825" y="91"/>
                    <a:pt x="3698" y="334"/>
                  </a:cubicBezTo>
                  <a:cubicBezTo>
                    <a:pt x="2557" y="1475"/>
                    <a:pt x="1416" y="2320"/>
                    <a:pt x="275" y="3461"/>
                  </a:cubicBezTo>
                  <a:cubicBezTo>
                    <a:pt x="275" y="3758"/>
                    <a:pt x="1" y="4328"/>
                    <a:pt x="1" y="4602"/>
                  </a:cubicBezTo>
                  <a:cubicBezTo>
                    <a:pt x="275" y="6040"/>
                    <a:pt x="571" y="7752"/>
                    <a:pt x="845" y="9167"/>
                  </a:cubicBezTo>
                  <a:cubicBezTo>
                    <a:pt x="845" y="10035"/>
                    <a:pt x="1142" y="10035"/>
                    <a:pt x="1713" y="10309"/>
                  </a:cubicBezTo>
                  <a:cubicBezTo>
                    <a:pt x="3425" y="10309"/>
                    <a:pt x="4840" y="10605"/>
                    <a:pt x="6552" y="10605"/>
                  </a:cubicBezTo>
                  <a:cubicBezTo>
                    <a:pt x="6552" y="10879"/>
                    <a:pt x="6848" y="10879"/>
                    <a:pt x="6848" y="11176"/>
                  </a:cubicBezTo>
                  <a:cubicBezTo>
                    <a:pt x="7122" y="12020"/>
                    <a:pt x="7419" y="13162"/>
                    <a:pt x="7693" y="14303"/>
                  </a:cubicBezTo>
                  <a:cubicBezTo>
                    <a:pt x="7990" y="14600"/>
                    <a:pt x="7693" y="14874"/>
                    <a:pt x="7419" y="14874"/>
                  </a:cubicBezTo>
                  <a:cubicBezTo>
                    <a:pt x="6278" y="15741"/>
                    <a:pt x="4840" y="16586"/>
                    <a:pt x="3425" y="17453"/>
                  </a:cubicBezTo>
                  <a:cubicBezTo>
                    <a:pt x="3128" y="17453"/>
                    <a:pt x="2854" y="18024"/>
                    <a:pt x="2854" y="18297"/>
                  </a:cubicBezTo>
                  <a:lnTo>
                    <a:pt x="2854" y="23159"/>
                  </a:lnTo>
                  <a:cubicBezTo>
                    <a:pt x="2854" y="23433"/>
                    <a:pt x="3128" y="23433"/>
                    <a:pt x="3128" y="23730"/>
                  </a:cubicBezTo>
                  <a:cubicBezTo>
                    <a:pt x="4566" y="24300"/>
                    <a:pt x="5981" y="24871"/>
                    <a:pt x="7122" y="25716"/>
                  </a:cubicBezTo>
                  <a:cubicBezTo>
                    <a:pt x="7486" y="25840"/>
                    <a:pt x="7797" y="25912"/>
                    <a:pt x="8098" y="25912"/>
                  </a:cubicBezTo>
                  <a:cubicBezTo>
                    <a:pt x="8516" y="25912"/>
                    <a:pt x="8914" y="25773"/>
                    <a:pt x="9405" y="25442"/>
                  </a:cubicBezTo>
                  <a:cubicBezTo>
                    <a:pt x="10546" y="24871"/>
                    <a:pt x="11984" y="24004"/>
                    <a:pt x="13125" y="23159"/>
                  </a:cubicBezTo>
                  <a:cubicBezTo>
                    <a:pt x="13399" y="23159"/>
                    <a:pt x="13696" y="22862"/>
                    <a:pt x="13696" y="22589"/>
                  </a:cubicBezTo>
                  <a:cubicBezTo>
                    <a:pt x="13696" y="21151"/>
                    <a:pt x="13399" y="20009"/>
                    <a:pt x="13399" y="18868"/>
                  </a:cubicBezTo>
                  <a:cubicBezTo>
                    <a:pt x="13399" y="18594"/>
                    <a:pt x="13399" y="18297"/>
                    <a:pt x="13970" y="18024"/>
                  </a:cubicBezTo>
                  <a:cubicBezTo>
                    <a:pt x="14540" y="17727"/>
                    <a:pt x="14837" y="17156"/>
                    <a:pt x="15408" y="16882"/>
                  </a:cubicBezTo>
                  <a:cubicBezTo>
                    <a:pt x="15682" y="16586"/>
                    <a:pt x="15978" y="16586"/>
                    <a:pt x="16252" y="16586"/>
                  </a:cubicBezTo>
                  <a:cubicBezTo>
                    <a:pt x="17690" y="17156"/>
                    <a:pt x="18832" y="17727"/>
                    <a:pt x="19973" y="18297"/>
                  </a:cubicBezTo>
                  <a:cubicBezTo>
                    <a:pt x="20216" y="18541"/>
                    <a:pt x="20459" y="18630"/>
                    <a:pt x="20680" y="18630"/>
                  </a:cubicBezTo>
                  <a:cubicBezTo>
                    <a:pt x="20976" y="18630"/>
                    <a:pt x="21231" y="18468"/>
                    <a:pt x="21388" y="18297"/>
                  </a:cubicBezTo>
                  <a:cubicBezTo>
                    <a:pt x="22529" y="17727"/>
                    <a:pt x="23671" y="16882"/>
                    <a:pt x="24812" y="16312"/>
                  </a:cubicBezTo>
                  <a:cubicBezTo>
                    <a:pt x="25109" y="16015"/>
                    <a:pt x="25383" y="15444"/>
                    <a:pt x="25383" y="15170"/>
                  </a:cubicBezTo>
                  <a:cubicBezTo>
                    <a:pt x="25383" y="13732"/>
                    <a:pt x="25383" y="12020"/>
                    <a:pt x="25109" y="10605"/>
                  </a:cubicBezTo>
                  <a:cubicBezTo>
                    <a:pt x="25109" y="10309"/>
                    <a:pt x="25109" y="10035"/>
                    <a:pt x="24812" y="10035"/>
                  </a:cubicBezTo>
                  <a:cubicBezTo>
                    <a:pt x="23397" y="9167"/>
                    <a:pt x="21959" y="8597"/>
                    <a:pt x="20544" y="7752"/>
                  </a:cubicBezTo>
                  <a:lnTo>
                    <a:pt x="19402" y="7752"/>
                  </a:lnTo>
                  <a:cubicBezTo>
                    <a:pt x="17964" y="8597"/>
                    <a:pt x="16823" y="9464"/>
                    <a:pt x="15408" y="10309"/>
                  </a:cubicBezTo>
                  <a:cubicBezTo>
                    <a:pt x="15111" y="10309"/>
                    <a:pt x="15111" y="10605"/>
                    <a:pt x="15111" y="10879"/>
                  </a:cubicBezTo>
                  <a:cubicBezTo>
                    <a:pt x="15111" y="12317"/>
                    <a:pt x="15408" y="13732"/>
                    <a:pt x="15408" y="15170"/>
                  </a:cubicBezTo>
                  <a:cubicBezTo>
                    <a:pt x="15682" y="15741"/>
                    <a:pt x="15408" y="16015"/>
                    <a:pt x="15111" y="16312"/>
                  </a:cubicBezTo>
                  <a:cubicBezTo>
                    <a:pt x="14540" y="16586"/>
                    <a:pt x="13970" y="17156"/>
                    <a:pt x="13399" y="17453"/>
                  </a:cubicBezTo>
                  <a:lnTo>
                    <a:pt x="13125" y="17453"/>
                  </a:lnTo>
                  <a:cubicBezTo>
                    <a:pt x="11687" y="16586"/>
                    <a:pt x="10272" y="15741"/>
                    <a:pt x="8834" y="14600"/>
                  </a:cubicBezTo>
                  <a:cubicBezTo>
                    <a:pt x="8560" y="14600"/>
                    <a:pt x="8264" y="14303"/>
                    <a:pt x="8264" y="14029"/>
                  </a:cubicBezTo>
                  <a:cubicBezTo>
                    <a:pt x="7990" y="13162"/>
                    <a:pt x="7990" y="12317"/>
                    <a:pt x="7693" y="11450"/>
                  </a:cubicBezTo>
                  <a:cubicBezTo>
                    <a:pt x="7693" y="11450"/>
                    <a:pt x="7693" y="10879"/>
                    <a:pt x="7990" y="10879"/>
                  </a:cubicBezTo>
                  <a:cubicBezTo>
                    <a:pt x="8560" y="9738"/>
                    <a:pt x="9405" y="8893"/>
                    <a:pt x="10272" y="8026"/>
                  </a:cubicBezTo>
                  <a:cubicBezTo>
                    <a:pt x="11117" y="7455"/>
                    <a:pt x="11117" y="6885"/>
                    <a:pt x="10843" y="6314"/>
                  </a:cubicBezTo>
                  <a:cubicBezTo>
                    <a:pt x="10843" y="4899"/>
                    <a:pt x="10546" y="3461"/>
                    <a:pt x="10272" y="2046"/>
                  </a:cubicBezTo>
                  <a:cubicBezTo>
                    <a:pt x="10272" y="1749"/>
                    <a:pt x="9975" y="1475"/>
                    <a:pt x="9975" y="1475"/>
                  </a:cubicBezTo>
                  <a:cubicBezTo>
                    <a:pt x="8264" y="1178"/>
                    <a:pt x="6848" y="608"/>
                    <a:pt x="5136" y="334"/>
                  </a:cubicBezTo>
                  <a:cubicBezTo>
                    <a:pt x="4966" y="164"/>
                    <a:pt x="4616" y="1"/>
                    <a:pt x="4292" y="1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algn="l">
                <a:buClr>
                  <a:srgbClr val="000000"/>
                </a:buClr>
                <a:buSzPts val="1400"/>
              </a:pPr>
              <a:endParaRPr sz="3733" b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2128;p1">
              <a:extLst>
                <a:ext uri="{FF2B5EF4-FFF2-40B4-BE49-F238E27FC236}">
                  <a16:creationId xmlns:a16="http://schemas.microsoft.com/office/drawing/2014/main" id="{574502AE-BFE8-662F-1612-F2D868C46F84}"/>
                </a:ext>
              </a:extLst>
            </p:cNvPr>
            <p:cNvSpPr/>
            <p:nvPr/>
          </p:nvSpPr>
          <p:spPr>
            <a:xfrm>
              <a:off x="6379825" y="650575"/>
              <a:ext cx="634575" cy="656250"/>
            </a:xfrm>
            <a:custGeom>
              <a:avLst/>
              <a:gdLst/>
              <a:ahLst/>
              <a:cxnLst/>
              <a:rect l="l" t="t" r="r" b="b"/>
              <a:pathLst>
                <a:path w="25383" h="26250" extrusionOk="0">
                  <a:moveTo>
                    <a:pt x="13399" y="17690"/>
                  </a:moveTo>
                  <a:cubicBezTo>
                    <a:pt x="13970" y="17393"/>
                    <a:pt x="14540" y="16823"/>
                    <a:pt x="15111" y="16549"/>
                  </a:cubicBezTo>
                  <a:cubicBezTo>
                    <a:pt x="15408" y="16252"/>
                    <a:pt x="15682" y="15978"/>
                    <a:pt x="15408" y="15407"/>
                  </a:cubicBezTo>
                  <a:cubicBezTo>
                    <a:pt x="15408" y="13969"/>
                    <a:pt x="15111" y="12554"/>
                    <a:pt x="15111" y="11116"/>
                  </a:cubicBezTo>
                  <a:cubicBezTo>
                    <a:pt x="15111" y="10842"/>
                    <a:pt x="15111" y="10546"/>
                    <a:pt x="15408" y="10546"/>
                  </a:cubicBezTo>
                  <a:cubicBezTo>
                    <a:pt x="16823" y="9701"/>
                    <a:pt x="17964" y="8834"/>
                    <a:pt x="19402" y="7989"/>
                  </a:cubicBezTo>
                  <a:lnTo>
                    <a:pt x="20544" y="7989"/>
                  </a:lnTo>
                  <a:cubicBezTo>
                    <a:pt x="21959" y="8834"/>
                    <a:pt x="23397" y="9404"/>
                    <a:pt x="24812" y="10272"/>
                  </a:cubicBezTo>
                  <a:cubicBezTo>
                    <a:pt x="25109" y="10272"/>
                    <a:pt x="25109" y="10546"/>
                    <a:pt x="25109" y="10842"/>
                  </a:cubicBezTo>
                  <a:cubicBezTo>
                    <a:pt x="25383" y="12257"/>
                    <a:pt x="25383" y="13969"/>
                    <a:pt x="25383" y="15407"/>
                  </a:cubicBezTo>
                  <a:cubicBezTo>
                    <a:pt x="25383" y="15681"/>
                    <a:pt x="25109" y="16252"/>
                    <a:pt x="24812" y="16549"/>
                  </a:cubicBezTo>
                  <a:cubicBezTo>
                    <a:pt x="23671" y="17119"/>
                    <a:pt x="22529" y="17964"/>
                    <a:pt x="21388" y="18534"/>
                  </a:cubicBezTo>
                  <a:cubicBezTo>
                    <a:pt x="21114" y="18831"/>
                    <a:pt x="20544" y="19105"/>
                    <a:pt x="19973" y="18534"/>
                  </a:cubicBezTo>
                  <a:cubicBezTo>
                    <a:pt x="18832" y="17964"/>
                    <a:pt x="17690" y="17393"/>
                    <a:pt x="16252" y="16823"/>
                  </a:cubicBezTo>
                  <a:cubicBezTo>
                    <a:pt x="15978" y="16823"/>
                    <a:pt x="15682" y="16823"/>
                    <a:pt x="15408" y="17119"/>
                  </a:cubicBezTo>
                  <a:cubicBezTo>
                    <a:pt x="14837" y="17393"/>
                    <a:pt x="14540" y="17964"/>
                    <a:pt x="13970" y="18261"/>
                  </a:cubicBezTo>
                  <a:cubicBezTo>
                    <a:pt x="13399" y="18534"/>
                    <a:pt x="13399" y="18831"/>
                    <a:pt x="13399" y="19105"/>
                  </a:cubicBezTo>
                  <a:cubicBezTo>
                    <a:pt x="13399" y="20246"/>
                    <a:pt x="13696" y="21388"/>
                    <a:pt x="13696" y="22826"/>
                  </a:cubicBezTo>
                  <a:cubicBezTo>
                    <a:pt x="13696" y="23099"/>
                    <a:pt x="13399" y="23396"/>
                    <a:pt x="13125" y="23396"/>
                  </a:cubicBezTo>
                  <a:cubicBezTo>
                    <a:pt x="11984" y="24241"/>
                    <a:pt x="10546" y="25108"/>
                    <a:pt x="9405" y="25679"/>
                  </a:cubicBezTo>
                  <a:cubicBezTo>
                    <a:pt x="8560" y="26249"/>
                    <a:pt x="7990" y="26249"/>
                    <a:pt x="7122" y="25953"/>
                  </a:cubicBezTo>
                  <a:cubicBezTo>
                    <a:pt x="5981" y="25108"/>
                    <a:pt x="4566" y="24537"/>
                    <a:pt x="3128" y="23967"/>
                  </a:cubicBezTo>
                  <a:cubicBezTo>
                    <a:pt x="3128" y="23670"/>
                    <a:pt x="2854" y="23670"/>
                    <a:pt x="2854" y="23396"/>
                  </a:cubicBezTo>
                  <a:lnTo>
                    <a:pt x="2854" y="18534"/>
                  </a:lnTo>
                  <a:cubicBezTo>
                    <a:pt x="2854" y="18261"/>
                    <a:pt x="3128" y="17690"/>
                    <a:pt x="3425" y="17690"/>
                  </a:cubicBezTo>
                  <a:cubicBezTo>
                    <a:pt x="4840" y="16823"/>
                    <a:pt x="6278" y="15978"/>
                    <a:pt x="7419" y="15111"/>
                  </a:cubicBezTo>
                  <a:cubicBezTo>
                    <a:pt x="7693" y="15111"/>
                    <a:pt x="7990" y="14837"/>
                    <a:pt x="7693" y="14540"/>
                  </a:cubicBezTo>
                  <a:cubicBezTo>
                    <a:pt x="7419" y="13399"/>
                    <a:pt x="7122" y="12257"/>
                    <a:pt x="6848" y="11413"/>
                  </a:cubicBezTo>
                  <a:cubicBezTo>
                    <a:pt x="6848" y="11116"/>
                    <a:pt x="6552" y="11116"/>
                    <a:pt x="6552" y="10842"/>
                  </a:cubicBezTo>
                  <a:cubicBezTo>
                    <a:pt x="4840" y="10842"/>
                    <a:pt x="3425" y="10546"/>
                    <a:pt x="1713" y="10546"/>
                  </a:cubicBezTo>
                  <a:cubicBezTo>
                    <a:pt x="1142" y="10272"/>
                    <a:pt x="845" y="10272"/>
                    <a:pt x="845" y="9404"/>
                  </a:cubicBezTo>
                  <a:cubicBezTo>
                    <a:pt x="571" y="7989"/>
                    <a:pt x="275" y="6277"/>
                    <a:pt x="1" y="4839"/>
                  </a:cubicBezTo>
                  <a:cubicBezTo>
                    <a:pt x="1" y="4565"/>
                    <a:pt x="275" y="3995"/>
                    <a:pt x="275" y="3698"/>
                  </a:cubicBezTo>
                  <a:cubicBezTo>
                    <a:pt x="1416" y="2557"/>
                    <a:pt x="2557" y="1712"/>
                    <a:pt x="3698" y="571"/>
                  </a:cubicBezTo>
                  <a:cubicBezTo>
                    <a:pt x="3995" y="0"/>
                    <a:pt x="4840" y="274"/>
                    <a:pt x="5136" y="571"/>
                  </a:cubicBezTo>
                  <a:cubicBezTo>
                    <a:pt x="6848" y="845"/>
                    <a:pt x="8264" y="1415"/>
                    <a:pt x="9975" y="1712"/>
                  </a:cubicBezTo>
                  <a:cubicBezTo>
                    <a:pt x="9975" y="1712"/>
                    <a:pt x="10272" y="1986"/>
                    <a:pt x="10272" y="2283"/>
                  </a:cubicBezTo>
                  <a:cubicBezTo>
                    <a:pt x="10546" y="3698"/>
                    <a:pt x="10843" y="5136"/>
                    <a:pt x="10843" y="6551"/>
                  </a:cubicBezTo>
                  <a:cubicBezTo>
                    <a:pt x="11117" y="7122"/>
                    <a:pt x="11117" y="7692"/>
                    <a:pt x="10272" y="8263"/>
                  </a:cubicBezTo>
                  <a:cubicBezTo>
                    <a:pt x="9405" y="9130"/>
                    <a:pt x="8560" y="9975"/>
                    <a:pt x="7990" y="11116"/>
                  </a:cubicBezTo>
                  <a:cubicBezTo>
                    <a:pt x="7693" y="11116"/>
                    <a:pt x="7693" y="11687"/>
                    <a:pt x="7693" y="11687"/>
                  </a:cubicBezTo>
                  <a:cubicBezTo>
                    <a:pt x="7990" y="12554"/>
                    <a:pt x="7990" y="13399"/>
                    <a:pt x="8264" y="14266"/>
                  </a:cubicBezTo>
                  <a:cubicBezTo>
                    <a:pt x="8264" y="14540"/>
                    <a:pt x="8560" y="14837"/>
                    <a:pt x="8834" y="14837"/>
                  </a:cubicBezTo>
                  <a:cubicBezTo>
                    <a:pt x="10272" y="15978"/>
                    <a:pt x="11687" y="16823"/>
                    <a:pt x="13125" y="17690"/>
                  </a:cubicBezTo>
                  <a:close/>
                  <a:moveTo>
                    <a:pt x="8560" y="25679"/>
                  </a:moveTo>
                  <a:cubicBezTo>
                    <a:pt x="9702" y="24811"/>
                    <a:pt x="11117" y="23967"/>
                    <a:pt x="12258" y="23099"/>
                  </a:cubicBezTo>
                  <a:cubicBezTo>
                    <a:pt x="12829" y="22826"/>
                    <a:pt x="13125" y="22529"/>
                    <a:pt x="12829" y="22255"/>
                  </a:cubicBezTo>
                  <a:lnTo>
                    <a:pt x="12829" y="18534"/>
                  </a:lnTo>
                  <a:cubicBezTo>
                    <a:pt x="12829" y="18261"/>
                    <a:pt x="12829" y="18261"/>
                    <a:pt x="12555" y="17964"/>
                  </a:cubicBezTo>
                  <a:cubicBezTo>
                    <a:pt x="11413" y="17119"/>
                    <a:pt x="9975" y="16252"/>
                    <a:pt x="8834" y="15681"/>
                  </a:cubicBezTo>
                  <a:cubicBezTo>
                    <a:pt x="8560" y="15407"/>
                    <a:pt x="8264" y="15407"/>
                    <a:pt x="7990" y="15681"/>
                  </a:cubicBezTo>
                  <a:cubicBezTo>
                    <a:pt x="6552" y="16252"/>
                    <a:pt x="5136" y="17119"/>
                    <a:pt x="3995" y="17964"/>
                  </a:cubicBezTo>
                  <a:cubicBezTo>
                    <a:pt x="3425" y="18261"/>
                    <a:pt x="3425" y="18534"/>
                    <a:pt x="3425" y="19105"/>
                  </a:cubicBezTo>
                  <a:lnTo>
                    <a:pt x="3425" y="22826"/>
                  </a:lnTo>
                  <a:cubicBezTo>
                    <a:pt x="3425" y="23396"/>
                    <a:pt x="3698" y="23396"/>
                    <a:pt x="4269" y="23670"/>
                  </a:cubicBezTo>
                  <a:cubicBezTo>
                    <a:pt x="5707" y="24241"/>
                    <a:pt x="7122" y="25108"/>
                    <a:pt x="8560" y="25679"/>
                  </a:cubicBezTo>
                  <a:close/>
                  <a:moveTo>
                    <a:pt x="1416" y="9701"/>
                  </a:moveTo>
                  <a:cubicBezTo>
                    <a:pt x="3128" y="9975"/>
                    <a:pt x="5136" y="10272"/>
                    <a:pt x="6848" y="10272"/>
                  </a:cubicBezTo>
                  <a:cubicBezTo>
                    <a:pt x="7419" y="10546"/>
                    <a:pt x="7693" y="10272"/>
                    <a:pt x="7990" y="9975"/>
                  </a:cubicBezTo>
                  <a:cubicBezTo>
                    <a:pt x="8560" y="9130"/>
                    <a:pt x="9131" y="8560"/>
                    <a:pt x="9702" y="7989"/>
                  </a:cubicBezTo>
                  <a:cubicBezTo>
                    <a:pt x="10272" y="7692"/>
                    <a:pt x="10272" y="7419"/>
                    <a:pt x="10272" y="6848"/>
                  </a:cubicBezTo>
                  <a:cubicBezTo>
                    <a:pt x="9975" y="5707"/>
                    <a:pt x="9702" y="4269"/>
                    <a:pt x="9702" y="3127"/>
                  </a:cubicBezTo>
                  <a:cubicBezTo>
                    <a:pt x="9702" y="2557"/>
                    <a:pt x="9405" y="2283"/>
                    <a:pt x="8834" y="2283"/>
                  </a:cubicBezTo>
                  <a:cubicBezTo>
                    <a:pt x="7693" y="1986"/>
                    <a:pt x="6278" y="1415"/>
                    <a:pt x="4840" y="1142"/>
                  </a:cubicBezTo>
                  <a:cubicBezTo>
                    <a:pt x="4269" y="845"/>
                    <a:pt x="3995" y="845"/>
                    <a:pt x="3425" y="1415"/>
                  </a:cubicBezTo>
                  <a:lnTo>
                    <a:pt x="845" y="3995"/>
                  </a:lnTo>
                  <a:cubicBezTo>
                    <a:pt x="571" y="4269"/>
                    <a:pt x="275" y="4839"/>
                    <a:pt x="571" y="5136"/>
                  </a:cubicBezTo>
                  <a:cubicBezTo>
                    <a:pt x="845" y="6848"/>
                    <a:pt x="1142" y="8263"/>
                    <a:pt x="1416" y="9701"/>
                  </a:cubicBezTo>
                  <a:close/>
                  <a:moveTo>
                    <a:pt x="24812" y="14540"/>
                  </a:moveTo>
                  <a:cubicBezTo>
                    <a:pt x="24812" y="13399"/>
                    <a:pt x="24812" y="12257"/>
                    <a:pt x="24538" y="11413"/>
                  </a:cubicBezTo>
                  <a:cubicBezTo>
                    <a:pt x="24538" y="11116"/>
                    <a:pt x="24241" y="10842"/>
                    <a:pt x="23967" y="10546"/>
                  </a:cubicBezTo>
                  <a:cubicBezTo>
                    <a:pt x="22826" y="9975"/>
                    <a:pt x="21685" y="9404"/>
                    <a:pt x="20247" y="8560"/>
                  </a:cubicBezTo>
                  <a:lnTo>
                    <a:pt x="19676" y="8560"/>
                  </a:lnTo>
                  <a:cubicBezTo>
                    <a:pt x="18535" y="9404"/>
                    <a:pt x="17394" y="9975"/>
                    <a:pt x="16252" y="10842"/>
                  </a:cubicBezTo>
                  <a:cubicBezTo>
                    <a:pt x="15682" y="11116"/>
                    <a:pt x="15682" y="11413"/>
                    <a:pt x="15682" y="11687"/>
                  </a:cubicBezTo>
                  <a:cubicBezTo>
                    <a:pt x="15978" y="12828"/>
                    <a:pt x="15978" y="13969"/>
                    <a:pt x="16252" y="15111"/>
                  </a:cubicBezTo>
                  <a:cubicBezTo>
                    <a:pt x="16252" y="15681"/>
                    <a:pt x="16549" y="16252"/>
                    <a:pt x="17120" y="16549"/>
                  </a:cubicBezTo>
                  <a:cubicBezTo>
                    <a:pt x="18261" y="17119"/>
                    <a:pt x="19402" y="17690"/>
                    <a:pt x="20544" y="17964"/>
                  </a:cubicBezTo>
                  <a:cubicBezTo>
                    <a:pt x="20544" y="18261"/>
                    <a:pt x="20817" y="18261"/>
                    <a:pt x="21114" y="17964"/>
                  </a:cubicBezTo>
                  <a:cubicBezTo>
                    <a:pt x="21959" y="17393"/>
                    <a:pt x="22826" y="16823"/>
                    <a:pt x="23671" y="16549"/>
                  </a:cubicBezTo>
                  <a:cubicBezTo>
                    <a:pt x="24538" y="15978"/>
                    <a:pt x="25109" y="15407"/>
                    <a:pt x="24812" y="14540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algn="l">
                <a:buClr>
                  <a:srgbClr val="000000"/>
                </a:buClr>
                <a:buSzPts val="1400"/>
              </a:pPr>
              <a:endParaRPr sz="3733" b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2129;p1">
              <a:extLst>
                <a:ext uri="{FF2B5EF4-FFF2-40B4-BE49-F238E27FC236}">
                  <a16:creationId xmlns:a16="http://schemas.microsoft.com/office/drawing/2014/main" id="{4674EA03-E11A-65EB-E2AF-5C8245C23057}"/>
                </a:ext>
              </a:extLst>
            </p:cNvPr>
            <p:cNvSpPr/>
            <p:nvPr/>
          </p:nvSpPr>
          <p:spPr>
            <a:xfrm>
              <a:off x="6579550" y="1199525"/>
              <a:ext cx="106725" cy="71350"/>
            </a:xfrm>
            <a:custGeom>
              <a:avLst/>
              <a:gdLst/>
              <a:ahLst/>
              <a:cxnLst/>
              <a:rect l="l" t="t" r="r" b="b"/>
              <a:pathLst>
                <a:path w="4269" h="2854" extrusionOk="0">
                  <a:moveTo>
                    <a:pt x="1" y="2579"/>
                  </a:moveTo>
                  <a:cubicBezTo>
                    <a:pt x="571" y="2283"/>
                    <a:pt x="1142" y="2009"/>
                    <a:pt x="1416" y="1438"/>
                  </a:cubicBezTo>
                  <a:cubicBezTo>
                    <a:pt x="2283" y="1141"/>
                    <a:pt x="2854" y="571"/>
                    <a:pt x="3424" y="297"/>
                  </a:cubicBezTo>
                  <a:cubicBezTo>
                    <a:pt x="3698" y="0"/>
                    <a:pt x="3995" y="297"/>
                    <a:pt x="4269" y="297"/>
                  </a:cubicBezTo>
                  <a:cubicBezTo>
                    <a:pt x="3995" y="297"/>
                    <a:pt x="3995" y="571"/>
                    <a:pt x="3995" y="571"/>
                  </a:cubicBezTo>
                  <a:cubicBezTo>
                    <a:pt x="2854" y="1438"/>
                    <a:pt x="1986" y="2009"/>
                    <a:pt x="1142" y="2579"/>
                  </a:cubicBezTo>
                  <a:cubicBezTo>
                    <a:pt x="845" y="2853"/>
                    <a:pt x="571" y="2853"/>
                    <a:pt x="275" y="2853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algn="l">
                <a:buClr>
                  <a:srgbClr val="000000"/>
                </a:buClr>
                <a:buSzPts val="1400"/>
              </a:pPr>
              <a:endParaRPr sz="3733" b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2130;p1">
              <a:extLst>
                <a:ext uri="{FF2B5EF4-FFF2-40B4-BE49-F238E27FC236}">
                  <a16:creationId xmlns:a16="http://schemas.microsoft.com/office/drawing/2014/main" id="{A6894B4D-F408-B104-549F-0A25C92B52E6}"/>
                </a:ext>
              </a:extLst>
            </p:cNvPr>
            <p:cNvSpPr/>
            <p:nvPr/>
          </p:nvSpPr>
          <p:spPr>
            <a:xfrm>
              <a:off x="6486550" y="1050000"/>
              <a:ext cx="99875" cy="71375"/>
            </a:xfrm>
            <a:custGeom>
              <a:avLst/>
              <a:gdLst/>
              <a:ahLst/>
              <a:cxnLst/>
              <a:rect l="l" t="t" r="r" b="b"/>
              <a:pathLst>
                <a:path w="3995" h="2855" extrusionOk="0">
                  <a:moveTo>
                    <a:pt x="0" y="2557"/>
                  </a:moveTo>
                  <a:cubicBezTo>
                    <a:pt x="1141" y="1713"/>
                    <a:pt x="2283" y="846"/>
                    <a:pt x="3721" y="1"/>
                  </a:cubicBezTo>
                  <a:cubicBezTo>
                    <a:pt x="3721" y="1"/>
                    <a:pt x="3995" y="1"/>
                    <a:pt x="3995" y="275"/>
                  </a:cubicBezTo>
                  <a:cubicBezTo>
                    <a:pt x="3995" y="275"/>
                    <a:pt x="3995" y="572"/>
                    <a:pt x="3721" y="572"/>
                  </a:cubicBezTo>
                  <a:cubicBezTo>
                    <a:pt x="2853" y="1142"/>
                    <a:pt x="2009" y="1713"/>
                    <a:pt x="867" y="2557"/>
                  </a:cubicBezTo>
                  <a:cubicBezTo>
                    <a:pt x="571" y="2557"/>
                    <a:pt x="297" y="2557"/>
                    <a:pt x="0" y="2854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algn="l">
                <a:buClr>
                  <a:srgbClr val="000000"/>
                </a:buClr>
                <a:buSzPts val="1400"/>
              </a:pPr>
              <a:endParaRPr sz="3733" b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2131;p1">
              <a:extLst>
                <a:ext uri="{FF2B5EF4-FFF2-40B4-BE49-F238E27FC236}">
                  <a16:creationId xmlns:a16="http://schemas.microsoft.com/office/drawing/2014/main" id="{BE065486-E951-6C63-E4D9-6EF153440A55}"/>
                </a:ext>
              </a:extLst>
            </p:cNvPr>
            <p:cNvSpPr/>
            <p:nvPr/>
          </p:nvSpPr>
          <p:spPr>
            <a:xfrm>
              <a:off x="6415200" y="771550"/>
              <a:ext cx="28575" cy="107300"/>
            </a:xfrm>
            <a:custGeom>
              <a:avLst/>
              <a:gdLst/>
              <a:ahLst/>
              <a:cxnLst/>
              <a:rect l="l" t="t" r="r" b="b"/>
              <a:pathLst>
                <a:path w="1143" h="4292" extrusionOk="0">
                  <a:moveTo>
                    <a:pt x="298" y="0"/>
                  </a:moveTo>
                  <a:cubicBezTo>
                    <a:pt x="572" y="1438"/>
                    <a:pt x="868" y="2580"/>
                    <a:pt x="1142" y="3721"/>
                  </a:cubicBezTo>
                  <a:cubicBezTo>
                    <a:pt x="1142" y="3995"/>
                    <a:pt x="868" y="3995"/>
                    <a:pt x="868" y="4291"/>
                  </a:cubicBezTo>
                  <a:cubicBezTo>
                    <a:pt x="572" y="4291"/>
                    <a:pt x="298" y="3995"/>
                    <a:pt x="298" y="3995"/>
                  </a:cubicBezTo>
                  <a:cubicBezTo>
                    <a:pt x="298" y="2853"/>
                    <a:pt x="1" y="1712"/>
                    <a:pt x="1" y="571"/>
                  </a:cubicBezTo>
                  <a:cubicBezTo>
                    <a:pt x="1" y="297"/>
                    <a:pt x="1" y="297"/>
                    <a:pt x="298" y="0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algn="l">
                <a:buClr>
                  <a:srgbClr val="000000"/>
                </a:buClr>
                <a:buSzPts val="1400"/>
              </a:pPr>
              <a:endParaRPr sz="3733" b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2132;p1">
              <a:extLst>
                <a:ext uri="{FF2B5EF4-FFF2-40B4-BE49-F238E27FC236}">
                  <a16:creationId xmlns:a16="http://schemas.microsoft.com/office/drawing/2014/main" id="{DEA12430-267F-9985-4B1D-46B6EC868AA4}"/>
                </a:ext>
              </a:extLst>
            </p:cNvPr>
            <p:cNvSpPr/>
            <p:nvPr/>
          </p:nvSpPr>
          <p:spPr>
            <a:xfrm>
              <a:off x="6551025" y="821750"/>
              <a:ext cx="63925" cy="71375"/>
            </a:xfrm>
            <a:custGeom>
              <a:avLst/>
              <a:gdLst/>
              <a:ahLst/>
              <a:cxnLst/>
              <a:rect l="l" t="t" r="r" b="b"/>
              <a:pathLst>
                <a:path w="2557" h="2855" extrusionOk="0">
                  <a:moveTo>
                    <a:pt x="0" y="2854"/>
                  </a:moveTo>
                  <a:cubicBezTo>
                    <a:pt x="571" y="1987"/>
                    <a:pt x="1142" y="1142"/>
                    <a:pt x="1986" y="572"/>
                  </a:cubicBezTo>
                  <a:lnTo>
                    <a:pt x="1986" y="572"/>
                  </a:lnTo>
                  <a:cubicBezTo>
                    <a:pt x="2283" y="275"/>
                    <a:pt x="2557" y="275"/>
                    <a:pt x="2557" y="1"/>
                  </a:cubicBezTo>
                  <a:lnTo>
                    <a:pt x="2557" y="845"/>
                  </a:lnTo>
                  <a:lnTo>
                    <a:pt x="845" y="2557"/>
                  </a:lnTo>
                  <a:cubicBezTo>
                    <a:pt x="571" y="2854"/>
                    <a:pt x="274" y="2854"/>
                    <a:pt x="274" y="2854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algn="l">
                <a:buClr>
                  <a:srgbClr val="000000"/>
                </a:buClr>
                <a:buSzPts val="1400"/>
              </a:pPr>
              <a:endParaRPr sz="3733" b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2133;p1">
              <a:extLst>
                <a:ext uri="{FF2B5EF4-FFF2-40B4-BE49-F238E27FC236}">
                  <a16:creationId xmlns:a16="http://schemas.microsoft.com/office/drawing/2014/main" id="{5EE4D6BB-D174-FB02-AF39-CD83B017012D}"/>
                </a:ext>
              </a:extLst>
            </p:cNvPr>
            <p:cNvSpPr/>
            <p:nvPr/>
          </p:nvSpPr>
          <p:spPr>
            <a:xfrm>
              <a:off x="6793550" y="935875"/>
              <a:ext cx="14275" cy="106750"/>
            </a:xfrm>
            <a:custGeom>
              <a:avLst/>
              <a:gdLst/>
              <a:ahLst/>
              <a:cxnLst/>
              <a:rect l="l" t="t" r="r" b="b"/>
              <a:pathLst>
                <a:path w="571" h="4270" extrusionOk="0">
                  <a:moveTo>
                    <a:pt x="571" y="1"/>
                  </a:moveTo>
                  <a:lnTo>
                    <a:pt x="571" y="3699"/>
                  </a:lnTo>
                  <a:cubicBezTo>
                    <a:pt x="571" y="3699"/>
                    <a:pt x="274" y="3995"/>
                    <a:pt x="274" y="4269"/>
                  </a:cubicBezTo>
                  <a:cubicBezTo>
                    <a:pt x="274" y="3995"/>
                    <a:pt x="0" y="3699"/>
                    <a:pt x="0" y="3699"/>
                  </a:cubicBezTo>
                  <a:lnTo>
                    <a:pt x="0" y="845"/>
                  </a:lnTo>
                  <a:cubicBezTo>
                    <a:pt x="0" y="572"/>
                    <a:pt x="0" y="275"/>
                    <a:pt x="274" y="1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algn="l">
                <a:buClr>
                  <a:srgbClr val="000000"/>
                </a:buClr>
                <a:buSzPts val="1400"/>
              </a:pPr>
              <a:endParaRPr sz="3733" b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2134;p1">
              <a:extLst>
                <a:ext uri="{FF2B5EF4-FFF2-40B4-BE49-F238E27FC236}">
                  <a16:creationId xmlns:a16="http://schemas.microsoft.com/office/drawing/2014/main" id="{0381424E-A27C-CD3F-91A4-4CD235DBA3F4}"/>
                </a:ext>
              </a:extLst>
            </p:cNvPr>
            <p:cNvSpPr/>
            <p:nvPr/>
          </p:nvSpPr>
          <p:spPr>
            <a:xfrm>
              <a:off x="6893400" y="1028325"/>
              <a:ext cx="92475" cy="57100"/>
            </a:xfrm>
            <a:custGeom>
              <a:avLst/>
              <a:gdLst/>
              <a:ahLst/>
              <a:cxnLst/>
              <a:rect l="l" t="t" r="r" b="b"/>
              <a:pathLst>
                <a:path w="3699" h="2284" extrusionOk="0">
                  <a:moveTo>
                    <a:pt x="1" y="2009"/>
                  </a:moveTo>
                  <a:cubicBezTo>
                    <a:pt x="1142" y="868"/>
                    <a:pt x="2283" y="297"/>
                    <a:pt x="3424" y="1"/>
                  </a:cubicBezTo>
                  <a:lnTo>
                    <a:pt x="3698" y="1"/>
                  </a:lnTo>
                  <a:lnTo>
                    <a:pt x="3698" y="571"/>
                  </a:lnTo>
                  <a:cubicBezTo>
                    <a:pt x="2854" y="1142"/>
                    <a:pt x="1986" y="1713"/>
                    <a:pt x="1142" y="2009"/>
                  </a:cubicBezTo>
                  <a:cubicBezTo>
                    <a:pt x="845" y="2283"/>
                    <a:pt x="571" y="2009"/>
                    <a:pt x="1" y="2009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algn="l">
                <a:buClr>
                  <a:srgbClr val="000000"/>
                </a:buClr>
                <a:buSzPts val="1400"/>
              </a:pPr>
              <a:endParaRPr sz="3733" b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0" name="Google Shape;2135;p1">
            <a:extLst>
              <a:ext uri="{FF2B5EF4-FFF2-40B4-BE49-F238E27FC236}">
                <a16:creationId xmlns:a16="http://schemas.microsoft.com/office/drawing/2014/main" id="{B6ABE8EA-5344-11D4-B4A7-C0BC630184FC}"/>
              </a:ext>
            </a:extLst>
          </p:cNvPr>
          <p:cNvGrpSpPr/>
          <p:nvPr/>
        </p:nvGrpSpPr>
        <p:grpSpPr>
          <a:xfrm rot="4591259">
            <a:off x="10214410" y="652500"/>
            <a:ext cx="385378" cy="606745"/>
            <a:chOff x="8373602" y="4288128"/>
            <a:chExt cx="265445" cy="253151"/>
          </a:xfrm>
        </p:grpSpPr>
        <p:sp>
          <p:nvSpPr>
            <p:cNvPr id="201" name="Google Shape;2136;p1">
              <a:extLst>
                <a:ext uri="{FF2B5EF4-FFF2-40B4-BE49-F238E27FC236}">
                  <a16:creationId xmlns:a16="http://schemas.microsoft.com/office/drawing/2014/main" id="{75994085-9917-3125-B1AF-C6130DF95AE9}"/>
                </a:ext>
              </a:extLst>
            </p:cNvPr>
            <p:cNvSpPr/>
            <p:nvPr/>
          </p:nvSpPr>
          <p:spPr>
            <a:xfrm>
              <a:off x="8373602" y="4288128"/>
              <a:ext cx="265445" cy="253151"/>
            </a:xfrm>
            <a:custGeom>
              <a:avLst/>
              <a:gdLst/>
              <a:ahLst/>
              <a:cxnLst/>
              <a:rect l="l" t="t" r="r" b="b"/>
              <a:pathLst>
                <a:path w="8140" h="7763" extrusionOk="0">
                  <a:moveTo>
                    <a:pt x="3677" y="692"/>
                  </a:moveTo>
                  <a:cubicBezTo>
                    <a:pt x="5453" y="692"/>
                    <a:pt x="7344" y="2300"/>
                    <a:pt x="7285" y="4480"/>
                  </a:cubicBezTo>
                  <a:cubicBezTo>
                    <a:pt x="7285" y="4607"/>
                    <a:pt x="7348" y="4670"/>
                    <a:pt x="7443" y="4765"/>
                  </a:cubicBezTo>
                  <a:cubicBezTo>
                    <a:pt x="7443" y="4765"/>
                    <a:pt x="7411" y="4765"/>
                    <a:pt x="7411" y="4797"/>
                  </a:cubicBezTo>
                  <a:cubicBezTo>
                    <a:pt x="6666" y="6133"/>
                    <a:pt x="5316" y="7157"/>
                    <a:pt x="3801" y="7157"/>
                  </a:cubicBezTo>
                  <a:cubicBezTo>
                    <a:pt x="3449" y="7157"/>
                    <a:pt x="3088" y="7101"/>
                    <a:pt x="2724" y="6982"/>
                  </a:cubicBezTo>
                  <a:cubicBezTo>
                    <a:pt x="951" y="6348"/>
                    <a:pt x="412" y="4322"/>
                    <a:pt x="1014" y="2738"/>
                  </a:cubicBezTo>
                  <a:cubicBezTo>
                    <a:pt x="1543" y="1295"/>
                    <a:pt x="2589" y="692"/>
                    <a:pt x="3677" y="692"/>
                  </a:cubicBezTo>
                  <a:close/>
                  <a:moveTo>
                    <a:pt x="3843" y="1"/>
                  </a:moveTo>
                  <a:cubicBezTo>
                    <a:pt x="2338" y="1"/>
                    <a:pt x="968" y="971"/>
                    <a:pt x="381" y="2580"/>
                  </a:cubicBezTo>
                  <a:cubicBezTo>
                    <a:pt x="254" y="2897"/>
                    <a:pt x="222" y="3182"/>
                    <a:pt x="191" y="3530"/>
                  </a:cubicBezTo>
                  <a:cubicBezTo>
                    <a:pt x="1" y="5082"/>
                    <a:pt x="634" y="6760"/>
                    <a:pt x="2249" y="7489"/>
                  </a:cubicBezTo>
                  <a:cubicBezTo>
                    <a:pt x="2693" y="7671"/>
                    <a:pt x="3200" y="7762"/>
                    <a:pt x="3724" y="7762"/>
                  </a:cubicBezTo>
                  <a:cubicBezTo>
                    <a:pt x="4472" y="7762"/>
                    <a:pt x="5252" y="7576"/>
                    <a:pt x="5923" y="7204"/>
                  </a:cubicBezTo>
                  <a:cubicBezTo>
                    <a:pt x="6873" y="6697"/>
                    <a:pt x="7506" y="5873"/>
                    <a:pt x="7633" y="4923"/>
                  </a:cubicBezTo>
                  <a:lnTo>
                    <a:pt x="7633" y="4828"/>
                  </a:lnTo>
                  <a:cubicBezTo>
                    <a:pt x="7760" y="4797"/>
                    <a:pt x="7823" y="4670"/>
                    <a:pt x="7855" y="4543"/>
                  </a:cubicBezTo>
                  <a:cubicBezTo>
                    <a:pt x="7855" y="4480"/>
                    <a:pt x="7918" y="4448"/>
                    <a:pt x="7918" y="4353"/>
                  </a:cubicBezTo>
                  <a:cubicBezTo>
                    <a:pt x="8140" y="2390"/>
                    <a:pt x="6588" y="680"/>
                    <a:pt x="4941" y="173"/>
                  </a:cubicBezTo>
                  <a:cubicBezTo>
                    <a:pt x="4573" y="57"/>
                    <a:pt x="4204" y="1"/>
                    <a:pt x="3843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algn="l">
                <a:buClr>
                  <a:srgbClr val="000000"/>
                </a:buClr>
                <a:buSzPts val="1400"/>
              </a:pPr>
              <a:endParaRPr sz="3733" b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137;p1">
              <a:extLst>
                <a:ext uri="{FF2B5EF4-FFF2-40B4-BE49-F238E27FC236}">
                  <a16:creationId xmlns:a16="http://schemas.microsoft.com/office/drawing/2014/main" id="{8C93F91A-B7BA-AF35-A009-932C7BA1AA51}"/>
                </a:ext>
              </a:extLst>
            </p:cNvPr>
            <p:cNvSpPr/>
            <p:nvPr/>
          </p:nvSpPr>
          <p:spPr>
            <a:xfrm>
              <a:off x="8520249" y="4360881"/>
              <a:ext cx="60981" cy="100211"/>
            </a:xfrm>
            <a:custGeom>
              <a:avLst/>
              <a:gdLst/>
              <a:ahLst/>
              <a:cxnLst/>
              <a:rect l="l" t="t" r="r" b="b"/>
              <a:pathLst>
                <a:path w="1870" h="3073" extrusionOk="0">
                  <a:moveTo>
                    <a:pt x="159" y="1"/>
                  </a:moveTo>
                  <a:cubicBezTo>
                    <a:pt x="32" y="64"/>
                    <a:pt x="1" y="317"/>
                    <a:pt x="191" y="381"/>
                  </a:cubicBezTo>
                  <a:cubicBezTo>
                    <a:pt x="1077" y="697"/>
                    <a:pt x="1584" y="1774"/>
                    <a:pt x="1109" y="2629"/>
                  </a:cubicBezTo>
                  <a:cubicBezTo>
                    <a:pt x="982" y="2851"/>
                    <a:pt x="1204" y="3041"/>
                    <a:pt x="1362" y="3072"/>
                  </a:cubicBezTo>
                  <a:cubicBezTo>
                    <a:pt x="1426" y="3041"/>
                    <a:pt x="1521" y="3009"/>
                    <a:pt x="1552" y="2914"/>
                  </a:cubicBezTo>
                  <a:cubicBezTo>
                    <a:pt x="1869" y="2376"/>
                    <a:pt x="1869" y="1616"/>
                    <a:pt x="1584" y="1014"/>
                  </a:cubicBezTo>
                  <a:cubicBezTo>
                    <a:pt x="1331" y="476"/>
                    <a:pt x="887" y="96"/>
                    <a:pt x="317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algn="l">
                <a:buClr>
                  <a:srgbClr val="000000"/>
                </a:buClr>
                <a:buSzPts val="1400"/>
              </a:pPr>
              <a:endParaRPr sz="3733" b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138;p1">
              <a:extLst>
                <a:ext uri="{FF2B5EF4-FFF2-40B4-BE49-F238E27FC236}">
                  <a16:creationId xmlns:a16="http://schemas.microsoft.com/office/drawing/2014/main" id="{B43EBFE6-E46E-3CEF-7863-99F572ABB069}"/>
                </a:ext>
              </a:extLst>
            </p:cNvPr>
            <p:cNvSpPr/>
            <p:nvPr/>
          </p:nvSpPr>
          <p:spPr>
            <a:xfrm>
              <a:off x="8385994" y="4309357"/>
              <a:ext cx="228270" cy="209748"/>
            </a:xfrm>
            <a:custGeom>
              <a:avLst/>
              <a:gdLst/>
              <a:ahLst/>
              <a:cxnLst/>
              <a:rect l="l" t="t" r="r" b="b"/>
              <a:pathLst>
                <a:path w="7000" h="6432" extrusionOk="0">
                  <a:moveTo>
                    <a:pt x="4434" y="1486"/>
                  </a:moveTo>
                  <a:cubicBezTo>
                    <a:pt x="5733" y="1802"/>
                    <a:pt x="6303" y="3386"/>
                    <a:pt x="5701" y="4494"/>
                  </a:cubicBezTo>
                  <a:cubicBezTo>
                    <a:pt x="5669" y="4621"/>
                    <a:pt x="5543" y="4621"/>
                    <a:pt x="5479" y="4621"/>
                  </a:cubicBezTo>
                  <a:cubicBezTo>
                    <a:pt x="5258" y="4621"/>
                    <a:pt x="5099" y="4431"/>
                    <a:pt x="5226" y="4177"/>
                  </a:cubicBezTo>
                  <a:cubicBezTo>
                    <a:pt x="5701" y="3354"/>
                    <a:pt x="5194" y="2277"/>
                    <a:pt x="4308" y="1929"/>
                  </a:cubicBezTo>
                  <a:cubicBezTo>
                    <a:pt x="4118" y="1834"/>
                    <a:pt x="4149" y="1644"/>
                    <a:pt x="4276" y="1517"/>
                  </a:cubicBezTo>
                  <a:cubicBezTo>
                    <a:pt x="4308" y="1486"/>
                    <a:pt x="4403" y="1486"/>
                    <a:pt x="4434" y="1486"/>
                  </a:cubicBezTo>
                  <a:close/>
                  <a:moveTo>
                    <a:pt x="3265" y="1"/>
                  </a:moveTo>
                  <a:cubicBezTo>
                    <a:pt x="2179" y="1"/>
                    <a:pt x="1133" y="608"/>
                    <a:pt x="602" y="2056"/>
                  </a:cubicBezTo>
                  <a:cubicBezTo>
                    <a:pt x="1" y="3639"/>
                    <a:pt x="507" y="5697"/>
                    <a:pt x="2313" y="6236"/>
                  </a:cubicBezTo>
                  <a:cubicBezTo>
                    <a:pt x="2701" y="6370"/>
                    <a:pt x="3088" y="6432"/>
                    <a:pt x="3463" y="6432"/>
                  </a:cubicBezTo>
                  <a:cubicBezTo>
                    <a:pt x="4955" y="6432"/>
                    <a:pt x="6285" y="5455"/>
                    <a:pt x="6968" y="4114"/>
                  </a:cubicBezTo>
                  <a:cubicBezTo>
                    <a:pt x="6968" y="4051"/>
                    <a:pt x="7000" y="4051"/>
                    <a:pt x="7000" y="4051"/>
                  </a:cubicBezTo>
                  <a:cubicBezTo>
                    <a:pt x="6936" y="3987"/>
                    <a:pt x="6841" y="3892"/>
                    <a:pt x="6841" y="3797"/>
                  </a:cubicBezTo>
                  <a:cubicBezTo>
                    <a:pt x="6900" y="1602"/>
                    <a:pt x="5030" y="1"/>
                    <a:pt x="326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algn="l">
                <a:buClr>
                  <a:srgbClr val="000000"/>
                </a:buClr>
                <a:buSzPts val="1400"/>
              </a:pPr>
              <a:endParaRPr sz="3733" b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4" name="Google Shape;2139;p1">
            <a:extLst>
              <a:ext uri="{FF2B5EF4-FFF2-40B4-BE49-F238E27FC236}">
                <a16:creationId xmlns:a16="http://schemas.microsoft.com/office/drawing/2014/main" id="{844DB6AE-ADDE-F9ED-8376-44E44530F4DB}"/>
              </a:ext>
            </a:extLst>
          </p:cNvPr>
          <p:cNvGrpSpPr/>
          <p:nvPr/>
        </p:nvGrpSpPr>
        <p:grpSpPr>
          <a:xfrm rot="4591513">
            <a:off x="11651079" y="565861"/>
            <a:ext cx="192666" cy="303336"/>
            <a:chOff x="8373602" y="4288128"/>
            <a:chExt cx="265445" cy="253151"/>
          </a:xfrm>
        </p:grpSpPr>
        <p:sp>
          <p:nvSpPr>
            <p:cNvPr id="205" name="Google Shape;2140;p1">
              <a:extLst>
                <a:ext uri="{FF2B5EF4-FFF2-40B4-BE49-F238E27FC236}">
                  <a16:creationId xmlns:a16="http://schemas.microsoft.com/office/drawing/2014/main" id="{0F335749-9970-575C-5B49-AB62A18C7D85}"/>
                </a:ext>
              </a:extLst>
            </p:cNvPr>
            <p:cNvSpPr/>
            <p:nvPr/>
          </p:nvSpPr>
          <p:spPr>
            <a:xfrm>
              <a:off x="8373602" y="4288128"/>
              <a:ext cx="265445" cy="253151"/>
            </a:xfrm>
            <a:custGeom>
              <a:avLst/>
              <a:gdLst/>
              <a:ahLst/>
              <a:cxnLst/>
              <a:rect l="l" t="t" r="r" b="b"/>
              <a:pathLst>
                <a:path w="8140" h="7763" extrusionOk="0">
                  <a:moveTo>
                    <a:pt x="3677" y="692"/>
                  </a:moveTo>
                  <a:cubicBezTo>
                    <a:pt x="5453" y="692"/>
                    <a:pt x="7344" y="2300"/>
                    <a:pt x="7285" y="4480"/>
                  </a:cubicBezTo>
                  <a:cubicBezTo>
                    <a:pt x="7285" y="4607"/>
                    <a:pt x="7348" y="4670"/>
                    <a:pt x="7443" y="4765"/>
                  </a:cubicBezTo>
                  <a:cubicBezTo>
                    <a:pt x="7443" y="4765"/>
                    <a:pt x="7411" y="4765"/>
                    <a:pt x="7411" y="4797"/>
                  </a:cubicBezTo>
                  <a:cubicBezTo>
                    <a:pt x="6666" y="6133"/>
                    <a:pt x="5316" y="7157"/>
                    <a:pt x="3801" y="7157"/>
                  </a:cubicBezTo>
                  <a:cubicBezTo>
                    <a:pt x="3449" y="7157"/>
                    <a:pt x="3088" y="7101"/>
                    <a:pt x="2724" y="6982"/>
                  </a:cubicBezTo>
                  <a:cubicBezTo>
                    <a:pt x="951" y="6348"/>
                    <a:pt x="412" y="4322"/>
                    <a:pt x="1014" y="2738"/>
                  </a:cubicBezTo>
                  <a:cubicBezTo>
                    <a:pt x="1543" y="1295"/>
                    <a:pt x="2589" y="692"/>
                    <a:pt x="3677" y="692"/>
                  </a:cubicBezTo>
                  <a:close/>
                  <a:moveTo>
                    <a:pt x="3843" y="1"/>
                  </a:moveTo>
                  <a:cubicBezTo>
                    <a:pt x="2338" y="1"/>
                    <a:pt x="968" y="971"/>
                    <a:pt x="381" y="2580"/>
                  </a:cubicBezTo>
                  <a:cubicBezTo>
                    <a:pt x="254" y="2897"/>
                    <a:pt x="222" y="3182"/>
                    <a:pt x="191" y="3530"/>
                  </a:cubicBezTo>
                  <a:cubicBezTo>
                    <a:pt x="1" y="5082"/>
                    <a:pt x="634" y="6760"/>
                    <a:pt x="2249" y="7489"/>
                  </a:cubicBezTo>
                  <a:cubicBezTo>
                    <a:pt x="2693" y="7671"/>
                    <a:pt x="3200" y="7762"/>
                    <a:pt x="3724" y="7762"/>
                  </a:cubicBezTo>
                  <a:cubicBezTo>
                    <a:pt x="4472" y="7762"/>
                    <a:pt x="5252" y="7576"/>
                    <a:pt x="5923" y="7204"/>
                  </a:cubicBezTo>
                  <a:cubicBezTo>
                    <a:pt x="6873" y="6697"/>
                    <a:pt x="7506" y="5873"/>
                    <a:pt x="7633" y="4923"/>
                  </a:cubicBezTo>
                  <a:lnTo>
                    <a:pt x="7633" y="4828"/>
                  </a:lnTo>
                  <a:cubicBezTo>
                    <a:pt x="7760" y="4797"/>
                    <a:pt x="7823" y="4670"/>
                    <a:pt x="7855" y="4543"/>
                  </a:cubicBezTo>
                  <a:cubicBezTo>
                    <a:pt x="7855" y="4480"/>
                    <a:pt x="7918" y="4448"/>
                    <a:pt x="7918" y="4353"/>
                  </a:cubicBezTo>
                  <a:cubicBezTo>
                    <a:pt x="8140" y="2390"/>
                    <a:pt x="6588" y="680"/>
                    <a:pt x="4941" y="173"/>
                  </a:cubicBezTo>
                  <a:cubicBezTo>
                    <a:pt x="4573" y="57"/>
                    <a:pt x="4204" y="1"/>
                    <a:pt x="3843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algn="l">
                <a:buClr>
                  <a:srgbClr val="000000"/>
                </a:buClr>
                <a:buSzPts val="1400"/>
              </a:pPr>
              <a:endParaRPr sz="3733" b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141;p1">
              <a:extLst>
                <a:ext uri="{FF2B5EF4-FFF2-40B4-BE49-F238E27FC236}">
                  <a16:creationId xmlns:a16="http://schemas.microsoft.com/office/drawing/2014/main" id="{C6D256A2-736C-34D6-4DC0-15B52B234A12}"/>
                </a:ext>
              </a:extLst>
            </p:cNvPr>
            <p:cNvSpPr/>
            <p:nvPr/>
          </p:nvSpPr>
          <p:spPr>
            <a:xfrm>
              <a:off x="8520249" y="4360881"/>
              <a:ext cx="60981" cy="100211"/>
            </a:xfrm>
            <a:custGeom>
              <a:avLst/>
              <a:gdLst/>
              <a:ahLst/>
              <a:cxnLst/>
              <a:rect l="l" t="t" r="r" b="b"/>
              <a:pathLst>
                <a:path w="1870" h="3073" extrusionOk="0">
                  <a:moveTo>
                    <a:pt x="159" y="1"/>
                  </a:moveTo>
                  <a:cubicBezTo>
                    <a:pt x="32" y="64"/>
                    <a:pt x="1" y="317"/>
                    <a:pt x="191" y="381"/>
                  </a:cubicBezTo>
                  <a:cubicBezTo>
                    <a:pt x="1077" y="697"/>
                    <a:pt x="1584" y="1774"/>
                    <a:pt x="1109" y="2629"/>
                  </a:cubicBezTo>
                  <a:cubicBezTo>
                    <a:pt x="982" y="2851"/>
                    <a:pt x="1204" y="3041"/>
                    <a:pt x="1362" y="3072"/>
                  </a:cubicBezTo>
                  <a:cubicBezTo>
                    <a:pt x="1426" y="3041"/>
                    <a:pt x="1521" y="3009"/>
                    <a:pt x="1552" y="2914"/>
                  </a:cubicBezTo>
                  <a:cubicBezTo>
                    <a:pt x="1869" y="2376"/>
                    <a:pt x="1869" y="1616"/>
                    <a:pt x="1584" y="1014"/>
                  </a:cubicBezTo>
                  <a:cubicBezTo>
                    <a:pt x="1331" y="476"/>
                    <a:pt x="887" y="96"/>
                    <a:pt x="317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algn="l">
                <a:buClr>
                  <a:srgbClr val="000000"/>
                </a:buClr>
                <a:buSzPts val="1400"/>
              </a:pPr>
              <a:endParaRPr sz="3733" b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142;p1">
              <a:extLst>
                <a:ext uri="{FF2B5EF4-FFF2-40B4-BE49-F238E27FC236}">
                  <a16:creationId xmlns:a16="http://schemas.microsoft.com/office/drawing/2014/main" id="{A2DF9DE8-95AA-00A0-F27F-1AF1BB0E356D}"/>
                </a:ext>
              </a:extLst>
            </p:cNvPr>
            <p:cNvSpPr/>
            <p:nvPr/>
          </p:nvSpPr>
          <p:spPr>
            <a:xfrm>
              <a:off x="8385994" y="4309357"/>
              <a:ext cx="228270" cy="209748"/>
            </a:xfrm>
            <a:custGeom>
              <a:avLst/>
              <a:gdLst/>
              <a:ahLst/>
              <a:cxnLst/>
              <a:rect l="l" t="t" r="r" b="b"/>
              <a:pathLst>
                <a:path w="7000" h="6432" extrusionOk="0">
                  <a:moveTo>
                    <a:pt x="4434" y="1486"/>
                  </a:moveTo>
                  <a:cubicBezTo>
                    <a:pt x="5733" y="1802"/>
                    <a:pt x="6303" y="3386"/>
                    <a:pt x="5701" y="4494"/>
                  </a:cubicBezTo>
                  <a:cubicBezTo>
                    <a:pt x="5669" y="4621"/>
                    <a:pt x="5543" y="4621"/>
                    <a:pt x="5479" y="4621"/>
                  </a:cubicBezTo>
                  <a:cubicBezTo>
                    <a:pt x="5258" y="4621"/>
                    <a:pt x="5099" y="4431"/>
                    <a:pt x="5226" y="4177"/>
                  </a:cubicBezTo>
                  <a:cubicBezTo>
                    <a:pt x="5701" y="3354"/>
                    <a:pt x="5194" y="2277"/>
                    <a:pt x="4308" y="1929"/>
                  </a:cubicBezTo>
                  <a:cubicBezTo>
                    <a:pt x="4118" y="1834"/>
                    <a:pt x="4149" y="1644"/>
                    <a:pt x="4276" y="1517"/>
                  </a:cubicBezTo>
                  <a:cubicBezTo>
                    <a:pt x="4308" y="1486"/>
                    <a:pt x="4403" y="1486"/>
                    <a:pt x="4434" y="1486"/>
                  </a:cubicBezTo>
                  <a:close/>
                  <a:moveTo>
                    <a:pt x="3265" y="1"/>
                  </a:moveTo>
                  <a:cubicBezTo>
                    <a:pt x="2179" y="1"/>
                    <a:pt x="1133" y="608"/>
                    <a:pt x="602" y="2056"/>
                  </a:cubicBezTo>
                  <a:cubicBezTo>
                    <a:pt x="1" y="3639"/>
                    <a:pt x="507" y="5697"/>
                    <a:pt x="2313" y="6236"/>
                  </a:cubicBezTo>
                  <a:cubicBezTo>
                    <a:pt x="2701" y="6370"/>
                    <a:pt x="3088" y="6432"/>
                    <a:pt x="3463" y="6432"/>
                  </a:cubicBezTo>
                  <a:cubicBezTo>
                    <a:pt x="4955" y="6432"/>
                    <a:pt x="6285" y="5455"/>
                    <a:pt x="6968" y="4114"/>
                  </a:cubicBezTo>
                  <a:cubicBezTo>
                    <a:pt x="6968" y="4051"/>
                    <a:pt x="7000" y="4051"/>
                    <a:pt x="7000" y="4051"/>
                  </a:cubicBezTo>
                  <a:cubicBezTo>
                    <a:pt x="6936" y="3987"/>
                    <a:pt x="6841" y="3892"/>
                    <a:pt x="6841" y="3797"/>
                  </a:cubicBezTo>
                  <a:cubicBezTo>
                    <a:pt x="6900" y="1602"/>
                    <a:pt x="5030" y="1"/>
                    <a:pt x="326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algn="l">
                <a:buClr>
                  <a:srgbClr val="000000"/>
                </a:buClr>
                <a:buSzPts val="1400"/>
              </a:pPr>
              <a:endParaRPr sz="3733" b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8" name="Google Shape;2143;p1">
            <a:extLst>
              <a:ext uri="{FF2B5EF4-FFF2-40B4-BE49-F238E27FC236}">
                <a16:creationId xmlns:a16="http://schemas.microsoft.com/office/drawing/2014/main" id="{BE8A8AF1-796E-48C3-E688-2ED2D940AFAA}"/>
              </a:ext>
            </a:extLst>
          </p:cNvPr>
          <p:cNvGrpSpPr/>
          <p:nvPr/>
        </p:nvGrpSpPr>
        <p:grpSpPr>
          <a:xfrm rot="2524905">
            <a:off x="10657587" y="5385607"/>
            <a:ext cx="869127" cy="782888"/>
            <a:chOff x="8373602" y="4288128"/>
            <a:chExt cx="265445" cy="253151"/>
          </a:xfrm>
        </p:grpSpPr>
        <p:sp>
          <p:nvSpPr>
            <p:cNvPr id="209" name="Google Shape;2144;p1">
              <a:extLst>
                <a:ext uri="{FF2B5EF4-FFF2-40B4-BE49-F238E27FC236}">
                  <a16:creationId xmlns:a16="http://schemas.microsoft.com/office/drawing/2014/main" id="{7E044E0E-58BD-8658-2441-3CC80C310C42}"/>
                </a:ext>
              </a:extLst>
            </p:cNvPr>
            <p:cNvSpPr/>
            <p:nvPr/>
          </p:nvSpPr>
          <p:spPr>
            <a:xfrm>
              <a:off x="8373602" y="4288128"/>
              <a:ext cx="265445" cy="253151"/>
            </a:xfrm>
            <a:custGeom>
              <a:avLst/>
              <a:gdLst/>
              <a:ahLst/>
              <a:cxnLst/>
              <a:rect l="l" t="t" r="r" b="b"/>
              <a:pathLst>
                <a:path w="8140" h="7763" extrusionOk="0">
                  <a:moveTo>
                    <a:pt x="3677" y="692"/>
                  </a:moveTo>
                  <a:cubicBezTo>
                    <a:pt x="5453" y="692"/>
                    <a:pt x="7344" y="2300"/>
                    <a:pt x="7285" y="4480"/>
                  </a:cubicBezTo>
                  <a:cubicBezTo>
                    <a:pt x="7285" y="4607"/>
                    <a:pt x="7348" y="4670"/>
                    <a:pt x="7443" y="4765"/>
                  </a:cubicBezTo>
                  <a:cubicBezTo>
                    <a:pt x="7443" y="4765"/>
                    <a:pt x="7411" y="4765"/>
                    <a:pt x="7411" y="4797"/>
                  </a:cubicBezTo>
                  <a:cubicBezTo>
                    <a:pt x="6666" y="6133"/>
                    <a:pt x="5316" y="7157"/>
                    <a:pt x="3801" y="7157"/>
                  </a:cubicBezTo>
                  <a:cubicBezTo>
                    <a:pt x="3449" y="7157"/>
                    <a:pt x="3088" y="7101"/>
                    <a:pt x="2724" y="6982"/>
                  </a:cubicBezTo>
                  <a:cubicBezTo>
                    <a:pt x="951" y="6348"/>
                    <a:pt x="412" y="4322"/>
                    <a:pt x="1014" y="2738"/>
                  </a:cubicBezTo>
                  <a:cubicBezTo>
                    <a:pt x="1543" y="1295"/>
                    <a:pt x="2589" y="692"/>
                    <a:pt x="3677" y="692"/>
                  </a:cubicBezTo>
                  <a:close/>
                  <a:moveTo>
                    <a:pt x="3843" y="1"/>
                  </a:moveTo>
                  <a:cubicBezTo>
                    <a:pt x="2338" y="1"/>
                    <a:pt x="968" y="971"/>
                    <a:pt x="381" y="2580"/>
                  </a:cubicBezTo>
                  <a:cubicBezTo>
                    <a:pt x="254" y="2897"/>
                    <a:pt x="222" y="3182"/>
                    <a:pt x="191" y="3530"/>
                  </a:cubicBezTo>
                  <a:cubicBezTo>
                    <a:pt x="1" y="5082"/>
                    <a:pt x="634" y="6760"/>
                    <a:pt x="2249" y="7489"/>
                  </a:cubicBezTo>
                  <a:cubicBezTo>
                    <a:pt x="2693" y="7671"/>
                    <a:pt x="3200" y="7762"/>
                    <a:pt x="3724" y="7762"/>
                  </a:cubicBezTo>
                  <a:cubicBezTo>
                    <a:pt x="4472" y="7762"/>
                    <a:pt x="5252" y="7576"/>
                    <a:pt x="5923" y="7204"/>
                  </a:cubicBezTo>
                  <a:cubicBezTo>
                    <a:pt x="6873" y="6697"/>
                    <a:pt x="7506" y="5873"/>
                    <a:pt x="7633" y="4923"/>
                  </a:cubicBezTo>
                  <a:lnTo>
                    <a:pt x="7633" y="4828"/>
                  </a:lnTo>
                  <a:cubicBezTo>
                    <a:pt x="7760" y="4797"/>
                    <a:pt x="7823" y="4670"/>
                    <a:pt x="7855" y="4543"/>
                  </a:cubicBezTo>
                  <a:cubicBezTo>
                    <a:pt x="7855" y="4480"/>
                    <a:pt x="7918" y="4448"/>
                    <a:pt x="7918" y="4353"/>
                  </a:cubicBezTo>
                  <a:cubicBezTo>
                    <a:pt x="8140" y="2390"/>
                    <a:pt x="6588" y="680"/>
                    <a:pt x="4941" y="173"/>
                  </a:cubicBezTo>
                  <a:cubicBezTo>
                    <a:pt x="4573" y="57"/>
                    <a:pt x="4204" y="1"/>
                    <a:pt x="3843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algn="l">
                <a:buClr>
                  <a:srgbClr val="000000"/>
                </a:buClr>
                <a:buSzPts val="1400"/>
              </a:pPr>
              <a:endParaRPr sz="3733" b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45;p1">
              <a:extLst>
                <a:ext uri="{FF2B5EF4-FFF2-40B4-BE49-F238E27FC236}">
                  <a16:creationId xmlns:a16="http://schemas.microsoft.com/office/drawing/2014/main" id="{A233BA67-509C-34DA-BF41-D918E43E3A42}"/>
                </a:ext>
              </a:extLst>
            </p:cNvPr>
            <p:cNvSpPr/>
            <p:nvPr/>
          </p:nvSpPr>
          <p:spPr>
            <a:xfrm>
              <a:off x="8520249" y="4360881"/>
              <a:ext cx="60981" cy="100211"/>
            </a:xfrm>
            <a:custGeom>
              <a:avLst/>
              <a:gdLst/>
              <a:ahLst/>
              <a:cxnLst/>
              <a:rect l="l" t="t" r="r" b="b"/>
              <a:pathLst>
                <a:path w="1870" h="3073" extrusionOk="0">
                  <a:moveTo>
                    <a:pt x="159" y="1"/>
                  </a:moveTo>
                  <a:cubicBezTo>
                    <a:pt x="32" y="64"/>
                    <a:pt x="1" y="317"/>
                    <a:pt x="191" y="381"/>
                  </a:cubicBezTo>
                  <a:cubicBezTo>
                    <a:pt x="1077" y="697"/>
                    <a:pt x="1584" y="1774"/>
                    <a:pt x="1109" y="2629"/>
                  </a:cubicBezTo>
                  <a:cubicBezTo>
                    <a:pt x="982" y="2851"/>
                    <a:pt x="1204" y="3041"/>
                    <a:pt x="1362" y="3072"/>
                  </a:cubicBezTo>
                  <a:cubicBezTo>
                    <a:pt x="1426" y="3041"/>
                    <a:pt x="1521" y="3009"/>
                    <a:pt x="1552" y="2914"/>
                  </a:cubicBezTo>
                  <a:cubicBezTo>
                    <a:pt x="1869" y="2376"/>
                    <a:pt x="1869" y="1616"/>
                    <a:pt x="1584" y="1014"/>
                  </a:cubicBezTo>
                  <a:cubicBezTo>
                    <a:pt x="1331" y="476"/>
                    <a:pt x="887" y="96"/>
                    <a:pt x="317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algn="l">
                <a:buClr>
                  <a:srgbClr val="000000"/>
                </a:buClr>
                <a:buSzPts val="1400"/>
              </a:pPr>
              <a:endParaRPr sz="3733" b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46;p1">
              <a:extLst>
                <a:ext uri="{FF2B5EF4-FFF2-40B4-BE49-F238E27FC236}">
                  <a16:creationId xmlns:a16="http://schemas.microsoft.com/office/drawing/2014/main" id="{1E798916-9482-225E-A347-35250625DEB3}"/>
                </a:ext>
              </a:extLst>
            </p:cNvPr>
            <p:cNvSpPr/>
            <p:nvPr/>
          </p:nvSpPr>
          <p:spPr>
            <a:xfrm>
              <a:off x="8385994" y="4309357"/>
              <a:ext cx="228270" cy="209748"/>
            </a:xfrm>
            <a:custGeom>
              <a:avLst/>
              <a:gdLst/>
              <a:ahLst/>
              <a:cxnLst/>
              <a:rect l="l" t="t" r="r" b="b"/>
              <a:pathLst>
                <a:path w="7000" h="6432" extrusionOk="0">
                  <a:moveTo>
                    <a:pt x="4434" y="1486"/>
                  </a:moveTo>
                  <a:cubicBezTo>
                    <a:pt x="5733" y="1802"/>
                    <a:pt x="6303" y="3386"/>
                    <a:pt x="5701" y="4494"/>
                  </a:cubicBezTo>
                  <a:cubicBezTo>
                    <a:pt x="5669" y="4621"/>
                    <a:pt x="5543" y="4621"/>
                    <a:pt x="5479" y="4621"/>
                  </a:cubicBezTo>
                  <a:cubicBezTo>
                    <a:pt x="5258" y="4621"/>
                    <a:pt x="5099" y="4431"/>
                    <a:pt x="5226" y="4177"/>
                  </a:cubicBezTo>
                  <a:cubicBezTo>
                    <a:pt x="5701" y="3354"/>
                    <a:pt x="5194" y="2277"/>
                    <a:pt x="4308" y="1929"/>
                  </a:cubicBezTo>
                  <a:cubicBezTo>
                    <a:pt x="4118" y="1834"/>
                    <a:pt x="4149" y="1644"/>
                    <a:pt x="4276" y="1517"/>
                  </a:cubicBezTo>
                  <a:cubicBezTo>
                    <a:pt x="4308" y="1486"/>
                    <a:pt x="4403" y="1486"/>
                    <a:pt x="4434" y="1486"/>
                  </a:cubicBezTo>
                  <a:close/>
                  <a:moveTo>
                    <a:pt x="3265" y="1"/>
                  </a:moveTo>
                  <a:cubicBezTo>
                    <a:pt x="2179" y="1"/>
                    <a:pt x="1133" y="608"/>
                    <a:pt x="602" y="2056"/>
                  </a:cubicBezTo>
                  <a:cubicBezTo>
                    <a:pt x="1" y="3639"/>
                    <a:pt x="507" y="5697"/>
                    <a:pt x="2313" y="6236"/>
                  </a:cubicBezTo>
                  <a:cubicBezTo>
                    <a:pt x="2701" y="6370"/>
                    <a:pt x="3088" y="6432"/>
                    <a:pt x="3463" y="6432"/>
                  </a:cubicBezTo>
                  <a:cubicBezTo>
                    <a:pt x="4955" y="6432"/>
                    <a:pt x="6285" y="5455"/>
                    <a:pt x="6968" y="4114"/>
                  </a:cubicBezTo>
                  <a:cubicBezTo>
                    <a:pt x="6968" y="4051"/>
                    <a:pt x="7000" y="4051"/>
                    <a:pt x="7000" y="4051"/>
                  </a:cubicBezTo>
                  <a:cubicBezTo>
                    <a:pt x="6936" y="3987"/>
                    <a:pt x="6841" y="3892"/>
                    <a:pt x="6841" y="3797"/>
                  </a:cubicBezTo>
                  <a:cubicBezTo>
                    <a:pt x="6900" y="1602"/>
                    <a:pt x="5030" y="1"/>
                    <a:pt x="326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algn="l">
                <a:buClr>
                  <a:srgbClr val="000000"/>
                </a:buClr>
                <a:buSzPts val="1400"/>
              </a:pPr>
              <a:endParaRPr sz="3733" b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2" name="Google Shape;2147;p1">
            <a:extLst>
              <a:ext uri="{FF2B5EF4-FFF2-40B4-BE49-F238E27FC236}">
                <a16:creationId xmlns:a16="http://schemas.microsoft.com/office/drawing/2014/main" id="{39B3E33F-D2EE-F347-3DD4-E58C394FD66C}"/>
              </a:ext>
            </a:extLst>
          </p:cNvPr>
          <p:cNvGrpSpPr/>
          <p:nvPr/>
        </p:nvGrpSpPr>
        <p:grpSpPr>
          <a:xfrm rot="2524395">
            <a:off x="406109" y="5611272"/>
            <a:ext cx="471847" cy="337496"/>
            <a:chOff x="8373602" y="4288128"/>
            <a:chExt cx="265445" cy="253151"/>
          </a:xfrm>
        </p:grpSpPr>
        <p:sp>
          <p:nvSpPr>
            <p:cNvPr id="213" name="Google Shape;2148;p1">
              <a:extLst>
                <a:ext uri="{FF2B5EF4-FFF2-40B4-BE49-F238E27FC236}">
                  <a16:creationId xmlns:a16="http://schemas.microsoft.com/office/drawing/2014/main" id="{8FBF103A-F31D-D576-396B-BAC827277266}"/>
                </a:ext>
              </a:extLst>
            </p:cNvPr>
            <p:cNvSpPr/>
            <p:nvPr/>
          </p:nvSpPr>
          <p:spPr>
            <a:xfrm>
              <a:off x="8373602" y="4288128"/>
              <a:ext cx="265445" cy="253151"/>
            </a:xfrm>
            <a:custGeom>
              <a:avLst/>
              <a:gdLst/>
              <a:ahLst/>
              <a:cxnLst/>
              <a:rect l="l" t="t" r="r" b="b"/>
              <a:pathLst>
                <a:path w="8140" h="7763" extrusionOk="0">
                  <a:moveTo>
                    <a:pt x="3677" y="692"/>
                  </a:moveTo>
                  <a:cubicBezTo>
                    <a:pt x="5453" y="692"/>
                    <a:pt x="7344" y="2300"/>
                    <a:pt x="7285" y="4480"/>
                  </a:cubicBezTo>
                  <a:cubicBezTo>
                    <a:pt x="7285" y="4607"/>
                    <a:pt x="7348" y="4670"/>
                    <a:pt x="7443" y="4765"/>
                  </a:cubicBezTo>
                  <a:cubicBezTo>
                    <a:pt x="7443" y="4765"/>
                    <a:pt x="7411" y="4765"/>
                    <a:pt x="7411" y="4797"/>
                  </a:cubicBezTo>
                  <a:cubicBezTo>
                    <a:pt x="6666" y="6133"/>
                    <a:pt x="5316" y="7157"/>
                    <a:pt x="3801" y="7157"/>
                  </a:cubicBezTo>
                  <a:cubicBezTo>
                    <a:pt x="3449" y="7157"/>
                    <a:pt x="3088" y="7101"/>
                    <a:pt x="2724" y="6982"/>
                  </a:cubicBezTo>
                  <a:cubicBezTo>
                    <a:pt x="951" y="6348"/>
                    <a:pt x="412" y="4322"/>
                    <a:pt x="1014" y="2738"/>
                  </a:cubicBezTo>
                  <a:cubicBezTo>
                    <a:pt x="1543" y="1295"/>
                    <a:pt x="2589" y="692"/>
                    <a:pt x="3677" y="692"/>
                  </a:cubicBezTo>
                  <a:close/>
                  <a:moveTo>
                    <a:pt x="3843" y="1"/>
                  </a:moveTo>
                  <a:cubicBezTo>
                    <a:pt x="2338" y="1"/>
                    <a:pt x="968" y="971"/>
                    <a:pt x="381" y="2580"/>
                  </a:cubicBezTo>
                  <a:cubicBezTo>
                    <a:pt x="254" y="2897"/>
                    <a:pt x="222" y="3182"/>
                    <a:pt x="191" y="3530"/>
                  </a:cubicBezTo>
                  <a:cubicBezTo>
                    <a:pt x="1" y="5082"/>
                    <a:pt x="634" y="6760"/>
                    <a:pt x="2249" y="7489"/>
                  </a:cubicBezTo>
                  <a:cubicBezTo>
                    <a:pt x="2693" y="7671"/>
                    <a:pt x="3200" y="7762"/>
                    <a:pt x="3724" y="7762"/>
                  </a:cubicBezTo>
                  <a:cubicBezTo>
                    <a:pt x="4472" y="7762"/>
                    <a:pt x="5252" y="7576"/>
                    <a:pt x="5923" y="7204"/>
                  </a:cubicBezTo>
                  <a:cubicBezTo>
                    <a:pt x="6873" y="6697"/>
                    <a:pt x="7506" y="5873"/>
                    <a:pt x="7633" y="4923"/>
                  </a:cubicBezTo>
                  <a:lnTo>
                    <a:pt x="7633" y="4828"/>
                  </a:lnTo>
                  <a:cubicBezTo>
                    <a:pt x="7760" y="4797"/>
                    <a:pt x="7823" y="4670"/>
                    <a:pt x="7855" y="4543"/>
                  </a:cubicBezTo>
                  <a:cubicBezTo>
                    <a:pt x="7855" y="4480"/>
                    <a:pt x="7918" y="4448"/>
                    <a:pt x="7918" y="4353"/>
                  </a:cubicBezTo>
                  <a:cubicBezTo>
                    <a:pt x="8140" y="2390"/>
                    <a:pt x="6588" y="680"/>
                    <a:pt x="4941" y="173"/>
                  </a:cubicBezTo>
                  <a:cubicBezTo>
                    <a:pt x="4573" y="57"/>
                    <a:pt x="4204" y="1"/>
                    <a:pt x="3843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algn="l">
                <a:buClr>
                  <a:srgbClr val="000000"/>
                </a:buClr>
                <a:buSzPts val="1400"/>
              </a:pPr>
              <a:endParaRPr sz="3733" b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9;p1">
              <a:extLst>
                <a:ext uri="{FF2B5EF4-FFF2-40B4-BE49-F238E27FC236}">
                  <a16:creationId xmlns:a16="http://schemas.microsoft.com/office/drawing/2014/main" id="{7C183BDA-8034-193A-0600-F13AA5CD25AF}"/>
                </a:ext>
              </a:extLst>
            </p:cNvPr>
            <p:cNvSpPr/>
            <p:nvPr/>
          </p:nvSpPr>
          <p:spPr>
            <a:xfrm>
              <a:off x="8520249" y="4360881"/>
              <a:ext cx="60981" cy="100211"/>
            </a:xfrm>
            <a:custGeom>
              <a:avLst/>
              <a:gdLst/>
              <a:ahLst/>
              <a:cxnLst/>
              <a:rect l="l" t="t" r="r" b="b"/>
              <a:pathLst>
                <a:path w="1870" h="3073" extrusionOk="0">
                  <a:moveTo>
                    <a:pt x="159" y="1"/>
                  </a:moveTo>
                  <a:cubicBezTo>
                    <a:pt x="32" y="64"/>
                    <a:pt x="1" y="317"/>
                    <a:pt x="191" y="381"/>
                  </a:cubicBezTo>
                  <a:cubicBezTo>
                    <a:pt x="1077" y="697"/>
                    <a:pt x="1584" y="1774"/>
                    <a:pt x="1109" y="2629"/>
                  </a:cubicBezTo>
                  <a:cubicBezTo>
                    <a:pt x="982" y="2851"/>
                    <a:pt x="1204" y="3041"/>
                    <a:pt x="1362" y="3072"/>
                  </a:cubicBezTo>
                  <a:cubicBezTo>
                    <a:pt x="1426" y="3041"/>
                    <a:pt x="1521" y="3009"/>
                    <a:pt x="1552" y="2914"/>
                  </a:cubicBezTo>
                  <a:cubicBezTo>
                    <a:pt x="1869" y="2376"/>
                    <a:pt x="1869" y="1616"/>
                    <a:pt x="1584" y="1014"/>
                  </a:cubicBezTo>
                  <a:cubicBezTo>
                    <a:pt x="1331" y="476"/>
                    <a:pt x="887" y="96"/>
                    <a:pt x="317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algn="l">
                <a:buClr>
                  <a:srgbClr val="000000"/>
                </a:buClr>
                <a:buSzPts val="1400"/>
              </a:pPr>
              <a:endParaRPr sz="3733" b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0;p1">
              <a:extLst>
                <a:ext uri="{FF2B5EF4-FFF2-40B4-BE49-F238E27FC236}">
                  <a16:creationId xmlns:a16="http://schemas.microsoft.com/office/drawing/2014/main" id="{A3590577-6A59-1C98-9E98-1737CCA0E228}"/>
                </a:ext>
              </a:extLst>
            </p:cNvPr>
            <p:cNvSpPr/>
            <p:nvPr/>
          </p:nvSpPr>
          <p:spPr>
            <a:xfrm>
              <a:off x="8385994" y="4309357"/>
              <a:ext cx="228270" cy="209748"/>
            </a:xfrm>
            <a:custGeom>
              <a:avLst/>
              <a:gdLst/>
              <a:ahLst/>
              <a:cxnLst/>
              <a:rect l="l" t="t" r="r" b="b"/>
              <a:pathLst>
                <a:path w="7000" h="6432" extrusionOk="0">
                  <a:moveTo>
                    <a:pt x="4434" y="1486"/>
                  </a:moveTo>
                  <a:cubicBezTo>
                    <a:pt x="5733" y="1802"/>
                    <a:pt x="6303" y="3386"/>
                    <a:pt x="5701" y="4494"/>
                  </a:cubicBezTo>
                  <a:cubicBezTo>
                    <a:pt x="5669" y="4621"/>
                    <a:pt x="5543" y="4621"/>
                    <a:pt x="5479" y="4621"/>
                  </a:cubicBezTo>
                  <a:cubicBezTo>
                    <a:pt x="5258" y="4621"/>
                    <a:pt x="5099" y="4431"/>
                    <a:pt x="5226" y="4177"/>
                  </a:cubicBezTo>
                  <a:cubicBezTo>
                    <a:pt x="5701" y="3354"/>
                    <a:pt x="5194" y="2277"/>
                    <a:pt x="4308" y="1929"/>
                  </a:cubicBezTo>
                  <a:cubicBezTo>
                    <a:pt x="4118" y="1834"/>
                    <a:pt x="4149" y="1644"/>
                    <a:pt x="4276" y="1517"/>
                  </a:cubicBezTo>
                  <a:cubicBezTo>
                    <a:pt x="4308" y="1486"/>
                    <a:pt x="4403" y="1486"/>
                    <a:pt x="4434" y="1486"/>
                  </a:cubicBezTo>
                  <a:close/>
                  <a:moveTo>
                    <a:pt x="3265" y="1"/>
                  </a:moveTo>
                  <a:cubicBezTo>
                    <a:pt x="2179" y="1"/>
                    <a:pt x="1133" y="608"/>
                    <a:pt x="602" y="2056"/>
                  </a:cubicBezTo>
                  <a:cubicBezTo>
                    <a:pt x="1" y="3639"/>
                    <a:pt x="507" y="5697"/>
                    <a:pt x="2313" y="6236"/>
                  </a:cubicBezTo>
                  <a:cubicBezTo>
                    <a:pt x="2701" y="6370"/>
                    <a:pt x="3088" y="6432"/>
                    <a:pt x="3463" y="6432"/>
                  </a:cubicBezTo>
                  <a:cubicBezTo>
                    <a:pt x="4955" y="6432"/>
                    <a:pt x="6285" y="5455"/>
                    <a:pt x="6968" y="4114"/>
                  </a:cubicBezTo>
                  <a:cubicBezTo>
                    <a:pt x="6968" y="4051"/>
                    <a:pt x="7000" y="4051"/>
                    <a:pt x="7000" y="4051"/>
                  </a:cubicBezTo>
                  <a:cubicBezTo>
                    <a:pt x="6936" y="3987"/>
                    <a:pt x="6841" y="3892"/>
                    <a:pt x="6841" y="3797"/>
                  </a:cubicBezTo>
                  <a:cubicBezTo>
                    <a:pt x="6900" y="1602"/>
                    <a:pt x="5030" y="1"/>
                    <a:pt x="326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algn="l">
                <a:buClr>
                  <a:srgbClr val="000000"/>
                </a:buClr>
                <a:buSzPts val="1400"/>
              </a:pPr>
              <a:endParaRPr sz="3733" b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6" name="Google Shape;2151;p1">
            <a:extLst>
              <a:ext uri="{FF2B5EF4-FFF2-40B4-BE49-F238E27FC236}">
                <a16:creationId xmlns:a16="http://schemas.microsoft.com/office/drawing/2014/main" id="{04E86AE3-3114-4BA8-BDCC-22D6374A7CEE}"/>
              </a:ext>
            </a:extLst>
          </p:cNvPr>
          <p:cNvGrpSpPr/>
          <p:nvPr/>
        </p:nvGrpSpPr>
        <p:grpSpPr>
          <a:xfrm rot="4591513">
            <a:off x="10643475" y="1840827"/>
            <a:ext cx="192666" cy="303336"/>
            <a:chOff x="8373602" y="4288128"/>
            <a:chExt cx="265445" cy="253151"/>
          </a:xfrm>
        </p:grpSpPr>
        <p:sp>
          <p:nvSpPr>
            <p:cNvPr id="217" name="Google Shape;2152;p1">
              <a:extLst>
                <a:ext uri="{FF2B5EF4-FFF2-40B4-BE49-F238E27FC236}">
                  <a16:creationId xmlns:a16="http://schemas.microsoft.com/office/drawing/2014/main" id="{FD13981E-63EC-2CBC-6136-AE15CD787B49}"/>
                </a:ext>
              </a:extLst>
            </p:cNvPr>
            <p:cNvSpPr/>
            <p:nvPr/>
          </p:nvSpPr>
          <p:spPr>
            <a:xfrm>
              <a:off x="8373602" y="4288128"/>
              <a:ext cx="265445" cy="253151"/>
            </a:xfrm>
            <a:custGeom>
              <a:avLst/>
              <a:gdLst/>
              <a:ahLst/>
              <a:cxnLst/>
              <a:rect l="l" t="t" r="r" b="b"/>
              <a:pathLst>
                <a:path w="8140" h="7763" extrusionOk="0">
                  <a:moveTo>
                    <a:pt x="3677" y="692"/>
                  </a:moveTo>
                  <a:cubicBezTo>
                    <a:pt x="5453" y="692"/>
                    <a:pt x="7344" y="2300"/>
                    <a:pt x="7285" y="4480"/>
                  </a:cubicBezTo>
                  <a:cubicBezTo>
                    <a:pt x="7285" y="4607"/>
                    <a:pt x="7348" y="4670"/>
                    <a:pt x="7443" y="4765"/>
                  </a:cubicBezTo>
                  <a:cubicBezTo>
                    <a:pt x="7443" y="4765"/>
                    <a:pt x="7411" y="4765"/>
                    <a:pt x="7411" y="4797"/>
                  </a:cubicBezTo>
                  <a:cubicBezTo>
                    <a:pt x="6666" y="6133"/>
                    <a:pt x="5316" y="7157"/>
                    <a:pt x="3801" y="7157"/>
                  </a:cubicBezTo>
                  <a:cubicBezTo>
                    <a:pt x="3449" y="7157"/>
                    <a:pt x="3088" y="7101"/>
                    <a:pt x="2724" y="6982"/>
                  </a:cubicBezTo>
                  <a:cubicBezTo>
                    <a:pt x="951" y="6348"/>
                    <a:pt x="412" y="4322"/>
                    <a:pt x="1014" y="2738"/>
                  </a:cubicBezTo>
                  <a:cubicBezTo>
                    <a:pt x="1543" y="1295"/>
                    <a:pt x="2589" y="692"/>
                    <a:pt x="3677" y="692"/>
                  </a:cubicBezTo>
                  <a:close/>
                  <a:moveTo>
                    <a:pt x="3843" y="1"/>
                  </a:moveTo>
                  <a:cubicBezTo>
                    <a:pt x="2338" y="1"/>
                    <a:pt x="968" y="971"/>
                    <a:pt x="381" y="2580"/>
                  </a:cubicBezTo>
                  <a:cubicBezTo>
                    <a:pt x="254" y="2897"/>
                    <a:pt x="222" y="3182"/>
                    <a:pt x="191" y="3530"/>
                  </a:cubicBezTo>
                  <a:cubicBezTo>
                    <a:pt x="1" y="5082"/>
                    <a:pt x="634" y="6760"/>
                    <a:pt x="2249" y="7489"/>
                  </a:cubicBezTo>
                  <a:cubicBezTo>
                    <a:pt x="2693" y="7671"/>
                    <a:pt x="3200" y="7762"/>
                    <a:pt x="3724" y="7762"/>
                  </a:cubicBezTo>
                  <a:cubicBezTo>
                    <a:pt x="4472" y="7762"/>
                    <a:pt x="5252" y="7576"/>
                    <a:pt x="5923" y="7204"/>
                  </a:cubicBezTo>
                  <a:cubicBezTo>
                    <a:pt x="6873" y="6697"/>
                    <a:pt x="7506" y="5873"/>
                    <a:pt x="7633" y="4923"/>
                  </a:cubicBezTo>
                  <a:lnTo>
                    <a:pt x="7633" y="4828"/>
                  </a:lnTo>
                  <a:cubicBezTo>
                    <a:pt x="7760" y="4797"/>
                    <a:pt x="7823" y="4670"/>
                    <a:pt x="7855" y="4543"/>
                  </a:cubicBezTo>
                  <a:cubicBezTo>
                    <a:pt x="7855" y="4480"/>
                    <a:pt x="7918" y="4448"/>
                    <a:pt x="7918" y="4353"/>
                  </a:cubicBezTo>
                  <a:cubicBezTo>
                    <a:pt x="8140" y="2390"/>
                    <a:pt x="6588" y="680"/>
                    <a:pt x="4941" y="173"/>
                  </a:cubicBezTo>
                  <a:cubicBezTo>
                    <a:pt x="4573" y="57"/>
                    <a:pt x="4204" y="1"/>
                    <a:pt x="3843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algn="l">
                <a:buClr>
                  <a:srgbClr val="000000"/>
                </a:buClr>
                <a:buSzPts val="1400"/>
              </a:pPr>
              <a:endParaRPr sz="3733" b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53;p1">
              <a:extLst>
                <a:ext uri="{FF2B5EF4-FFF2-40B4-BE49-F238E27FC236}">
                  <a16:creationId xmlns:a16="http://schemas.microsoft.com/office/drawing/2014/main" id="{CF9DC989-5F78-EA3B-7F31-103B8AF9EC80}"/>
                </a:ext>
              </a:extLst>
            </p:cNvPr>
            <p:cNvSpPr/>
            <p:nvPr/>
          </p:nvSpPr>
          <p:spPr>
            <a:xfrm>
              <a:off x="8520249" y="4360881"/>
              <a:ext cx="60981" cy="100211"/>
            </a:xfrm>
            <a:custGeom>
              <a:avLst/>
              <a:gdLst/>
              <a:ahLst/>
              <a:cxnLst/>
              <a:rect l="l" t="t" r="r" b="b"/>
              <a:pathLst>
                <a:path w="1870" h="3073" extrusionOk="0">
                  <a:moveTo>
                    <a:pt x="159" y="1"/>
                  </a:moveTo>
                  <a:cubicBezTo>
                    <a:pt x="32" y="64"/>
                    <a:pt x="1" y="317"/>
                    <a:pt x="191" y="381"/>
                  </a:cubicBezTo>
                  <a:cubicBezTo>
                    <a:pt x="1077" y="697"/>
                    <a:pt x="1584" y="1774"/>
                    <a:pt x="1109" y="2629"/>
                  </a:cubicBezTo>
                  <a:cubicBezTo>
                    <a:pt x="982" y="2851"/>
                    <a:pt x="1204" y="3041"/>
                    <a:pt x="1362" y="3072"/>
                  </a:cubicBezTo>
                  <a:cubicBezTo>
                    <a:pt x="1426" y="3041"/>
                    <a:pt x="1521" y="3009"/>
                    <a:pt x="1552" y="2914"/>
                  </a:cubicBezTo>
                  <a:cubicBezTo>
                    <a:pt x="1869" y="2376"/>
                    <a:pt x="1869" y="1616"/>
                    <a:pt x="1584" y="1014"/>
                  </a:cubicBezTo>
                  <a:cubicBezTo>
                    <a:pt x="1331" y="476"/>
                    <a:pt x="887" y="96"/>
                    <a:pt x="317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algn="l">
                <a:buClr>
                  <a:srgbClr val="000000"/>
                </a:buClr>
                <a:buSzPts val="1400"/>
              </a:pPr>
              <a:endParaRPr sz="3733" b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54;p1">
              <a:extLst>
                <a:ext uri="{FF2B5EF4-FFF2-40B4-BE49-F238E27FC236}">
                  <a16:creationId xmlns:a16="http://schemas.microsoft.com/office/drawing/2014/main" id="{0406BC58-8F28-CAF6-18E0-55DE11C58044}"/>
                </a:ext>
              </a:extLst>
            </p:cNvPr>
            <p:cNvSpPr/>
            <p:nvPr/>
          </p:nvSpPr>
          <p:spPr>
            <a:xfrm>
              <a:off x="8385994" y="4309357"/>
              <a:ext cx="228270" cy="209748"/>
            </a:xfrm>
            <a:custGeom>
              <a:avLst/>
              <a:gdLst/>
              <a:ahLst/>
              <a:cxnLst/>
              <a:rect l="l" t="t" r="r" b="b"/>
              <a:pathLst>
                <a:path w="7000" h="6432" extrusionOk="0">
                  <a:moveTo>
                    <a:pt x="4434" y="1486"/>
                  </a:moveTo>
                  <a:cubicBezTo>
                    <a:pt x="5733" y="1802"/>
                    <a:pt x="6303" y="3386"/>
                    <a:pt x="5701" y="4494"/>
                  </a:cubicBezTo>
                  <a:cubicBezTo>
                    <a:pt x="5669" y="4621"/>
                    <a:pt x="5543" y="4621"/>
                    <a:pt x="5479" y="4621"/>
                  </a:cubicBezTo>
                  <a:cubicBezTo>
                    <a:pt x="5258" y="4621"/>
                    <a:pt x="5099" y="4431"/>
                    <a:pt x="5226" y="4177"/>
                  </a:cubicBezTo>
                  <a:cubicBezTo>
                    <a:pt x="5701" y="3354"/>
                    <a:pt x="5194" y="2277"/>
                    <a:pt x="4308" y="1929"/>
                  </a:cubicBezTo>
                  <a:cubicBezTo>
                    <a:pt x="4118" y="1834"/>
                    <a:pt x="4149" y="1644"/>
                    <a:pt x="4276" y="1517"/>
                  </a:cubicBezTo>
                  <a:cubicBezTo>
                    <a:pt x="4308" y="1486"/>
                    <a:pt x="4403" y="1486"/>
                    <a:pt x="4434" y="1486"/>
                  </a:cubicBezTo>
                  <a:close/>
                  <a:moveTo>
                    <a:pt x="3265" y="1"/>
                  </a:moveTo>
                  <a:cubicBezTo>
                    <a:pt x="2179" y="1"/>
                    <a:pt x="1133" y="608"/>
                    <a:pt x="602" y="2056"/>
                  </a:cubicBezTo>
                  <a:cubicBezTo>
                    <a:pt x="1" y="3639"/>
                    <a:pt x="507" y="5697"/>
                    <a:pt x="2313" y="6236"/>
                  </a:cubicBezTo>
                  <a:cubicBezTo>
                    <a:pt x="2701" y="6370"/>
                    <a:pt x="3088" y="6432"/>
                    <a:pt x="3463" y="6432"/>
                  </a:cubicBezTo>
                  <a:cubicBezTo>
                    <a:pt x="4955" y="6432"/>
                    <a:pt x="6285" y="5455"/>
                    <a:pt x="6968" y="4114"/>
                  </a:cubicBezTo>
                  <a:cubicBezTo>
                    <a:pt x="6968" y="4051"/>
                    <a:pt x="7000" y="4051"/>
                    <a:pt x="7000" y="4051"/>
                  </a:cubicBezTo>
                  <a:cubicBezTo>
                    <a:pt x="6936" y="3987"/>
                    <a:pt x="6841" y="3892"/>
                    <a:pt x="6841" y="3797"/>
                  </a:cubicBezTo>
                  <a:cubicBezTo>
                    <a:pt x="6900" y="1602"/>
                    <a:pt x="5030" y="1"/>
                    <a:pt x="326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algn="l">
                <a:buClr>
                  <a:srgbClr val="000000"/>
                </a:buClr>
                <a:buSzPts val="1400"/>
              </a:pPr>
              <a:endParaRPr sz="3733" b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0" name="Google Shape;2155;p1">
            <a:extLst>
              <a:ext uri="{FF2B5EF4-FFF2-40B4-BE49-F238E27FC236}">
                <a16:creationId xmlns:a16="http://schemas.microsoft.com/office/drawing/2014/main" id="{93EB815C-CEE2-EBB1-3511-12176C3352F2}"/>
              </a:ext>
            </a:extLst>
          </p:cNvPr>
          <p:cNvGrpSpPr/>
          <p:nvPr/>
        </p:nvGrpSpPr>
        <p:grpSpPr>
          <a:xfrm rot="4591259">
            <a:off x="11278337" y="1294152"/>
            <a:ext cx="385376" cy="606745"/>
            <a:chOff x="8373602" y="4288128"/>
            <a:chExt cx="265445" cy="253151"/>
          </a:xfrm>
        </p:grpSpPr>
        <p:sp>
          <p:nvSpPr>
            <p:cNvPr id="221" name="Google Shape;2156;p1">
              <a:extLst>
                <a:ext uri="{FF2B5EF4-FFF2-40B4-BE49-F238E27FC236}">
                  <a16:creationId xmlns:a16="http://schemas.microsoft.com/office/drawing/2014/main" id="{924E64FD-6CF1-23D9-0BF5-76D538EA539A}"/>
                </a:ext>
              </a:extLst>
            </p:cNvPr>
            <p:cNvSpPr/>
            <p:nvPr/>
          </p:nvSpPr>
          <p:spPr>
            <a:xfrm>
              <a:off x="8373602" y="4288128"/>
              <a:ext cx="265445" cy="253151"/>
            </a:xfrm>
            <a:custGeom>
              <a:avLst/>
              <a:gdLst/>
              <a:ahLst/>
              <a:cxnLst/>
              <a:rect l="l" t="t" r="r" b="b"/>
              <a:pathLst>
                <a:path w="8140" h="7763" extrusionOk="0">
                  <a:moveTo>
                    <a:pt x="3677" y="692"/>
                  </a:moveTo>
                  <a:cubicBezTo>
                    <a:pt x="5453" y="692"/>
                    <a:pt x="7344" y="2300"/>
                    <a:pt x="7285" y="4480"/>
                  </a:cubicBezTo>
                  <a:cubicBezTo>
                    <a:pt x="7285" y="4607"/>
                    <a:pt x="7348" y="4670"/>
                    <a:pt x="7443" y="4765"/>
                  </a:cubicBezTo>
                  <a:cubicBezTo>
                    <a:pt x="7443" y="4765"/>
                    <a:pt x="7411" y="4765"/>
                    <a:pt x="7411" y="4797"/>
                  </a:cubicBezTo>
                  <a:cubicBezTo>
                    <a:pt x="6666" y="6133"/>
                    <a:pt x="5316" y="7157"/>
                    <a:pt x="3801" y="7157"/>
                  </a:cubicBezTo>
                  <a:cubicBezTo>
                    <a:pt x="3449" y="7157"/>
                    <a:pt x="3088" y="7101"/>
                    <a:pt x="2724" y="6982"/>
                  </a:cubicBezTo>
                  <a:cubicBezTo>
                    <a:pt x="951" y="6348"/>
                    <a:pt x="412" y="4322"/>
                    <a:pt x="1014" y="2738"/>
                  </a:cubicBezTo>
                  <a:cubicBezTo>
                    <a:pt x="1543" y="1295"/>
                    <a:pt x="2589" y="692"/>
                    <a:pt x="3677" y="692"/>
                  </a:cubicBezTo>
                  <a:close/>
                  <a:moveTo>
                    <a:pt x="3843" y="1"/>
                  </a:moveTo>
                  <a:cubicBezTo>
                    <a:pt x="2338" y="1"/>
                    <a:pt x="968" y="971"/>
                    <a:pt x="381" y="2580"/>
                  </a:cubicBezTo>
                  <a:cubicBezTo>
                    <a:pt x="254" y="2897"/>
                    <a:pt x="222" y="3182"/>
                    <a:pt x="191" y="3530"/>
                  </a:cubicBezTo>
                  <a:cubicBezTo>
                    <a:pt x="1" y="5082"/>
                    <a:pt x="634" y="6760"/>
                    <a:pt x="2249" y="7489"/>
                  </a:cubicBezTo>
                  <a:cubicBezTo>
                    <a:pt x="2693" y="7671"/>
                    <a:pt x="3200" y="7762"/>
                    <a:pt x="3724" y="7762"/>
                  </a:cubicBezTo>
                  <a:cubicBezTo>
                    <a:pt x="4472" y="7762"/>
                    <a:pt x="5252" y="7576"/>
                    <a:pt x="5923" y="7204"/>
                  </a:cubicBezTo>
                  <a:cubicBezTo>
                    <a:pt x="6873" y="6697"/>
                    <a:pt x="7506" y="5873"/>
                    <a:pt x="7633" y="4923"/>
                  </a:cubicBezTo>
                  <a:lnTo>
                    <a:pt x="7633" y="4828"/>
                  </a:lnTo>
                  <a:cubicBezTo>
                    <a:pt x="7760" y="4797"/>
                    <a:pt x="7823" y="4670"/>
                    <a:pt x="7855" y="4543"/>
                  </a:cubicBezTo>
                  <a:cubicBezTo>
                    <a:pt x="7855" y="4480"/>
                    <a:pt x="7918" y="4448"/>
                    <a:pt x="7918" y="4353"/>
                  </a:cubicBezTo>
                  <a:cubicBezTo>
                    <a:pt x="8140" y="2390"/>
                    <a:pt x="6588" y="680"/>
                    <a:pt x="4941" y="173"/>
                  </a:cubicBezTo>
                  <a:cubicBezTo>
                    <a:pt x="4573" y="57"/>
                    <a:pt x="4204" y="1"/>
                    <a:pt x="3843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algn="l">
                <a:buClr>
                  <a:srgbClr val="000000"/>
                </a:buClr>
                <a:buSzPts val="1400"/>
              </a:pPr>
              <a:endParaRPr sz="3733" b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157;p1">
              <a:extLst>
                <a:ext uri="{FF2B5EF4-FFF2-40B4-BE49-F238E27FC236}">
                  <a16:creationId xmlns:a16="http://schemas.microsoft.com/office/drawing/2014/main" id="{65DA8537-2420-21BB-E7DB-6496A7FF0996}"/>
                </a:ext>
              </a:extLst>
            </p:cNvPr>
            <p:cNvSpPr/>
            <p:nvPr/>
          </p:nvSpPr>
          <p:spPr>
            <a:xfrm>
              <a:off x="8520249" y="4360881"/>
              <a:ext cx="60981" cy="100211"/>
            </a:xfrm>
            <a:custGeom>
              <a:avLst/>
              <a:gdLst/>
              <a:ahLst/>
              <a:cxnLst/>
              <a:rect l="l" t="t" r="r" b="b"/>
              <a:pathLst>
                <a:path w="1870" h="3073" extrusionOk="0">
                  <a:moveTo>
                    <a:pt x="159" y="1"/>
                  </a:moveTo>
                  <a:cubicBezTo>
                    <a:pt x="32" y="64"/>
                    <a:pt x="1" y="317"/>
                    <a:pt x="191" y="381"/>
                  </a:cubicBezTo>
                  <a:cubicBezTo>
                    <a:pt x="1077" y="697"/>
                    <a:pt x="1584" y="1774"/>
                    <a:pt x="1109" y="2629"/>
                  </a:cubicBezTo>
                  <a:cubicBezTo>
                    <a:pt x="982" y="2851"/>
                    <a:pt x="1204" y="3041"/>
                    <a:pt x="1362" y="3072"/>
                  </a:cubicBezTo>
                  <a:cubicBezTo>
                    <a:pt x="1426" y="3041"/>
                    <a:pt x="1521" y="3009"/>
                    <a:pt x="1552" y="2914"/>
                  </a:cubicBezTo>
                  <a:cubicBezTo>
                    <a:pt x="1869" y="2376"/>
                    <a:pt x="1869" y="1616"/>
                    <a:pt x="1584" y="1014"/>
                  </a:cubicBezTo>
                  <a:cubicBezTo>
                    <a:pt x="1331" y="476"/>
                    <a:pt x="887" y="96"/>
                    <a:pt x="317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algn="l">
                <a:buClr>
                  <a:srgbClr val="000000"/>
                </a:buClr>
                <a:buSzPts val="1400"/>
              </a:pPr>
              <a:endParaRPr sz="3733" b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158;p1">
              <a:extLst>
                <a:ext uri="{FF2B5EF4-FFF2-40B4-BE49-F238E27FC236}">
                  <a16:creationId xmlns:a16="http://schemas.microsoft.com/office/drawing/2014/main" id="{E4AA5818-8E1E-D10C-DEAB-C3DC3F3E72D9}"/>
                </a:ext>
              </a:extLst>
            </p:cNvPr>
            <p:cNvSpPr/>
            <p:nvPr/>
          </p:nvSpPr>
          <p:spPr>
            <a:xfrm>
              <a:off x="8385994" y="4309357"/>
              <a:ext cx="228270" cy="209748"/>
            </a:xfrm>
            <a:custGeom>
              <a:avLst/>
              <a:gdLst/>
              <a:ahLst/>
              <a:cxnLst/>
              <a:rect l="l" t="t" r="r" b="b"/>
              <a:pathLst>
                <a:path w="7000" h="6432" extrusionOk="0">
                  <a:moveTo>
                    <a:pt x="4434" y="1486"/>
                  </a:moveTo>
                  <a:cubicBezTo>
                    <a:pt x="5733" y="1802"/>
                    <a:pt x="6303" y="3386"/>
                    <a:pt x="5701" y="4494"/>
                  </a:cubicBezTo>
                  <a:cubicBezTo>
                    <a:pt x="5669" y="4621"/>
                    <a:pt x="5543" y="4621"/>
                    <a:pt x="5479" y="4621"/>
                  </a:cubicBezTo>
                  <a:cubicBezTo>
                    <a:pt x="5258" y="4621"/>
                    <a:pt x="5099" y="4431"/>
                    <a:pt x="5226" y="4177"/>
                  </a:cubicBezTo>
                  <a:cubicBezTo>
                    <a:pt x="5701" y="3354"/>
                    <a:pt x="5194" y="2277"/>
                    <a:pt x="4308" y="1929"/>
                  </a:cubicBezTo>
                  <a:cubicBezTo>
                    <a:pt x="4118" y="1834"/>
                    <a:pt x="4149" y="1644"/>
                    <a:pt x="4276" y="1517"/>
                  </a:cubicBezTo>
                  <a:cubicBezTo>
                    <a:pt x="4308" y="1486"/>
                    <a:pt x="4403" y="1486"/>
                    <a:pt x="4434" y="1486"/>
                  </a:cubicBezTo>
                  <a:close/>
                  <a:moveTo>
                    <a:pt x="3265" y="1"/>
                  </a:moveTo>
                  <a:cubicBezTo>
                    <a:pt x="2179" y="1"/>
                    <a:pt x="1133" y="608"/>
                    <a:pt x="602" y="2056"/>
                  </a:cubicBezTo>
                  <a:cubicBezTo>
                    <a:pt x="1" y="3639"/>
                    <a:pt x="507" y="5697"/>
                    <a:pt x="2313" y="6236"/>
                  </a:cubicBezTo>
                  <a:cubicBezTo>
                    <a:pt x="2701" y="6370"/>
                    <a:pt x="3088" y="6432"/>
                    <a:pt x="3463" y="6432"/>
                  </a:cubicBezTo>
                  <a:cubicBezTo>
                    <a:pt x="4955" y="6432"/>
                    <a:pt x="6285" y="5455"/>
                    <a:pt x="6968" y="4114"/>
                  </a:cubicBezTo>
                  <a:cubicBezTo>
                    <a:pt x="6968" y="4051"/>
                    <a:pt x="7000" y="4051"/>
                    <a:pt x="7000" y="4051"/>
                  </a:cubicBezTo>
                  <a:cubicBezTo>
                    <a:pt x="6936" y="3987"/>
                    <a:pt x="6841" y="3892"/>
                    <a:pt x="6841" y="3797"/>
                  </a:cubicBezTo>
                  <a:cubicBezTo>
                    <a:pt x="6900" y="1602"/>
                    <a:pt x="5030" y="1"/>
                    <a:pt x="326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algn="l">
                <a:buClr>
                  <a:srgbClr val="000000"/>
                </a:buClr>
                <a:buSzPts val="1400"/>
              </a:pPr>
              <a:endParaRPr sz="3733" b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4" name="Google Shape;2159;p1">
            <a:extLst>
              <a:ext uri="{FF2B5EF4-FFF2-40B4-BE49-F238E27FC236}">
                <a16:creationId xmlns:a16="http://schemas.microsoft.com/office/drawing/2014/main" id="{0ED85AAC-ED5C-EA26-65BA-F0F5E1154A22}"/>
              </a:ext>
            </a:extLst>
          </p:cNvPr>
          <p:cNvGrpSpPr/>
          <p:nvPr/>
        </p:nvGrpSpPr>
        <p:grpSpPr>
          <a:xfrm rot="2524395">
            <a:off x="11243981" y="6190881"/>
            <a:ext cx="471847" cy="337496"/>
            <a:chOff x="8373602" y="4288128"/>
            <a:chExt cx="265445" cy="253151"/>
          </a:xfrm>
        </p:grpSpPr>
        <p:sp>
          <p:nvSpPr>
            <p:cNvPr id="225" name="Google Shape;2160;p1">
              <a:extLst>
                <a:ext uri="{FF2B5EF4-FFF2-40B4-BE49-F238E27FC236}">
                  <a16:creationId xmlns:a16="http://schemas.microsoft.com/office/drawing/2014/main" id="{B5C11FC1-7219-5FFB-896B-E5D4ABCDDCA8}"/>
                </a:ext>
              </a:extLst>
            </p:cNvPr>
            <p:cNvSpPr/>
            <p:nvPr/>
          </p:nvSpPr>
          <p:spPr>
            <a:xfrm>
              <a:off x="8373602" y="4288128"/>
              <a:ext cx="265445" cy="253151"/>
            </a:xfrm>
            <a:custGeom>
              <a:avLst/>
              <a:gdLst/>
              <a:ahLst/>
              <a:cxnLst/>
              <a:rect l="l" t="t" r="r" b="b"/>
              <a:pathLst>
                <a:path w="8140" h="7763" extrusionOk="0">
                  <a:moveTo>
                    <a:pt x="3677" y="692"/>
                  </a:moveTo>
                  <a:cubicBezTo>
                    <a:pt x="5453" y="692"/>
                    <a:pt x="7344" y="2300"/>
                    <a:pt x="7285" y="4480"/>
                  </a:cubicBezTo>
                  <a:cubicBezTo>
                    <a:pt x="7285" y="4607"/>
                    <a:pt x="7348" y="4670"/>
                    <a:pt x="7443" y="4765"/>
                  </a:cubicBezTo>
                  <a:cubicBezTo>
                    <a:pt x="7443" y="4765"/>
                    <a:pt x="7411" y="4765"/>
                    <a:pt x="7411" y="4797"/>
                  </a:cubicBezTo>
                  <a:cubicBezTo>
                    <a:pt x="6666" y="6133"/>
                    <a:pt x="5316" y="7157"/>
                    <a:pt x="3801" y="7157"/>
                  </a:cubicBezTo>
                  <a:cubicBezTo>
                    <a:pt x="3449" y="7157"/>
                    <a:pt x="3088" y="7101"/>
                    <a:pt x="2724" y="6982"/>
                  </a:cubicBezTo>
                  <a:cubicBezTo>
                    <a:pt x="951" y="6348"/>
                    <a:pt x="412" y="4322"/>
                    <a:pt x="1014" y="2738"/>
                  </a:cubicBezTo>
                  <a:cubicBezTo>
                    <a:pt x="1543" y="1295"/>
                    <a:pt x="2589" y="692"/>
                    <a:pt x="3677" y="692"/>
                  </a:cubicBezTo>
                  <a:close/>
                  <a:moveTo>
                    <a:pt x="3843" y="1"/>
                  </a:moveTo>
                  <a:cubicBezTo>
                    <a:pt x="2338" y="1"/>
                    <a:pt x="968" y="971"/>
                    <a:pt x="381" y="2580"/>
                  </a:cubicBezTo>
                  <a:cubicBezTo>
                    <a:pt x="254" y="2897"/>
                    <a:pt x="222" y="3182"/>
                    <a:pt x="191" y="3530"/>
                  </a:cubicBezTo>
                  <a:cubicBezTo>
                    <a:pt x="1" y="5082"/>
                    <a:pt x="634" y="6760"/>
                    <a:pt x="2249" y="7489"/>
                  </a:cubicBezTo>
                  <a:cubicBezTo>
                    <a:pt x="2693" y="7671"/>
                    <a:pt x="3200" y="7762"/>
                    <a:pt x="3724" y="7762"/>
                  </a:cubicBezTo>
                  <a:cubicBezTo>
                    <a:pt x="4472" y="7762"/>
                    <a:pt x="5252" y="7576"/>
                    <a:pt x="5923" y="7204"/>
                  </a:cubicBezTo>
                  <a:cubicBezTo>
                    <a:pt x="6873" y="6697"/>
                    <a:pt x="7506" y="5873"/>
                    <a:pt x="7633" y="4923"/>
                  </a:cubicBezTo>
                  <a:lnTo>
                    <a:pt x="7633" y="4828"/>
                  </a:lnTo>
                  <a:cubicBezTo>
                    <a:pt x="7760" y="4797"/>
                    <a:pt x="7823" y="4670"/>
                    <a:pt x="7855" y="4543"/>
                  </a:cubicBezTo>
                  <a:cubicBezTo>
                    <a:pt x="7855" y="4480"/>
                    <a:pt x="7918" y="4448"/>
                    <a:pt x="7918" y="4353"/>
                  </a:cubicBezTo>
                  <a:cubicBezTo>
                    <a:pt x="8140" y="2390"/>
                    <a:pt x="6588" y="680"/>
                    <a:pt x="4941" y="173"/>
                  </a:cubicBezTo>
                  <a:cubicBezTo>
                    <a:pt x="4573" y="57"/>
                    <a:pt x="4204" y="1"/>
                    <a:pt x="3843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algn="l">
                <a:buClr>
                  <a:srgbClr val="000000"/>
                </a:buClr>
                <a:buSzPts val="1400"/>
              </a:pPr>
              <a:endParaRPr sz="3733" b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161;p1">
              <a:extLst>
                <a:ext uri="{FF2B5EF4-FFF2-40B4-BE49-F238E27FC236}">
                  <a16:creationId xmlns:a16="http://schemas.microsoft.com/office/drawing/2014/main" id="{2969BEC6-5B3E-3FA0-C154-750542EB64F9}"/>
                </a:ext>
              </a:extLst>
            </p:cNvPr>
            <p:cNvSpPr/>
            <p:nvPr/>
          </p:nvSpPr>
          <p:spPr>
            <a:xfrm>
              <a:off x="8520249" y="4360881"/>
              <a:ext cx="60981" cy="100211"/>
            </a:xfrm>
            <a:custGeom>
              <a:avLst/>
              <a:gdLst/>
              <a:ahLst/>
              <a:cxnLst/>
              <a:rect l="l" t="t" r="r" b="b"/>
              <a:pathLst>
                <a:path w="1870" h="3073" extrusionOk="0">
                  <a:moveTo>
                    <a:pt x="159" y="1"/>
                  </a:moveTo>
                  <a:cubicBezTo>
                    <a:pt x="32" y="64"/>
                    <a:pt x="1" y="317"/>
                    <a:pt x="191" y="381"/>
                  </a:cubicBezTo>
                  <a:cubicBezTo>
                    <a:pt x="1077" y="697"/>
                    <a:pt x="1584" y="1774"/>
                    <a:pt x="1109" y="2629"/>
                  </a:cubicBezTo>
                  <a:cubicBezTo>
                    <a:pt x="982" y="2851"/>
                    <a:pt x="1204" y="3041"/>
                    <a:pt x="1362" y="3072"/>
                  </a:cubicBezTo>
                  <a:cubicBezTo>
                    <a:pt x="1426" y="3041"/>
                    <a:pt x="1521" y="3009"/>
                    <a:pt x="1552" y="2914"/>
                  </a:cubicBezTo>
                  <a:cubicBezTo>
                    <a:pt x="1869" y="2376"/>
                    <a:pt x="1869" y="1616"/>
                    <a:pt x="1584" y="1014"/>
                  </a:cubicBezTo>
                  <a:cubicBezTo>
                    <a:pt x="1331" y="476"/>
                    <a:pt x="887" y="96"/>
                    <a:pt x="317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algn="l">
                <a:buClr>
                  <a:srgbClr val="000000"/>
                </a:buClr>
                <a:buSzPts val="1400"/>
              </a:pPr>
              <a:endParaRPr sz="3733" b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162;p1">
              <a:extLst>
                <a:ext uri="{FF2B5EF4-FFF2-40B4-BE49-F238E27FC236}">
                  <a16:creationId xmlns:a16="http://schemas.microsoft.com/office/drawing/2014/main" id="{20D26192-CCB2-C8ED-83D7-BA0371D7FE7F}"/>
                </a:ext>
              </a:extLst>
            </p:cNvPr>
            <p:cNvSpPr/>
            <p:nvPr/>
          </p:nvSpPr>
          <p:spPr>
            <a:xfrm>
              <a:off x="8385994" y="4309357"/>
              <a:ext cx="228270" cy="209748"/>
            </a:xfrm>
            <a:custGeom>
              <a:avLst/>
              <a:gdLst/>
              <a:ahLst/>
              <a:cxnLst/>
              <a:rect l="l" t="t" r="r" b="b"/>
              <a:pathLst>
                <a:path w="7000" h="6432" extrusionOk="0">
                  <a:moveTo>
                    <a:pt x="4434" y="1486"/>
                  </a:moveTo>
                  <a:cubicBezTo>
                    <a:pt x="5733" y="1802"/>
                    <a:pt x="6303" y="3386"/>
                    <a:pt x="5701" y="4494"/>
                  </a:cubicBezTo>
                  <a:cubicBezTo>
                    <a:pt x="5669" y="4621"/>
                    <a:pt x="5543" y="4621"/>
                    <a:pt x="5479" y="4621"/>
                  </a:cubicBezTo>
                  <a:cubicBezTo>
                    <a:pt x="5258" y="4621"/>
                    <a:pt x="5099" y="4431"/>
                    <a:pt x="5226" y="4177"/>
                  </a:cubicBezTo>
                  <a:cubicBezTo>
                    <a:pt x="5701" y="3354"/>
                    <a:pt x="5194" y="2277"/>
                    <a:pt x="4308" y="1929"/>
                  </a:cubicBezTo>
                  <a:cubicBezTo>
                    <a:pt x="4118" y="1834"/>
                    <a:pt x="4149" y="1644"/>
                    <a:pt x="4276" y="1517"/>
                  </a:cubicBezTo>
                  <a:cubicBezTo>
                    <a:pt x="4308" y="1486"/>
                    <a:pt x="4403" y="1486"/>
                    <a:pt x="4434" y="1486"/>
                  </a:cubicBezTo>
                  <a:close/>
                  <a:moveTo>
                    <a:pt x="3265" y="1"/>
                  </a:moveTo>
                  <a:cubicBezTo>
                    <a:pt x="2179" y="1"/>
                    <a:pt x="1133" y="608"/>
                    <a:pt x="602" y="2056"/>
                  </a:cubicBezTo>
                  <a:cubicBezTo>
                    <a:pt x="1" y="3639"/>
                    <a:pt x="507" y="5697"/>
                    <a:pt x="2313" y="6236"/>
                  </a:cubicBezTo>
                  <a:cubicBezTo>
                    <a:pt x="2701" y="6370"/>
                    <a:pt x="3088" y="6432"/>
                    <a:pt x="3463" y="6432"/>
                  </a:cubicBezTo>
                  <a:cubicBezTo>
                    <a:pt x="4955" y="6432"/>
                    <a:pt x="6285" y="5455"/>
                    <a:pt x="6968" y="4114"/>
                  </a:cubicBezTo>
                  <a:cubicBezTo>
                    <a:pt x="6968" y="4051"/>
                    <a:pt x="7000" y="4051"/>
                    <a:pt x="7000" y="4051"/>
                  </a:cubicBezTo>
                  <a:cubicBezTo>
                    <a:pt x="6936" y="3987"/>
                    <a:pt x="6841" y="3892"/>
                    <a:pt x="6841" y="3797"/>
                  </a:cubicBezTo>
                  <a:cubicBezTo>
                    <a:pt x="6900" y="1602"/>
                    <a:pt x="5030" y="1"/>
                    <a:pt x="326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algn="l">
                <a:buClr>
                  <a:srgbClr val="000000"/>
                </a:buClr>
                <a:buSzPts val="1400"/>
              </a:pPr>
              <a:endParaRPr sz="3733" b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8" name="Google Shape;2163;p1">
            <a:extLst>
              <a:ext uri="{FF2B5EF4-FFF2-40B4-BE49-F238E27FC236}">
                <a16:creationId xmlns:a16="http://schemas.microsoft.com/office/drawing/2014/main" id="{8D326CA8-F8F7-C11B-9DF2-753817D255F6}"/>
              </a:ext>
            </a:extLst>
          </p:cNvPr>
          <p:cNvGrpSpPr/>
          <p:nvPr/>
        </p:nvGrpSpPr>
        <p:grpSpPr>
          <a:xfrm>
            <a:off x="10613873" y="2500972"/>
            <a:ext cx="682787" cy="1123886"/>
            <a:chOff x="8429375" y="536050"/>
            <a:chExt cx="672727" cy="1066611"/>
          </a:xfrm>
        </p:grpSpPr>
        <p:sp>
          <p:nvSpPr>
            <p:cNvPr id="229" name="Google Shape;2164;p1">
              <a:extLst>
                <a:ext uri="{FF2B5EF4-FFF2-40B4-BE49-F238E27FC236}">
                  <a16:creationId xmlns:a16="http://schemas.microsoft.com/office/drawing/2014/main" id="{99B667F3-1F90-C713-C97C-C633396DF19B}"/>
                </a:ext>
              </a:extLst>
            </p:cNvPr>
            <p:cNvSpPr/>
            <p:nvPr/>
          </p:nvSpPr>
          <p:spPr>
            <a:xfrm>
              <a:off x="8429375" y="536050"/>
              <a:ext cx="672727" cy="1066611"/>
            </a:xfrm>
            <a:custGeom>
              <a:avLst/>
              <a:gdLst/>
              <a:ahLst/>
              <a:cxnLst/>
              <a:rect l="l" t="t" r="r" b="b"/>
              <a:pathLst>
                <a:path w="13216" h="20954" extrusionOk="0">
                  <a:moveTo>
                    <a:pt x="10500" y="2032"/>
                  </a:moveTo>
                  <a:lnTo>
                    <a:pt x="10500" y="2032"/>
                  </a:lnTo>
                  <a:cubicBezTo>
                    <a:pt x="10089" y="2968"/>
                    <a:pt x="9541" y="3790"/>
                    <a:pt x="9016" y="4611"/>
                  </a:cubicBezTo>
                  <a:cubicBezTo>
                    <a:pt x="8537" y="5342"/>
                    <a:pt x="8103" y="6072"/>
                    <a:pt x="7647" y="6803"/>
                  </a:cubicBezTo>
                  <a:cubicBezTo>
                    <a:pt x="7532" y="6985"/>
                    <a:pt x="7441" y="7168"/>
                    <a:pt x="7350" y="7328"/>
                  </a:cubicBezTo>
                  <a:cubicBezTo>
                    <a:pt x="6939" y="8126"/>
                    <a:pt x="6985" y="8332"/>
                    <a:pt x="7761" y="8811"/>
                  </a:cubicBezTo>
                  <a:cubicBezTo>
                    <a:pt x="8331" y="9176"/>
                    <a:pt x="8948" y="9473"/>
                    <a:pt x="9541" y="9838"/>
                  </a:cubicBezTo>
                  <a:cubicBezTo>
                    <a:pt x="10226" y="10272"/>
                    <a:pt x="10888" y="10728"/>
                    <a:pt x="11550" y="11208"/>
                  </a:cubicBezTo>
                  <a:cubicBezTo>
                    <a:pt x="11778" y="11390"/>
                    <a:pt x="11983" y="11641"/>
                    <a:pt x="12120" y="11893"/>
                  </a:cubicBezTo>
                  <a:cubicBezTo>
                    <a:pt x="12349" y="12281"/>
                    <a:pt x="12303" y="12554"/>
                    <a:pt x="12006" y="12874"/>
                  </a:cubicBezTo>
                  <a:cubicBezTo>
                    <a:pt x="11915" y="12965"/>
                    <a:pt x="11824" y="13057"/>
                    <a:pt x="11732" y="13125"/>
                  </a:cubicBezTo>
                  <a:cubicBezTo>
                    <a:pt x="11618" y="13239"/>
                    <a:pt x="11504" y="13331"/>
                    <a:pt x="11367" y="13422"/>
                  </a:cubicBezTo>
                  <a:cubicBezTo>
                    <a:pt x="8993" y="15088"/>
                    <a:pt x="6619" y="16777"/>
                    <a:pt x="4223" y="18443"/>
                  </a:cubicBezTo>
                  <a:cubicBezTo>
                    <a:pt x="3355" y="19060"/>
                    <a:pt x="2442" y="19608"/>
                    <a:pt x="1484" y="20064"/>
                  </a:cubicBezTo>
                  <a:cubicBezTo>
                    <a:pt x="1347" y="20132"/>
                    <a:pt x="1210" y="20201"/>
                    <a:pt x="1073" y="20269"/>
                  </a:cubicBezTo>
                  <a:cubicBezTo>
                    <a:pt x="890" y="20087"/>
                    <a:pt x="1073" y="19973"/>
                    <a:pt x="1141" y="19881"/>
                  </a:cubicBezTo>
                  <a:cubicBezTo>
                    <a:pt x="2283" y="18352"/>
                    <a:pt x="3401" y="16823"/>
                    <a:pt x="4656" y="15385"/>
                  </a:cubicBezTo>
                  <a:cubicBezTo>
                    <a:pt x="5318" y="14654"/>
                    <a:pt x="5935" y="13878"/>
                    <a:pt x="6574" y="13125"/>
                  </a:cubicBezTo>
                  <a:cubicBezTo>
                    <a:pt x="6642" y="13057"/>
                    <a:pt x="6711" y="12965"/>
                    <a:pt x="6779" y="12897"/>
                  </a:cubicBezTo>
                  <a:cubicBezTo>
                    <a:pt x="7259" y="12258"/>
                    <a:pt x="7213" y="11984"/>
                    <a:pt x="6528" y="11550"/>
                  </a:cubicBezTo>
                  <a:cubicBezTo>
                    <a:pt x="6391" y="11459"/>
                    <a:pt x="6209" y="11390"/>
                    <a:pt x="6049" y="11322"/>
                  </a:cubicBezTo>
                  <a:cubicBezTo>
                    <a:pt x="5067" y="10934"/>
                    <a:pt x="4063" y="10546"/>
                    <a:pt x="3081" y="10135"/>
                  </a:cubicBezTo>
                  <a:cubicBezTo>
                    <a:pt x="2876" y="10044"/>
                    <a:pt x="2693" y="9952"/>
                    <a:pt x="2488" y="9838"/>
                  </a:cubicBezTo>
                  <a:cubicBezTo>
                    <a:pt x="2465" y="9519"/>
                    <a:pt x="2625" y="9336"/>
                    <a:pt x="2785" y="9154"/>
                  </a:cubicBezTo>
                  <a:cubicBezTo>
                    <a:pt x="3196" y="8743"/>
                    <a:pt x="3584" y="8309"/>
                    <a:pt x="4017" y="7921"/>
                  </a:cubicBezTo>
                  <a:cubicBezTo>
                    <a:pt x="5067" y="6962"/>
                    <a:pt x="6140" y="6026"/>
                    <a:pt x="7190" y="5068"/>
                  </a:cubicBezTo>
                  <a:cubicBezTo>
                    <a:pt x="8308" y="4086"/>
                    <a:pt x="9473" y="3128"/>
                    <a:pt x="10500" y="2032"/>
                  </a:cubicBezTo>
                  <a:close/>
                  <a:moveTo>
                    <a:pt x="11572" y="1"/>
                  </a:moveTo>
                  <a:cubicBezTo>
                    <a:pt x="11048" y="343"/>
                    <a:pt x="10614" y="617"/>
                    <a:pt x="10226" y="1005"/>
                  </a:cubicBezTo>
                  <a:cubicBezTo>
                    <a:pt x="9746" y="1439"/>
                    <a:pt x="9244" y="1872"/>
                    <a:pt x="8765" y="2329"/>
                  </a:cubicBezTo>
                  <a:cubicBezTo>
                    <a:pt x="8286" y="2785"/>
                    <a:pt x="7806" y="3242"/>
                    <a:pt x="7350" y="3698"/>
                  </a:cubicBezTo>
                  <a:cubicBezTo>
                    <a:pt x="7053" y="3995"/>
                    <a:pt x="6802" y="4315"/>
                    <a:pt x="6505" y="4588"/>
                  </a:cubicBezTo>
                  <a:cubicBezTo>
                    <a:pt x="5273" y="5730"/>
                    <a:pt x="4040" y="6848"/>
                    <a:pt x="2830" y="7989"/>
                  </a:cubicBezTo>
                  <a:cubicBezTo>
                    <a:pt x="2534" y="8263"/>
                    <a:pt x="2237" y="8537"/>
                    <a:pt x="1986" y="8857"/>
                  </a:cubicBezTo>
                  <a:cubicBezTo>
                    <a:pt x="1552" y="9427"/>
                    <a:pt x="1666" y="10021"/>
                    <a:pt x="2237" y="10432"/>
                  </a:cubicBezTo>
                  <a:cubicBezTo>
                    <a:pt x="2420" y="10569"/>
                    <a:pt x="2625" y="10683"/>
                    <a:pt x="2830" y="10774"/>
                  </a:cubicBezTo>
                  <a:cubicBezTo>
                    <a:pt x="3310" y="10980"/>
                    <a:pt x="3812" y="11185"/>
                    <a:pt x="4314" y="11390"/>
                  </a:cubicBezTo>
                  <a:cubicBezTo>
                    <a:pt x="4748" y="11550"/>
                    <a:pt x="5204" y="11687"/>
                    <a:pt x="5661" y="11870"/>
                  </a:cubicBezTo>
                  <a:cubicBezTo>
                    <a:pt x="5798" y="11915"/>
                    <a:pt x="5980" y="11915"/>
                    <a:pt x="6026" y="12189"/>
                  </a:cubicBezTo>
                  <a:cubicBezTo>
                    <a:pt x="5432" y="12920"/>
                    <a:pt x="4862" y="13719"/>
                    <a:pt x="4223" y="14472"/>
                  </a:cubicBezTo>
                  <a:cubicBezTo>
                    <a:pt x="2808" y="16161"/>
                    <a:pt x="1598" y="18010"/>
                    <a:pt x="342" y="19813"/>
                  </a:cubicBezTo>
                  <a:cubicBezTo>
                    <a:pt x="183" y="20041"/>
                    <a:pt x="23" y="20269"/>
                    <a:pt x="0" y="20566"/>
                  </a:cubicBezTo>
                  <a:cubicBezTo>
                    <a:pt x="199" y="20827"/>
                    <a:pt x="429" y="20953"/>
                    <a:pt x="683" y="20953"/>
                  </a:cubicBezTo>
                  <a:cubicBezTo>
                    <a:pt x="808" y="20953"/>
                    <a:pt x="938" y="20923"/>
                    <a:pt x="1073" y="20863"/>
                  </a:cubicBezTo>
                  <a:cubicBezTo>
                    <a:pt x="1392" y="20749"/>
                    <a:pt x="1689" y="20635"/>
                    <a:pt x="1986" y="20475"/>
                  </a:cubicBezTo>
                  <a:cubicBezTo>
                    <a:pt x="3333" y="19790"/>
                    <a:pt x="4656" y="19037"/>
                    <a:pt x="5912" y="18170"/>
                  </a:cubicBezTo>
                  <a:cubicBezTo>
                    <a:pt x="7829" y="16800"/>
                    <a:pt x="9746" y="15430"/>
                    <a:pt x="11664" y="14038"/>
                  </a:cubicBezTo>
                  <a:cubicBezTo>
                    <a:pt x="11961" y="13833"/>
                    <a:pt x="12257" y="13582"/>
                    <a:pt x="12531" y="13331"/>
                  </a:cubicBezTo>
                  <a:cubicBezTo>
                    <a:pt x="12691" y="13194"/>
                    <a:pt x="12828" y="13011"/>
                    <a:pt x="12874" y="12828"/>
                  </a:cubicBezTo>
                  <a:cubicBezTo>
                    <a:pt x="13079" y="12052"/>
                    <a:pt x="13216" y="11756"/>
                    <a:pt x="12394" y="11117"/>
                  </a:cubicBezTo>
                  <a:cubicBezTo>
                    <a:pt x="12326" y="11071"/>
                    <a:pt x="12280" y="11025"/>
                    <a:pt x="12212" y="10980"/>
                  </a:cubicBezTo>
                  <a:cubicBezTo>
                    <a:pt x="11070" y="10044"/>
                    <a:pt x="9861" y="9199"/>
                    <a:pt x="8605" y="8423"/>
                  </a:cubicBezTo>
                  <a:cubicBezTo>
                    <a:pt x="8445" y="8332"/>
                    <a:pt x="8286" y="8195"/>
                    <a:pt x="8126" y="8081"/>
                  </a:cubicBezTo>
                  <a:cubicBezTo>
                    <a:pt x="8172" y="7921"/>
                    <a:pt x="8217" y="7807"/>
                    <a:pt x="8263" y="7693"/>
                  </a:cubicBezTo>
                  <a:cubicBezTo>
                    <a:pt x="8674" y="6917"/>
                    <a:pt x="9085" y="6118"/>
                    <a:pt x="9518" y="5342"/>
                  </a:cubicBezTo>
                  <a:cubicBezTo>
                    <a:pt x="10203" y="4109"/>
                    <a:pt x="10911" y="2877"/>
                    <a:pt x="11618" y="1644"/>
                  </a:cubicBezTo>
                  <a:cubicBezTo>
                    <a:pt x="11801" y="1302"/>
                    <a:pt x="11938" y="914"/>
                    <a:pt x="12120" y="526"/>
                  </a:cubicBezTo>
                  <a:cubicBezTo>
                    <a:pt x="11938" y="343"/>
                    <a:pt x="11778" y="183"/>
                    <a:pt x="115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algn="l">
                <a:buClr>
                  <a:srgbClr val="000000"/>
                </a:buClr>
                <a:buSzPts val="1400"/>
              </a:pPr>
              <a:endParaRPr sz="3733" b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165;p1">
              <a:extLst>
                <a:ext uri="{FF2B5EF4-FFF2-40B4-BE49-F238E27FC236}">
                  <a16:creationId xmlns:a16="http://schemas.microsoft.com/office/drawing/2014/main" id="{C3D8C73C-9B17-8256-7444-CFDCB6A72D8E}"/>
                </a:ext>
              </a:extLst>
            </p:cNvPr>
            <p:cNvSpPr/>
            <p:nvPr/>
          </p:nvSpPr>
          <p:spPr>
            <a:xfrm>
              <a:off x="8877821" y="1135115"/>
              <a:ext cx="96511" cy="64392"/>
            </a:xfrm>
            <a:custGeom>
              <a:avLst/>
              <a:gdLst/>
              <a:ahLst/>
              <a:cxnLst/>
              <a:rect l="l" t="t" r="r" b="b"/>
              <a:pathLst>
                <a:path w="1896" h="1265" extrusionOk="0">
                  <a:moveTo>
                    <a:pt x="1623" y="1"/>
                  </a:moveTo>
                  <a:cubicBezTo>
                    <a:pt x="1525" y="1"/>
                    <a:pt x="1430" y="42"/>
                    <a:pt x="1347" y="101"/>
                  </a:cubicBezTo>
                  <a:cubicBezTo>
                    <a:pt x="868" y="352"/>
                    <a:pt x="411" y="626"/>
                    <a:pt x="69" y="1059"/>
                  </a:cubicBezTo>
                  <a:cubicBezTo>
                    <a:pt x="46" y="1105"/>
                    <a:pt x="23" y="1174"/>
                    <a:pt x="1" y="1265"/>
                  </a:cubicBezTo>
                  <a:cubicBezTo>
                    <a:pt x="503" y="1128"/>
                    <a:pt x="1324" y="694"/>
                    <a:pt x="1872" y="283"/>
                  </a:cubicBezTo>
                  <a:cubicBezTo>
                    <a:pt x="1895" y="261"/>
                    <a:pt x="1872" y="192"/>
                    <a:pt x="1895" y="124"/>
                  </a:cubicBezTo>
                  <a:cubicBezTo>
                    <a:pt x="1807" y="36"/>
                    <a:pt x="1714" y="1"/>
                    <a:pt x="16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algn="l">
                <a:buClr>
                  <a:srgbClr val="000000"/>
                </a:buClr>
                <a:buSzPts val="1400"/>
              </a:pPr>
              <a:endParaRPr sz="3733" b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166;p1">
              <a:extLst>
                <a:ext uri="{FF2B5EF4-FFF2-40B4-BE49-F238E27FC236}">
                  <a16:creationId xmlns:a16="http://schemas.microsoft.com/office/drawing/2014/main" id="{2A74CCA7-0A21-EA05-AC09-E6B2FAE90512}"/>
                </a:ext>
              </a:extLst>
            </p:cNvPr>
            <p:cNvSpPr/>
            <p:nvPr/>
          </p:nvSpPr>
          <p:spPr>
            <a:xfrm>
              <a:off x="8917321" y="1167438"/>
              <a:ext cx="91828" cy="56502"/>
            </a:xfrm>
            <a:custGeom>
              <a:avLst/>
              <a:gdLst/>
              <a:ahLst/>
              <a:cxnLst/>
              <a:rect l="l" t="t" r="r" b="b"/>
              <a:pathLst>
                <a:path w="1804" h="1110" extrusionOk="0">
                  <a:moveTo>
                    <a:pt x="1601" y="1"/>
                  </a:moveTo>
                  <a:cubicBezTo>
                    <a:pt x="1474" y="1"/>
                    <a:pt x="1359" y="80"/>
                    <a:pt x="1233" y="128"/>
                  </a:cubicBezTo>
                  <a:cubicBezTo>
                    <a:pt x="571" y="447"/>
                    <a:pt x="343" y="630"/>
                    <a:pt x="1" y="1109"/>
                  </a:cubicBezTo>
                  <a:cubicBezTo>
                    <a:pt x="663" y="790"/>
                    <a:pt x="1256" y="584"/>
                    <a:pt x="1781" y="196"/>
                  </a:cubicBezTo>
                  <a:cubicBezTo>
                    <a:pt x="1804" y="173"/>
                    <a:pt x="1781" y="105"/>
                    <a:pt x="1781" y="59"/>
                  </a:cubicBezTo>
                  <a:cubicBezTo>
                    <a:pt x="1717" y="17"/>
                    <a:pt x="1658" y="1"/>
                    <a:pt x="16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algn="l">
                <a:buClr>
                  <a:srgbClr val="000000"/>
                </a:buClr>
                <a:buSzPts val="1400"/>
              </a:pPr>
              <a:endParaRPr sz="3733" b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167;p1">
              <a:extLst>
                <a:ext uri="{FF2B5EF4-FFF2-40B4-BE49-F238E27FC236}">
                  <a16:creationId xmlns:a16="http://schemas.microsoft.com/office/drawing/2014/main" id="{B72CB5D6-8553-8E7F-84B4-798525CF75BC}"/>
                </a:ext>
              </a:extLst>
            </p:cNvPr>
            <p:cNvSpPr/>
            <p:nvPr/>
          </p:nvSpPr>
          <p:spPr>
            <a:xfrm>
              <a:off x="8845295" y="1114093"/>
              <a:ext cx="67446" cy="44743"/>
            </a:xfrm>
            <a:custGeom>
              <a:avLst/>
              <a:gdLst/>
              <a:ahLst/>
              <a:cxnLst/>
              <a:rect l="l" t="t" r="r" b="b"/>
              <a:pathLst>
                <a:path w="1325" h="879" extrusionOk="0">
                  <a:moveTo>
                    <a:pt x="1012" y="0"/>
                  </a:moveTo>
                  <a:cubicBezTo>
                    <a:pt x="987" y="0"/>
                    <a:pt x="965" y="13"/>
                    <a:pt x="936" y="34"/>
                  </a:cubicBezTo>
                  <a:cubicBezTo>
                    <a:pt x="662" y="240"/>
                    <a:pt x="411" y="422"/>
                    <a:pt x="160" y="651"/>
                  </a:cubicBezTo>
                  <a:cubicBezTo>
                    <a:pt x="92" y="696"/>
                    <a:pt x="69" y="788"/>
                    <a:pt x="1" y="879"/>
                  </a:cubicBezTo>
                  <a:cubicBezTo>
                    <a:pt x="640" y="788"/>
                    <a:pt x="777" y="719"/>
                    <a:pt x="1324" y="217"/>
                  </a:cubicBezTo>
                  <a:cubicBezTo>
                    <a:pt x="1136" y="60"/>
                    <a:pt x="1067" y="0"/>
                    <a:pt x="10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algn="l">
                <a:buClr>
                  <a:srgbClr val="000000"/>
                </a:buClr>
                <a:buSzPts val="1400"/>
              </a:pPr>
              <a:endParaRPr sz="3733" b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" name="Google Shape;3488;p15">
            <a:extLst>
              <a:ext uri="{FF2B5EF4-FFF2-40B4-BE49-F238E27FC236}">
                <a16:creationId xmlns:a16="http://schemas.microsoft.com/office/drawing/2014/main" id="{3B856B05-0D0B-847E-D0D9-2939E70C643E}"/>
              </a:ext>
            </a:extLst>
          </p:cNvPr>
          <p:cNvSpPr txBox="1">
            <a:spLocks/>
          </p:cNvSpPr>
          <p:nvPr/>
        </p:nvSpPr>
        <p:spPr>
          <a:xfrm>
            <a:off x="11718128" y="6494756"/>
            <a:ext cx="499273" cy="363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algn="ctr"/>
            <a:fld id="{00000000-1234-1234-1234-123412341234}" type="slidenum">
              <a:rPr lang="en" sz="1400" smtClean="0">
                <a:solidFill>
                  <a:srgbClr val="000000"/>
                </a:solidFill>
                <a:latin typeface="+mn-lt"/>
                <a:ea typeface="Inter" panose="02000503000000020004" pitchFamily="2" charset="0"/>
              </a:rPr>
              <a:pPr algn="ctr"/>
              <a:t>‹#›</a:t>
            </a:fld>
            <a:endParaRPr lang="en" sz="1400" dirty="0">
              <a:solidFill>
                <a:srgbClr val="000000"/>
              </a:solidFill>
              <a:latin typeface="+mn-lt"/>
              <a:ea typeface="Inter" panose="02000503000000020004" pitchFamily="2" charset="0"/>
            </a:endParaRPr>
          </a:p>
        </p:txBody>
      </p:sp>
      <p:sp>
        <p:nvSpPr>
          <p:cNvPr id="4" name="Google Shape;2522;p8">
            <a:extLst>
              <a:ext uri="{FF2B5EF4-FFF2-40B4-BE49-F238E27FC236}">
                <a16:creationId xmlns:a16="http://schemas.microsoft.com/office/drawing/2014/main" id="{C90E66C3-8DE2-E286-0EAC-86036D27683F}"/>
              </a:ext>
            </a:extLst>
          </p:cNvPr>
          <p:cNvSpPr/>
          <p:nvPr/>
        </p:nvSpPr>
        <p:spPr>
          <a:xfrm flipH="1">
            <a:off x="959855" y="5321275"/>
            <a:ext cx="1829496" cy="1394819"/>
          </a:xfrm>
          <a:custGeom>
            <a:avLst/>
            <a:gdLst/>
            <a:ahLst/>
            <a:cxnLst/>
            <a:rect l="l" t="t" r="r" b="b"/>
            <a:pathLst>
              <a:path w="49976" h="38102" extrusionOk="0">
                <a:moveTo>
                  <a:pt x="32206" y="981"/>
                </a:moveTo>
                <a:cubicBezTo>
                  <a:pt x="32507" y="1056"/>
                  <a:pt x="32808" y="1081"/>
                  <a:pt x="33083" y="1156"/>
                </a:cubicBezTo>
                <a:cubicBezTo>
                  <a:pt x="33434" y="1257"/>
                  <a:pt x="33960" y="1557"/>
                  <a:pt x="33334" y="1808"/>
                </a:cubicBezTo>
                <a:cubicBezTo>
                  <a:pt x="33288" y="1825"/>
                  <a:pt x="33224" y="1833"/>
                  <a:pt x="33150" y="1833"/>
                </a:cubicBezTo>
                <a:cubicBezTo>
                  <a:pt x="32784" y="1833"/>
                  <a:pt x="32156" y="1645"/>
                  <a:pt x="32031" y="1457"/>
                </a:cubicBezTo>
                <a:cubicBezTo>
                  <a:pt x="31905" y="1332"/>
                  <a:pt x="31880" y="1457"/>
                  <a:pt x="32006" y="1232"/>
                </a:cubicBezTo>
                <a:cubicBezTo>
                  <a:pt x="32056" y="1131"/>
                  <a:pt x="32131" y="1056"/>
                  <a:pt x="32206" y="981"/>
                </a:cubicBezTo>
                <a:close/>
                <a:moveTo>
                  <a:pt x="31830" y="3387"/>
                </a:moveTo>
                <a:lnTo>
                  <a:pt x="31830" y="3387"/>
                </a:lnTo>
                <a:cubicBezTo>
                  <a:pt x="31254" y="4866"/>
                  <a:pt x="30727" y="6344"/>
                  <a:pt x="30201" y="7823"/>
                </a:cubicBezTo>
                <a:cubicBezTo>
                  <a:pt x="29750" y="7648"/>
                  <a:pt x="29274" y="7472"/>
                  <a:pt x="28823" y="7322"/>
                </a:cubicBezTo>
                <a:cubicBezTo>
                  <a:pt x="29900" y="6094"/>
                  <a:pt x="30953" y="4765"/>
                  <a:pt x="31830" y="3387"/>
                </a:cubicBezTo>
                <a:close/>
                <a:moveTo>
                  <a:pt x="23133" y="6821"/>
                </a:moveTo>
                <a:cubicBezTo>
                  <a:pt x="27244" y="8174"/>
                  <a:pt x="31254" y="9502"/>
                  <a:pt x="35113" y="11482"/>
                </a:cubicBezTo>
                <a:cubicBezTo>
                  <a:pt x="34012" y="12893"/>
                  <a:pt x="32359" y="13782"/>
                  <a:pt x="30614" y="13782"/>
                </a:cubicBezTo>
                <a:cubicBezTo>
                  <a:pt x="30096" y="13782"/>
                  <a:pt x="29570" y="13704"/>
                  <a:pt x="29048" y="13537"/>
                </a:cubicBezTo>
                <a:cubicBezTo>
                  <a:pt x="26567" y="12735"/>
                  <a:pt x="23534" y="9477"/>
                  <a:pt x="23133" y="6821"/>
                </a:cubicBezTo>
                <a:close/>
                <a:moveTo>
                  <a:pt x="26692" y="13738"/>
                </a:moveTo>
                <a:cubicBezTo>
                  <a:pt x="27093" y="13989"/>
                  <a:pt x="27494" y="14214"/>
                  <a:pt x="27920" y="14415"/>
                </a:cubicBezTo>
                <a:cubicBezTo>
                  <a:pt x="27870" y="14816"/>
                  <a:pt x="27770" y="15192"/>
                  <a:pt x="27620" y="15568"/>
                </a:cubicBezTo>
                <a:cubicBezTo>
                  <a:pt x="27168" y="15392"/>
                  <a:pt x="26742" y="15242"/>
                  <a:pt x="26291" y="15116"/>
                </a:cubicBezTo>
                <a:cubicBezTo>
                  <a:pt x="26492" y="14665"/>
                  <a:pt x="26592" y="14189"/>
                  <a:pt x="26692" y="13738"/>
                </a:cubicBezTo>
                <a:close/>
                <a:moveTo>
                  <a:pt x="3309" y="12660"/>
                </a:moveTo>
                <a:cubicBezTo>
                  <a:pt x="4286" y="13262"/>
                  <a:pt x="5264" y="13888"/>
                  <a:pt x="6241" y="14515"/>
                </a:cubicBezTo>
                <a:cubicBezTo>
                  <a:pt x="5740" y="15267"/>
                  <a:pt x="5063" y="16019"/>
                  <a:pt x="4787" y="16846"/>
                </a:cubicBezTo>
                <a:cubicBezTo>
                  <a:pt x="4111" y="16620"/>
                  <a:pt x="3208" y="16495"/>
                  <a:pt x="2607" y="16144"/>
                </a:cubicBezTo>
                <a:cubicBezTo>
                  <a:pt x="2562" y="16147"/>
                  <a:pt x="2518" y="16149"/>
                  <a:pt x="2476" y="16149"/>
                </a:cubicBezTo>
                <a:cubicBezTo>
                  <a:pt x="1891" y="16149"/>
                  <a:pt x="1629" y="15825"/>
                  <a:pt x="1629" y="15217"/>
                </a:cubicBezTo>
                <a:cubicBezTo>
                  <a:pt x="1955" y="14766"/>
                  <a:pt x="2256" y="14289"/>
                  <a:pt x="2557" y="13838"/>
                </a:cubicBezTo>
                <a:cubicBezTo>
                  <a:pt x="2807" y="13437"/>
                  <a:pt x="3058" y="13036"/>
                  <a:pt x="3309" y="12660"/>
                </a:cubicBezTo>
                <a:close/>
                <a:moveTo>
                  <a:pt x="16818" y="17472"/>
                </a:moveTo>
                <a:cubicBezTo>
                  <a:pt x="16918" y="17522"/>
                  <a:pt x="17043" y="17598"/>
                  <a:pt x="17168" y="17648"/>
                </a:cubicBezTo>
                <a:cubicBezTo>
                  <a:pt x="17594" y="17898"/>
                  <a:pt x="18046" y="18074"/>
                  <a:pt x="18497" y="18199"/>
                </a:cubicBezTo>
                <a:cubicBezTo>
                  <a:pt x="18572" y="18224"/>
                  <a:pt x="18647" y="18224"/>
                  <a:pt x="18722" y="18224"/>
                </a:cubicBezTo>
                <a:cubicBezTo>
                  <a:pt x="18497" y="18575"/>
                  <a:pt x="18296" y="18951"/>
                  <a:pt x="18096" y="19302"/>
                </a:cubicBezTo>
                <a:cubicBezTo>
                  <a:pt x="17845" y="19227"/>
                  <a:pt x="17569" y="19177"/>
                  <a:pt x="17319" y="19101"/>
                </a:cubicBezTo>
                <a:cubicBezTo>
                  <a:pt x="16943" y="19001"/>
                  <a:pt x="16567" y="18876"/>
                  <a:pt x="16191" y="18750"/>
                </a:cubicBezTo>
                <a:cubicBezTo>
                  <a:pt x="16417" y="18324"/>
                  <a:pt x="16617" y="17898"/>
                  <a:pt x="16818" y="17472"/>
                </a:cubicBezTo>
                <a:close/>
                <a:moveTo>
                  <a:pt x="5339" y="9502"/>
                </a:moveTo>
                <a:cubicBezTo>
                  <a:pt x="9023" y="11583"/>
                  <a:pt x="13459" y="11808"/>
                  <a:pt x="17043" y="14064"/>
                </a:cubicBezTo>
                <a:cubicBezTo>
                  <a:pt x="15965" y="16470"/>
                  <a:pt x="14812" y="18851"/>
                  <a:pt x="13960" y="21332"/>
                </a:cubicBezTo>
                <a:cubicBezTo>
                  <a:pt x="11254" y="19527"/>
                  <a:pt x="8271" y="18124"/>
                  <a:pt x="5213" y="17021"/>
                </a:cubicBezTo>
                <a:cubicBezTo>
                  <a:pt x="5915" y="16520"/>
                  <a:pt x="6416" y="15643"/>
                  <a:pt x="6843" y="14891"/>
                </a:cubicBezTo>
                <a:cubicBezTo>
                  <a:pt x="7920" y="15593"/>
                  <a:pt x="9023" y="16269"/>
                  <a:pt x="10151" y="16896"/>
                </a:cubicBezTo>
                <a:cubicBezTo>
                  <a:pt x="9975" y="17447"/>
                  <a:pt x="9850" y="18024"/>
                  <a:pt x="9825" y="18575"/>
                </a:cubicBezTo>
                <a:cubicBezTo>
                  <a:pt x="9825" y="18709"/>
                  <a:pt x="9931" y="18781"/>
                  <a:pt x="10038" y="18781"/>
                </a:cubicBezTo>
                <a:cubicBezTo>
                  <a:pt x="10111" y="18781"/>
                  <a:pt x="10185" y="18747"/>
                  <a:pt x="10226" y="18675"/>
                </a:cubicBezTo>
                <a:cubicBezTo>
                  <a:pt x="10527" y="18274"/>
                  <a:pt x="10752" y="17798"/>
                  <a:pt x="10928" y="17322"/>
                </a:cubicBezTo>
                <a:cubicBezTo>
                  <a:pt x="12081" y="17948"/>
                  <a:pt x="13234" y="18525"/>
                  <a:pt x="14437" y="19001"/>
                </a:cubicBezTo>
                <a:cubicBezTo>
                  <a:pt x="14475" y="19018"/>
                  <a:pt x="14512" y="19025"/>
                  <a:pt x="14547" y="19025"/>
                </a:cubicBezTo>
                <a:cubicBezTo>
                  <a:pt x="14835" y="19025"/>
                  <a:pt x="15000" y="18531"/>
                  <a:pt x="14687" y="18375"/>
                </a:cubicBezTo>
                <a:cubicBezTo>
                  <a:pt x="13559" y="17748"/>
                  <a:pt x="12406" y="17121"/>
                  <a:pt x="11279" y="16470"/>
                </a:cubicBezTo>
                <a:cubicBezTo>
                  <a:pt x="11379" y="16219"/>
                  <a:pt x="11479" y="15969"/>
                  <a:pt x="11604" y="15718"/>
                </a:cubicBezTo>
                <a:cubicBezTo>
                  <a:pt x="12056" y="14740"/>
                  <a:pt x="12557" y="13738"/>
                  <a:pt x="13108" y="12786"/>
                </a:cubicBezTo>
                <a:cubicBezTo>
                  <a:pt x="13228" y="12580"/>
                  <a:pt x="13056" y="12410"/>
                  <a:pt x="12871" y="12410"/>
                </a:cubicBezTo>
                <a:cubicBezTo>
                  <a:pt x="12785" y="12410"/>
                  <a:pt x="12696" y="12447"/>
                  <a:pt x="12632" y="12535"/>
                </a:cubicBezTo>
                <a:cubicBezTo>
                  <a:pt x="11930" y="13537"/>
                  <a:pt x="11078" y="14766"/>
                  <a:pt x="10502" y="16044"/>
                </a:cubicBezTo>
                <a:cubicBezTo>
                  <a:pt x="9399" y="15417"/>
                  <a:pt x="8321" y="14816"/>
                  <a:pt x="7218" y="14214"/>
                </a:cubicBezTo>
                <a:cubicBezTo>
                  <a:pt x="7670" y="13362"/>
                  <a:pt x="8071" y="12485"/>
                  <a:pt x="8421" y="11608"/>
                </a:cubicBezTo>
                <a:cubicBezTo>
                  <a:pt x="8488" y="11425"/>
                  <a:pt x="8312" y="11275"/>
                  <a:pt x="8150" y="11275"/>
                </a:cubicBezTo>
                <a:cubicBezTo>
                  <a:pt x="8067" y="11275"/>
                  <a:pt x="7988" y="11314"/>
                  <a:pt x="7945" y="11407"/>
                </a:cubicBezTo>
                <a:cubicBezTo>
                  <a:pt x="7544" y="12259"/>
                  <a:pt x="7093" y="13061"/>
                  <a:pt x="6617" y="13863"/>
                </a:cubicBezTo>
                <a:cubicBezTo>
                  <a:pt x="5614" y="13312"/>
                  <a:pt x="4612" y="12760"/>
                  <a:pt x="3609" y="12209"/>
                </a:cubicBezTo>
                <a:cubicBezTo>
                  <a:pt x="4186" y="11307"/>
                  <a:pt x="4762" y="10405"/>
                  <a:pt x="5339" y="9502"/>
                </a:cubicBezTo>
                <a:close/>
                <a:moveTo>
                  <a:pt x="30777" y="22735"/>
                </a:moveTo>
                <a:cubicBezTo>
                  <a:pt x="31479" y="23212"/>
                  <a:pt x="32206" y="23688"/>
                  <a:pt x="33058" y="23863"/>
                </a:cubicBezTo>
                <a:cubicBezTo>
                  <a:pt x="32833" y="24289"/>
                  <a:pt x="32632" y="24740"/>
                  <a:pt x="32432" y="25167"/>
                </a:cubicBezTo>
                <a:cubicBezTo>
                  <a:pt x="32381" y="25066"/>
                  <a:pt x="32331" y="24966"/>
                  <a:pt x="32256" y="24916"/>
                </a:cubicBezTo>
                <a:cubicBezTo>
                  <a:pt x="31705" y="24515"/>
                  <a:pt x="30878" y="24440"/>
                  <a:pt x="30251" y="24239"/>
                </a:cubicBezTo>
                <a:lnTo>
                  <a:pt x="30176" y="24239"/>
                </a:lnTo>
                <a:cubicBezTo>
                  <a:pt x="30376" y="23738"/>
                  <a:pt x="30577" y="23237"/>
                  <a:pt x="30777" y="22735"/>
                </a:cubicBezTo>
                <a:close/>
                <a:moveTo>
                  <a:pt x="39349" y="23136"/>
                </a:moveTo>
                <a:cubicBezTo>
                  <a:pt x="42331" y="24365"/>
                  <a:pt x="45364" y="25467"/>
                  <a:pt x="48447" y="26395"/>
                </a:cubicBezTo>
                <a:cubicBezTo>
                  <a:pt x="47945" y="27522"/>
                  <a:pt x="47419" y="28650"/>
                  <a:pt x="46918" y="29778"/>
                </a:cubicBezTo>
                <a:cubicBezTo>
                  <a:pt x="46868" y="29678"/>
                  <a:pt x="46793" y="29578"/>
                  <a:pt x="46642" y="29553"/>
                </a:cubicBezTo>
                <a:cubicBezTo>
                  <a:pt x="45214" y="29101"/>
                  <a:pt x="43810" y="28650"/>
                  <a:pt x="42407" y="28174"/>
                </a:cubicBezTo>
                <a:cubicBezTo>
                  <a:pt x="42707" y="27247"/>
                  <a:pt x="43033" y="26345"/>
                  <a:pt x="43434" y="25442"/>
                </a:cubicBezTo>
                <a:cubicBezTo>
                  <a:pt x="43521" y="25252"/>
                  <a:pt x="43344" y="25061"/>
                  <a:pt x="43177" y="25061"/>
                </a:cubicBezTo>
                <a:cubicBezTo>
                  <a:pt x="43102" y="25061"/>
                  <a:pt x="43029" y="25099"/>
                  <a:pt x="42983" y="25192"/>
                </a:cubicBezTo>
                <a:cubicBezTo>
                  <a:pt x="42557" y="25994"/>
                  <a:pt x="42056" y="26921"/>
                  <a:pt x="41605" y="27923"/>
                </a:cubicBezTo>
                <a:cubicBezTo>
                  <a:pt x="40552" y="27573"/>
                  <a:pt x="39524" y="27222"/>
                  <a:pt x="38497" y="26846"/>
                </a:cubicBezTo>
                <a:cubicBezTo>
                  <a:pt x="38848" y="25668"/>
                  <a:pt x="39249" y="24440"/>
                  <a:pt x="39349" y="23187"/>
                </a:cubicBezTo>
                <a:cubicBezTo>
                  <a:pt x="39349" y="23187"/>
                  <a:pt x="39349" y="23162"/>
                  <a:pt x="39349" y="23136"/>
                </a:cubicBezTo>
                <a:close/>
                <a:moveTo>
                  <a:pt x="35564" y="21482"/>
                </a:moveTo>
                <a:cubicBezTo>
                  <a:pt x="36717" y="22009"/>
                  <a:pt x="37870" y="22535"/>
                  <a:pt x="39048" y="23011"/>
                </a:cubicBezTo>
                <a:cubicBezTo>
                  <a:pt x="38998" y="23036"/>
                  <a:pt x="38973" y="23061"/>
                  <a:pt x="38948" y="23086"/>
                </a:cubicBezTo>
                <a:cubicBezTo>
                  <a:pt x="38372" y="24189"/>
                  <a:pt x="38046" y="25392"/>
                  <a:pt x="37695" y="26595"/>
                </a:cubicBezTo>
                <a:cubicBezTo>
                  <a:pt x="36868" y="26294"/>
                  <a:pt x="36041" y="25994"/>
                  <a:pt x="35189" y="25718"/>
                </a:cubicBezTo>
                <a:cubicBezTo>
                  <a:pt x="35145" y="25701"/>
                  <a:pt x="35104" y="25694"/>
                  <a:pt x="35066" y="25694"/>
                </a:cubicBezTo>
                <a:cubicBezTo>
                  <a:pt x="34761" y="25694"/>
                  <a:pt x="34678" y="26186"/>
                  <a:pt x="35013" y="26319"/>
                </a:cubicBezTo>
                <a:cubicBezTo>
                  <a:pt x="35840" y="26645"/>
                  <a:pt x="36642" y="26996"/>
                  <a:pt x="37469" y="27347"/>
                </a:cubicBezTo>
                <a:cubicBezTo>
                  <a:pt x="37118" y="28425"/>
                  <a:pt x="36742" y="29502"/>
                  <a:pt x="36642" y="30605"/>
                </a:cubicBezTo>
                <a:cubicBezTo>
                  <a:pt x="36627" y="30789"/>
                  <a:pt x="36789" y="30898"/>
                  <a:pt x="36946" y="30898"/>
                </a:cubicBezTo>
                <a:cubicBezTo>
                  <a:pt x="37046" y="30898"/>
                  <a:pt x="37145" y="30853"/>
                  <a:pt x="37194" y="30756"/>
                </a:cubicBezTo>
                <a:cubicBezTo>
                  <a:pt x="37695" y="29803"/>
                  <a:pt x="37971" y="28725"/>
                  <a:pt x="38246" y="27673"/>
                </a:cubicBezTo>
                <a:cubicBezTo>
                  <a:pt x="39224" y="28099"/>
                  <a:pt x="40226" y="28500"/>
                  <a:pt x="41229" y="28876"/>
                </a:cubicBezTo>
                <a:cubicBezTo>
                  <a:pt x="40828" y="29954"/>
                  <a:pt x="40602" y="31031"/>
                  <a:pt x="40727" y="32009"/>
                </a:cubicBezTo>
                <a:cubicBezTo>
                  <a:pt x="40741" y="32133"/>
                  <a:pt x="40846" y="32189"/>
                  <a:pt x="40954" y="32189"/>
                </a:cubicBezTo>
                <a:cubicBezTo>
                  <a:pt x="41043" y="32189"/>
                  <a:pt x="41133" y="32151"/>
                  <a:pt x="41179" y="32084"/>
                </a:cubicBezTo>
                <a:cubicBezTo>
                  <a:pt x="41705" y="31207"/>
                  <a:pt x="41805" y="30154"/>
                  <a:pt x="42081" y="29202"/>
                </a:cubicBezTo>
                <a:cubicBezTo>
                  <a:pt x="43509" y="29703"/>
                  <a:pt x="44963" y="30104"/>
                  <a:pt x="46417" y="30355"/>
                </a:cubicBezTo>
                <a:cubicBezTo>
                  <a:pt x="46517" y="30355"/>
                  <a:pt x="46592" y="30355"/>
                  <a:pt x="46667" y="30304"/>
                </a:cubicBezTo>
                <a:lnTo>
                  <a:pt x="46667" y="30304"/>
                </a:lnTo>
                <a:cubicBezTo>
                  <a:pt x="46091" y="31608"/>
                  <a:pt x="45489" y="32911"/>
                  <a:pt x="44913" y="34214"/>
                </a:cubicBezTo>
                <a:cubicBezTo>
                  <a:pt x="40502" y="32535"/>
                  <a:pt x="35965" y="31056"/>
                  <a:pt x="31730" y="28951"/>
                </a:cubicBezTo>
                <a:cubicBezTo>
                  <a:pt x="33234" y="26620"/>
                  <a:pt x="34361" y="23989"/>
                  <a:pt x="35564" y="21482"/>
                </a:cubicBezTo>
                <a:close/>
                <a:moveTo>
                  <a:pt x="21980" y="15442"/>
                </a:moveTo>
                <a:cubicBezTo>
                  <a:pt x="24036" y="15643"/>
                  <a:pt x="26041" y="16044"/>
                  <a:pt x="27945" y="16946"/>
                </a:cubicBezTo>
                <a:cubicBezTo>
                  <a:pt x="29048" y="17497"/>
                  <a:pt x="30427" y="18174"/>
                  <a:pt x="30577" y="19578"/>
                </a:cubicBezTo>
                <a:cubicBezTo>
                  <a:pt x="30652" y="20430"/>
                  <a:pt x="29574" y="22234"/>
                  <a:pt x="29274" y="23061"/>
                </a:cubicBezTo>
                <a:cubicBezTo>
                  <a:pt x="28422" y="25367"/>
                  <a:pt x="27544" y="27698"/>
                  <a:pt x="26692" y="30004"/>
                </a:cubicBezTo>
                <a:cubicBezTo>
                  <a:pt x="25990" y="31934"/>
                  <a:pt x="25163" y="36645"/>
                  <a:pt x="22707" y="36645"/>
                </a:cubicBezTo>
                <a:cubicBezTo>
                  <a:pt x="20677" y="36645"/>
                  <a:pt x="18171" y="35467"/>
                  <a:pt x="16341" y="34715"/>
                </a:cubicBezTo>
                <a:cubicBezTo>
                  <a:pt x="14612" y="34014"/>
                  <a:pt x="13609" y="33512"/>
                  <a:pt x="14236" y="31583"/>
                </a:cubicBezTo>
                <a:cubicBezTo>
                  <a:pt x="14587" y="30505"/>
                  <a:pt x="14963" y="29427"/>
                  <a:pt x="15364" y="28350"/>
                </a:cubicBezTo>
                <a:cubicBezTo>
                  <a:pt x="17093" y="23838"/>
                  <a:pt x="19524" y="19853"/>
                  <a:pt x="21905" y="15668"/>
                </a:cubicBezTo>
                <a:cubicBezTo>
                  <a:pt x="21930" y="15593"/>
                  <a:pt x="21955" y="15517"/>
                  <a:pt x="21980" y="15442"/>
                </a:cubicBezTo>
                <a:close/>
                <a:moveTo>
                  <a:pt x="32663" y="1"/>
                </a:moveTo>
                <a:cubicBezTo>
                  <a:pt x="32357" y="1"/>
                  <a:pt x="32065" y="58"/>
                  <a:pt x="31830" y="179"/>
                </a:cubicBezTo>
                <a:cubicBezTo>
                  <a:pt x="31705" y="229"/>
                  <a:pt x="31655" y="379"/>
                  <a:pt x="31655" y="505"/>
                </a:cubicBezTo>
                <a:cubicBezTo>
                  <a:pt x="31204" y="806"/>
                  <a:pt x="30878" y="1257"/>
                  <a:pt x="31053" y="1758"/>
                </a:cubicBezTo>
                <a:cubicBezTo>
                  <a:pt x="31153" y="2109"/>
                  <a:pt x="31479" y="2309"/>
                  <a:pt x="31805" y="2460"/>
                </a:cubicBezTo>
                <a:cubicBezTo>
                  <a:pt x="31755" y="2460"/>
                  <a:pt x="31680" y="2485"/>
                  <a:pt x="31655" y="2535"/>
                </a:cubicBezTo>
                <a:cubicBezTo>
                  <a:pt x="30326" y="3863"/>
                  <a:pt x="29073" y="5467"/>
                  <a:pt x="27996" y="7021"/>
                </a:cubicBezTo>
                <a:cubicBezTo>
                  <a:pt x="26467" y="6495"/>
                  <a:pt x="24938" y="6044"/>
                  <a:pt x="23409" y="5593"/>
                </a:cubicBezTo>
                <a:cubicBezTo>
                  <a:pt x="23348" y="5577"/>
                  <a:pt x="23290" y="5569"/>
                  <a:pt x="23236" y="5569"/>
                </a:cubicBezTo>
                <a:cubicBezTo>
                  <a:pt x="22861" y="5569"/>
                  <a:pt x="22635" y="5916"/>
                  <a:pt x="22657" y="6244"/>
                </a:cubicBezTo>
                <a:cubicBezTo>
                  <a:pt x="22582" y="6294"/>
                  <a:pt x="22507" y="6369"/>
                  <a:pt x="22482" y="6495"/>
                </a:cubicBezTo>
                <a:cubicBezTo>
                  <a:pt x="22181" y="8976"/>
                  <a:pt x="23960" y="11658"/>
                  <a:pt x="26141" y="13337"/>
                </a:cubicBezTo>
                <a:cubicBezTo>
                  <a:pt x="26141" y="13362"/>
                  <a:pt x="26141" y="13362"/>
                  <a:pt x="26116" y="13387"/>
                </a:cubicBezTo>
                <a:cubicBezTo>
                  <a:pt x="25890" y="13863"/>
                  <a:pt x="25589" y="14339"/>
                  <a:pt x="25489" y="14891"/>
                </a:cubicBezTo>
                <a:cubicBezTo>
                  <a:pt x="24453" y="14648"/>
                  <a:pt x="23397" y="14510"/>
                  <a:pt x="22333" y="14510"/>
                </a:cubicBezTo>
                <a:cubicBezTo>
                  <a:pt x="21749" y="14510"/>
                  <a:pt x="21163" y="14551"/>
                  <a:pt x="20577" y="14640"/>
                </a:cubicBezTo>
                <a:cubicBezTo>
                  <a:pt x="20176" y="14690"/>
                  <a:pt x="20301" y="15242"/>
                  <a:pt x="20627" y="15317"/>
                </a:cubicBezTo>
                <a:cubicBezTo>
                  <a:pt x="20076" y="16044"/>
                  <a:pt x="19574" y="16821"/>
                  <a:pt x="19073" y="17598"/>
                </a:cubicBezTo>
                <a:cubicBezTo>
                  <a:pt x="19048" y="17472"/>
                  <a:pt x="18948" y="17322"/>
                  <a:pt x="18772" y="17272"/>
                </a:cubicBezTo>
                <a:cubicBezTo>
                  <a:pt x="18246" y="17071"/>
                  <a:pt x="17745" y="16896"/>
                  <a:pt x="17244" y="16720"/>
                </a:cubicBezTo>
                <a:cubicBezTo>
                  <a:pt x="17219" y="16695"/>
                  <a:pt x="17193" y="16695"/>
                  <a:pt x="17168" y="16695"/>
                </a:cubicBezTo>
                <a:cubicBezTo>
                  <a:pt x="17569" y="15843"/>
                  <a:pt x="17945" y="14991"/>
                  <a:pt x="18346" y="14139"/>
                </a:cubicBezTo>
                <a:cubicBezTo>
                  <a:pt x="18447" y="13938"/>
                  <a:pt x="18472" y="13588"/>
                  <a:pt x="18246" y="13412"/>
                </a:cubicBezTo>
                <a:cubicBezTo>
                  <a:pt x="14462" y="10480"/>
                  <a:pt x="9499" y="10380"/>
                  <a:pt x="5464" y="7948"/>
                </a:cubicBezTo>
                <a:cubicBezTo>
                  <a:pt x="5357" y="7883"/>
                  <a:pt x="5239" y="7852"/>
                  <a:pt x="5122" y="7852"/>
                </a:cubicBezTo>
                <a:cubicBezTo>
                  <a:pt x="4883" y="7852"/>
                  <a:pt x="4646" y="7980"/>
                  <a:pt x="4512" y="8199"/>
                </a:cubicBezTo>
                <a:cubicBezTo>
                  <a:pt x="3810" y="9352"/>
                  <a:pt x="3033" y="10480"/>
                  <a:pt x="2281" y="11633"/>
                </a:cubicBezTo>
                <a:cubicBezTo>
                  <a:pt x="2231" y="11658"/>
                  <a:pt x="2206" y="11708"/>
                  <a:pt x="2206" y="11758"/>
                </a:cubicBezTo>
                <a:cubicBezTo>
                  <a:pt x="1604" y="12685"/>
                  <a:pt x="1028" y="13638"/>
                  <a:pt x="577" y="14590"/>
                </a:cubicBezTo>
                <a:cubicBezTo>
                  <a:pt x="151" y="15467"/>
                  <a:pt x="0" y="16219"/>
                  <a:pt x="903" y="16821"/>
                </a:cubicBezTo>
                <a:cubicBezTo>
                  <a:pt x="1479" y="17222"/>
                  <a:pt x="2381" y="17322"/>
                  <a:pt x="3033" y="17547"/>
                </a:cubicBezTo>
                <a:cubicBezTo>
                  <a:pt x="4236" y="17948"/>
                  <a:pt x="5439" y="18400"/>
                  <a:pt x="6592" y="18876"/>
                </a:cubicBezTo>
                <a:cubicBezTo>
                  <a:pt x="8998" y="19878"/>
                  <a:pt x="11229" y="21131"/>
                  <a:pt x="13484" y="22385"/>
                </a:cubicBezTo>
                <a:cubicBezTo>
                  <a:pt x="13559" y="22435"/>
                  <a:pt x="13660" y="22460"/>
                  <a:pt x="13735" y="22485"/>
                </a:cubicBezTo>
                <a:cubicBezTo>
                  <a:pt x="13792" y="22531"/>
                  <a:pt x="13876" y="22561"/>
                  <a:pt x="13959" y="22561"/>
                </a:cubicBezTo>
                <a:cubicBezTo>
                  <a:pt x="14058" y="22561"/>
                  <a:pt x="14157" y="22518"/>
                  <a:pt x="14211" y="22410"/>
                </a:cubicBezTo>
                <a:cubicBezTo>
                  <a:pt x="14812" y="21457"/>
                  <a:pt x="15339" y="20455"/>
                  <a:pt x="15840" y="19452"/>
                </a:cubicBezTo>
                <a:cubicBezTo>
                  <a:pt x="16216" y="19653"/>
                  <a:pt x="16567" y="19828"/>
                  <a:pt x="16943" y="20004"/>
                </a:cubicBezTo>
                <a:cubicBezTo>
                  <a:pt x="17143" y="20079"/>
                  <a:pt x="17369" y="20179"/>
                  <a:pt x="17594" y="20254"/>
                </a:cubicBezTo>
                <a:cubicBezTo>
                  <a:pt x="16893" y="21608"/>
                  <a:pt x="16241" y="22961"/>
                  <a:pt x="15614" y="24314"/>
                </a:cubicBezTo>
                <a:cubicBezTo>
                  <a:pt x="15038" y="25643"/>
                  <a:pt x="14487" y="26996"/>
                  <a:pt x="13985" y="28350"/>
                </a:cubicBezTo>
                <a:cubicBezTo>
                  <a:pt x="13459" y="29753"/>
                  <a:pt x="12607" y="31457"/>
                  <a:pt x="12507" y="32986"/>
                </a:cubicBezTo>
                <a:cubicBezTo>
                  <a:pt x="12381" y="35142"/>
                  <a:pt x="15514" y="35793"/>
                  <a:pt x="17093" y="36370"/>
                </a:cubicBezTo>
                <a:cubicBezTo>
                  <a:pt x="18697" y="36946"/>
                  <a:pt x="20326" y="37422"/>
                  <a:pt x="22006" y="37748"/>
                </a:cubicBezTo>
                <a:cubicBezTo>
                  <a:pt x="22510" y="37853"/>
                  <a:pt x="23269" y="38102"/>
                  <a:pt x="23937" y="38102"/>
                </a:cubicBezTo>
                <a:cubicBezTo>
                  <a:pt x="24231" y="38102"/>
                  <a:pt x="24508" y="38054"/>
                  <a:pt x="24737" y="37924"/>
                </a:cubicBezTo>
                <a:cubicBezTo>
                  <a:pt x="25539" y="37472"/>
                  <a:pt x="25765" y="36069"/>
                  <a:pt x="26016" y="35367"/>
                </a:cubicBezTo>
                <a:cubicBezTo>
                  <a:pt x="26592" y="33813"/>
                  <a:pt x="27168" y="32284"/>
                  <a:pt x="27745" y="30731"/>
                </a:cubicBezTo>
                <a:cubicBezTo>
                  <a:pt x="28397" y="28926"/>
                  <a:pt x="29073" y="27121"/>
                  <a:pt x="29750" y="25317"/>
                </a:cubicBezTo>
                <a:cubicBezTo>
                  <a:pt x="29800" y="25167"/>
                  <a:pt x="29850" y="25041"/>
                  <a:pt x="29900" y="24891"/>
                </a:cubicBezTo>
                <a:cubicBezTo>
                  <a:pt x="29925" y="24916"/>
                  <a:pt x="29925" y="24941"/>
                  <a:pt x="29950" y="24941"/>
                </a:cubicBezTo>
                <a:cubicBezTo>
                  <a:pt x="30602" y="25242"/>
                  <a:pt x="31304" y="25693"/>
                  <a:pt x="32006" y="25768"/>
                </a:cubicBezTo>
                <a:cubicBezTo>
                  <a:pt x="32022" y="25776"/>
                  <a:pt x="32039" y="25779"/>
                  <a:pt x="32056" y="25779"/>
                </a:cubicBezTo>
                <a:cubicBezTo>
                  <a:pt x="32089" y="25779"/>
                  <a:pt x="32123" y="25768"/>
                  <a:pt x="32156" y="25768"/>
                </a:cubicBezTo>
                <a:cubicBezTo>
                  <a:pt x="31579" y="27046"/>
                  <a:pt x="31053" y="28350"/>
                  <a:pt x="30677" y="29678"/>
                </a:cubicBezTo>
                <a:cubicBezTo>
                  <a:pt x="30627" y="29860"/>
                  <a:pt x="30764" y="29977"/>
                  <a:pt x="30913" y="29977"/>
                </a:cubicBezTo>
                <a:cubicBezTo>
                  <a:pt x="30989" y="29977"/>
                  <a:pt x="31069" y="29946"/>
                  <a:pt x="31128" y="29878"/>
                </a:cubicBezTo>
                <a:cubicBezTo>
                  <a:pt x="33033" y="31282"/>
                  <a:pt x="35364" y="31959"/>
                  <a:pt x="37595" y="32786"/>
                </a:cubicBezTo>
                <a:cubicBezTo>
                  <a:pt x="40076" y="33713"/>
                  <a:pt x="42582" y="34615"/>
                  <a:pt x="45063" y="35517"/>
                </a:cubicBezTo>
                <a:cubicBezTo>
                  <a:pt x="45108" y="35532"/>
                  <a:pt x="45157" y="35539"/>
                  <a:pt x="45208" y="35539"/>
                </a:cubicBezTo>
                <a:cubicBezTo>
                  <a:pt x="45417" y="35539"/>
                  <a:pt x="45659" y="35423"/>
                  <a:pt x="45740" y="35242"/>
                </a:cubicBezTo>
                <a:cubicBezTo>
                  <a:pt x="47118" y="32284"/>
                  <a:pt x="48447" y="29277"/>
                  <a:pt x="49800" y="26319"/>
                </a:cubicBezTo>
                <a:cubicBezTo>
                  <a:pt x="49976" y="25944"/>
                  <a:pt x="49850" y="25543"/>
                  <a:pt x="49449" y="25417"/>
                </a:cubicBezTo>
                <a:cubicBezTo>
                  <a:pt x="44712" y="23964"/>
                  <a:pt x="40076" y="22259"/>
                  <a:pt x="35564" y="20179"/>
                </a:cubicBezTo>
                <a:cubicBezTo>
                  <a:pt x="35467" y="20135"/>
                  <a:pt x="35357" y="20109"/>
                  <a:pt x="35248" y="20109"/>
                </a:cubicBezTo>
                <a:cubicBezTo>
                  <a:pt x="35051" y="20109"/>
                  <a:pt x="34860" y="20194"/>
                  <a:pt x="34762" y="20405"/>
                </a:cubicBezTo>
                <a:cubicBezTo>
                  <a:pt x="34336" y="21282"/>
                  <a:pt x="33885" y="22184"/>
                  <a:pt x="33434" y="23061"/>
                </a:cubicBezTo>
                <a:cubicBezTo>
                  <a:pt x="32707" y="22635"/>
                  <a:pt x="31830" y="22410"/>
                  <a:pt x="31053" y="22084"/>
                </a:cubicBezTo>
                <a:cubicBezTo>
                  <a:pt x="31329" y="21357"/>
                  <a:pt x="31554" y="20630"/>
                  <a:pt x="31730" y="19903"/>
                </a:cubicBezTo>
                <a:cubicBezTo>
                  <a:pt x="32231" y="17648"/>
                  <a:pt x="30402" y="16846"/>
                  <a:pt x="28522" y="15969"/>
                </a:cubicBezTo>
                <a:cubicBezTo>
                  <a:pt x="28472" y="15943"/>
                  <a:pt x="28422" y="15918"/>
                  <a:pt x="28397" y="15918"/>
                </a:cubicBezTo>
                <a:cubicBezTo>
                  <a:pt x="28522" y="15517"/>
                  <a:pt x="28597" y="15116"/>
                  <a:pt x="28622" y="14690"/>
                </a:cubicBezTo>
                <a:cubicBezTo>
                  <a:pt x="28647" y="14715"/>
                  <a:pt x="28672" y="14715"/>
                  <a:pt x="28697" y="14740"/>
                </a:cubicBezTo>
                <a:cubicBezTo>
                  <a:pt x="29315" y="14939"/>
                  <a:pt x="29948" y="15033"/>
                  <a:pt x="30576" y="15033"/>
                </a:cubicBezTo>
                <a:cubicBezTo>
                  <a:pt x="32955" y="15033"/>
                  <a:pt x="35267" y="13684"/>
                  <a:pt x="36417" y="11583"/>
                </a:cubicBezTo>
                <a:cubicBezTo>
                  <a:pt x="36567" y="11307"/>
                  <a:pt x="36492" y="10981"/>
                  <a:pt x="36216" y="10806"/>
                </a:cubicBezTo>
                <a:cubicBezTo>
                  <a:pt x="34562" y="9753"/>
                  <a:pt x="32808" y="8901"/>
                  <a:pt x="30978" y="8149"/>
                </a:cubicBezTo>
                <a:cubicBezTo>
                  <a:pt x="31680" y="6445"/>
                  <a:pt x="32281" y="4640"/>
                  <a:pt x="32557" y="2836"/>
                </a:cubicBezTo>
                <a:cubicBezTo>
                  <a:pt x="32557" y="2811"/>
                  <a:pt x="32557" y="2785"/>
                  <a:pt x="32557" y="2760"/>
                </a:cubicBezTo>
                <a:cubicBezTo>
                  <a:pt x="32754" y="2821"/>
                  <a:pt x="32952" y="2854"/>
                  <a:pt x="33149" y="2854"/>
                </a:cubicBezTo>
                <a:cubicBezTo>
                  <a:pt x="33277" y="2854"/>
                  <a:pt x="33406" y="2840"/>
                  <a:pt x="33534" y="2811"/>
                </a:cubicBezTo>
                <a:cubicBezTo>
                  <a:pt x="34387" y="2610"/>
                  <a:pt x="35013" y="1633"/>
                  <a:pt x="34487" y="831"/>
                </a:cubicBezTo>
                <a:cubicBezTo>
                  <a:pt x="34154" y="306"/>
                  <a:pt x="33370" y="1"/>
                  <a:pt x="32663" y="1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2522;p8">
            <a:extLst>
              <a:ext uri="{FF2B5EF4-FFF2-40B4-BE49-F238E27FC236}">
                <a16:creationId xmlns:a16="http://schemas.microsoft.com/office/drawing/2014/main" id="{881C7088-3660-8363-4375-B41568BCACA9}"/>
              </a:ext>
            </a:extLst>
          </p:cNvPr>
          <p:cNvSpPr/>
          <p:nvPr/>
        </p:nvSpPr>
        <p:spPr>
          <a:xfrm flipH="1">
            <a:off x="959855" y="5321275"/>
            <a:ext cx="1829496" cy="1394819"/>
          </a:xfrm>
          <a:custGeom>
            <a:avLst/>
            <a:gdLst/>
            <a:ahLst/>
            <a:cxnLst/>
            <a:rect l="l" t="t" r="r" b="b"/>
            <a:pathLst>
              <a:path w="49976" h="38102" extrusionOk="0">
                <a:moveTo>
                  <a:pt x="32206" y="981"/>
                </a:moveTo>
                <a:cubicBezTo>
                  <a:pt x="32507" y="1056"/>
                  <a:pt x="32808" y="1081"/>
                  <a:pt x="33083" y="1156"/>
                </a:cubicBezTo>
                <a:cubicBezTo>
                  <a:pt x="33434" y="1257"/>
                  <a:pt x="33960" y="1557"/>
                  <a:pt x="33334" y="1808"/>
                </a:cubicBezTo>
                <a:cubicBezTo>
                  <a:pt x="33288" y="1825"/>
                  <a:pt x="33224" y="1833"/>
                  <a:pt x="33150" y="1833"/>
                </a:cubicBezTo>
                <a:cubicBezTo>
                  <a:pt x="32784" y="1833"/>
                  <a:pt x="32156" y="1645"/>
                  <a:pt x="32031" y="1457"/>
                </a:cubicBezTo>
                <a:cubicBezTo>
                  <a:pt x="31905" y="1332"/>
                  <a:pt x="31880" y="1457"/>
                  <a:pt x="32006" y="1232"/>
                </a:cubicBezTo>
                <a:cubicBezTo>
                  <a:pt x="32056" y="1131"/>
                  <a:pt x="32131" y="1056"/>
                  <a:pt x="32206" y="981"/>
                </a:cubicBezTo>
                <a:close/>
                <a:moveTo>
                  <a:pt x="31830" y="3387"/>
                </a:moveTo>
                <a:lnTo>
                  <a:pt x="31830" y="3387"/>
                </a:lnTo>
                <a:cubicBezTo>
                  <a:pt x="31254" y="4866"/>
                  <a:pt x="30727" y="6344"/>
                  <a:pt x="30201" y="7823"/>
                </a:cubicBezTo>
                <a:cubicBezTo>
                  <a:pt x="29750" y="7648"/>
                  <a:pt x="29274" y="7472"/>
                  <a:pt x="28823" y="7322"/>
                </a:cubicBezTo>
                <a:cubicBezTo>
                  <a:pt x="29900" y="6094"/>
                  <a:pt x="30953" y="4765"/>
                  <a:pt x="31830" y="3387"/>
                </a:cubicBezTo>
                <a:close/>
                <a:moveTo>
                  <a:pt x="23133" y="6821"/>
                </a:moveTo>
                <a:cubicBezTo>
                  <a:pt x="27244" y="8174"/>
                  <a:pt x="31254" y="9502"/>
                  <a:pt x="35113" y="11482"/>
                </a:cubicBezTo>
                <a:cubicBezTo>
                  <a:pt x="34012" y="12893"/>
                  <a:pt x="32359" y="13782"/>
                  <a:pt x="30614" y="13782"/>
                </a:cubicBezTo>
                <a:cubicBezTo>
                  <a:pt x="30096" y="13782"/>
                  <a:pt x="29570" y="13704"/>
                  <a:pt x="29048" y="13537"/>
                </a:cubicBezTo>
                <a:cubicBezTo>
                  <a:pt x="26567" y="12735"/>
                  <a:pt x="23534" y="9477"/>
                  <a:pt x="23133" y="6821"/>
                </a:cubicBezTo>
                <a:close/>
                <a:moveTo>
                  <a:pt x="26692" y="13738"/>
                </a:moveTo>
                <a:cubicBezTo>
                  <a:pt x="27093" y="13989"/>
                  <a:pt x="27494" y="14214"/>
                  <a:pt x="27920" y="14415"/>
                </a:cubicBezTo>
                <a:cubicBezTo>
                  <a:pt x="27870" y="14816"/>
                  <a:pt x="27770" y="15192"/>
                  <a:pt x="27620" y="15568"/>
                </a:cubicBezTo>
                <a:cubicBezTo>
                  <a:pt x="27168" y="15392"/>
                  <a:pt x="26742" y="15242"/>
                  <a:pt x="26291" y="15116"/>
                </a:cubicBezTo>
                <a:cubicBezTo>
                  <a:pt x="26492" y="14665"/>
                  <a:pt x="26592" y="14189"/>
                  <a:pt x="26692" y="13738"/>
                </a:cubicBezTo>
                <a:close/>
                <a:moveTo>
                  <a:pt x="3309" y="12660"/>
                </a:moveTo>
                <a:cubicBezTo>
                  <a:pt x="4286" y="13262"/>
                  <a:pt x="5264" y="13888"/>
                  <a:pt x="6241" y="14515"/>
                </a:cubicBezTo>
                <a:cubicBezTo>
                  <a:pt x="5740" y="15267"/>
                  <a:pt x="5063" y="16019"/>
                  <a:pt x="4787" y="16846"/>
                </a:cubicBezTo>
                <a:cubicBezTo>
                  <a:pt x="4111" y="16620"/>
                  <a:pt x="3208" y="16495"/>
                  <a:pt x="2607" y="16144"/>
                </a:cubicBezTo>
                <a:cubicBezTo>
                  <a:pt x="2562" y="16147"/>
                  <a:pt x="2518" y="16149"/>
                  <a:pt x="2476" y="16149"/>
                </a:cubicBezTo>
                <a:cubicBezTo>
                  <a:pt x="1891" y="16149"/>
                  <a:pt x="1629" y="15825"/>
                  <a:pt x="1629" y="15217"/>
                </a:cubicBezTo>
                <a:cubicBezTo>
                  <a:pt x="1955" y="14766"/>
                  <a:pt x="2256" y="14289"/>
                  <a:pt x="2557" y="13838"/>
                </a:cubicBezTo>
                <a:cubicBezTo>
                  <a:pt x="2807" y="13437"/>
                  <a:pt x="3058" y="13036"/>
                  <a:pt x="3309" y="12660"/>
                </a:cubicBezTo>
                <a:close/>
                <a:moveTo>
                  <a:pt x="16818" y="17472"/>
                </a:moveTo>
                <a:cubicBezTo>
                  <a:pt x="16918" y="17522"/>
                  <a:pt x="17043" y="17598"/>
                  <a:pt x="17168" y="17648"/>
                </a:cubicBezTo>
                <a:cubicBezTo>
                  <a:pt x="17594" y="17898"/>
                  <a:pt x="18046" y="18074"/>
                  <a:pt x="18497" y="18199"/>
                </a:cubicBezTo>
                <a:cubicBezTo>
                  <a:pt x="18572" y="18224"/>
                  <a:pt x="18647" y="18224"/>
                  <a:pt x="18722" y="18224"/>
                </a:cubicBezTo>
                <a:cubicBezTo>
                  <a:pt x="18497" y="18575"/>
                  <a:pt x="18296" y="18951"/>
                  <a:pt x="18096" y="19302"/>
                </a:cubicBezTo>
                <a:cubicBezTo>
                  <a:pt x="17845" y="19227"/>
                  <a:pt x="17569" y="19177"/>
                  <a:pt x="17319" y="19101"/>
                </a:cubicBezTo>
                <a:cubicBezTo>
                  <a:pt x="16943" y="19001"/>
                  <a:pt x="16567" y="18876"/>
                  <a:pt x="16191" y="18750"/>
                </a:cubicBezTo>
                <a:cubicBezTo>
                  <a:pt x="16417" y="18324"/>
                  <a:pt x="16617" y="17898"/>
                  <a:pt x="16818" y="17472"/>
                </a:cubicBezTo>
                <a:close/>
                <a:moveTo>
                  <a:pt x="5339" y="9502"/>
                </a:moveTo>
                <a:cubicBezTo>
                  <a:pt x="9023" y="11583"/>
                  <a:pt x="13459" y="11808"/>
                  <a:pt x="17043" y="14064"/>
                </a:cubicBezTo>
                <a:cubicBezTo>
                  <a:pt x="15965" y="16470"/>
                  <a:pt x="14812" y="18851"/>
                  <a:pt x="13960" y="21332"/>
                </a:cubicBezTo>
                <a:cubicBezTo>
                  <a:pt x="11254" y="19527"/>
                  <a:pt x="8271" y="18124"/>
                  <a:pt x="5213" y="17021"/>
                </a:cubicBezTo>
                <a:cubicBezTo>
                  <a:pt x="5915" y="16520"/>
                  <a:pt x="6416" y="15643"/>
                  <a:pt x="6843" y="14891"/>
                </a:cubicBezTo>
                <a:cubicBezTo>
                  <a:pt x="7920" y="15593"/>
                  <a:pt x="9023" y="16269"/>
                  <a:pt x="10151" y="16896"/>
                </a:cubicBezTo>
                <a:cubicBezTo>
                  <a:pt x="9975" y="17447"/>
                  <a:pt x="9850" y="18024"/>
                  <a:pt x="9825" y="18575"/>
                </a:cubicBezTo>
                <a:cubicBezTo>
                  <a:pt x="9825" y="18709"/>
                  <a:pt x="9931" y="18781"/>
                  <a:pt x="10038" y="18781"/>
                </a:cubicBezTo>
                <a:cubicBezTo>
                  <a:pt x="10111" y="18781"/>
                  <a:pt x="10185" y="18747"/>
                  <a:pt x="10226" y="18675"/>
                </a:cubicBezTo>
                <a:cubicBezTo>
                  <a:pt x="10527" y="18274"/>
                  <a:pt x="10752" y="17798"/>
                  <a:pt x="10928" y="17322"/>
                </a:cubicBezTo>
                <a:cubicBezTo>
                  <a:pt x="12081" y="17948"/>
                  <a:pt x="13234" y="18525"/>
                  <a:pt x="14437" y="19001"/>
                </a:cubicBezTo>
                <a:cubicBezTo>
                  <a:pt x="14475" y="19018"/>
                  <a:pt x="14512" y="19025"/>
                  <a:pt x="14547" y="19025"/>
                </a:cubicBezTo>
                <a:cubicBezTo>
                  <a:pt x="14835" y="19025"/>
                  <a:pt x="15000" y="18531"/>
                  <a:pt x="14687" y="18375"/>
                </a:cubicBezTo>
                <a:cubicBezTo>
                  <a:pt x="13559" y="17748"/>
                  <a:pt x="12406" y="17121"/>
                  <a:pt x="11279" y="16470"/>
                </a:cubicBezTo>
                <a:cubicBezTo>
                  <a:pt x="11379" y="16219"/>
                  <a:pt x="11479" y="15969"/>
                  <a:pt x="11604" y="15718"/>
                </a:cubicBezTo>
                <a:cubicBezTo>
                  <a:pt x="12056" y="14740"/>
                  <a:pt x="12557" y="13738"/>
                  <a:pt x="13108" y="12786"/>
                </a:cubicBezTo>
                <a:cubicBezTo>
                  <a:pt x="13228" y="12580"/>
                  <a:pt x="13056" y="12410"/>
                  <a:pt x="12871" y="12410"/>
                </a:cubicBezTo>
                <a:cubicBezTo>
                  <a:pt x="12785" y="12410"/>
                  <a:pt x="12696" y="12447"/>
                  <a:pt x="12632" y="12535"/>
                </a:cubicBezTo>
                <a:cubicBezTo>
                  <a:pt x="11930" y="13537"/>
                  <a:pt x="11078" y="14766"/>
                  <a:pt x="10502" y="16044"/>
                </a:cubicBezTo>
                <a:cubicBezTo>
                  <a:pt x="9399" y="15417"/>
                  <a:pt x="8321" y="14816"/>
                  <a:pt x="7218" y="14214"/>
                </a:cubicBezTo>
                <a:cubicBezTo>
                  <a:pt x="7670" y="13362"/>
                  <a:pt x="8071" y="12485"/>
                  <a:pt x="8421" y="11608"/>
                </a:cubicBezTo>
                <a:cubicBezTo>
                  <a:pt x="8488" y="11425"/>
                  <a:pt x="8312" y="11275"/>
                  <a:pt x="8150" y="11275"/>
                </a:cubicBezTo>
                <a:cubicBezTo>
                  <a:pt x="8067" y="11275"/>
                  <a:pt x="7988" y="11314"/>
                  <a:pt x="7945" y="11407"/>
                </a:cubicBezTo>
                <a:cubicBezTo>
                  <a:pt x="7544" y="12259"/>
                  <a:pt x="7093" y="13061"/>
                  <a:pt x="6617" y="13863"/>
                </a:cubicBezTo>
                <a:cubicBezTo>
                  <a:pt x="5614" y="13312"/>
                  <a:pt x="4612" y="12760"/>
                  <a:pt x="3609" y="12209"/>
                </a:cubicBezTo>
                <a:cubicBezTo>
                  <a:pt x="4186" y="11307"/>
                  <a:pt x="4762" y="10405"/>
                  <a:pt x="5339" y="9502"/>
                </a:cubicBezTo>
                <a:close/>
                <a:moveTo>
                  <a:pt x="30777" y="22735"/>
                </a:moveTo>
                <a:cubicBezTo>
                  <a:pt x="31479" y="23212"/>
                  <a:pt x="32206" y="23688"/>
                  <a:pt x="33058" y="23863"/>
                </a:cubicBezTo>
                <a:cubicBezTo>
                  <a:pt x="32833" y="24289"/>
                  <a:pt x="32632" y="24740"/>
                  <a:pt x="32432" y="25167"/>
                </a:cubicBezTo>
                <a:cubicBezTo>
                  <a:pt x="32381" y="25066"/>
                  <a:pt x="32331" y="24966"/>
                  <a:pt x="32256" y="24916"/>
                </a:cubicBezTo>
                <a:cubicBezTo>
                  <a:pt x="31705" y="24515"/>
                  <a:pt x="30878" y="24440"/>
                  <a:pt x="30251" y="24239"/>
                </a:cubicBezTo>
                <a:lnTo>
                  <a:pt x="30176" y="24239"/>
                </a:lnTo>
                <a:cubicBezTo>
                  <a:pt x="30376" y="23738"/>
                  <a:pt x="30577" y="23237"/>
                  <a:pt x="30777" y="22735"/>
                </a:cubicBezTo>
                <a:close/>
                <a:moveTo>
                  <a:pt x="39349" y="23136"/>
                </a:moveTo>
                <a:cubicBezTo>
                  <a:pt x="42331" y="24365"/>
                  <a:pt x="45364" y="25467"/>
                  <a:pt x="48447" y="26395"/>
                </a:cubicBezTo>
                <a:cubicBezTo>
                  <a:pt x="47945" y="27522"/>
                  <a:pt x="47419" y="28650"/>
                  <a:pt x="46918" y="29778"/>
                </a:cubicBezTo>
                <a:cubicBezTo>
                  <a:pt x="46868" y="29678"/>
                  <a:pt x="46793" y="29578"/>
                  <a:pt x="46642" y="29553"/>
                </a:cubicBezTo>
                <a:cubicBezTo>
                  <a:pt x="45214" y="29101"/>
                  <a:pt x="43810" y="28650"/>
                  <a:pt x="42407" y="28174"/>
                </a:cubicBezTo>
                <a:cubicBezTo>
                  <a:pt x="42707" y="27247"/>
                  <a:pt x="43033" y="26345"/>
                  <a:pt x="43434" y="25442"/>
                </a:cubicBezTo>
                <a:cubicBezTo>
                  <a:pt x="43521" y="25252"/>
                  <a:pt x="43344" y="25061"/>
                  <a:pt x="43177" y="25061"/>
                </a:cubicBezTo>
                <a:cubicBezTo>
                  <a:pt x="43102" y="25061"/>
                  <a:pt x="43029" y="25099"/>
                  <a:pt x="42983" y="25192"/>
                </a:cubicBezTo>
                <a:cubicBezTo>
                  <a:pt x="42557" y="25994"/>
                  <a:pt x="42056" y="26921"/>
                  <a:pt x="41605" y="27923"/>
                </a:cubicBezTo>
                <a:cubicBezTo>
                  <a:pt x="40552" y="27573"/>
                  <a:pt x="39524" y="27222"/>
                  <a:pt x="38497" y="26846"/>
                </a:cubicBezTo>
                <a:cubicBezTo>
                  <a:pt x="38848" y="25668"/>
                  <a:pt x="39249" y="24440"/>
                  <a:pt x="39349" y="23187"/>
                </a:cubicBezTo>
                <a:cubicBezTo>
                  <a:pt x="39349" y="23187"/>
                  <a:pt x="39349" y="23162"/>
                  <a:pt x="39349" y="23136"/>
                </a:cubicBezTo>
                <a:close/>
                <a:moveTo>
                  <a:pt x="35564" y="21482"/>
                </a:moveTo>
                <a:cubicBezTo>
                  <a:pt x="36717" y="22009"/>
                  <a:pt x="37870" y="22535"/>
                  <a:pt x="39048" y="23011"/>
                </a:cubicBezTo>
                <a:cubicBezTo>
                  <a:pt x="38998" y="23036"/>
                  <a:pt x="38973" y="23061"/>
                  <a:pt x="38948" y="23086"/>
                </a:cubicBezTo>
                <a:cubicBezTo>
                  <a:pt x="38372" y="24189"/>
                  <a:pt x="38046" y="25392"/>
                  <a:pt x="37695" y="26595"/>
                </a:cubicBezTo>
                <a:cubicBezTo>
                  <a:pt x="36868" y="26294"/>
                  <a:pt x="36041" y="25994"/>
                  <a:pt x="35189" y="25718"/>
                </a:cubicBezTo>
                <a:cubicBezTo>
                  <a:pt x="35145" y="25701"/>
                  <a:pt x="35104" y="25694"/>
                  <a:pt x="35066" y="25694"/>
                </a:cubicBezTo>
                <a:cubicBezTo>
                  <a:pt x="34761" y="25694"/>
                  <a:pt x="34678" y="26186"/>
                  <a:pt x="35013" y="26319"/>
                </a:cubicBezTo>
                <a:cubicBezTo>
                  <a:pt x="35840" y="26645"/>
                  <a:pt x="36642" y="26996"/>
                  <a:pt x="37469" y="27347"/>
                </a:cubicBezTo>
                <a:cubicBezTo>
                  <a:pt x="37118" y="28425"/>
                  <a:pt x="36742" y="29502"/>
                  <a:pt x="36642" y="30605"/>
                </a:cubicBezTo>
                <a:cubicBezTo>
                  <a:pt x="36627" y="30789"/>
                  <a:pt x="36789" y="30898"/>
                  <a:pt x="36946" y="30898"/>
                </a:cubicBezTo>
                <a:cubicBezTo>
                  <a:pt x="37046" y="30898"/>
                  <a:pt x="37145" y="30853"/>
                  <a:pt x="37194" y="30756"/>
                </a:cubicBezTo>
                <a:cubicBezTo>
                  <a:pt x="37695" y="29803"/>
                  <a:pt x="37971" y="28725"/>
                  <a:pt x="38246" y="27673"/>
                </a:cubicBezTo>
                <a:cubicBezTo>
                  <a:pt x="39224" y="28099"/>
                  <a:pt x="40226" y="28500"/>
                  <a:pt x="41229" y="28876"/>
                </a:cubicBezTo>
                <a:cubicBezTo>
                  <a:pt x="40828" y="29954"/>
                  <a:pt x="40602" y="31031"/>
                  <a:pt x="40727" y="32009"/>
                </a:cubicBezTo>
                <a:cubicBezTo>
                  <a:pt x="40741" y="32133"/>
                  <a:pt x="40846" y="32189"/>
                  <a:pt x="40954" y="32189"/>
                </a:cubicBezTo>
                <a:cubicBezTo>
                  <a:pt x="41043" y="32189"/>
                  <a:pt x="41133" y="32151"/>
                  <a:pt x="41179" y="32084"/>
                </a:cubicBezTo>
                <a:cubicBezTo>
                  <a:pt x="41705" y="31207"/>
                  <a:pt x="41805" y="30154"/>
                  <a:pt x="42081" y="29202"/>
                </a:cubicBezTo>
                <a:cubicBezTo>
                  <a:pt x="43509" y="29703"/>
                  <a:pt x="44963" y="30104"/>
                  <a:pt x="46417" y="30355"/>
                </a:cubicBezTo>
                <a:cubicBezTo>
                  <a:pt x="46517" y="30355"/>
                  <a:pt x="46592" y="30355"/>
                  <a:pt x="46667" y="30304"/>
                </a:cubicBezTo>
                <a:lnTo>
                  <a:pt x="46667" y="30304"/>
                </a:lnTo>
                <a:cubicBezTo>
                  <a:pt x="46091" y="31608"/>
                  <a:pt x="45489" y="32911"/>
                  <a:pt x="44913" y="34214"/>
                </a:cubicBezTo>
                <a:cubicBezTo>
                  <a:pt x="40502" y="32535"/>
                  <a:pt x="35965" y="31056"/>
                  <a:pt x="31730" y="28951"/>
                </a:cubicBezTo>
                <a:cubicBezTo>
                  <a:pt x="33234" y="26620"/>
                  <a:pt x="34361" y="23989"/>
                  <a:pt x="35564" y="21482"/>
                </a:cubicBezTo>
                <a:close/>
                <a:moveTo>
                  <a:pt x="21980" y="15442"/>
                </a:moveTo>
                <a:cubicBezTo>
                  <a:pt x="24036" y="15643"/>
                  <a:pt x="26041" y="16044"/>
                  <a:pt x="27945" y="16946"/>
                </a:cubicBezTo>
                <a:cubicBezTo>
                  <a:pt x="29048" y="17497"/>
                  <a:pt x="30427" y="18174"/>
                  <a:pt x="30577" y="19578"/>
                </a:cubicBezTo>
                <a:cubicBezTo>
                  <a:pt x="30652" y="20430"/>
                  <a:pt x="29574" y="22234"/>
                  <a:pt x="29274" y="23061"/>
                </a:cubicBezTo>
                <a:cubicBezTo>
                  <a:pt x="28422" y="25367"/>
                  <a:pt x="27544" y="27698"/>
                  <a:pt x="26692" y="30004"/>
                </a:cubicBezTo>
                <a:cubicBezTo>
                  <a:pt x="25990" y="31934"/>
                  <a:pt x="25163" y="36645"/>
                  <a:pt x="22707" y="36645"/>
                </a:cubicBezTo>
                <a:cubicBezTo>
                  <a:pt x="20677" y="36645"/>
                  <a:pt x="18171" y="35467"/>
                  <a:pt x="16341" y="34715"/>
                </a:cubicBezTo>
                <a:cubicBezTo>
                  <a:pt x="14612" y="34014"/>
                  <a:pt x="13609" y="33512"/>
                  <a:pt x="14236" y="31583"/>
                </a:cubicBezTo>
                <a:cubicBezTo>
                  <a:pt x="14587" y="30505"/>
                  <a:pt x="14963" y="29427"/>
                  <a:pt x="15364" y="28350"/>
                </a:cubicBezTo>
                <a:cubicBezTo>
                  <a:pt x="17093" y="23838"/>
                  <a:pt x="19524" y="19853"/>
                  <a:pt x="21905" y="15668"/>
                </a:cubicBezTo>
                <a:cubicBezTo>
                  <a:pt x="21930" y="15593"/>
                  <a:pt x="21955" y="15517"/>
                  <a:pt x="21980" y="15442"/>
                </a:cubicBezTo>
                <a:close/>
                <a:moveTo>
                  <a:pt x="32663" y="1"/>
                </a:moveTo>
                <a:cubicBezTo>
                  <a:pt x="32357" y="1"/>
                  <a:pt x="32065" y="58"/>
                  <a:pt x="31830" y="179"/>
                </a:cubicBezTo>
                <a:cubicBezTo>
                  <a:pt x="31705" y="229"/>
                  <a:pt x="31655" y="379"/>
                  <a:pt x="31655" y="505"/>
                </a:cubicBezTo>
                <a:cubicBezTo>
                  <a:pt x="31204" y="806"/>
                  <a:pt x="30878" y="1257"/>
                  <a:pt x="31053" y="1758"/>
                </a:cubicBezTo>
                <a:cubicBezTo>
                  <a:pt x="31153" y="2109"/>
                  <a:pt x="31479" y="2309"/>
                  <a:pt x="31805" y="2460"/>
                </a:cubicBezTo>
                <a:cubicBezTo>
                  <a:pt x="31755" y="2460"/>
                  <a:pt x="31680" y="2485"/>
                  <a:pt x="31655" y="2535"/>
                </a:cubicBezTo>
                <a:cubicBezTo>
                  <a:pt x="30326" y="3863"/>
                  <a:pt x="29073" y="5467"/>
                  <a:pt x="27996" y="7021"/>
                </a:cubicBezTo>
                <a:cubicBezTo>
                  <a:pt x="26467" y="6495"/>
                  <a:pt x="24938" y="6044"/>
                  <a:pt x="23409" y="5593"/>
                </a:cubicBezTo>
                <a:cubicBezTo>
                  <a:pt x="23348" y="5577"/>
                  <a:pt x="23290" y="5569"/>
                  <a:pt x="23236" y="5569"/>
                </a:cubicBezTo>
                <a:cubicBezTo>
                  <a:pt x="22861" y="5569"/>
                  <a:pt x="22635" y="5916"/>
                  <a:pt x="22657" y="6244"/>
                </a:cubicBezTo>
                <a:cubicBezTo>
                  <a:pt x="22582" y="6294"/>
                  <a:pt x="22507" y="6369"/>
                  <a:pt x="22482" y="6495"/>
                </a:cubicBezTo>
                <a:cubicBezTo>
                  <a:pt x="22181" y="8976"/>
                  <a:pt x="23960" y="11658"/>
                  <a:pt x="26141" y="13337"/>
                </a:cubicBezTo>
                <a:cubicBezTo>
                  <a:pt x="26141" y="13362"/>
                  <a:pt x="26141" y="13362"/>
                  <a:pt x="26116" y="13387"/>
                </a:cubicBezTo>
                <a:cubicBezTo>
                  <a:pt x="25890" y="13863"/>
                  <a:pt x="25589" y="14339"/>
                  <a:pt x="25489" y="14891"/>
                </a:cubicBezTo>
                <a:cubicBezTo>
                  <a:pt x="24453" y="14648"/>
                  <a:pt x="23397" y="14510"/>
                  <a:pt x="22333" y="14510"/>
                </a:cubicBezTo>
                <a:cubicBezTo>
                  <a:pt x="21749" y="14510"/>
                  <a:pt x="21163" y="14551"/>
                  <a:pt x="20577" y="14640"/>
                </a:cubicBezTo>
                <a:cubicBezTo>
                  <a:pt x="20176" y="14690"/>
                  <a:pt x="20301" y="15242"/>
                  <a:pt x="20627" y="15317"/>
                </a:cubicBezTo>
                <a:cubicBezTo>
                  <a:pt x="20076" y="16044"/>
                  <a:pt x="19574" y="16821"/>
                  <a:pt x="19073" y="17598"/>
                </a:cubicBezTo>
                <a:cubicBezTo>
                  <a:pt x="19048" y="17472"/>
                  <a:pt x="18948" y="17322"/>
                  <a:pt x="18772" y="17272"/>
                </a:cubicBezTo>
                <a:cubicBezTo>
                  <a:pt x="18246" y="17071"/>
                  <a:pt x="17745" y="16896"/>
                  <a:pt x="17244" y="16720"/>
                </a:cubicBezTo>
                <a:cubicBezTo>
                  <a:pt x="17219" y="16695"/>
                  <a:pt x="17193" y="16695"/>
                  <a:pt x="17168" y="16695"/>
                </a:cubicBezTo>
                <a:cubicBezTo>
                  <a:pt x="17569" y="15843"/>
                  <a:pt x="17945" y="14991"/>
                  <a:pt x="18346" y="14139"/>
                </a:cubicBezTo>
                <a:cubicBezTo>
                  <a:pt x="18447" y="13938"/>
                  <a:pt x="18472" y="13588"/>
                  <a:pt x="18246" y="13412"/>
                </a:cubicBezTo>
                <a:cubicBezTo>
                  <a:pt x="14462" y="10480"/>
                  <a:pt x="9499" y="10380"/>
                  <a:pt x="5464" y="7948"/>
                </a:cubicBezTo>
                <a:cubicBezTo>
                  <a:pt x="5357" y="7883"/>
                  <a:pt x="5239" y="7852"/>
                  <a:pt x="5122" y="7852"/>
                </a:cubicBezTo>
                <a:cubicBezTo>
                  <a:pt x="4883" y="7852"/>
                  <a:pt x="4646" y="7980"/>
                  <a:pt x="4512" y="8199"/>
                </a:cubicBezTo>
                <a:cubicBezTo>
                  <a:pt x="3810" y="9352"/>
                  <a:pt x="3033" y="10480"/>
                  <a:pt x="2281" y="11633"/>
                </a:cubicBezTo>
                <a:cubicBezTo>
                  <a:pt x="2231" y="11658"/>
                  <a:pt x="2206" y="11708"/>
                  <a:pt x="2206" y="11758"/>
                </a:cubicBezTo>
                <a:cubicBezTo>
                  <a:pt x="1604" y="12685"/>
                  <a:pt x="1028" y="13638"/>
                  <a:pt x="577" y="14590"/>
                </a:cubicBezTo>
                <a:cubicBezTo>
                  <a:pt x="151" y="15467"/>
                  <a:pt x="0" y="16219"/>
                  <a:pt x="903" y="16821"/>
                </a:cubicBezTo>
                <a:cubicBezTo>
                  <a:pt x="1479" y="17222"/>
                  <a:pt x="2381" y="17322"/>
                  <a:pt x="3033" y="17547"/>
                </a:cubicBezTo>
                <a:cubicBezTo>
                  <a:pt x="4236" y="17948"/>
                  <a:pt x="5439" y="18400"/>
                  <a:pt x="6592" y="18876"/>
                </a:cubicBezTo>
                <a:cubicBezTo>
                  <a:pt x="8998" y="19878"/>
                  <a:pt x="11229" y="21131"/>
                  <a:pt x="13484" y="22385"/>
                </a:cubicBezTo>
                <a:cubicBezTo>
                  <a:pt x="13559" y="22435"/>
                  <a:pt x="13660" y="22460"/>
                  <a:pt x="13735" y="22485"/>
                </a:cubicBezTo>
                <a:cubicBezTo>
                  <a:pt x="13792" y="22531"/>
                  <a:pt x="13876" y="22561"/>
                  <a:pt x="13959" y="22561"/>
                </a:cubicBezTo>
                <a:cubicBezTo>
                  <a:pt x="14058" y="22561"/>
                  <a:pt x="14157" y="22518"/>
                  <a:pt x="14211" y="22410"/>
                </a:cubicBezTo>
                <a:cubicBezTo>
                  <a:pt x="14812" y="21457"/>
                  <a:pt x="15339" y="20455"/>
                  <a:pt x="15840" y="19452"/>
                </a:cubicBezTo>
                <a:cubicBezTo>
                  <a:pt x="16216" y="19653"/>
                  <a:pt x="16567" y="19828"/>
                  <a:pt x="16943" y="20004"/>
                </a:cubicBezTo>
                <a:cubicBezTo>
                  <a:pt x="17143" y="20079"/>
                  <a:pt x="17369" y="20179"/>
                  <a:pt x="17594" y="20254"/>
                </a:cubicBezTo>
                <a:cubicBezTo>
                  <a:pt x="16893" y="21608"/>
                  <a:pt x="16241" y="22961"/>
                  <a:pt x="15614" y="24314"/>
                </a:cubicBezTo>
                <a:cubicBezTo>
                  <a:pt x="15038" y="25643"/>
                  <a:pt x="14487" y="26996"/>
                  <a:pt x="13985" y="28350"/>
                </a:cubicBezTo>
                <a:cubicBezTo>
                  <a:pt x="13459" y="29753"/>
                  <a:pt x="12607" y="31457"/>
                  <a:pt x="12507" y="32986"/>
                </a:cubicBezTo>
                <a:cubicBezTo>
                  <a:pt x="12381" y="35142"/>
                  <a:pt x="15514" y="35793"/>
                  <a:pt x="17093" y="36370"/>
                </a:cubicBezTo>
                <a:cubicBezTo>
                  <a:pt x="18697" y="36946"/>
                  <a:pt x="20326" y="37422"/>
                  <a:pt x="22006" y="37748"/>
                </a:cubicBezTo>
                <a:cubicBezTo>
                  <a:pt x="22510" y="37853"/>
                  <a:pt x="23269" y="38102"/>
                  <a:pt x="23937" y="38102"/>
                </a:cubicBezTo>
                <a:cubicBezTo>
                  <a:pt x="24231" y="38102"/>
                  <a:pt x="24508" y="38054"/>
                  <a:pt x="24737" y="37924"/>
                </a:cubicBezTo>
                <a:cubicBezTo>
                  <a:pt x="25539" y="37472"/>
                  <a:pt x="25765" y="36069"/>
                  <a:pt x="26016" y="35367"/>
                </a:cubicBezTo>
                <a:cubicBezTo>
                  <a:pt x="26592" y="33813"/>
                  <a:pt x="27168" y="32284"/>
                  <a:pt x="27745" y="30731"/>
                </a:cubicBezTo>
                <a:cubicBezTo>
                  <a:pt x="28397" y="28926"/>
                  <a:pt x="29073" y="27121"/>
                  <a:pt x="29750" y="25317"/>
                </a:cubicBezTo>
                <a:cubicBezTo>
                  <a:pt x="29800" y="25167"/>
                  <a:pt x="29850" y="25041"/>
                  <a:pt x="29900" y="24891"/>
                </a:cubicBezTo>
                <a:cubicBezTo>
                  <a:pt x="29925" y="24916"/>
                  <a:pt x="29925" y="24941"/>
                  <a:pt x="29950" y="24941"/>
                </a:cubicBezTo>
                <a:cubicBezTo>
                  <a:pt x="30602" y="25242"/>
                  <a:pt x="31304" y="25693"/>
                  <a:pt x="32006" y="25768"/>
                </a:cubicBezTo>
                <a:cubicBezTo>
                  <a:pt x="32022" y="25776"/>
                  <a:pt x="32039" y="25779"/>
                  <a:pt x="32056" y="25779"/>
                </a:cubicBezTo>
                <a:cubicBezTo>
                  <a:pt x="32089" y="25779"/>
                  <a:pt x="32123" y="25768"/>
                  <a:pt x="32156" y="25768"/>
                </a:cubicBezTo>
                <a:cubicBezTo>
                  <a:pt x="31579" y="27046"/>
                  <a:pt x="31053" y="28350"/>
                  <a:pt x="30677" y="29678"/>
                </a:cubicBezTo>
                <a:cubicBezTo>
                  <a:pt x="30627" y="29860"/>
                  <a:pt x="30764" y="29977"/>
                  <a:pt x="30913" y="29977"/>
                </a:cubicBezTo>
                <a:cubicBezTo>
                  <a:pt x="30989" y="29977"/>
                  <a:pt x="31069" y="29946"/>
                  <a:pt x="31128" y="29878"/>
                </a:cubicBezTo>
                <a:cubicBezTo>
                  <a:pt x="33033" y="31282"/>
                  <a:pt x="35364" y="31959"/>
                  <a:pt x="37595" y="32786"/>
                </a:cubicBezTo>
                <a:cubicBezTo>
                  <a:pt x="40076" y="33713"/>
                  <a:pt x="42582" y="34615"/>
                  <a:pt x="45063" y="35517"/>
                </a:cubicBezTo>
                <a:cubicBezTo>
                  <a:pt x="45108" y="35532"/>
                  <a:pt x="45157" y="35539"/>
                  <a:pt x="45208" y="35539"/>
                </a:cubicBezTo>
                <a:cubicBezTo>
                  <a:pt x="45417" y="35539"/>
                  <a:pt x="45659" y="35423"/>
                  <a:pt x="45740" y="35242"/>
                </a:cubicBezTo>
                <a:cubicBezTo>
                  <a:pt x="47118" y="32284"/>
                  <a:pt x="48447" y="29277"/>
                  <a:pt x="49800" y="26319"/>
                </a:cubicBezTo>
                <a:cubicBezTo>
                  <a:pt x="49976" y="25944"/>
                  <a:pt x="49850" y="25543"/>
                  <a:pt x="49449" y="25417"/>
                </a:cubicBezTo>
                <a:cubicBezTo>
                  <a:pt x="44712" y="23964"/>
                  <a:pt x="40076" y="22259"/>
                  <a:pt x="35564" y="20179"/>
                </a:cubicBezTo>
                <a:cubicBezTo>
                  <a:pt x="35467" y="20135"/>
                  <a:pt x="35357" y="20109"/>
                  <a:pt x="35248" y="20109"/>
                </a:cubicBezTo>
                <a:cubicBezTo>
                  <a:pt x="35051" y="20109"/>
                  <a:pt x="34860" y="20194"/>
                  <a:pt x="34762" y="20405"/>
                </a:cubicBezTo>
                <a:cubicBezTo>
                  <a:pt x="34336" y="21282"/>
                  <a:pt x="33885" y="22184"/>
                  <a:pt x="33434" y="23061"/>
                </a:cubicBezTo>
                <a:cubicBezTo>
                  <a:pt x="32707" y="22635"/>
                  <a:pt x="31830" y="22410"/>
                  <a:pt x="31053" y="22084"/>
                </a:cubicBezTo>
                <a:cubicBezTo>
                  <a:pt x="31329" y="21357"/>
                  <a:pt x="31554" y="20630"/>
                  <a:pt x="31730" y="19903"/>
                </a:cubicBezTo>
                <a:cubicBezTo>
                  <a:pt x="32231" y="17648"/>
                  <a:pt x="30402" y="16846"/>
                  <a:pt x="28522" y="15969"/>
                </a:cubicBezTo>
                <a:cubicBezTo>
                  <a:pt x="28472" y="15943"/>
                  <a:pt x="28422" y="15918"/>
                  <a:pt x="28397" y="15918"/>
                </a:cubicBezTo>
                <a:cubicBezTo>
                  <a:pt x="28522" y="15517"/>
                  <a:pt x="28597" y="15116"/>
                  <a:pt x="28622" y="14690"/>
                </a:cubicBezTo>
                <a:cubicBezTo>
                  <a:pt x="28647" y="14715"/>
                  <a:pt x="28672" y="14715"/>
                  <a:pt x="28697" y="14740"/>
                </a:cubicBezTo>
                <a:cubicBezTo>
                  <a:pt x="29315" y="14939"/>
                  <a:pt x="29948" y="15033"/>
                  <a:pt x="30576" y="15033"/>
                </a:cubicBezTo>
                <a:cubicBezTo>
                  <a:pt x="32955" y="15033"/>
                  <a:pt x="35267" y="13684"/>
                  <a:pt x="36417" y="11583"/>
                </a:cubicBezTo>
                <a:cubicBezTo>
                  <a:pt x="36567" y="11307"/>
                  <a:pt x="36492" y="10981"/>
                  <a:pt x="36216" y="10806"/>
                </a:cubicBezTo>
                <a:cubicBezTo>
                  <a:pt x="34562" y="9753"/>
                  <a:pt x="32808" y="8901"/>
                  <a:pt x="30978" y="8149"/>
                </a:cubicBezTo>
                <a:cubicBezTo>
                  <a:pt x="31680" y="6445"/>
                  <a:pt x="32281" y="4640"/>
                  <a:pt x="32557" y="2836"/>
                </a:cubicBezTo>
                <a:cubicBezTo>
                  <a:pt x="32557" y="2811"/>
                  <a:pt x="32557" y="2785"/>
                  <a:pt x="32557" y="2760"/>
                </a:cubicBezTo>
                <a:cubicBezTo>
                  <a:pt x="32754" y="2821"/>
                  <a:pt x="32952" y="2854"/>
                  <a:pt x="33149" y="2854"/>
                </a:cubicBezTo>
                <a:cubicBezTo>
                  <a:pt x="33277" y="2854"/>
                  <a:pt x="33406" y="2840"/>
                  <a:pt x="33534" y="2811"/>
                </a:cubicBezTo>
                <a:cubicBezTo>
                  <a:pt x="34387" y="2610"/>
                  <a:pt x="35013" y="1633"/>
                  <a:pt x="34487" y="831"/>
                </a:cubicBezTo>
                <a:cubicBezTo>
                  <a:pt x="34154" y="306"/>
                  <a:pt x="33370" y="1"/>
                  <a:pt x="32663" y="1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Google Shape;2522;p8">
            <a:extLst>
              <a:ext uri="{FF2B5EF4-FFF2-40B4-BE49-F238E27FC236}">
                <a16:creationId xmlns:a16="http://schemas.microsoft.com/office/drawing/2014/main" id="{34D4D133-0A7C-1012-0B35-8C38826CC1E5}"/>
              </a:ext>
            </a:extLst>
          </p:cNvPr>
          <p:cNvSpPr/>
          <p:nvPr userDrawn="1"/>
        </p:nvSpPr>
        <p:spPr>
          <a:xfrm flipH="1">
            <a:off x="959855" y="5321275"/>
            <a:ext cx="1829496" cy="1394819"/>
          </a:xfrm>
          <a:custGeom>
            <a:avLst/>
            <a:gdLst/>
            <a:ahLst/>
            <a:cxnLst/>
            <a:rect l="l" t="t" r="r" b="b"/>
            <a:pathLst>
              <a:path w="49976" h="38102" extrusionOk="0">
                <a:moveTo>
                  <a:pt x="32206" y="981"/>
                </a:moveTo>
                <a:cubicBezTo>
                  <a:pt x="32507" y="1056"/>
                  <a:pt x="32808" y="1081"/>
                  <a:pt x="33083" y="1156"/>
                </a:cubicBezTo>
                <a:cubicBezTo>
                  <a:pt x="33434" y="1257"/>
                  <a:pt x="33960" y="1557"/>
                  <a:pt x="33334" y="1808"/>
                </a:cubicBezTo>
                <a:cubicBezTo>
                  <a:pt x="33288" y="1825"/>
                  <a:pt x="33224" y="1833"/>
                  <a:pt x="33150" y="1833"/>
                </a:cubicBezTo>
                <a:cubicBezTo>
                  <a:pt x="32784" y="1833"/>
                  <a:pt x="32156" y="1645"/>
                  <a:pt x="32031" y="1457"/>
                </a:cubicBezTo>
                <a:cubicBezTo>
                  <a:pt x="31905" y="1332"/>
                  <a:pt x="31880" y="1457"/>
                  <a:pt x="32006" y="1232"/>
                </a:cubicBezTo>
                <a:cubicBezTo>
                  <a:pt x="32056" y="1131"/>
                  <a:pt x="32131" y="1056"/>
                  <a:pt x="32206" y="981"/>
                </a:cubicBezTo>
                <a:close/>
                <a:moveTo>
                  <a:pt x="31830" y="3387"/>
                </a:moveTo>
                <a:lnTo>
                  <a:pt x="31830" y="3387"/>
                </a:lnTo>
                <a:cubicBezTo>
                  <a:pt x="31254" y="4866"/>
                  <a:pt x="30727" y="6344"/>
                  <a:pt x="30201" y="7823"/>
                </a:cubicBezTo>
                <a:cubicBezTo>
                  <a:pt x="29750" y="7648"/>
                  <a:pt x="29274" y="7472"/>
                  <a:pt x="28823" y="7322"/>
                </a:cubicBezTo>
                <a:cubicBezTo>
                  <a:pt x="29900" y="6094"/>
                  <a:pt x="30953" y="4765"/>
                  <a:pt x="31830" y="3387"/>
                </a:cubicBezTo>
                <a:close/>
                <a:moveTo>
                  <a:pt x="23133" y="6821"/>
                </a:moveTo>
                <a:cubicBezTo>
                  <a:pt x="27244" y="8174"/>
                  <a:pt x="31254" y="9502"/>
                  <a:pt x="35113" y="11482"/>
                </a:cubicBezTo>
                <a:cubicBezTo>
                  <a:pt x="34012" y="12893"/>
                  <a:pt x="32359" y="13782"/>
                  <a:pt x="30614" y="13782"/>
                </a:cubicBezTo>
                <a:cubicBezTo>
                  <a:pt x="30096" y="13782"/>
                  <a:pt x="29570" y="13704"/>
                  <a:pt x="29048" y="13537"/>
                </a:cubicBezTo>
                <a:cubicBezTo>
                  <a:pt x="26567" y="12735"/>
                  <a:pt x="23534" y="9477"/>
                  <a:pt x="23133" y="6821"/>
                </a:cubicBezTo>
                <a:close/>
                <a:moveTo>
                  <a:pt x="26692" y="13738"/>
                </a:moveTo>
                <a:cubicBezTo>
                  <a:pt x="27093" y="13989"/>
                  <a:pt x="27494" y="14214"/>
                  <a:pt x="27920" y="14415"/>
                </a:cubicBezTo>
                <a:cubicBezTo>
                  <a:pt x="27870" y="14816"/>
                  <a:pt x="27770" y="15192"/>
                  <a:pt x="27620" y="15568"/>
                </a:cubicBezTo>
                <a:cubicBezTo>
                  <a:pt x="27168" y="15392"/>
                  <a:pt x="26742" y="15242"/>
                  <a:pt x="26291" y="15116"/>
                </a:cubicBezTo>
                <a:cubicBezTo>
                  <a:pt x="26492" y="14665"/>
                  <a:pt x="26592" y="14189"/>
                  <a:pt x="26692" y="13738"/>
                </a:cubicBezTo>
                <a:close/>
                <a:moveTo>
                  <a:pt x="3309" y="12660"/>
                </a:moveTo>
                <a:cubicBezTo>
                  <a:pt x="4286" y="13262"/>
                  <a:pt x="5264" y="13888"/>
                  <a:pt x="6241" y="14515"/>
                </a:cubicBezTo>
                <a:cubicBezTo>
                  <a:pt x="5740" y="15267"/>
                  <a:pt x="5063" y="16019"/>
                  <a:pt x="4787" y="16846"/>
                </a:cubicBezTo>
                <a:cubicBezTo>
                  <a:pt x="4111" y="16620"/>
                  <a:pt x="3208" y="16495"/>
                  <a:pt x="2607" y="16144"/>
                </a:cubicBezTo>
                <a:cubicBezTo>
                  <a:pt x="2562" y="16147"/>
                  <a:pt x="2518" y="16149"/>
                  <a:pt x="2476" y="16149"/>
                </a:cubicBezTo>
                <a:cubicBezTo>
                  <a:pt x="1891" y="16149"/>
                  <a:pt x="1629" y="15825"/>
                  <a:pt x="1629" y="15217"/>
                </a:cubicBezTo>
                <a:cubicBezTo>
                  <a:pt x="1955" y="14766"/>
                  <a:pt x="2256" y="14289"/>
                  <a:pt x="2557" y="13838"/>
                </a:cubicBezTo>
                <a:cubicBezTo>
                  <a:pt x="2807" y="13437"/>
                  <a:pt x="3058" y="13036"/>
                  <a:pt x="3309" y="12660"/>
                </a:cubicBezTo>
                <a:close/>
                <a:moveTo>
                  <a:pt x="16818" y="17472"/>
                </a:moveTo>
                <a:cubicBezTo>
                  <a:pt x="16918" y="17522"/>
                  <a:pt x="17043" y="17598"/>
                  <a:pt x="17168" y="17648"/>
                </a:cubicBezTo>
                <a:cubicBezTo>
                  <a:pt x="17594" y="17898"/>
                  <a:pt x="18046" y="18074"/>
                  <a:pt x="18497" y="18199"/>
                </a:cubicBezTo>
                <a:cubicBezTo>
                  <a:pt x="18572" y="18224"/>
                  <a:pt x="18647" y="18224"/>
                  <a:pt x="18722" y="18224"/>
                </a:cubicBezTo>
                <a:cubicBezTo>
                  <a:pt x="18497" y="18575"/>
                  <a:pt x="18296" y="18951"/>
                  <a:pt x="18096" y="19302"/>
                </a:cubicBezTo>
                <a:cubicBezTo>
                  <a:pt x="17845" y="19227"/>
                  <a:pt x="17569" y="19177"/>
                  <a:pt x="17319" y="19101"/>
                </a:cubicBezTo>
                <a:cubicBezTo>
                  <a:pt x="16943" y="19001"/>
                  <a:pt x="16567" y="18876"/>
                  <a:pt x="16191" y="18750"/>
                </a:cubicBezTo>
                <a:cubicBezTo>
                  <a:pt x="16417" y="18324"/>
                  <a:pt x="16617" y="17898"/>
                  <a:pt x="16818" y="17472"/>
                </a:cubicBezTo>
                <a:close/>
                <a:moveTo>
                  <a:pt x="5339" y="9502"/>
                </a:moveTo>
                <a:cubicBezTo>
                  <a:pt x="9023" y="11583"/>
                  <a:pt x="13459" y="11808"/>
                  <a:pt x="17043" y="14064"/>
                </a:cubicBezTo>
                <a:cubicBezTo>
                  <a:pt x="15965" y="16470"/>
                  <a:pt x="14812" y="18851"/>
                  <a:pt x="13960" y="21332"/>
                </a:cubicBezTo>
                <a:cubicBezTo>
                  <a:pt x="11254" y="19527"/>
                  <a:pt x="8271" y="18124"/>
                  <a:pt x="5213" y="17021"/>
                </a:cubicBezTo>
                <a:cubicBezTo>
                  <a:pt x="5915" y="16520"/>
                  <a:pt x="6416" y="15643"/>
                  <a:pt x="6843" y="14891"/>
                </a:cubicBezTo>
                <a:cubicBezTo>
                  <a:pt x="7920" y="15593"/>
                  <a:pt x="9023" y="16269"/>
                  <a:pt x="10151" y="16896"/>
                </a:cubicBezTo>
                <a:cubicBezTo>
                  <a:pt x="9975" y="17447"/>
                  <a:pt x="9850" y="18024"/>
                  <a:pt x="9825" y="18575"/>
                </a:cubicBezTo>
                <a:cubicBezTo>
                  <a:pt x="9825" y="18709"/>
                  <a:pt x="9931" y="18781"/>
                  <a:pt x="10038" y="18781"/>
                </a:cubicBezTo>
                <a:cubicBezTo>
                  <a:pt x="10111" y="18781"/>
                  <a:pt x="10185" y="18747"/>
                  <a:pt x="10226" y="18675"/>
                </a:cubicBezTo>
                <a:cubicBezTo>
                  <a:pt x="10527" y="18274"/>
                  <a:pt x="10752" y="17798"/>
                  <a:pt x="10928" y="17322"/>
                </a:cubicBezTo>
                <a:cubicBezTo>
                  <a:pt x="12081" y="17948"/>
                  <a:pt x="13234" y="18525"/>
                  <a:pt x="14437" y="19001"/>
                </a:cubicBezTo>
                <a:cubicBezTo>
                  <a:pt x="14475" y="19018"/>
                  <a:pt x="14512" y="19025"/>
                  <a:pt x="14547" y="19025"/>
                </a:cubicBezTo>
                <a:cubicBezTo>
                  <a:pt x="14835" y="19025"/>
                  <a:pt x="15000" y="18531"/>
                  <a:pt x="14687" y="18375"/>
                </a:cubicBezTo>
                <a:cubicBezTo>
                  <a:pt x="13559" y="17748"/>
                  <a:pt x="12406" y="17121"/>
                  <a:pt x="11279" y="16470"/>
                </a:cubicBezTo>
                <a:cubicBezTo>
                  <a:pt x="11379" y="16219"/>
                  <a:pt x="11479" y="15969"/>
                  <a:pt x="11604" y="15718"/>
                </a:cubicBezTo>
                <a:cubicBezTo>
                  <a:pt x="12056" y="14740"/>
                  <a:pt x="12557" y="13738"/>
                  <a:pt x="13108" y="12786"/>
                </a:cubicBezTo>
                <a:cubicBezTo>
                  <a:pt x="13228" y="12580"/>
                  <a:pt x="13056" y="12410"/>
                  <a:pt x="12871" y="12410"/>
                </a:cubicBezTo>
                <a:cubicBezTo>
                  <a:pt x="12785" y="12410"/>
                  <a:pt x="12696" y="12447"/>
                  <a:pt x="12632" y="12535"/>
                </a:cubicBezTo>
                <a:cubicBezTo>
                  <a:pt x="11930" y="13537"/>
                  <a:pt x="11078" y="14766"/>
                  <a:pt x="10502" y="16044"/>
                </a:cubicBezTo>
                <a:cubicBezTo>
                  <a:pt x="9399" y="15417"/>
                  <a:pt x="8321" y="14816"/>
                  <a:pt x="7218" y="14214"/>
                </a:cubicBezTo>
                <a:cubicBezTo>
                  <a:pt x="7670" y="13362"/>
                  <a:pt x="8071" y="12485"/>
                  <a:pt x="8421" y="11608"/>
                </a:cubicBezTo>
                <a:cubicBezTo>
                  <a:pt x="8488" y="11425"/>
                  <a:pt x="8312" y="11275"/>
                  <a:pt x="8150" y="11275"/>
                </a:cubicBezTo>
                <a:cubicBezTo>
                  <a:pt x="8067" y="11275"/>
                  <a:pt x="7988" y="11314"/>
                  <a:pt x="7945" y="11407"/>
                </a:cubicBezTo>
                <a:cubicBezTo>
                  <a:pt x="7544" y="12259"/>
                  <a:pt x="7093" y="13061"/>
                  <a:pt x="6617" y="13863"/>
                </a:cubicBezTo>
                <a:cubicBezTo>
                  <a:pt x="5614" y="13312"/>
                  <a:pt x="4612" y="12760"/>
                  <a:pt x="3609" y="12209"/>
                </a:cubicBezTo>
                <a:cubicBezTo>
                  <a:pt x="4186" y="11307"/>
                  <a:pt x="4762" y="10405"/>
                  <a:pt x="5339" y="9502"/>
                </a:cubicBezTo>
                <a:close/>
                <a:moveTo>
                  <a:pt x="30777" y="22735"/>
                </a:moveTo>
                <a:cubicBezTo>
                  <a:pt x="31479" y="23212"/>
                  <a:pt x="32206" y="23688"/>
                  <a:pt x="33058" y="23863"/>
                </a:cubicBezTo>
                <a:cubicBezTo>
                  <a:pt x="32833" y="24289"/>
                  <a:pt x="32632" y="24740"/>
                  <a:pt x="32432" y="25167"/>
                </a:cubicBezTo>
                <a:cubicBezTo>
                  <a:pt x="32381" y="25066"/>
                  <a:pt x="32331" y="24966"/>
                  <a:pt x="32256" y="24916"/>
                </a:cubicBezTo>
                <a:cubicBezTo>
                  <a:pt x="31705" y="24515"/>
                  <a:pt x="30878" y="24440"/>
                  <a:pt x="30251" y="24239"/>
                </a:cubicBezTo>
                <a:lnTo>
                  <a:pt x="30176" y="24239"/>
                </a:lnTo>
                <a:cubicBezTo>
                  <a:pt x="30376" y="23738"/>
                  <a:pt x="30577" y="23237"/>
                  <a:pt x="30777" y="22735"/>
                </a:cubicBezTo>
                <a:close/>
                <a:moveTo>
                  <a:pt x="39349" y="23136"/>
                </a:moveTo>
                <a:cubicBezTo>
                  <a:pt x="42331" y="24365"/>
                  <a:pt x="45364" y="25467"/>
                  <a:pt x="48447" y="26395"/>
                </a:cubicBezTo>
                <a:cubicBezTo>
                  <a:pt x="47945" y="27522"/>
                  <a:pt x="47419" y="28650"/>
                  <a:pt x="46918" y="29778"/>
                </a:cubicBezTo>
                <a:cubicBezTo>
                  <a:pt x="46868" y="29678"/>
                  <a:pt x="46793" y="29578"/>
                  <a:pt x="46642" y="29553"/>
                </a:cubicBezTo>
                <a:cubicBezTo>
                  <a:pt x="45214" y="29101"/>
                  <a:pt x="43810" y="28650"/>
                  <a:pt x="42407" y="28174"/>
                </a:cubicBezTo>
                <a:cubicBezTo>
                  <a:pt x="42707" y="27247"/>
                  <a:pt x="43033" y="26345"/>
                  <a:pt x="43434" y="25442"/>
                </a:cubicBezTo>
                <a:cubicBezTo>
                  <a:pt x="43521" y="25252"/>
                  <a:pt x="43344" y="25061"/>
                  <a:pt x="43177" y="25061"/>
                </a:cubicBezTo>
                <a:cubicBezTo>
                  <a:pt x="43102" y="25061"/>
                  <a:pt x="43029" y="25099"/>
                  <a:pt x="42983" y="25192"/>
                </a:cubicBezTo>
                <a:cubicBezTo>
                  <a:pt x="42557" y="25994"/>
                  <a:pt x="42056" y="26921"/>
                  <a:pt x="41605" y="27923"/>
                </a:cubicBezTo>
                <a:cubicBezTo>
                  <a:pt x="40552" y="27573"/>
                  <a:pt x="39524" y="27222"/>
                  <a:pt x="38497" y="26846"/>
                </a:cubicBezTo>
                <a:cubicBezTo>
                  <a:pt x="38848" y="25668"/>
                  <a:pt x="39249" y="24440"/>
                  <a:pt x="39349" y="23187"/>
                </a:cubicBezTo>
                <a:cubicBezTo>
                  <a:pt x="39349" y="23187"/>
                  <a:pt x="39349" y="23162"/>
                  <a:pt x="39349" y="23136"/>
                </a:cubicBezTo>
                <a:close/>
                <a:moveTo>
                  <a:pt x="35564" y="21482"/>
                </a:moveTo>
                <a:cubicBezTo>
                  <a:pt x="36717" y="22009"/>
                  <a:pt x="37870" y="22535"/>
                  <a:pt x="39048" y="23011"/>
                </a:cubicBezTo>
                <a:cubicBezTo>
                  <a:pt x="38998" y="23036"/>
                  <a:pt x="38973" y="23061"/>
                  <a:pt x="38948" y="23086"/>
                </a:cubicBezTo>
                <a:cubicBezTo>
                  <a:pt x="38372" y="24189"/>
                  <a:pt x="38046" y="25392"/>
                  <a:pt x="37695" y="26595"/>
                </a:cubicBezTo>
                <a:cubicBezTo>
                  <a:pt x="36868" y="26294"/>
                  <a:pt x="36041" y="25994"/>
                  <a:pt x="35189" y="25718"/>
                </a:cubicBezTo>
                <a:cubicBezTo>
                  <a:pt x="35145" y="25701"/>
                  <a:pt x="35104" y="25694"/>
                  <a:pt x="35066" y="25694"/>
                </a:cubicBezTo>
                <a:cubicBezTo>
                  <a:pt x="34761" y="25694"/>
                  <a:pt x="34678" y="26186"/>
                  <a:pt x="35013" y="26319"/>
                </a:cubicBezTo>
                <a:cubicBezTo>
                  <a:pt x="35840" y="26645"/>
                  <a:pt x="36642" y="26996"/>
                  <a:pt x="37469" y="27347"/>
                </a:cubicBezTo>
                <a:cubicBezTo>
                  <a:pt x="37118" y="28425"/>
                  <a:pt x="36742" y="29502"/>
                  <a:pt x="36642" y="30605"/>
                </a:cubicBezTo>
                <a:cubicBezTo>
                  <a:pt x="36627" y="30789"/>
                  <a:pt x="36789" y="30898"/>
                  <a:pt x="36946" y="30898"/>
                </a:cubicBezTo>
                <a:cubicBezTo>
                  <a:pt x="37046" y="30898"/>
                  <a:pt x="37145" y="30853"/>
                  <a:pt x="37194" y="30756"/>
                </a:cubicBezTo>
                <a:cubicBezTo>
                  <a:pt x="37695" y="29803"/>
                  <a:pt x="37971" y="28725"/>
                  <a:pt x="38246" y="27673"/>
                </a:cubicBezTo>
                <a:cubicBezTo>
                  <a:pt x="39224" y="28099"/>
                  <a:pt x="40226" y="28500"/>
                  <a:pt x="41229" y="28876"/>
                </a:cubicBezTo>
                <a:cubicBezTo>
                  <a:pt x="40828" y="29954"/>
                  <a:pt x="40602" y="31031"/>
                  <a:pt x="40727" y="32009"/>
                </a:cubicBezTo>
                <a:cubicBezTo>
                  <a:pt x="40741" y="32133"/>
                  <a:pt x="40846" y="32189"/>
                  <a:pt x="40954" y="32189"/>
                </a:cubicBezTo>
                <a:cubicBezTo>
                  <a:pt x="41043" y="32189"/>
                  <a:pt x="41133" y="32151"/>
                  <a:pt x="41179" y="32084"/>
                </a:cubicBezTo>
                <a:cubicBezTo>
                  <a:pt x="41705" y="31207"/>
                  <a:pt x="41805" y="30154"/>
                  <a:pt x="42081" y="29202"/>
                </a:cubicBezTo>
                <a:cubicBezTo>
                  <a:pt x="43509" y="29703"/>
                  <a:pt x="44963" y="30104"/>
                  <a:pt x="46417" y="30355"/>
                </a:cubicBezTo>
                <a:cubicBezTo>
                  <a:pt x="46517" y="30355"/>
                  <a:pt x="46592" y="30355"/>
                  <a:pt x="46667" y="30304"/>
                </a:cubicBezTo>
                <a:lnTo>
                  <a:pt x="46667" y="30304"/>
                </a:lnTo>
                <a:cubicBezTo>
                  <a:pt x="46091" y="31608"/>
                  <a:pt x="45489" y="32911"/>
                  <a:pt x="44913" y="34214"/>
                </a:cubicBezTo>
                <a:cubicBezTo>
                  <a:pt x="40502" y="32535"/>
                  <a:pt x="35965" y="31056"/>
                  <a:pt x="31730" y="28951"/>
                </a:cubicBezTo>
                <a:cubicBezTo>
                  <a:pt x="33234" y="26620"/>
                  <a:pt x="34361" y="23989"/>
                  <a:pt x="35564" y="21482"/>
                </a:cubicBezTo>
                <a:close/>
                <a:moveTo>
                  <a:pt x="21980" y="15442"/>
                </a:moveTo>
                <a:cubicBezTo>
                  <a:pt x="24036" y="15643"/>
                  <a:pt x="26041" y="16044"/>
                  <a:pt x="27945" y="16946"/>
                </a:cubicBezTo>
                <a:cubicBezTo>
                  <a:pt x="29048" y="17497"/>
                  <a:pt x="30427" y="18174"/>
                  <a:pt x="30577" y="19578"/>
                </a:cubicBezTo>
                <a:cubicBezTo>
                  <a:pt x="30652" y="20430"/>
                  <a:pt x="29574" y="22234"/>
                  <a:pt x="29274" y="23061"/>
                </a:cubicBezTo>
                <a:cubicBezTo>
                  <a:pt x="28422" y="25367"/>
                  <a:pt x="27544" y="27698"/>
                  <a:pt x="26692" y="30004"/>
                </a:cubicBezTo>
                <a:cubicBezTo>
                  <a:pt x="25990" y="31934"/>
                  <a:pt x="25163" y="36645"/>
                  <a:pt x="22707" y="36645"/>
                </a:cubicBezTo>
                <a:cubicBezTo>
                  <a:pt x="20677" y="36645"/>
                  <a:pt x="18171" y="35467"/>
                  <a:pt x="16341" y="34715"/>
                </a:cubicBezTo>
                <a:cubicBezTo>
                  <a:pt x="14612" y="34014"/>
                  <a:pt x="13609" y="33512"/>
                  <a:pt x="14236" y="31583"/>
                </a:cubicBezTo>
                <a:cubicBezTo>
                  <a:pt x="14587" y="30505"/>
                  <a:pt x="14963" y="29427"/>
                  <a:pt x="15364" y="28350"/>
                </a:cubicBezTo>
                <a:cubicBezTo>
                  <a:pt x="17093" y="23838"/>
                  <a:pt x="19524" y="19853"/>
                  <a:pt x="21905" y="15668"/>
                </a:cubicBezTo>
                <a:cubicBezTo>
                  <a:pt x="21930" y="15593"/>
                  <a:pt x="21955" y="15517"/>
                  <a:pt x="21980" y="15442"/>
                </a:cubicBezTo>
                <a:close/>
                <a:moveTo>
                  <a:pt x="32663" y="1"/>
                </a:moveTo>
                <a:cubicBezTo>
                  <a:pt x="32357" y="1"/>
                  <a:pt x="32065" y="58"/>
                  <a:pt x="31830" y="179"/>
                </a:cubicBezTo>
                <a:cubicBezTo>
                  <a:pt x="31705" y="229"/>
                  <a:pt x="31655" y="379"/>
                  <a:pt x="31655" y="505"/>
                </a:cubicBezTo>
                <a:cubicBezTo>
                  <a:pt x="31204" y="806"/>
                  <a:pt x="30878" y="1257"/>
                  <a:pt x="31053" y="1758"/>
                </a:cubicBezTo>
                <a:cubicBezTo>
                  <a:pt x="31153" y="2109"/>
                  <a:pt x="31479" y="2309"/>
                  <a:pt x="31805" y="2460"/>
                </a:cubicBezTo>
                <a:cubicBezTo>
                  <a:pt x="31755" y="2460"/>
                  <a:pt x="31680" y="2485"/>
                  <a:pt x="31655" y="2535"/>
                </a:cubicBezTo>
                <a:cubicBezTo>
                  <a:pt x="30326" y="3863"/>
                  <a:pt x="29073" y="5467"/>
                  <a:pt x="27996" y="7021"/>
                </a:cubicBezTo>
                <a:cubicBezTo>
                  <a:pt x="26467" y="6495"/>
                  <a:pt x="24938" y="6044"/>
                  <a:pt x="23409" y="5593"/>
                </a:cubicBezTo>
                <a:cubicBezTo>
                  <a:pt x="23348" y="5577"/>
                  <a:pt x="23290" y="5569"/>
                  <a:pt x="23236" y="5569"/>
                </a:cubicBezTo>
                <a:cubicBezTo>
                  <a:pt x="22861" y="5569"/>
                  <a:pt x="22635" y="5916"/>
                  <a:pt x="22657" y="6244"/>
                </a:cubicBezTo>
                <a:cubicBezTo>
                  <a:pt x="22582" y="6294"/>
                  <a:pt x="22507" y="6369"/>
                  <a:pt x="22482" y="6495"/>
                </a:cubicBezTo>
                <a:cubicBezTo>
                  <a:pt x="22181" y="8976"/>
                  <a:pt x="23960" y="11658"/>
                  <a:pt x="26141" y="13337"/>
                </a:cubicBezTo>
                <a:cubicBezTo>
                  <a:pt x="26141" y="13362"/>
                  <a:pt x="26141" y="13362"/>
                  <a:pt x="26116" y="13387"/>
                </a:cubicBezTo>
                <a:cubicBezTo>
                  <a:pt x="25890" y="13863"/>
                  <a:pt x="25589" y="14339"/>
                  <a:pt x="25489" y="14891"/>
                </a:cubicBezTo>
                <a:cubicBezTo>
                  <a:pt x="24453" y="14648"/>
                  <a:pt x="23397" y="14510"/>
                  <a:pt x="22333" y="14510"/>
                </a:cubicBezTo>
                <a:cubicBezTo>
                  <a:pt x="21749" y="14510"/>
                  <a:pt x="21163" y="14551"/>
                  <a:pt x="20577" y="14640"/>
                </a:cubicBezTo>
                <a:cubicBezTo>
                  <a:pt x="20176" y="14690"/>
                  <a:pt x="20301" y="15242"/>
                  <a:pt x="20627" y="15317"/>
                </a:cubicBezTo>
                <a:cubicBezTo>
                  <a:pt x="20076" y="16044"/>
                  <a:pt x="19574" y="16821"/>
                  <a:pt x="19073" y="17598"/>
                </a:cubicBezTo>
                <a:cubicBezTo>
                  <a:pt x="19048" y="17472"/>
                  <a:pt x="18948" y="17322"/>
                  <a:pt x="18772" y="17272"/>
                </a:cubicBezTo>
                <a:cubicBezTo>
                  <a:pt x="18246" y="17071"/>
                  <a:pt x="17745" y="16896"/>
                  <a:pt x="17244" y="16720"/>
                </a:cubicBezTo>
                <a:cubicBezTo>
                  <a:pt x="17219" y="16695"/>
                  <a:pt x="17193" y="16695"/>
                  <a:pt x="17168" y="16695"/>
                </a:cubicBezTo>
                <a:cubicBezTo>
                  <a:pt x="17569" y="15843"/>
                  <a:pt x="17945" y="14991"/>
                  <a:pt x="18346" y="14139"/>
                </a:cubicBezTo>
                <a:cubicBezTo>
                  <a:pt x="18447" y="13938"/>
                  <a:pt x="18472" y="13588"/>
                  <a:pt x="18246" y="13412"/>
                </a:cubicBezTo>
                <a:cubicBezTo>
                  <a:pt x="14462" y="10480"/>
                  <a:pt x="9499" y="10380"/>
                  <a:pt x="5464" y="7948"/>
                </a:cubicBezTo>
                <a:cubicBezTo>
                  <a:pt x="5357" y="7883"/>
                  <a:pt x="5239" y="7852"/>
                  <a:pt x="5122" y="7852"/>
                </a:cubicBezTo>
                <a:cubicBezTo>
                  <a:pt x="4883" y="7852"/>
                  <a:pt x="4646" y="7980"/>
                  <a:pt x="4512" y="8199"/>
                </a:cubicBezTo>
                <a:cubicBezTo>
                  <a:pt x="3810" y="9352"/>
                  <a:pt x="3033" y="10480"/>
                  <a:pt x="2281" y="11633"/>
                </a:cubicBezTo>
                <a:cubicBezTo>
                  <a:pt x="2231" y="11658"/>
                  <a:pt x="2206" y="11708"/>
                  <a:pt x="2206" y="11758"/>
                </a:cubicBezTo>
                <a:cubicBezTo>
                  <a:pt x="1604" y="12685"/>
                  <a:pt x="1028" y="13638"/>
                  <a:pt x="577" y="14590"/>
                </a:cubicBezTo>
                <a:cubicBezTo>
                  <a:pt x="151" y="15467"/>
                  <a:pt x="0" y="16219"/>
                  <a:pt x="903" y="16821"/>
                </a:cubicBezTo>
                <a:cubicBezTo>
                  <a:pt x="1479" y="17222"/>
                  <a:pt x="2381" y="17322"/>
                  <a:pt x="3033" y="17547"/>
                </a:cubicBezTo>
                <a:cubicBezTo>
                  <a:pt x="4236" y="17948"/>
                  <a:pt x="5439" y="18400"/>
                  <a:pt x="6592" y="18876"/>
                </a:cubicBezTo>
                <a:cubicBezTo>
                  <a:pt x="8998" y="19878"/>
                  <a:pt x="11229" y="21131"/>
                  <a:pt x="13484" y="22385"/>
                </a:cubicBezTo>
                <a:cubicBezTo>
                  <a:pt x="13559" y="22435"/>
                  <a:pt x="13660" y="22460"/>
                  <a:pt x="13735" y="22485"/>
                </a:cubicBezTo>
                <a:cubicBezTo>
                  <a:pt x="13792" y="22531"/>
                  <a:pt x="13876" y="22561"/>
                  <a:pt x="13959" y="22561"/>
                </a:cubicBezTo>
                <a:cubicBezTo>
                  <a:pt x="14058" y="22561"/>
                  <a:pt x="14157" y="22518"/>
                  <a:pt x="14211" y="22410"/>
                </a:cubicBezTo>
                <a:cubicBezTo>
                  <a:pt x="14812" y="21457"/>
                  <a:pt x="15339" y="20455"/>
                  <a:pt x="15840" y="19452"/>
                </a:cubicBezTo>
                <a:cubicBezTo>
                  <a:pt x="16216" y="19653"/>
                  <a:pt x="16567" y="19828"/>
                  <a:pt x="16943" y="20004"/>
                </a:cubicBezTo>
                <a:cubicBezTo>
                  <a:pt x="17143" y="20079"/>
                  <a:pt x="17369" y="20179"/>
                  <a:pt x="17594" y="20254"/>
                </a:cubicBezTo>
                <a:cubicBezTo>
                  <a:pt x="16893" y="21608"/>
                  <a:pt x="16241" y="22961"/>
                  <a:pt x="15614" y="24314"/>
                </a:cubicBezTo>
                <a:cubicBezTo>
                  <a:pt x="15038" y="25643"/>
                  <a:pt x="14487" y="26996"/>
                  <a:pt x="13985" y="28350"/>
                </a:cubicBezTo>
                <a:cubicBezTo>
                  <a:pt x="13459" y="29753"/>
                  <a:pt x="12607" y="31457"/>
                  <a:pt x="12507" y="32986"/>
                </a:cubicBezTo>
                <a:cubicBezTo>
                  <a:pt x="12381" y="35142"/>
                  <a:pt x="15514" y="35793"/>
                  <a:pt x="17093" y="36370"/>
                </a:cubicBezTo>
                <a:cubicBezTo>
                  <a:pt x="18697" y="36946"/>
                  <a:pt x="20326" y="37422"/>
                  <a:pt x="22006" y="37748"/>
                </a:cubicBezTo>
                <a:cubicBezTo>
                  <a:pt x="22510" y="37853"/>
                  <a:pt x="23269" y="38102"/>
                  <a:pt x="23937" y="38102"/>
                </a:cubicBezTo>
                <a:cubicBezTo>
                  <a:pt x="24231" y="38102"/>
                  <a:pt x="24508" y="38054"/>
                  <a:pt x="24737" y="37924"/>
                </a:cubicBezTo>
                <a:cubicBezTo>
                  <a:pt x="25539" y="37472"/>
                  <a:pt x="25765" y="36069"/>
                  <a:pt x="26016" y="35367"/>
                </a:cubicBezTo>
                <a:cubicBezTo>
                  <a:pt x="26592" y="33813"/>
                  <a:pt x="27168" y="32284"/>
                  <a:pt x="27745" y="30731"/>
                </a:cubicBezTo>
                <a:cubicBezTo>
                  <a:pt x="28397" y="28926"/>
                  <a:pt x="29073" y="27121"/>
                  <a:pt x="29750" y="25317"/>
                </a:cubicBezTo>
                <a:cubicBezTo>
                  <a:pt x="29800" y="25167"/>
                  <a:pt x="29850" y="25041"/>
                  <a:pt x="29900" y="24891"/>
                </a:cubicBezTo>
                <a:cubicBezTo>
                  <a:pt x="29925" y="24916"/>
                  <a:pt x="29925" y="24941"/>
                  <a:pt x="29950" y="24941"/>
                </a:cubicBezTo>
                <a:cubicBezTo>
                  <a:pt x="30602" y="25242"/>
                  <a:pt x="31304" y="25693"/>
                  <a:pt x="32006" y="25768"/>
                </a:cubicBezTo>
                <a:cubicBezTo>
                  <a:pt x="32022" y="25776"/>
                  <a:pt x="32039" y="25779"/>
                  <a:pt x="32056" y="25779"/>
                </a:cubicBezTo>
                <a:cubicBezTo>
                  <a:pt x="32089" y="25779"/>
                  <a:pt x="32123" y="25768"/>
                  <a:pt x="32156" y="25768"/>
                </a:cubicBezTo>
                <a:cubicBezTo>
                  <a:pt x="31579" y="27046"/>
                  <a:pt x="31053" y="28350"/>
                  <a:pt x="30677" y="29678"/>
                </a:cubicBezTo>
                <a:cubicBezTo>
                  <a:pt x="30627" y="29860"/>
                  <a:pt x="30764" y="29977"/>
                  <a:pt x="30913" y="29977"/>
                </a:cubicBezTo>
                <a:cubicBezTo>
                  <a:pt x="30989" y="29977"/>
                  <a:pt x="31069" y="29946"/>
                  <a:pt x="31128" y="29878"/>
                </a:cubicBezTo>
                <a:cubicBezTo>
                  <a:pt x="33033" y="31282"/>
                  <a:pt x="35364" y="31959"/>
                  <a:pt x="37595" y="32786"/>
                </a:cubicBezTo>
                <a:cubicBezTo>
                  <a:pt x="40076" y="33713"/>
                  <a:pt x="42582" y="34615"/>
                  <a:pt x="45063" y="35517"/>
                </a:cubicBezTo>
                <a:cubicBezTo>
                  <a:pt x="45108" y="35532"/>
                  <a:pt x="45157" y="35539"/>
                  <a:pt x="45208" y="35539"/>
                </a:cubicBezTo>
                <a:cubicBezTo>
                  <a:pt x="45417" y="35539"/>
                  <a:pt x="45659" y="35423"/>
                  <a:pt x="45740" y="35242"/>
                </a:cubicBezTo>
                <a:cubicBezTo>
                  <a:pt x="47118" y="32284"/>
                  <a:pt x="48447" y="29277"/>
                  <a:pt x="49800" y="26319"/>
                </a:cubicBezTo>
                <a:cubicBezTo>
                  <a:pt x="49976" y="25944"/>
                  <a:pt x="49850" y="25543"/>
                  <a:pt x="49449" y="25417"/>
                </a:cubicBezTo>
                <a:cubicBezTo>
                  <a:pt x="44712" y="23964"/>
                  <a:pt x="40076" y="22259"/>
                  <a:pt x="35564" y="20179"/>
                </a:cubicBezTo>
                <a:cubicBezTo>
                  <a:pt x="35467" y="20135"/>
                  <a:pt x="35357" y="20109"/>
                  <a:pt x="35248" y="20109"/>
                </a:cubicBezTo>
                <a:cubicBezTo>
                  <a:pt x="35051" y="20109"/>
                  <a:pt x="34860" y="20194"/>
                  <a:pt x="34762" y="20405"/>
                </a:cubicBezTo>
                <a:cubicBezTo>
                  <a:pt x="34336" y="21282"/>
                  <a:pt x="33885" y="22184"/>
                  <a:pt x="33434" y="23061"/>
                </a:cubicBezTo>
                <a:cubicBezTo>
                  <a:pt x="32707" y="22635"/>
                  <a:pt x="31830" y="22410"/>
                  <a:pt x="31053" y="22084"/>
                </a:cubicBezTo>
                <a:cubicBezTo>
                  <a:pt x="31329" y="21357"/>
                  <a:pt x="31554" y="20630"/>
                  <a:pt x="31730" y="19903"/>
                </a:cubicBezTo>
                <a:cubicBezTo>
                  <a:pt x="32231" y="17648"/>
                  <a:pt x="30402" y="16846"/>
                  <a:pt x="28522" y="15969"/>
                </a:cubicBezTo>
                <a:cubicBezTo>
                  <a:pt x="28472" y="15943"/>
                  <a:pt x="28422" y="15918"/>
                  <a:pt x="28397" y="15918"/>
                </a:cubicBezTo>
                <a:cubicBezTo>
                  <a:pt x="28522" y="15517"/>
                  <a:pt x="28597" y="15116"/>
                  <a:pt x="28622" y="14690"/>
                </a:cubicBezTo>
                <a:cubicBezTo>
                  <a:pt x="28647" y="14715"/>
                  <a:pt x="28672" y="14715"/>
                  <a:pt x="28697" y="14740"/>
                </a:cubicBezTo>
                <a:cubicBezTo>
                  <a:pt x="29315" y="14939"/>
                  <a:pt x="29948" y="15033"/>
                  <a:pt x="30576" y="15033"/>
                </a:cubicBezTo>
                <a:cubicBezTo>
                  <a:pt x="32955" y="15033"/>
                  <a:pt x="35267" y="13684"/>
                  <a:pt x="36417" y="11583"/>
                </a:cubicBezTo>
                <a:cubicBezTo>
                  <a:pt x="36567" y="11307"/>
                  <a:pt x="36492" y="10981"/>
                  <a:pt x="36216" y="10806"/>
                </a:cubicBezTo>
                <a:cubicBezTo>
                  <a:pt x="34562" y="9753"/>
                  <a:pt x="32808" y="8901"/>
                  <a:pt x="30978" y="8149"/>
                </a:cubicBezTo>
                <a:cubicBezTo>
                  <a:pt x="31680" y="6445"/>
                  <a:pt x="32281" y="4640"/>
                  <a:pt x="32557" y="2836"/>
                </a:cubicBezTo>
                <a:cubicBezTo>
                  <a:pt x="32557" y="2811"/>
                  <a:pt x="32557" y="2785"/>
                  <a:pt x="32557" y="2760"/>
                </a:cubicBezTo>
                <a:cubicBezTo>
                  <a:pt x="32754" y="2821"/>
                  <a:pt x="32952" y="2854"/>
                  <a:pt x="33149" y="2854"/>
                </a:cubicBezTo>
                <a:cubicBezTo>
                  <a:pt x="33277" y="2854"/>
                  <a:pt x="33406" y="2840"/>
                  <a:pt x="33534" y="2811"/>
                </a:cubicBezTo>
                <a:cubicBezTo>
                  <a:pt x="34387" y="2610"/>
                  <a:pt x="35013" y="1633"/>
                  <a:pt x="34487" y="831"/>
                </a:cubicBezTo>
                <a:cubicBezTo>
                  <a:pt x="34154" y="306"/>
                  <a:pt x="33370" y="1"/>
                  <a:pt x="32663" y="1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17494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90"/>
          <p:cNvSpPr txBox="1">
            <a:spLocks noGrp="1"/>
          </p:cNvSpPr>
          <p:nvPr>
            <p:ph type="body" idx="1"/>
          </p:nvPr>
        </p:nvSpPr>
        <p:spPr>
          <a:xfrm>
            <a:off x="5880331" y="2872452"/>
            <a:ext cx="5812395" cy="6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189" lvl="0" indent="-22859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800" b="1">
                <a:solidFill>
                  <a:schemeClr val="lt2"/>
                </a:solidFill>
                <a:latin typeface="+mj-lt"/>
                <a:ea typeface="Balsamiq Sans"/>
                <a:cs typeface="Balsamiq Sans"/>
                <a:sym typeface="Balsamiq San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Google Shape;3414;p15">
            <a:extLst>
              <a:ext uri="{FF2B5EF4-FFF2-40B4-BE49-F238E27FC236}">
                <a16:creationId xmlns:a16="http://schemas.microsoft.com/office/drawing/2014/main" id="{4FDE29EC-B48D-D509-74D4-7EEF967B7199}"/>
              </a:ext>
            </a:extLst>
          </p:cNvPr>
          <p:cNvSpPr/>
          <p:nvPr/>
        </p:nvSpPr>
        <p:spPr>
          <a:xfrm flipH="1">
            <a:off x="1281679" y="3896119"/>
            <a:ext cx="615407" cy="414989"/>
          </a:xfrm>
          <a:custGeom>
            <a:avLst/>
            <a:gdLst/>
            <a:ahLst/>
            <a:cxnLst/>
            <a:rect l="l" t="t" r="r" b="b"/>
            <a:pathLst>
              <a:path w="12608" h="11336" extrusionOk="0">
                <a:moveTo>
                  <a:pt x="4051" y="864"/>
                </a:moveTo>
                <a:cubicBezTo>
                  <a:pt x="4099" y="864"/>
                  <a:pt x="4183" y="925"/>
                  <a:pt x="4336" y="1059"/>
                </a:cubicBezTo>
                <a:cubicBezTo>
                  <a:pt x="4762" y="1385"/>
                  <a:pt x="5163" y="1736"/>
                  <a:pt x="5589" y="2087"/>
                </a:cubicBezTo>
                <a:cubicBezTo>
                  <a:pt x="5915" y="2362"/>
                  <a:pt x="6216" y="2663"/>
                  <a:pt x="6567" y="2838"/>
                </a:cubicBezTo>
                <a:cubicBezTo>
                  <a:pt x="6617" y="2914"/>
                  <a:pt x="6717" y="2939"/>
                  <a:pt x="6792" y="2939"/>
                </a:cubicBezTo>
                <a:lnTo>
                  <a:pt x="6868" y="2939"/>
                </a:lnTo>
                <a:cubicBezTo>
                  <a:pt x="6899" y="2948"/>
                  <a:pt x="6930" y="2952"/>
                  <a:pt x="6960" y="2952"/>
                </a:cubicBezTo>
                <a:cubicBezTo>
                  <a:pt x="7094" y="2952"/>
                  <a:pt x="7203" y="2866"/>
                  <a:pt x="7244" y="2763"/>
                </a:cubicBezTo>
                <a:cubicBezTo>
                  <a:pt x="7569" y="2638"/>
                  <a:pt x="7945" y="2513"/>
                  <a:pt x="8271" y="2362"/>
                </a:cubicBezTo>
                <a:cubicBezTo>
                  <a:pt x="8772" y="2137"/>
                  <a:pt x="9399" y="1711"/>
                  <a:pt x="9925" y="1660"/>
                </a:cubicBezTo>
                <a:lnTo>
                  <a:pt x="9925" y="1660"/>
                </a:lnTo>
                <a:cubicBezTo>
                  <a:pt x="9925" y="1811"/>
                  <a:pt x="9900" y="1986"/>
                  <a:pt x="9875" y="2137"/>
                </a:cubicBezTo>
                <a:cubicBezTo>
                  <a:pt x="9825" y="2412"/>
                  <a:pt x="9775" y="2663"/>
                  <a:pt x="9700" y="2939"/>
                </a:cubicBezTo>
                <a:cubicBezTo>
                  <a:pt x="9549" y="3490"/>
                  <a:pt x="9324" y="4041"/>
                  <a:pt x="9224" y="4593"/>
                </a:cubicBezTo>
                <a:cubicBezTo>
                  <a:pt x="9199" y="4693"/>
                  <a:pt x="9199" y="4743"/>
                  <a:pt x="9224" y="4818"/>
                </a:cubicBezTo>
                <a:cubicBezTo>
                  <a:pt x="9148" y="4944"/>
                  <a:pt x="9148" y="5094"/>
                  <a:pt x="9274" y="5244"/>
                </a:cubicBezTo>
                <a:cubicBezTo>
                  <a:pt x="9650" y="5620"/>
                  <a:pt x="10151" y="5846"/>
                  <a:pt x="10577" y="6172"/>
                </a:cubicBezTo>
                <a:cubicBezTo>
                  <a:pt x="10803" y="6372"/>
                  <a:pt x="11028" y="6598"/>
                  <a:pt x="11229" y="6823"/>
                </a:cubicBezTo>
                <a:cubicBezTo>
                  <a:pt x="10226" y="7099"/>
                  <a:pt x="9073" y="6924"/>
                  <a:pt x="8146" y="7425"/>
                </a:cubicBezTo>
                <a:cubicBezTo>
                  <a:pt x="8121" y="7450"/>
                  <a:pt x="8096" y="7475"/>
                  <a:pt x="8071" y="7500"/>
                </a:cubicBezTo>
                <a:cubicBezTo>
                  <a:pt x="7970" y="7525"/>
                  <a:pt x="7895" y="7600"/>
                  <a:pt x="7870" y="7751"/>
                </a:cubicBezTo>
                <a:cubicBezTo>
                  <a:pt x="7795" y="8277"/>
                  <a:pt x="7695" y="8828"/>
                  <a:pt x="7494" y="9330"/>
                </a:cubicBezTo>
                <a:cubicBezTo>
                  <a:pt x="7419" y="9555"/>
                  <a:pt x="7294" y="9756"/>
                  <a:pt x="7193" y="9956"/>
                </a:cubicBezTo>
                <a:cubicBezTo>
                  <a:pt x="7080" y="10140"/>
                  <a:pt x="7039" y="10252"/>
                  <a:pt x="6989" y="10252"/>
                </a:cubicBezTo>
                <a:cubicBezTo>
                  <a:pt x="6950" y="10252"/>
                  <a:pt x="6905" y="10185"/>
                  <a:pt x="6818" y="10031"/>
                </a:cubicBezTo>
                <a:cubicBezTo>
                  <a:pt x="6517" y="9580"/>
                  <a:pt x="6216" y="9129"/>
                  <a:pt x="5940" y="8653"/>
                </a:cubicBezTo>
                <a:cubicBezTo>
                  <a:pt x="5715" y="8277"/>
                  <a:pt x="5564" y="7801"/>
                  <a:pt x="5088" y="7676"/>
                </a:cubicBezTo>
                <a:lnTo>
                  <a:pt x="5063" y="7676"/>
                </a:lnTo>
                <a:cubicBezTo>
                  <a:pt x="5063" y="7600"/>
                  <a:pt x="5038" y="7525"/>
                  <a:pt x="4963" y="7475"/>
                </a:cubicBezTo>
                <a:cubicBezTo>
                  <a:pt x="4487" y="7124"/>
                  <a:pt x="3885" y="7124"/>
                  <a:pt x="3334" y="7074"/>
                </a:cubicBezTo>
                <a:cubicBezTo>
                  <a:pt x="2908" y="7024"/>
                  <a:pt x="2507" y="7024"/>
                  <a:pt x="2106" y="6974"/>
                </a:cubicBezTo>
                <a:cubicBezTo>
                  <a:pt x="1680" y="6949"/>
                  <a:pt x="1153" y="6999"/>
                  <a:pt x="1404" y="6447"/>
                </a:cubicBezTo>
                <a:cubicBezTo>
                  <a:pt x="1655" y="5921"/>
                  <a:pt x="2507" y="5370"/>
                  <a:pt x="2933" y="4994"/>
                </a:cubicBezTo>
                <a:cubicBezTo>
                  <a:pt x="3384" y="4593"/>
                  <a:pt x="3910" y="4267"/>
                  <a:pt x="4136" y="3691"/>
                </a:cubicBezTo>
                <a:cubicBezTo>
                  <a:pt x="4211" y="3515"/>
                  <a:pt x="4086" y="3390"/>
                  <a:pt x="3935" y="3340"/>
                </a:cubicBezTo>
                <a:cubicBezTo>
                  <a:pt x="3935" y="2964"/>
                  <a:pt x="3910" y="2563"/>
                  <a:pt x="3910" y="2187"/>
                </a:cubicBezTo>
                <a:cubicBezTo>
                  <a:pt x="3910" y="1886"/>
                  <a:pt x="3935" y="1585"/>
                  <a:pt x="3960" y="1285"/>
                </a:cubicBezTo>
                <a:cubicBezTo>
                  <a:pt x="3991" y="1022"/>
                  <a:pt x="3975" y="864"/>
                  <a:pt x="4051" y="864"/>
                </a:cubicBezTo>
                <a:close/>
                <a:moveTo>
                  <a:pt x="3991" y="1"/>
                </a:moveTo>
                <a:cubicBezTo>
                  <a:pt x="3922" y="1"/>
                  <a:pt x="3854" y="10"/>
                  <a:pt x="3785" y="31"/>
                </a:cubicBezTo>
                <a:cubicBezTo>
                  <a:pt x="3208" y="182"/>
                  <a:pt x="3234" y="934"/>
                  <a:pt x="3208" y="1410"/>
                </a:cubicBezTo>
                <a:cubicBezTo>
                  <a:pt x="3158" y="2087"/>
                  <a:pt x="3158" y="2813"/>
                  <a:pt x="3309" y="3490"/>
                </a:cubicBezTo>
                <a:cubicBezTo>
                  <a:pt x="2607" y="3866"/>
                  <a:pt x="1905" y="4668"/>
                  <a:pt x="1404" y="5169"/>
                </a:cubicBezTo>
                <a:cubicBezTo>
                  <a:pt x="903" y="5620"/>
                  <a:pt x="0" y="6247"/>
                  <a:pt x="201" y="7049"/>
                </a:cubicBezTo>
                <a:cubicBezTo>
                  <a:pt x="376" y="7776"/>
                  <a:pt x="1128" y="7951"/>
                  <a:pt x="1780" y="8001"/>
                </a:cubicBezTo>
                <a:cubicBezTo>
                  <a:pt x="2297" y="8030"/>
                  <a:pt x="2946" y="8125"/>
                  <a:pt x="3566" y="8125"/>
                </a:cubicBezTo>
                <a:cubicBezTo>
                  <a:pt x="4028" y="8125"/>
                  <a:pt x="4474" y="8072"/>
                  <a:pt x="4838" y="7901"/>
                </a:cubicBezTo>
                <a:lnTo>
                  <a:pt x="4838" y="7901"/>
                </a:lnTo>
                <a:cubicBezTo>
                  <a:pt x="4687" y="8553"/>
                  <a:pt x="5364" y="9380"/>
                  <a:pt x="5665" y="9906"/>
                </a:cubicBezTo>
                <a:cubicBezTo>
                  <a:pt x="5940" y="10357"/>
                  <a:pt x="6341" y="11310"/>
                  <a:pt x="6968" y="11335"/>
                </a:cubicBezTo>
                <a:cubicBezTo>
                  <a:pt x="6978" y="11335"/>
                  <a:pt x="6988" y="11335"/>
                  <a:pt x="6998" y="11335"/>
                </a:cubicBezTo>
                <a:cubicBezTo>
                  <a:pt x="7630" y="11335"/>
                  <a:pt x="7973" y="10550"/>
                  <a:pt x="8171" y="10082"/>
                </a:cubicBezTo>
                <a:cubicBezTo>
                  <a:pt x="8472" y="9430"/>
                  <a:pt x="8597" y="8753"/>
                  <a:pt x="8572" y="8077"/>
                </a:cubicBezTo>
                <a:lnTo>
                  <a:pt x="8572" y="8077"/>
                </a:lnTo>
                <a:cubicBezTo>
                  <a:pt x="8658" y="8083"/>
                  <a:pt x="8745" y="8087"/>
                  <a:pt x="8833" y="8087"/>
                </a:cubicBezTo>
                <a:cubicBezTo>
                  <a:pt x="9378" y="8087"/>
                  <a:pt x="9933" y="7966"/>
                  <a:pt x="10452" y="7901"/>
                </a:cubicBezTo>
                <a:cubicBezTo>
                  <a:pt x="11103" y="7801"/>
                  <a:pt x="11730" y="7751"/>
                  <a:pt x="12331" y="7450"/>
                </a:cubicBezTo>
                <a:cubicBezTo>
                  <a:pt x="12582" y="7325"/>
                  <a:pt x="12607" y="6999"/>
                  <a:pt x="12507" y="6773"/>
                </a:cubicBezTo>
                <a:cubicBezTo>
                  <a:pt x="12081" y="5921"/>
                  <a:pt x="11053" y="4894"/>
                  <a:pt x="10026" y="4693"/>
                </a:cubicBezTo>
                <a:cubicBezTo>
                  <a:pt x="10452" y="4016"/>
                  <a:pt x="10627" y="3164"/>
                  <a:pt x="10752" y="2387"/>
                </a:cubicBezTo>
                <a:cubicBezTo>
                  <a:pt x="10828" y="1911"/>
                  <a:pt x="11028" y="1084"/>
                  <a:pt x="10477" y="783"/>
                </a:cubicBezTo>
                <a:cubicBezTo>
                  <a:pt x="10364" y="724"/>
                  <a:pt x="10241" y="699"/>
                  <a:pt x="10114" y="699"/>
                </a:cubicBezTo>
                <a:cubicBezTo>
                  <a:pt x="9650" y="699"/>
                  <a:pt x="9121" y="1027"/>
                  <a:pt x="8747" y="1184"/>
                </a:cubicBezTo>
                <a:cubicBezTo>
                  <a:pt x="8096" y="1485"/>
                  <a:pt x="7594" y="1811"/>
                  <a:pt x="7068" y="2237"/>
                </a:cubicBezTo>
                <a:cubicBezTo>
                  <a:pt x="6642" y="1660"/>
                  <a:pt x="5890" y="1234"/>
                  <a:pt x="5339" y="808"/>
                </a:cubicBezTo>
                <a:cubicBezTo>
                  <a:pt x="4986" y="521"/>
                  <a:pt x="4496" y="1"/>
                  <a:pt x="3991" y="1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3417;p15">
            <a:extLst>
              <a:ext uri="{FF2B5EF4-FFF2-40B4-BE49-F238E27FC236}">
                <a16:creationId xmlns:a16="http://schemas.microsoft.com/office/drawing/2014/main" id="{7851C318-ED89-149D-64F2-FACE259DEDBA}"/>
              </a:ext>
            </a:extLst>
          </p:cNvPr>
          <p:cNvSpPr/>
          <p:nvPr/>
        </p:nvSpPr>
        <p:spPr>
          <a:xfrm flipH="1">
            <a:off x="2223192" y="383451"/>
            <a:ext cx="579813" cy="399607"/>
          </a:xfrm>
          <a:custGeom>
            <a:avLst/>
            <a:gdLst/>
            <a:ahLst/>
            <a:cxnLst/>
            <a:rect l="l" t="t" r="r" b="b"/>
            <a:pathLst>
              <a:path w="11879" h="10916" extrusionOk="0">
                <a:moveTo>
                  <a:pt x="8822" y="1156"/>
                </a:moveTo>
                <a:lnTo>
                  <a:pt x="8822" y="1156"/>
                </a:lnTo>
                <a:cubicBezTo>
                  <a:pt x="8772" y="2133"/>
                  <a:pt x="8597" y="3086"/>
                  <a:pt x="8246" y="4013"/>
                </a:cubicBezTo>
                <a:cubicBezTo>
                  <a:pt x="8180" y="4233"/>
                  <a:pt x="8365" y="4453"/>
                  <a:pt x="8580" y="4453"/>
                </a:cubicBezTo>
                <a:cubicBezTo>
                  <a:pt x="8610" y="4453"/>
                  <a:pt x="8641" y="4448"/>
                  <a:pt x="8672" y="4439"/>
                </a:cubicBezTo>
                <a:cubicBezTo>
                  <a:pt x="8873" y="4364"/>
                  <a:pt x="9073" y="4289"/>
                  <a:pt x="9274" y="4239"/>
                </a:cubicBezTo>
                <a:lnTo>
                  <a:pt x="9274" y="4239"/>
                </a:lnTo>
                <a:cubicBezTo>
                  <a:pt x="8898" y="4489"/>
                  <a:pt x="8497" y="4765"/>
                  <a:pt x="8196" y="5091"/>
                </a:cubicBezTo>
                <a:cubicBezTo>
                  <a:pt x="8121" y="5166"/>
                  <a:pt x="8121" y="5241"/>
                  <a:pt x="8146" y="5316"/>
                </a:cubicBezTo>
                <a:cubicBezTo>
                  <a:pt x="8096" y="5366"/>
                  <a:pt x="8096" y="5417"/>
                  <a:pt x="8146" y="5492"/>
                </a:cubicBezTo>
                <a:cubicBezTo>
                  <a:pt x="8622" y="6244"/>
                  <a:pt x="9198" y="6945"/>
                  <a:pt x="9875" y="7547"/>
                </a:cubicBezTo>
                <a:cubicBezTo>
                  <a:pt x="9148" y="7371"/>
                  <a:pt x="8421" y="7221"/>
                  <a:pt x="7695" y="7096"/>
                </a:cubicBezTo>
                <a:cubicBezTo>
                  <a:pt x="7673" y="7093"/>
                  <a:pt x="7651" y="7091"/>
                  <a:pt x="7629" y="7091"/>
                </a:cubicBezTo>
                <a:cubicBezTo>
                  <a:pt x="7477" y="7091"/>
                  <a:pt x="7338" y="7168"/>
                  <a:pt x="7294" y="7321"/>
                </a:cubicBezTo>
                <a:cubicBezTo>
                  <a:pt x="7168" y="7823"/>
                  <a:pt x="7093" y="8324"/>
                  <a:pt x="7043" y="8825"/>
                </a:cubicBezTo>
                <a:cubicBezTo>
                  <a:pt x="6918" y="8575"/>
                  <a:pt x="6843" y="8299"/>
                  <a:pt x="6767" y="7998"/>
                </a:cubicBezTo>
                <a:cubicBezTo>
                  <a:pt x="6739" y="7883"/>
                  <a:pt x="6628" y="7826"/>
                  <a:pt x="6515" y="7826"/>
                </a:cubicBezTo>
                <a:cubicBezTo>
                  <a:pt x="6431" y="7826"/>
                  <a:pt x="6345" y="7858"/>
                  <a:pt x="6291" y="7923"/>
                </a:cubicBezTo>
                <a:cubicBezTo>
                  <a:pt x="6255" y="7851"/>
                  <a:pt x="6181" y="7792"/>
                  <a:pt x="6104" y="7792"/>
                </a:cubicBezTo>
                <a:cubicBezTo>
                  <a:pt x="6074" y="7792"/>
                  <a:pt x="6044" y="7801"/>
                  <a:pt x="6015" y="7823"/>
                </a:cubicBezTo>
                <a:cubicBezTo>
                  <a:pt x="5238" y="8324"/>
                  <a:pt x="4512" y="8950"/>
                  <a:pt x="3835" y="9602"/>
                </a:cubicBezTo>
                <a:cubicBezTo>
                  <a:pt x="3910" y="9226"/>
                  <a:pt x="3985" y="8875"/>
                  <a:pt x="4086" y="8499"/>
                </a:cubicBezTo>
                <a:cubicBezTo>
                  <a:pt x="4236" y="7873"/>
                  <a:pt x="4512" y="7221"/>
                  <a:pt x="4436" y="6569"/>
                </a:cubicBezTo>
                <a:cubicBezTo>
                  <a:pt x="4417" y="6450"/>
                  <a:pt x="4334" y="6379"/>
                  <a:pt x="4238" y="6379"/>
                </a:cubicBezTo>
                <a:cubicBezTo>
                  <a:pt x="4213" y="6379"/>
                  <a:pt x="4187" y="6384"/>
                  <a:pt x="4161" y="6394"/>
                </a:cubicBezTo>
                <a:cubicBezTo>
                  <a:pt x="4161" y="6394"/>
                  <a:pt x="4161" y="6369"/>
                  <a:pt x="4136" y="6369"/>
                </a:cubicBezTo>
                <a:cubicBezTo>
                  <a:pt x="4011" y="6324"/>
                  <a:pt x="3876" y="6309"/>
                  <a:pt x="3735" y="6309"/>
                </a:cubicBezTo>
                <a:cubicBezTo>
                  <a:pt x="3565" y="6309"/>
                  <a:pt x="3387" y="6330"/>
                  <a:pt x="3208" y="6344"/>
                </a:cubicBezTo>
                <a:cubicBezTo>
                  <a:pt x="3409" y="6143"/>
                  <a:pt x="3584" y="5943"/>
                  <a:pt x="3735" y="5717"/>
                </a:cubicBezTo>
                <a:cubicBezTo>
                  <a:pt x="3760" y="5667"/>
                  <a:pt x="3785" y="5617"/>
                  <a:pt x="3785" y="5592"/>
                </a:cubicBezTo>
                <a:cubicBezTo>
                  <a:pt x="3810" y="5542"/>
                  <a:pt x="3810" y="5492"/>
                  <a:pt x="3785" y="5442"/>
                </a:cubicBezTo>
                <a:cubicBezTo>
                  <a:pt x="3484" y="4965"/>
                  <a:pt x="3133" y="4539"/>
                  <a:pt x="2757" y="4113"/>
                </a:cubicBezTo>
                <a:cubicBezTo>
                  <a:pt x="2507" y="3813"/>
                  <a:pt x="2231" y="3487"/>
                  <a:pt x="1955" y="3186"/>
                </a:cubicBezTo>
                <a:cubicBezTo>
                  <a:pt x="1730" y="2960"/>
                  <a:pt x="1554" y="2960"/>
                  <a:pt x="1830" y="2960"/>
                </a:cubicBezTo>
                <a:cubicBezTo>
                  <a:pt x="2883" y="2985"/>
                  <a:pt x="3584" y="4214"/>
                  <a:pt x="4587" y="4264"/>
                </a:cubicBezTo>
                <a:cubicBezTo>
                  <a:pt x="4687" y="4264"/>
                  <a:pt x="4812" y="4189"/>
                  <a:pt x="4863" y="4088"/>
                </a:cubicBezTo>
                <a:cubicBezTo>
                  <a:pt x="5264" y="3437"/>
                  <a:pt x="4687" y="2459"/>
                  <a:pt x="4712" y="1707"/>
                </a:cubicBezTo>
                <a:cubicBezTo>
                  <a:pt x="4712" y="1607"/>
                  <a:pt x="4712" y="1532"/>
                  <a:pt x="4687" y="1507"/>
                </a:cubicBezTo>
                <a:lnTo>
                  <a:pt x="4687" y="1507"/>
                </a:lnTo>
                <a:cubicBezTo>
                  <a:pt x="4712" y="1532"/>
                  <a:pt x="4737" y="1582"/>
                  <a:pt x="4787" y="1657"/>
                </a:cubicBezTo>
                <a:cubicBezTo>
                  <a:pt x="4938" y="1883"/>
                  <a:pt x="5088" y="2108"/>
                  <a:pt x="5264" y="2334"/>
                </a:cubicBezTo>
                <a:cubicBezTo>
                  <a:pt x="5589" y="2810"/>
                  <a:pt x="5890" y="3286"/>
                  <a:pt x="6266" y="3712"/>
                </a:cubicBezTo>
                <a:cubicBezTo>
                  <a:pt x="6291" y="3762"/>
                  <a:pt x="6316" y="3788"/>
                  <a:pt x="6341" y="3813"/>
                </a:cubicBezTo>
                <a:cubicBezTo>
                  <a:pt x="6380" y="3835"/>
                  <a:pt x="6421" y="3844"/>
                  <a:pt x="6461" y="3844"/>
                </a:cubicBezTo>
                <a:cubicBezTo>
                  <a:pt x="6605" y="3844"/>
                  <a:pt x="6742" y="3718"/>
                  <a:pt x="6742" y="3562"/>
                </a:cubicBezTo>
                <a:cubicBezTo>
                  <a:pt x="7419" y="2735"/>
                  <a:pt x="8096" y="1933"/>
                  <a:pt x="8822" y="1156"/>
                </a:cubicBezTo>
                <a:close/>
                <a:moveTo>
                  <a:pt x="9120" y="0"/>
                </a:moveTo>
                <a:cubicBezTo>
                  <a:pt x="9041" y="0"/>
                  <a:pt x="8962" y="31"/>
                  <a:pt x="8898" y="103"/>
                </a:cubicBezTo>
                <a:cubicBezTo>
                  <a:pt x="7995" y="1006"/>
                  <a:pt x="7168" y="1983"/>
                  <a:pt x="6517" y="3086"/>
                </a:cubicBezTo>
                <a:cubicBezTo>
                  <a:pt x="6116" y="2334"/>
                  <a:pt x="5589" y="1457"/>
                  <a:pt x="5038" y="905"/>
                </a:cubicBezTo>
                <a:cubicBezTo>
                  <a:pt x="4874" y="742"/>
                  <a:pt x="4732" y="653"/>
                  <a:pt x="4562" y="653"/>
                </a:cubicBezTo>
                <a:cubicBezTo>
                  <a:pt x="4472" y="653"/>
                  <a:pt x="4374" y="678"/>
                  <a:pt x="4261" y="730"/>
                </a:cubicBezTo>
                <a:cubicBezTo>
                  <a:pt x="4161" y="755"/>
                  <a:pt x="4111" y="880"/>
                  <a:pt x="4086" y="1006"/>
                </a:cubicBezTo>
                <a:cubicBezTo>
                  <a:pt x="4061" y="1507"/>
                  <a:pt x="4061" y="2008"/>
                  <a:pt x="4111" y="2509"/>
                </a:cubicBezTo>
                <a:cubicBezTo>
                  <a:pt x="4136" y="2559"/>
                  <a:pt x="4261" y="3161"/>
                  <a:pt x="4311" y="3437"/>
                </a:cubicBezTo>
                <a:cubicBezTo>
                  <a:pt x="4236" y="3387"/>
                  <a:pt x="4086" y="3336"/>
                  <a:pt x="3985" y="3261"/>
                </a:cubicBezTo>
                <a:cubicBezTo>
                  <a:pt x="3439" y="2920"/>
                  <a:pt x="2251" y="2185"/>
                  <a:pt x="1475" y="2185"/>
                </a:cubicBezTo>
                <a:cubicBezTo>
                  <a:pt x="1396" y="2185"/>
                  <a:pt x="1322" y="2193"/>
                  <a:pt x="1254" y="2209"/>
                </a:cubicBezTo>
                <a:cubicBezTo>
                  <a:pt x="0" y="2484"/>
                  <a:pt x="2381" y="4690"/>
                  <a:pt x="3259" y="5417"/>
                </a:cubicBezTo>
                <a:cubicBezTo>
                  <a:pt x="2757" y="5868"/>
                  <a:pt x="2306" y="6294"/>
                  <a:pt x="1730" y="6645"/>
                </a:cubicBezTo>
                <a:cubicBezTo>
                  <a:pt x="1461" y="6791"/>
                  <a:pt x="1550" y="7272"/>
                  <a:pt x="1880" y="7272"/>
                </a:cubicBezTo>
                <a:cubicBezTo>
                  <a:pt x="1888" y="7272"/>
                  <a:pt x="1897" y="7272"/>
                  <a:pt x="1905" y="7271"/>
                </a:cubicBezTo>
                <a:cubicBezTo>
                  <a:pt x="2306" y="7246"/>
                  <a:pt x="2707" y="7146"/>
                  <a:pt x="3083" y="7096"/>
                </a:cubicBezTo>
                <a:cubicBezTo>
                  <a:pt x="3334" y="7046"/>
                  <a:pt x="3609" y="6996"/>
                  <a:pt x="3860" y="6895"/>
                </a:cubicBezTo>
                <a:lnTo>
                  <a:pt x="3860" y="6895"/>
                </a:lnTo>
                <a:cubicBezTo>
                  <a:pt x="3685" y="7346"/>
                  <a:pt x="3609" y="7873"/>
                  <a:pt x="3484" y="8349"/>
                </a:cubicBezTo>
                <a:cubicBezTo>
                  <a:pt x="3309" y="9076"/>
                  <a:pt x="3133" y="9803"/>
                  <a:pt x="2958" y="10529"/>
                </a:cubicBezTo>
                <a:cubicBezTo>
                  <a:pt x="2905" y="10760"/>
                  <a:pt x="3077" y="10915"/>
                  <a:pt x="3263" y="10915"/>
                </a:cubicBezTo>
                <a:cubicBezTo>
                  <a:pt x="3339" y="10915"/>
                  <a:pt x="3418" y="10889"/>
                  <a:pt x="3484" y="10830"/>
                </a:cubicBezTo>
                <a:cubicBezTo>
                  <a:pt x="4462" y="10003"/>
                  <a:pt x="5464" y="9126"/>
                  <a:pt x="6241" y="8098"/>
                </a:cubicBezTo>
                <a:cubicBezTo>
                  <a:pt x="6341" y="8850"/>
                  <a:pt x="6617" y="9427"/>
                  <a:pt x="7093" y="10003"/>
                </a:cubicBezTo>
                <a:cubicBezTo>
                  <a:pt x="7147" y="10072"/>
                  <a:pt x="7215" y="10101"/>
                  <a:pt x="7284" y="10101"/>
                </a:cubicBezTo>
                <a:cubicBezTo>
                  <a:pt x="7440" y="10101"/>
                  <a:pt x="7602" y="9951"/>
                  <a:pt x="7619" y="9778"/>
                </a:cubicBezTo>
                <a:cubicBezTo>
                  <a:pt x="7619" y="9101"/>
                  <a:pt x="7695" y="8449"/>
                  <a:pt x="7845" y="7798"/>
                </a:cubicBezTo>
                <a:cubicBezTo>
                  <a:pt x="8998" y="8073"/>
                  <a:pt x="10151" y="8324"/>
                  <a:pt x="11304" y="8650"/>
                </a:cubicBezTo>
                <a:cubicBezTo>
                  <a:pt x="11336" y="8659"/>
                  <a:pt x="11367" y="8664"/>
                  <a:pt x="11397" y="8664"/>
                </a:cubicBezTo>
                <a:cubicBezTo>
                  <a:pt x="11678" y="8664"/>
                  <a:pt x="11878" y="8277"/>
                  <a:pt x="11630" y="8073"/>
                </a:cubicBezTo>
                <a:cubicBezTo>
                  <a:pt x="10627" y="7196"/>
                  <a:pt x="9599" y="6319"/>
                  <a:pt x="8597" y="5417"/>
                </a:cubicBezTo>
                <a:cubicBezTo>
                  <a:pt x="9549" y="5066"/>
                  <a:pt x="10426" y="4389"/>
                  <a:pt x="11254" y="3863"/>
                </a:cubicBezTo>
                <a:cubicBezTo>
                  <a:pt x="11523" y="3716"/>
                  <a:pt x="11458" y="3235"/>
                  <a:pt x="11128" y="3235"/>
                </a:cubicBezTo>
                <a:cubicBezTo>
                  <a:pt x="11120" y="3235"/>
                  <a:pt x="11112" y="3236"/>
                  <a:pt x="11103" y="3236"/>
                </a:cubicBezTo>
                <a:cubicBezTo>
                  <a:pt x="10401" y="3311"/>
                  <a:pt x="9750" y="3412"/>
                  <a:pt x="9098" y="3587"/>
                </a:cubicBezTo>
                <a:cubicBezTo>
                  <a:pt x="9399" y="2534"/>
                  <a:pt x="9524" y="1457"/>
                  <a:pt x="9449" y="329"/>
                </a:cubicBezTo>
                <a:cubicBezTo>
                  <a:pt x="9449" y="141"/>
                  <a:pt x="9287" y="0"/>
                  <a:pt x="912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3435;p15">
            <a:extLst>
              <a:ext uri="{FF2B5EF4-FFF2-40B4-BE49-F238E27FC236}">
                <a16:creationId xmlns:a16="http://schemas.microsoft.com/office/drawing/2014/main" id="{A343CB70-5138-0223-E618-1D3E5B4785EA}"/>
              </a:ext>
            </a:extLst>
          </p:cNvPr>
          <p:cNvSpPr/>
          <p:nvPr/>
        </p:nvSpPr>
        <p:spPr>
          <a:xfrm flipH="1">
            <a:off x="1015964" y="3247283"/>
            <a:ext cx="336453" cy="268447"/>
          </a:xfrm>
          <a:custGeom>
            <a:avLst/>
            <a:gdLst/>
            <a:ahLst/>
            <a:cxnLst/>
            <a:rect l="l" t="t" r="r" b="b"/>
            <a:pathLst>
              <a:path w="6893" h="7333" extrusionOk="0">
                <a:moveTo>
                  <a:pt x="2080" y="721"/>
                </a:moveTo>
                <a:lnTo>
                  <a:pt x="2080" y="721"/>
                </a:lnTo>
                <a:cubicBezTo>
                  <a:pt x="2206" y="846"/>
                  <a:pt x="2331" y="972"/>
                  <a:pt x="2456" y="1097"/>
                </a:cubicBezTo>
                <a:cubicBezTo>
                  <a:pt x="2857" y="1498"/>
                  <a:pt x="3208" y="2024"/>
                  <a:pt x="3785" y="2200"/>
                </a:cubicBezTo>
                <a:cubicBezTo>
                  <a:pt x="3802" y="2204"/>
                  <a:pt x="3819" y="2206"/>
                  <a:pt x="3836" y="2206"/>
                </a:cubicBezTo>
                <a:cubicBezTo>
                  <a:pt x="3918" y="2206"/>
                  <a:pt x="3994" y="2157"/>
                  <a:pt x="4035" y="2074"/>
                </a:cubicBezTo>
                <a:cubicBezTo>
                  <a:pt x="4687" y="1899"/>
                  <a:pt x="5338" y="1723"/>
                  <a:pt x="6015" y="1548"/>
                </a:cubicBezTo>
                <a:lnTo>
                  <a:pt x="6015" y="1548"/>
                </a:lnTo>
                <a:cubicBezTo>
                  <a:pt x="5865" y="2175"/>
                  <a:pt x="4988" y="2726"/>
                  <a:pt x="4937" y="3403"/>
                </a:cubicBezTo>
                <a:cubicBezTo>
                  <a:pt x="4912" y="3904"/>
                  <a:pt x="5238" y="4430"/>
                  <a:pt x="5564" y="4881"/>
                </a:cubicBezTo>
                <a:cubicBezTo>
                  <a:pt x="4988" y="4881"/>
                  <a:pt x="4411" y="4906"/>
                  <a:pt x="3835" y="4982"/>
                </a:cubicBezTo>
                <a:cubicBezTo>
                  <a:pt x="3709" y="4982"/>
                  <a:pt x="3634" y="5032"/>
                  <a:pt x="3584" y="5107"/>
                </a:cubicBezTo>
                <a:cubicBezTo>
                  <a:pt x="3551" y="5099"/>
                  <a:pt x="3520" y="5093"/>
                  <a:pt x="3491" y="5093"/>
                </a:cubicBezTo>
                <a:cubicBezTo>
                  <a:pt x="3434" y="5093"/>
                  <a:pt x="3384" y="5115"/>
                  <a:pt x="3333" y="5182"/>
                </a:cubicBezTo>
                <a:cubicBezTo>
                  <a:pt x="2958" y="5633"/>
                  <a:pt x="2607" y="6034"/>
                  <a:pt x="2130" y="6335"/>
                </a:cubicBezTo>
                <a:cubicBezTo>
                  <a:pt x="2206" y="6034"/>
                  <a:pt x="2256" y="5734"/>
                  <a:pt x="2306" y="5433"/>
                </a:cubicBezTo>
                <a:cubicBezTo>
                  <a:pt x="2381" y="5057"/>
                  <a:pt x="2531" y="4606"/>
                  <a:pt x="2381" y="4230"/>
                </a:cubicBezTo>
                <a:cubicBezTo>
                  <a:pt x="2130" y="3578"/>
                  <a:pt x="1454" y="3678"/>
                  <a:pt x="978" y="3378"/>
                </a:cubicBezTo>
                <a:cubicBezTo>
                  <a:pt x="1228" y="3302"/>
                  <a:pt x="1529" y="3227"/>
                  <a:pt x="1654" y="3077"/>
                </a:cubicBezTo>
                <a:cubicBezTo>
                  <a:pt x="1955" y="2776"/>
                  <a:pt x="2055" y="2375"/>
                  <a:pt x="2105" y="1999"/>
                </a:cubicBezTo>
                <a:cubicBezTo>
                  <a:pt x="2156" y="1749"/>
                  <a:pt x="2130" y="1498"/>
                  <a:pt x="2156" y="1272"/>
                </a:cubicBezTo>
                <a:cubicBezTo>
                  <a:pt x="2256" y="1072"/>
                  <a:pt x="2231" y="871"/>
                  <a:pt x="2080" y="721"/>
                </a:cubicBezTo>
                <a:close/>
                <a:moveTo>
                  <a:pt x="2177" y="0"/>
                </a:moveTo>
                <a:cubicBezTo>
                  <a:pt x="1917" y="0"/>
                  <a:pt x="1697" y="184"/>
                  <a:pt x="1554" y="470"/>
                </a:cubicBezTo>
                <a:cubicBezTo>
                  <a:pt x="1228" y="1197"/>
                  <a:pt x="1704" y="2325"/>
                  <a:pt x="877" y="2776"/>
                </a:cubicBezTo>
                <a:cubicBezTo>
                  <a:pt x="476" y="2977"/>
                  <a:pt x="0" y="3002"/>
                  <a:pt x="0" y="3578"/>
                </a:cubicBezTo>
                <a:cubicBezTo>
                  <a:pt x="0" y="3703"/>
                  <a:pt x="125" y="3804"/>
                  <a:pt x="251" y="3804"/>
                </a:cubicBezTo>
                <a:cubicBezTo>
                  <a:pt x="251" y="3829"/>
                  <a:pt x="251" y="3829"/>
                  <a:pt x="276" y="3829"/>
                </a:cubicBezTo>
                <a:cubicBezTo>
                  <a:pt x="426" y="3979"/>
                  <a:pt x="577" y="4079"/>
                  <a:pt x="752" y="4155"/>
                </a:cubicBezTo>
                <a:cubicBezTo>
                  <a:pt x="952" y="4230"/>
                  <a:pt x="1278" y="4230"/>
                  <a:pt x="1454" y="4355"/>
                </a:cubicBezTo>
                <a:cubicBezTo>
                  <a:pt x="1930" y="4731"/>
                  <a:pt x="1354" y="6360"/>
                  <a:pt x="1278" y="6861"/>
                </a:cubicBezTo>
                <a:cubicBezTo>
                  <a:pt x="1235" y="7078"/>
                  <a:pt x="1379" y="7332"/>
                  <a:pt x="1613" y="7332"/>
                </a:cubicBezTo>
                <a:cubicBezTo>
                  <a:pt x="1650" y="7332"/>
                  <a:pt x="1689" y="7326"/>
                  <a:pt x="1729" y="7312"/>
                </a:cubicBezTo>
                <a:cubicBezTo>
                  <a:pt x="2582" y="7062"/>
                  <a:pt x="3434" y="6485"/>
                  <a:pt x="3734" y="5633"/>
                </a:cubicBezTo>
                <a:cubicBezTo>
                  <a:pt x="3760" y="5633"/>
                  <a:pt x="3785" y="5658"/>
                  <a:pt x="3835" y="5658"/>
                </a:cubicBezTo>
                <a:cubicBezTo>
                  <a:pt x="4149" y="5688"/>
                  <a:pt x="4472" y="5698"/>
                  <a:pt x="4796" y="5698"/>
                </a:cubicBezTo>
                <a:cubicBezTo>
                  <a:pt x="5298" y="5698"/>
                  <a:pt x="5804" y="5674"/>
                  <a:pt x="6291" y="5658"/>
                </a:cubicBezTo>
                <a:cubicBezTo>
                  <a:pt x="6592" y="5658"/>
                  <a:pt x="6792" y="5333"/>
                  <a:pt x="6642" y="5082"/>
                </a:cubicBezTo>
                <a:cubicBezTo>
                  <a:pt x="6416" y="4731"/>
                  <a:pt x="6115" y="4380"/>
                  <a:pt x="5965" y="3979"/>
                </a:cubicBezTo>
                <a:cubicBezTo>
                  <a:pt x="5664" y="3277"/>
                  <a:pt x="5965" y="2977"/>
                  <a:pt x="6366" y="2450"/>
                </a:cubicBezTo>
                <a:cubicBezTo>
                  <a:pt x="6717" y="2024"/>
                  <a:pt x="6892" y="1548"/>
                  <a:pt x="6692" y="997"/>
                </a:cubicBezTo>
                <a:cubicBezTo>
                  <a:pt x="6650" y="831"/>
                  <a:pt x="6506" y="733"/>
                  <a:pt x="6343" y="733"/>
                </a:cubicBezTo>
                <a:cubicBezTo>
                  <a:pt x="6310" y="733"/>
                  <a:pt x="6275" y="737"/>
                  <a:pt x="6241" y="746"/>
                </a:cubicBezTo>
                <a:cubicBezTo>
                  <a:pt x="5439" y="947"/>
                  <a:pt x="4687" y="1222"/>
                  <a:pt x="3960" y="1623"/>
                </a:cubicBezTo>
                <a:cubicBezTo>
                  <a:pt x="3835" y="1423"/>
                  <a:pt x="3659" y="1247"/>
                  <a:pt x="3459" y="1047"/>
                </a:cubicBezTo>
                <a:cubicBezTo>
                  <a:pt x="3158" y="746"/>
                  <a:pt x="2857" y="320"/>
                  <a:pt x="2506" y="94"/>
                </a:cubicBezTo>
                <a:cubicBezTo>
                  <a:pt x="2392" y="30"/>
                  <a:pt x="2281" y="0"/>
                  <a:pt x="2177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8" name="Google Shape;3473;p15">
            <a:extLst>
              <a:ext uri="{FF2B5EF4-FFF2-40B4-BE49-F238E27FC236}">
                <a16:creationId xmlns:a16="http://schemas.microsoft.com/office/drawing/2014/main" id="{817DCC7B-53C0-62AE-09F9-BC3D43E9DAFB}"/>
              </a:ext>
            </a:extLst>
          </p:cNvPr>
          <p:cNvSpPr/>
          <p:nvPr/>
        </p:nvSpPr>
        <p:spPr>
          <a:xfrm flipH="1">
            <a:off x="712614" y="4498751"/>
            <a:ext cx="606700" cy="418137"/>
          </a:xfrm>
          <a:custGeom>
            <a:avLst/>
            <a:gdLst/>
            <a:ahLst/>
            <a:cxnLst/>
            <a:rect l="l" t="t" r="r" b="b"/>
            <a:pathLst>
              <a:path w="11879" h="10916" extrusionOk="0">
                <a:moveTo>
                  <a:pt x="8822" y="1156"/>
                </a:moveTo>
                <a:lnTo>
                  <a:pt x="8822" y="1156"/>
                </a:lnTo>
                <a:cubicBezTo>
                  <a:pt x="8772" y="2133"/>
                  <a:pt x="8597" y="3086"/>
                  <a:pt x="8246" y="4013"/>
                </a:cubicBezTo>
                <a:cubicBezTo>
                  <a:pt x="8180" y="4233"/>
                  <a:pt x="8365" y="4453"/>
                  <a:pt x="8580" y="4453"/>
                </a:cubicBezTo>
                <a:cubicBezTo>
                  <a:pt x="8610" y="4453"/>
                  <a:pt x="8641" y="4448"/>
                  <a:pt x="8672" y="4439"/>
                </a:cubicBezTo>
                <a:cubicBezTo>
                  <a:pt x="8873" y="4364"/>
                  <a:pt x="9073" y="4289"/>
                  <a:pt x="9274" y="4239"/>
                </a:cubicBezTo>
                <a:lnTo>
                  <a:pt x="9274" y="4239"/>
                </a:lnTo>
                <a:cubicBezTo>
                  <a:pt x="8898" y="4489"/>
                  <a:pt x="8497" y="4765"/>
                  <a:pt x="8196" y="5091"/>
                </a:cubicBezTo>
                <a:cubicBezTo>
                  <a:pt x="8121" y="5166"/>
                  <a:pt x="8121" y="5241"/>
                  <a:pt x="8146" y="5316"/>
                </a:cubicBezTo>
                <a:cubicBezTo>
                  <a:pt x="8096" y="5366"/>
                  <a:pt x="8096" y="5417"/>
                  <a:pt x="8146" y="5492"/>
                </a:cubicBezTo>
                <a:cubicBezTo>
                  <a:pt x="8622" y="6244"/>
                  <a:pt x="9198" y="6945"/>
                  <a:pt x="9875" y="7547"/>
                </a:cubicBezTo>
                <a:cubicBezTo>
                  <a:pt x="9148" y="7371"/>
                  <a:pt x="8421" y="7221"/>
                  <a:pt x="7695" y="7096"/>
                </a:cubicBezTo>
                <a:cubicBezTo>
                  <a:pt x="7673" y="7093"/>
                  <a:pt x="7651" y="7091"/>
                  <a:pt x="7629" y="7091"/>
                </a:cubicBezTo>
                <a:cubicBezTo>
                  <a:pt x="7477" y="7091"/>
                  <a:pt x="7338" y="7168"/>
                  <a:pt x="7294" y="7321"/>
                </a:cubicBezTo>
                <a:cubicBezTo>
                  <a:pt x="7168" y="7823"/>
                  <a:pt x="7093" y="8324"/>
                  <a:pt x="7043" y="8825"/>
                </a:cubicBezTo>
                <a:cubicBezTo>
                  <a:pt x="6918" y="8575"/>
                  <a:pt x="6843" y="8299"/>
                  <a:pt x="6767" y="7998"/>
                </a:cubicBezTo>
                <a:cubicBezTo>
                  <a:pt x="6739" y="7883"/>
                  <a:pt x="6628" y="7826"/>
                  <a:pt x="6515" y="7826"/>
                </a:cubicBezTo>
                <a:cubicBezTo>
                  <a:pt x="6431" y="7826"/>
                  <a:pt x="6345" y="7858"/>
                  <a:pt x="6291" y="7923"/>
                </a:cubicBezTo>
                <a:cubicBezTo>
                  <a:pt x="6255" y="7851"/>
                  <a:pt x="6181" y="7792"/>
                  <a:pt x="6104" y="7792"/>
                </a:cubicBezTo>
                <a:cubicBezTo>
                  <a:pt x="6074" y="7792"/>
                  <a:pt x="6044" y="7801"/>
                  <a:pt x="6015" y="7823"/>
                </a:cubicBezTo>
                <a:cubicBezTo>
                  <a:pt x="5238" y="8324"/>
                  <a:pt x="4512" y="8950"/>
                  <a:pt x="3835" y="9602"/>
                </a:cubicBezTo>
                <a:cubicBezTo>
                  <a:pt x="3910" y="9226"/>
                  <a:pt x="3985" y="8875"/>
                  <a:pt x="4086" y="8499"/>
                </a:cubicBezTo>
                <a:cubicBezTo>
                  <a:pt x="4236" y="7873"/>
                  <a:pt x="4512" y="7221"/>
                  <a:pt x="4436" y="6569"/>
                </a:cubicBezTo>
                <a:cubicBezTo>
                  <a:pt x="4417" y="6450"/>
                  <a:pt x="4334" y="6379"/>
                  <a:pt x="4238" y="6379"/>
                </a:cubicBezTo>
                <a:cubicBezTo>
                  <a:pt x="4213" y="6379"/>
                  <a:pt x="4187" y="6384"/>
                  <a:pt x="4161" y="6394"/>
                </a:cubicBezTo>
                <a:cubicBezTo>
                  <a:pt x="4161" y="6394"/>
                  <a:pt x="4161" y="6369"/>
                  <a:pt x="4136" y="6369"/>
                </a:cubicBezTo>
                <a:cubicBezTo>
                  <a:pt x="4011" y="6324"/>
                  <a:pt x="3876" y="6309"/>
                  <a:pt x="3735" y="6309"/>
                </a:cubicBezTo>
                <a:cubicBezTo>
                  <a:pt x="3565" y="6309"/>
                  <a:pt x="3387" y="6330"/>
                  <a:pt x="3208" y="6344"/>
                </a:cubicBezTo>
                <a:cubicBezTo>
                  <a:pt x="3409" y="6143"/>
                  <a:pt x="3584" y="5943"/>
                  <a:pt x="3735" y="5717"/>
                </a:cubicBezTo>
                <a:cubicBezTo>
                  <a:pt x="3760" y="5667"/>
                  <a:pt x="3785" y="5617"/>
                  <a:pt x="3785" y="5592"/>
                </a:cubicBezTo>
                <a:cubicBezTo>
                  <a:pt x="3810" y="5542"/>
                  <a:pt x="3810" y="5492"/>
                  <a:pt x="3785" y="5442"/>
                </a:cubicBezTo>
                <a:cubicBezTo>
                  <a:pt x="3484" y="4965"/>
                  <a:pt x="3133" y="4539"/>
                  <a:pt x="2757" y="4113"/>
                </a:cubicBezTo>
                <a:cubicBezTo>
                  <a:pt x="2507" y="3813"/>
                  <a:pt x="2231" y="3487"/>
                  <a:pt x="1955" y="3186"/>
                </a:cubicBezTo>
                <a:cubicBezTo>
                  <a:pt x="1730" y="2960"/>
                  <a:pt x="1554" y="2960"/>
                  <a:pt x="1830" y="2960"/>
                </a:cubicBezTo>
                <a:cubicBezTo>
                  <a:pt x="2883" y="2985"/>
                  <a:pt x="3584" y="4214"/>
                  <a:pt x="4587" y="4264"/>
                </a:cubicBezTo>
                <a:cubicBezTo>
                  <a:pt x="4687" y="4264"/>
                  <a:pt x="4812" y="4189"/>
                  <a:pt x="4863" y="4088"/>
                </a:cubicBezTo>
                <a:cubicBezTo>
                  <a:pt x="5264" y="3437"/>
                  <a:pt x="4687" y="2459"/>
                  <a:pt x="4712" y="1707"/>
                </a:cubicBezTo>
                <a:cubicBezTo>
                  <a:pt x="4712" y="1607"/>
                  <a:pt x="4712" y="1532"/>
                  <a:pt x="4687" y="1507"/>
                </a:cubicBezTo>
                <a:lnTo>
                  <a:pt x="4687" y="1507"/>
                </a:lnTo>
                <a:cubicBezTo>
                  <a:pt x="4712" y="1532"/>
                  <a:pt x="4737" y="1582"/>
                  <a:pt x="4787" y="1657"/>
                </a:cubicBezTo>
                <a:cubicBezTo>
                  <a:pt x="4938" y="1883"/>
                  <a:pt x="5088" y="2108"/>
                  <a:pt x="5264" y="2334"/>
                </a:cubicBezTo>
                <a:cubicBezTo>
                  <a:pt x="5589" y="2810"/>
                  <a:pt x="5890" y="3286"/>
                  <a:pt x="6266" y="3712"/>
                </a:cubicBezTo>
                <a:cubicBezTo>
                  <a:pt x="6291" y="3762"/>
                  <a:pt x="6316" y="3788"/>
                  <a:pt x="6341" y="3813"/>
                </a:cubicBezTo>
                <a:cubicBezTo>
                  <a:pt x="6380" y="3835"/>
                  <a:pt x="6421" y="3844"/>
                  <a:pt x="6461" y="3844"/>
                </a:cubicBezTo>
                <a:cubicBezTo>
                  <a:pt x="6605" y="3844"/>
                  <a:pt x="6742" y="3718"/>
                  <a:pt x="6742" y="3562"/>
                </a:cubicBezTo>
                <a:cubicBezTo>
                  <a:pt x="7419" y="2735"/>
                  <a:pt x="8096" y="1933"/>
                  <a:pt x="8822" y="1156"/>
                </a:cubicBezTo>
                <a:close/>
                <a:moveTo>
                  <a:pt x="9120" y="0"/>
                </a:moveTo>
                <a:cubicBezTo>
                  <a:pt x="9041" y="0"/>
                  <a:pt x="8962" y="31"/>
                  <a:pt x="8898" y="103"/>
                </a:cubicBezTo>
                <a:cubicBezTo>
                  <a:pt x="7995" y="1006"/>
                  <a:pt x="7168" y="1983"/>
                  <a:pt x="6517" y="3086"/>
                </a:cubicBezTo>
                <a:cubicBezTo>
                  <a:pt x="6116" y="2334"/>
                  <a:pt x="5589" y="1457"/>
                  <a:pt x="5038" y="905"/>
                </a:cubicBezTo>
                <a:cubicBezTo>
                  <a:pt x="4874" y="742"/>
                  <a:pt x="4732" y="653"/>
                  <a:pt x="4562" y="653"/>
                </a:cubicBezTo>
                <a:cubicBezTo>
                  <a:pt x="4472" y="653"/>
                  <a:pt x="4374" y="678"/>
                  <a:pt x="4261" y="730"/>
                </a:cubicBezTo>
                <a:cubicBezTo>
                  <a:pt x="4161" y="755"/>
                  <a:pt x="4111" y="880"/>
                  <a:pt x="4086" y="1006"/>
                </a:cubicBezTo>
                <a:cubicBezTo>
                  <a:pt x="4061" y="1507"/>
                  <a:pt x="4061" y="2008"/>
                  <a:pt x="4111" y="2509"/>
                </a:cubicBezTo>
                <a:cubicBezTo>
                  <a:pt x="4136" y="2559"/>
                  <a:pt x="4261" y="3161"/>
                  <a:pt x="4311" y="3437"/>
                </a:cubicBezTo>
                <a:cubicBezTo>
                  <a:pt x="4236" y="3387"/>
                  <a:pt x="4086" y="3336"/>
                  <a:pt x="3985" y="3261"/>
                </a:cubicBezTo>
                <a:cubicBezTo>
                  <a:pt x="3439" y="2920"/>
                  <a:pt x="2251" y="2185"/>
                  <a:pt x="1475" y="2185"/>
                </a:cubicBezTo>
                <a:cubicBezTo>
                  <a:pt x="1396" y="2185"/>
                  <a:pt x="1322" y="2193"/>
                  <a:pt x="1254" y="2209"/>
                </a:cubicBezTo>
                <a:cubicBezTo>
                  <a:pt x="0" y="2484"/>
                  <a:pt x="2381" y="4690"/>
                  <a:pt x="3259" y="5417"/>
                </a:cubicBezTo>
                <a:cubicBezTo>
                  <a:pt x="2757" y="5868"/>
                  <a:pt x="2306" y="6294"/>
                  <a:pt x="1730" y="6645"/>
                </a:cubicBezTo>
                <a:cubicBezTo>
                  <a:pt x="1461" y="6791"/>
                  <a:pt x="1550" y="7272"/>
                  <a:pt x="1880" y="7272"/>
                </a:cubicBezTo>
                <a:cubicBezTo>
                  <a:pt x="1888" y="7272"/>
                  <a:pt x="1897" y="7272"/>
                  <a:pt x="1905" y="7271"/>
                </a:cubicBezTo>
                <a:cubicBezTo>
                  <a:pt x="2306" y="7246"/>
                  <a:pt x="2707" y="7146"/>
                  <a:pt x="3083" y="7096"/>
                </a:cubicBezTo>
                <a:cubicBezTo>
                  <a:pt x="3334" y="7046"/>
                  <a:pt x="3609" y="6996"/>
                  <a:pt x="3860" y="6895"/>
                </a:cubicBezTo>
                <a:lnTo>
                  <a:pt x="3860" y="6895"/>
                </a:lnTo>
                <a:cubicBezTo>
                  <a:pt x="3685" y="7346"/>
                  <a:pt x="3609" y="7873"/>
                  <a:pt x="3484" y="8349"/>
                </a:cubicBezTo>
                <a:cubicBezTo>
                  <a:pt x="3309" y="9076"/>
                  <a:pt x="3133" y="9803"/>
                  <a:pt x="2958" y="10529"/>
                </a:cubicBezTo>
                <a:cubicBezTo>
                  <a:pt x="2905" y="10760"/>
                  <a:pt x="3077" y="10915"/>
                  <a:pt x="3263" y="10915"/>
                </a:cubicBezTo>
                <a:cubicBezTo>
                  <a:pt x="3339" y="10915"/>
                  <a:pt x="3418" y="10889"/>
                  <a:pt x="3484" y="10830"/>
                </a:cubicBezTo>
                <a:cubicBezTo>
                  <a:pt x="4462" y="10003"/>
                  <a:pt x="5464" y="9126"/>
                  <a:pt x="6241" y="8098"/>
                </a:cubicBezTo>
                <a:cubicBezTo>
                  <a:pt x="6341" y="8850"/>
                  <a:pt x="6617" y="9427"/>
                  <a:pt x="7093" y="10003"/>
                </a:cubicBezTo>
                <a:cubicBezTo>
                  <a:pt x="7147" y="10072"/>
                  <a:pt x="7215" y="10101"/>
                  <a:pt x="7284" y="10101"/>
                </a:cubicBezTo>
                <a:cubicBezTo>
                  <a:pt x="7440" y="10101"/>
                  <a:pt x="7602" y="9951"/>
                  <a:pt x="7619" y="9778"/>
                </a:cubicBezTo>
                <a:cubicBezTo>
                  <a:pt x="7619" y="9101"/>
                  <a:pt x="7695" y="8449"/>
                  <a:pt x="7845" y="7798"/>
                </a:cubicBezTo>
                <a:cubicBezTo>
                  <a:pt x="8998" y="8073"/>
                  <a:pt x="10151" y="8324"/>
                  <a:pt x="11304" y="8650"/>
                </a:cubicBezTo>
                <a:cubicBezTo>
                  <a:pt x="11336" y="8659"/>
                  <a:pt x="11367" y="8664"/>
                  <a:pt x="11397" y="8664"/>
                </a:cubicBezTo>
                <a:cubicBezTo>
                  <a:pt x="11678" y="8664"/>
                  <a:pt x="11878" y="8277"/>
                  <a:pt x="11630" y="8073"/>
                </a:cubicBezTo>
                <a:cubicBezTo>
                  <a:pt x="10627" y="7196"/>
                  <a:pt x="9599" y="6319"/>
                  <a:pt x="8597" y="5417"/>
                </a:cubicBezTo>
                <a:cubicBezTo>
                  <a:pt x="9549" y="5066"/>
                  <a:pt x="10426" y="4389"/>
                  <a:pt x="11254" y="3863"/>
                </a:cubicBezTo>
                <a:cubicBezTo>
                  <a:pt x="11523" y="3716"/>
                  <a:pt x="11458" y="3235"/>
                  <a:pt x="11128" y="3235"/>
                </a:cubicBezTo>
                <a:cubicBezTo>
                  <a:pt x="11120" y="3235"/>
                  <a:pt x="11112" y="3236"/>
                  <a:pt x="11103" y="3236"/>
                </a:cubicBezTo>
                <a:cubicBezTo>
                  <a:pt x="10401" y="3311"/>
                  <a:pt x="9750" y="3412"/>
                  <a:pt x="9098" y="3587"/>
                </a:cubicBezTo>
                <a:cubicBezTo>
                  <a:pt x="9399" y="2534"/>
                  <a:pt x="9524" y="1457"/>
                  <a:pt x="9449" y="329"/>
                </a:cubicBezTo>
                <a:cubicBezTo>
                  <a:pt x="9449" y="141"/>
                  <a:pt x="9287" y="0"/>
                  <a:pt x="912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" name="Google Shape;3474;p15">
            <a:extLst>
              <a:ext uri="{FF2B5EF4-FFF2-40B4-BE49-F238E27FC236}">
                <a16:creationId xmlns:a16="http://schemas.microsoft.com/office/drawing/2014/main" id="{31A0FBB7-ABE8-93FD-B45E-273B9E666EEF}"/>
              </a:ext>
            </a:extLst>
          </p:cNvPr>
          <p:cNvSpPr/>
          <p:nvPr/>
        </p:nvSpPr>
        <p:spPr>
          <a:xfrm flipH="1">
            <a:off x="5210302" y="509417"/>
            <a:ext cx="643932" cy="434225"/>
          </a:xfrm>
          <a:custGeom>
            <a:avLst/>
            <a:gdLst/>
            <a:ahLst/>
            <a:cxnLst/>
            <a:rect l="l" t="t" r="r" b="b"/>
            <a:pathLst>
              <a:path w="12608" h="11336" extrusionOk="0">
                <a:moveTo>
                  <a:pt x="4051" y="864"/>
                </a:moveTo>
                <a:cubicBezTo>
                  <a:pt x="4099" y="864"/>
                  <a:pt x="4183" y="925"/>
                  <a:pt x="4336" y="1059"/>
                </a:cubicBezTo>
                <a:cubicBezTo>
                  <a:pt x="4762" y="1385"/>
                  <a:pt x="5163" y="1736"/>
                  <a:pt x="5589" y="2087"/>
                </a:cubicBezTo>
                <a:cubicBezTo>
                  <a:pt x="5915" y="2362"/>
                  <a:pt x="6216" y="2663"/>
                  <a:pt x="6567" y="2838"/>
                </a:cubicBezTo>
                <a:cubicBezTo>
                  <a:pt x="6617" y="2914"/>
                  <a:pt x="6717" y="2939"/>
                  <a:pt x="6792" y="2939"/>
                </a:cubicBezTo>
                <a:lnTo>
                  <a:pt x="6868" y="2939"/>
                </a:lnTo>
                <a:cubicBezTo>
                  <a:pt x="6899" y="2948"/>
                  <a:pt x="6930" y="2952"/>
                  <a:pt x="6960" y="2952"/>
                </a:cubicBezTo>
                <a:cubicBezTo>
                  <a:pt x="7094" y="2952"/>
                  <a:pt x="7203" y="2866"/>
                  <a:pt x="7244" y="2763"/>
                </a:cubicBezTo>
                <a:cubicBezTo>
                  <a:pt x="7569" y="2638"/>
                  <a:pt x="7945" y="2513"/>
                  <a:pt x="8271" y="2362"/>
                </a:cubicBezTo>
                <a:cubicBezTo>
                  <a:pt x="8772" y="2137"/>
                  <a:pt x="9399" y="1711"/>
                  <a:pt x="9925" y="1660"/>
                </a:cubicBezTo>
                <a:lnTo>
                  <a:pt x="9925" y="1660"/>
                </a:lnTo>
                <a:cubicBezTo>
                  <a:pt x="9925" y="1811"/>
                  <a:pt x="9900" y="1986"/>
                  <a:pt x="9875" y="2137"/>
                </a:cubicBezTo>
                <a:cubicBezTo>
                  <a:pt x="9825" y="2412"/>
                  <a:pt x="9775" y="2663"/>
                  <a:pt x="9700" y="2939"/>
                </a:cubicBezTo>
                <a:cubicBezTo>
                  <a:pt x="9549" y="3490"/>
                  <a:pt x="9324" y="4041"/>
                  <a:pt x="9224" y="4593"/>
                </a:cubicBezTo>
                <a:cubicBezTo>
                  <a:pt x="9199" y="4693"/>
                  <a:pt x="9199" y="4743"/>
                  <a:pt x="9224" y="4818"/>
                </a:cubicBezTo>
                <a:cubicBezTo>
                  <a:pt x="9148" y="4944"/>
                  <a:pt x="9148" y="5094"/>
                  <a:pt x="9274" y="5244"/>
                </a:cubicBezTo>
                <a:cubicBezTo>
                  <a:pt x="9650" y="5620"/>
                  <a:pt x="10151" y="5846"/>
                  <a:pt x="10577" y="6172"/>
                </a:cubicBezTo>
                <a:cubicBezTo>
                  <a:pt x="10803" y="6372"/>
                  <a:pt x="11028" y="6598"/>
                  <a:pt x="11229" y="6823"/>
                </a:cubicBezTo>
                <a:cubicBezTo>
                  <a:pt x="10226" y="7099"/>
                  <a:pt x="9073" y="6924"/>
                  <a:pt x="8146" y="7425"/>
                </a:cubicBezTo>
                <a:cubicBezTo>
                  <a:pt x="8121" y="7450"/>
                  <a:pt x="8096" y="7475"/>
                  <a:pt x="8071" y="7500"/>
                </a:cubicBezTo>
                <a:cubicBezTo>
                  <a:pt x="7970" y="7525"/>
                  <a:pt x="7895" y="7600"/>
                  <a:pt x="7870" y="7751"/>
                </a:cubicBezTo>
                <a:cubicBezTo>
                  <a:pt x="7795" y="8277"/>
                  <a:pt x="7695" y="8828"/>
                  <a:pt x="7494" y="9330"/>
                </a:cubicBezTo>
                <a:cubicBezTo>
                  <a:pt x="7419" y="9555"/>
                  <a:pt x="7294" y="9756"/>
                  <a:pt x="7193" y="9956"/>
                </a:cubicBezTo>
                <a:cubicBezTo>
                  <a:pt x="7080" y="10140"/>
                  <a:pt x="7039" y="10252"/>
                  <a:pt x="6989" y="10252"/>
                </a:cubicBezTo>
                <a:cubicBezTo>
                  <a:pt x="6950" y="10252"/>
                  <a:pt x="6905" y="10185"/>
                  <a:pt x="6818" y="10031"/>
                </a:cubicBezTo>
                <a:cubicBezTo>
                  <a:pt x="6517" y="9580"/>
                  <a:pt x="6216" y="9129"/>
                  <a:pt x="5940" y="8653"/>
                </a:cubicBezTo>
                <a:cubicBezTo>
                  <a:pt x="5715" y="8277"/>
                  <a:pt x="5564" y="7801"/>
                  <a:pt x="5088" y="7676"/>
                </a:cubicBezTo>
                <a:lnTo>
                  <a:pt x="5063" y="7676"/>
                </a:lnTo>
                <a:cubicBezTo>
                  <a:pt x="5063" y="7600"/>
                  <a:pt x="5038" y="7525"/>
                  <a:pt x="4963" y="7475"/>
                </a:cubicBezTo>
                <a:cubicBezTo>
                  <a:pt x="4487" y="7124"/>
                  <a:pt x="3885" y="7124"/>
                  <a:pt x="3334" y="7074"/>
                </a:cubicBezTo>
                <a:cubicBezTo>
                  <a:pt x="2908" y="7024"/>
                  <a:pt x="2507" y="7024"/>
                  <a:pt x="2106" y="6974"/>
                </a:cubicBezTo>
                <a:cubicBezTo>
                  <a:pt x="1680" y="6949"/>
                  <a:pt x="1153" y="6999"/>
                  <a:pt x="1404" y="6447"/>
                </a:cubicBezTo>
                <a:cubicBezTo>
                  <a:pt x="1655" y="5921"/>
                  <a:pt x="2507" y="5370"/>
                  <a:pt x="2933" y="4994"/>
                </a:cubicBezTo>
                <a:cubicBezTo>
                  <a:pt x="3384" y="4593"/>
                  <a:pt x="3910" y="4267"/>
                  <a:pt x="4136" y="3691"/>
                </a:cubicBezTo>
                <a:cubicBezTo>
                  <a:pt x="4211" y="3515"/>
                  <a:pt x="4086" y="3390"/>
                  <a:pt x="3935" y="3340"/>
                </a:cubicBezTo>
                <a:cubicBezTo>
                  <a:pt x="3935" y="2964"/>
                  <a:pt x="3910" y="2563"/>
                  <a:pt x="3910" y="2187"/>
                </a:cubicBezTo>
                <a:cubicBezTo>
                  <a:pt x="3910" y="1886"/>
                  <a:pt x="3935" y="1585"/>
                  <a:pt x="3960" y="1285"/>
                </a:cubicBezTo>
                <a:cubicBezTo>
                  <a:pt x="3991" y="1022"/>
                  <a:pt x="3975" y="864"/>
                  <a:pt x="4051" y="864"/>
                </a:cubicBezTo>
                <a:close/>
                <a:moveTo>
                  <a:pt x="3991" y="1"/>
                </a:moveTo>
                <a:cubicBezTo>
                  <a:pt x="3922" y="1"/>
                  <a:pt x="3854" y="10"/>
                  <a:pt x="3785" y="31"/>
                </a:cubicBezTo>
                <a:cubicBezTo>
                  <a:pt x="3208" y="182"/>
                  <a:pt x="3234" y="934"/>
                  <a:pt x="3208" y="1410"/>
                </a:cubicBezTo>
                <a:cubicBezTo>
                  <a:pt x="3158" y="2087"/>
                  <a:pt x="3158" y="2813"/>
                  <a:pt x="3309" y="3490"/>
                </a:cubicBezTo>
                <a:cubicBezTo>
                  <a:pt x="2607" y="3866"/>
                  <a:pt x="1905" y="4668"/>
                  <a:pt x="1404" y="5169"/>
                </a:cubicBezTo>
                <a:cubicBezTo>
                  <a:pt x="903" y="5620"/>
                  <a:pt x="0" y="6247"/>
                  <a:pt x="201" y="7049"/>
                </a:cubicBezTo>
                <a:cubicBezTo>
                  <a:pt x="376" y="7776"/>
                  <a:pt x="1128" y="7951"/>
                  <a:pt x="1780" y="8001"/>
                </a:cubicBezTo>
                <a:cubicBezTo>
                  <a:pt x="2297" y="8030"/>
                  <a:pt x="2946" y="8125"/>
                  <a:pt x="3566" y="8125"/>
                </a:cubicBezTo>
                <a:cubicBezTo>
                  <a:pt x="4028" y="8125"/>
                  <a:pt x="4474" y="8072"/>
                  <a:pt x="4838" y="7901"/>
                </a:cubicBezTo>
                <a:lnTo>
                  <a:pt x="4838" y="7901"/>
                </a:lnTo>
                <a:cubicBezTo>
                  <a:pt x="4687" y="8553"/>
                  <a:pt x="5364" y="9380"/>
                  <a:pt x="5665" y="9906"/>
                </a:cubicBezTo>
                <a:cubicBezTo>
                  <a:pt x="5940" y="10357"/>
                  <a:pt x="6341" y="11310"/>
                  <a:pt x="6968" y="11335"/>
                </a:cubicBezTo>
                <a:cubicBezTo>
                  <a:pt x="6978" y="11335"/>
                  <a:pt x="6988" y="11335"/>
                  <a:pt x="6998" y="11335"/>
                </a:cubicBezTo>
                <a:cubicBezTo>
                  <a:pt x="7630" y="11335"/>
                  <a:pt x="7973" y="10550"/>
                  <a:pt x="8171" y="10082"/>
                </a:cubicBezTo>
                <a:cubicBezTo>
                  <a:pt x="8472" y="9430"/>
                  <a:pt x="8597" y="8753"/>
                  <a:pt x="8572" y="8077"/>
                </a:cubicBezTo>
                <a:lnTo>
                  <a:pt x="8572" y="8077"/>
                </a:lnTo>
                <a:cubicBezTo>
                  <a:pt x="8658" y="8083"/>
                  <a:pt x="8745" y="8087"/>
                  <a:pt x="8833" y="8087"/>
                </a:cubicBezTo>
                <a:cubicBezTo>
                  <a:pt x="9378" y="8087"/>
                  <a:pt x="9933" y="7966"/>
                  <a:pt x="10452" y="7901"/>
                </a:cubicBezTo>
                <a:cubicBezTo>
                  <a:pt x="11103" y="7801"/>
                  <a:pt x="11730" y="7751"/>
                  <a:pt x="12331" y="7450"/>
                </a:cubicBezTo>
                <a:cubicBezTo>
                  <a:pt x="12582" y="7325"/>
                  <a:pt x="12607" y="6999"/>
                  <a:pt x="12507" y="6773"/>
                </a:cubicBezTo>
                <a:cubicBezTo>
                  <a:pt x="12081" y="5921"/>
                  <a:pt x="11053" y="4894"/>
                  <a:pt x="10026" y="4693"/>
                </a:cubicBezTo>
                <a:cubicBezTo>
                  <a:pt x="10452" y="4016"/>
                  <a:pt x="10627" y="3164"/>
                  <a:pt x="10752" y="2387"/>
                </a:cubicBezTo>
                <a:cubicBezTo>
                  <a:pt x="10828" y="1911"/>
                  <a:pt x="11028" y="1084"/>
                  <a:pt x="10477" y="783"/>
                </a:cubicBezTo>
                <a:cubicBezTo>
                  <a:pt x="10364" y="724"/>
                  <a:pt x="10241" y="699"/>
                  <a:pt x="10114" y="699"/>
                </a:cubicBezTo>
                <a:cubicBezTo>
                  <a:pt x="9650" y="699"/>
                  <a:pt x="9121" y="1027"/>
                  <a:pt x="8747" y="1184"/>
                </a:cubicBezTo>
                <a:cubicBezTo>
                  <a:pt x="8096" y="1485"/>
                  <a:pt x="7594" y="1811"/>
                  <a:pt x="7068" y="2237"/>
                </a:cubicBezTo>
                <a:cubicBezTo>
                  <a:pt x="6642" y="1660"/>
                  <a:pt x="5890" y="1234"/>
                  <a:pt x="5339" y="808"/>
                </a:cubicBezTo>
                <a:cubicBezTo>
                  <a:pt x="4986" y="521"/>
                  <a:pt x="4496" y="1"/>
                  <a:pt x="3991" y="1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59" name="Google Shape;3484;p15">
            <a:extLst>
              <a:ext uri="{FF2B5EF4-FFF2-40B4-BE49-F238E27FC236}">
                <a16:creationId xmlns:a16="http://schemas.microsoft.com/office/drawing/2014/main" id="{BDA1224E-B997-AE02-1B4C-AB3528B107B6}"/>
              </a:ext>
            </a:extLst>
          </p:cNvPr>
          <p:cNvGrpSpPr/>
          <p:nvPr/>
        </p:nvGrpSpPr>
        <p:grpSpPr>
          <a:xfrm>
            <a:off x="235795" y="5728743"/>
            <a:ext cx="930596" cy="846304"/>
            <a:chOff x="6617225" y="1425800"/>
            <a:chExt cx="762950" cy="925125"/>
          </a:xfrm>
          <a:solidFill>
            <a:schemeClr val="bg1"/>
          </a:solidFill>
        </p:grpSpPr>
        <p:sp>
          <p:nvSpPr>
            <p:cNvPr id="460" name="Google Shape;3485;p15">
              <a:extLst>
                <a:ext uri="{FF2B5EF4-FFF2-40B4-BE49-F238E27FC236}">
                  <a16:creationId xmlns:a16="http://schemas.microsoft.com/office/drawing/2014/main" id="{D9BBBCB7-6D7C-0129-42E0-8EA3B4BEF853}"/>
                </a:ext>
              </a:extLst>
            </p:cNvPr>
            <p:cNvSpPr/>
            <p:nvPr/>
          </p:nvSpPr>
          <p:spPr>
            <a:xfrm>
              <a:off x="6617225" y="1425800"/>
              <a:ext cx="762950" cy="925125"/>
            </a:xfrm>
            <a:custGeom>
              <a:avLst/>
              <a:gdLst/>
              <a:ahLst/>
              <a:cxnLst/>
              <a:rect l="l" t="t" r="r" b="b"/>
              <a:pathLst>
                <a:path w="30518" h="37005" extrusionOk="0">
                  <a:moveTo>
                    <a:pt x="21414" y="994"/>
                  </a:moveTo>
                  <a:cubicBezTo>
                    <a:pt x="21724" y="994"/>
                    <a:pt x="22035" y="1014"/>
                    <a:pt x="22346" y="1061"/>
                  </a:cubicBezTo>
                  <a:cubicBezTo>
                    <a:pt x="23282" y="1175"/>
                    <a:pt x="23967" y="1609"/>
                    <a:pt x="24537" y="2316"/>
                  </a:cubicBezTo>
                  <a:cubicBezTo>
                    <a:pt x="25085" y="2978"/>
                    <a:pt x="25519" y="3731"/>
                    <a:pt x="25816" y="4530"/>
                  </a:cubicBezTo>
                  <a:cubicBezTo>
                    <a:pt x="26204" y="5603"/>
                    <a:pt x="26500" y="6721"/>
                    <a:pt x="26706" y="7840"/>
                  </a:cubicBezTo>
                  <a:cubicBezTo>
                    <a:pt x="27025" y="9506"/>
                    <a:pt x="27299" y="11172"/>
                    <a:pt x="27596" y="12839"/>
                  </a:cubicBezTo>
                  <a:cubicBezTo>
                    <a:pt x="27893" y="14551"/>
                    <a:pt x="28189" y="16240"/>
                    <a:pt x="28463" y="17951"/>
                  </a:cubicBezTo>
                  <a:cubicBezTo>
                    <a:pt x="28874" y="20531"/>
                    <a:pt x="29331" y="23087"/>
                    <a:pt x="29536" y="25689"/>
                  </a:cubicBezTo>
                  <a:cubicBezTo>
                    <a:pt x="29627" y="26922"/>
                    <a:pt x="29719" y="28132"/>
                    <a:pt x="29445" y="29341"/>
                  </a:cubicBezTo>
                  <a:cubicBezTo>
                    <a:pt x="29353" y="29821"/>
                    <a:pt x="29148" y="30300"/>
                    <a:pt x="28988" y="30779"/>
                  </a:cubicBezTo>
                  <a:cubicBezTo>
                    <a:pt x="28828" y="31167"/>
                    <a:pt x="28555" y="31464"/>
                    <a:pt x="28167" y="31647"/>
                  </a:cubicBezTo>
                  <a:cubicBezTo>
                    <a:pt x="27847" y="31784"/>
                    <a:pt x="27505" y="31921"/>
                    <a:pt x="27185" y="32035"/>
                  </a:cubicBezTo>
                  <a:cubicBezTo>
                    <a:pt x="24560" y="32834"/>
                    <a:pt x="21935" y="33564"/>
                    <a:pt x="19287" y="34272"/>
                  </a:cubicBezTo>
                  <a:cubicBezTo>
                    <a:pt x="18032" y="34591"/>
                    <a:pt x="16800" y="34979"/>
                    <a:pt x="15567" y="35344"/>
                  </a:cubicBezTo>
                  <a:cubicBezTo>
                    <a:pt x="14197" y="35755"/>
                    <a:pt x="12805" y="35961"/>
                    <a:pt x="11367" y="36029"/>
                  </a:cubicBezTo>
                  <a:cubicBezTo>
                    <a:pt x="11287" y="36036"/>
                    <a:pt x="11207" y="36039"/>
                    <a:pt x="11126" y="36039"/>
                  </a:cubicBezTo>
                  <a:cubicBezTo>
                    <a:pt x="10933" y="36039"/>
                    <a:pt x="10739" y="36022"/>
                    <a:pt x="10545" y="36006"/>
                  </a:cubicBezTo>
                  <a:cubicBezTo>
                    <a:pt x="9792" y="35915"/>
                    <a:pt x="9199" y="35595"/>
                    <a:pt x="8697" y="35025"/>
                  </a:cubicBezTo>
                  <a:cubicBezTo>
                    <a:pt x="8012" y="34249"/>
                    <a:pt x="7510" y="33336"/>
                    <a:pt x="7099" y="32377"/>
                  </a:cubicBezTo>
                  <a:cubicBezTo>
                    <a:pt x="6277" y="30437"/>
                    <a:pt x="5684" y="28428"/>
                    <a:pt x="5136" y="26374"/>
                  </a:cubicBezTo>
                  <a:cubicBezTo>
                    <a:pt x="4383" y="23498"/>
                    <a:pt x="3698" y="20576"/>
                    <a:pt x="3173" y="17632"/>
                  </a:cubicBezTo>
                  <a:cubicBezTo>
                    <a:pt x="2899" y="15966"/>
                    <a:pt x="2648" y="14277"/>
                    <a:pt x="2351" y="12610"/>
                  </a:cubicBezTo>
                  <a:cubicBezTo>
                    <a:pt x="2054" y="10807"/>
                    <a:pt x="1780" y="9004"/>
                    <a:pt x="1324" y="7246"/>
                  </a:cubicBezTo>
                  <a:cubicBezTo>
                    <a:pt x="1164" y="6699"/>
                    <a:pt x="1004" y="6174"/>
                    <a:pt x="845" y="5580"/>
                  </a:cubicBezTo>
                  <a:cubicBezTo>
                    <a:pt x="1073" y="5283"/>
                    <a:pt x="1301" y="4964"/>
                    <a:pt x="1552" y="4644"/>
                  </a:cubicBezTo>
                  <a:cubicBezTo>
                    <a:pt x="1826" y="4325"/>
                    <a:pt x="2146" y="4142"/>
                    <a:pt x="2557" y="4005"/>
                  </a:cubicBezTo>
                  <a:cubicBezTo>
                    <a:pt x="3378" y="3731"/>
                    <a:pt x="4223" y="3549"/>
                    <a:pt x="5067" y="3480"/>
                  </a:cubicBezTo>
                  <a:cubicBezTo>
                    <a:pt x="6049" y="3366"/>
                    <a:pt x="7030" y="3206"/>
                    <a:pt x="8012" y="3069"/>
                  </a:cubicBezTo>
                  <a:cubicBezTo>
                    <a:pt x="9222" y="2932"/>
                    <a:pt x="10431" y="2796"/>
                    <a:pt x="11641" y="2636"/>
                  </a:cubicBezTo>
                  <a:cubicBezTo>
                    <a:pt x="12394" y="2544"/>
                    <a:pt x="13147" y="2407"/>
                    <a:pt x="13878" y="2271"/>
                  </a:cubicBezTo>
                  <a:cubicBezTo>
                    <a:pt x="15795" y="1928"/>
                    <a:pt x="17713" y="1540"/>
                    <a:pt x="19630" y="1175"/>
                  </a:cubicBezTo>
                  <a:cubicBezTo>
                    <a:pt x="20217" y="1070"/>
                    <a:pt x="20814" y="994"/>
                    <a:pt x="21414" y="994"/>
                  </a:cubicBezTo>
                  <a:close/>
                  <a:moveTo>
                    <a:pt x="22299" y="0"/>
                  </a:moveTo>
                  <a:cubicBezTo>
                    <a:pt x="21873" y="0"/>
                    <a:pt x="21448" y="36"/>
                    <a:pt x="21022" y="102"/>
                  </a:cubicBezTo>
                  <a:cubicBezTo>
                    <a:pt x="19402" y="353"/>
                    <a:pt x="17781" y="650"/>
                    <a:pt x="16160" y="947"/>
                  </a:cubicBezTo>
                  <a:cubicBezTo>
                    <a:pt x="14722" y="1221"/>
                    <a:pt x="13262" y="1472"/>
                    <a:pt x="11801" y="1631"/>
                  </a:cubicBezTo>
                  <a:cubicBezTo>
                    <a:pt x="10888" y="1723"/>
                    <a:pt x="9998" y="1791"/>
                    <a:pt x="9085" y="1905"/>
                  </a:cubicBezTo>
                  <a:cubicBezTo>
                    <a:pt x="8377" y="1974"/>
                    <a:pt x="7692" y="2134"/>
                    <a:pt x="6985" y="2179"/>
                  </a:cubicBezTo>
                  <a:cubicBezTo>
                    <a:pt x="5296" y="2271"/>
                    <a:pt x="3743" y="2796"/>
                    <a:pt x="2237" y="3435"/>
                  </a:cubicBezTo>
                  <a:cubicBezTo>
                    <a:pt x="1415" y="3800"/>
                    <a:pt x="616" y="4211"/>
                    <a:pt x="365" y="5192"/>
                  </a:cubicBezTo>
                  <a:cubicBezTo>
                    <a:pt x="0" y="5420"/>
                    <a:pt x="114" y="5740"/>
                    <a:pt x="183" y="6082"/>
                  </a:cubicBezTo>
                  <a:cubicBezTo>
                    <a:pt x="548" y="8502"/>
                    <a:pt x="913" y="10921"/>
                    <a:pt x="1301" y="13364"/>
                  </a:cubicBezTo>
                  <a:cubicBezTo>
                    <a:pt x="1575" y="15144"/>
                    <a:pt x="1826" y="16924"/>
                    <a:pt x="2146" y="18682"/>
                  </a:cubicBezTo>
                  <a:cubicBezTo>
                    <a:pt x="2716" y="21832"/>
                    <a:pt x="3561" y="24913"/>
                    <a:pt x="4428" y="27995"/>
                  </a:cubicBezTo>
                  <a:cubicBezTo>
                    <a:pt x="4908" y="29684"/>
                    <a:pt x="5478" y="31373"/>
                    <a:pt x="6163" y="33016"/>
                  </a:cubicBezTo>
                  <a:cubicBezTo>
                    <a:pt x="6551" y="33975"/>
                    <a:pt x="7053" y="34888"/>
                    <a:pt x="7669" y="35732"/>
                  </a:cubicBezTo>
                  <a:cubicBezTo>
                    <a:pt x="8263" y="36508"/>
                    <a:pt x="9039" y="36896"/>
                    <a:pt x="9998" y="36988"/>
                  </a:cubicBezTo>
                  <a:cubicBezTo>
                    <a:pt x="10135" y="36999"/>
                    <a:pt x="10271" y="37005"/>
                    <a:pt x="10411" y="37005"/>
                  </a:cubicBezTo>
                  <a:cubicBezTo>
                    <a:pt x="10551" y="37005"/>
                    <a:pt x="10694" y="36999"/>
                    <a:pt x="10842" y="36988"/>
                  </a:cubicBezTo>
                  <a:cubicBezTo>
                    <a:pt x="12234" y="36942"/>
                    <a:pt x="13604" y="36714"/>
                    <a:pt x="14951" y="36326"/>
                  </a:cubicBezTo>
                  <a:cubicBezTo>
                    <a:pt x="16571" y="35892"/>
                    <a:pt x="18192" y="35481"/>
                    <a:pt x="19790" y="35025"/>
                  </a:cubicBezTo>
                  <a:cubicBezTo>
                    <a:pt x="21981" y="34409"/>
                    <a:pt x="24172" y="33769"/>
                    <a:pt x="26341" y="33107"/>
                  </a:cubicBezTo>
                  <a:cubicBezTo>
                    <a:pt x="27345" y="32811"/>
                    <a:pt x="28189" y="32263"/>
                    <a:pt x="28920" y="31555"/>
                  </a:cubicBezTo>
                  <a:cubicBezTo>
                    <a:pt x="29582" y="30916"/>
                    <a:pt x="30038" y="30186"/>
                    <a:pt x="30244" y="29296"/>
                  </a:cubicBezTo>
                  <a:cubicBezTo>
                    <a:pt x="30472" y="28337"/>
                    <a:pt x="30518" y="27378"/>
                    <a:pt x="30518" y="26420"/>
                  </a:cubicBezTo>
                  <a:cubicBezTo>
                    <a:pt x="30495" y="26009"/>
                    <a:pt x="30472" y="25598"/>
                    <a:pt x="30449" y="25210"/>
                  </a:cubicBezTo>
                  <a:cubicBezTo>
                    <a:pt x="30312" y="23156"/>
                    <a:pt x="30015" y="21124"/>
                    <a:pt x="29673" y="19093"/>
                  </a:cubicBezTo>
                  <a:cubicBezTo>
                    <a:pt x="29057" y="15372"/>
                    <a:pt x="28395" y="11652"/>
                    <a:pt x="27893" y="7908"/>
                  </a:cubicBezTo>
                  <a:cubicBezTo>
                    <a:pt x="27710" y="6630"/>
                    <a:pt x="27436" y="5375"/>
                    <a:pt x="27025" y="4142"/>
                  </a:cubicBezTo>
                  <a:cubicBezTo>
                    <a:pt x="26683" y="3092"/>
                    <a:pt x="26181" y="2134"/>
                    <a:pt x="25496" y="1266"/>
                  </a:cubicBezTo>
                  <a:cubicBezTo>
                    <a:pt x="24903" y="536"/>
                    <a:pt x="24149" y="148"/>
                    <a:pt x="23213" y="56"/>
                  </a:cubicBezTo>
                  <a:cubicBezTo>
                    <a:pt x="22909" y="18"/>
                    <a:pt x="22604" y="0"/>
                    <a:pt x="22299" y="0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" name="Google Shape;3486;p15">
              <a:extLst>
                <a:ext uri="{FF2B5EF4-FFF2-40B4-BE49-F238E27FC236}">
                  <a16:creationId xmlns:a16="http://schemas.microsoft.com/office/drawing/2014/main" id="{68C8CCA2-FBF3-6C63-1A37-EDE0DB79AC45}"/>
                </a:ext>
              </a:extLst>
            </p:cNvPr>
            <p:cNvSpPr/>
            <p:nvPr/>
          </p:nvSpPr>
          <p:spPr>
            <a:xfrm>
              <a:off x="6727925" y="1742650"/>
              <a:ext cx="588350" cy="517700"/>
            </a:xfrm>
            <a:custGeom>
              <a:avLst/>
              <a:gdLst/>
              <a:ahLst/>
              <a:cxnLst/>
              <a:rect l="l" t="t" r="r" b="b"/>
              <a:pathLst>
                <a:path w="23534" h="20708" extrusionOk="0">
                  <a:moveTo>
                    <a:pt x="19516" y="439"/>
                  </a:moveTo>
                  <a:cubicBezTo>
                    <a:pt x="19927" y="1032"/>
                    <a:pt x="19995" y="1740"/>
                    <a:pt x="20201" y="2402"/>
                  </a:cubicBezTo>
                  <a:cubicBezTo>
                    <a:pt x="20086" y="2470"/>
                    <a:pt x="20018" y="2538"/>
                    <a:pt x="19927" y="2561"/>
                  </a:cubicBezTo>
                  <a:cubicBezTo>
                    <a:pt x="18808" y="2790"/>
                    <a:pt x="17690" y="2995"/>
                    <a:pt x="16571" y="3200"/>
                  </a:cubicBezTo>
                  <a:cubicBezTo>
                    <a:pt x="16551" y="3207"/>
                    <a:pt x="16531" y="3210"/>
                    <a:pt x="16509" y="3210"/>
                  </a:cubicBezTo>
                  <a:cubicBezTo>
                    <a:pt x="16455" y="3210"/>
                    <a:pt x="16388" y="3194"/>
                    <a:pt x="16275" y="3178"/>
                  </a:cubicBezTo>
                  <a:cubicBezTo>
                    <a:pt x="16046" y="2470"/>
                    <a:pt x="15841" y="1808"/>
                    <a:pt x="15613" y="1100"/>
                  </a:cubicBezTo>
                  <a:cubicBezTo>
                    <a:pt x="16275" y="872"/>
                    <a:pt x="16937" y="895"/>
                    <a:pt x="17576" y="781"/>
                  </a:cubicBezTo>
                  <a:cubicBezTo>
                    <a:pt x="18215" y="644"/>
                    <a:pt x="18854" y="553"/>
                    <a:pt x="19516" y="439"/>
                  </a:cubicBezTo>
                  <a:close/>
                  <a:moveTo>
                    <a:pt x="15248" y="1078"/>
                  </a:moveTo>
                  <a:cubicBezTo>
                    <a:pt x="15453" y="1831"/>
                    <a:pt x="15658" y="2538"/>
                    <a:pt x="15864" y="3269"/>
                  </a:cubicBezTo>
                  <a:cubicBezTo>
                    <a:pt x="15658" y="3337"/>
                    <a:pt x="15476" y="3429"/>
                    <a:pt x="15293" y="3474"/>
                  </a:cubicBezTo>
                  <a:cubicBezTo>
                    <a:pt x="13764" y="3771"/>
                    <a:pt x="12212" y="4068"/>
                    <a:pt x="10660" y="4387"/>
                  </a:cubicBezTo>
                  <a:cubicBezTo>
                    <a:pt x="10363" y="4045"/>
                    <a:pt x="10340" y="3611"/>
                    <a:pt x="10180" y="3223"/>
                  </a:cubicBezTo>
                  <a:cubicBezTo>
                    <a:pt x="10021" y="2835"/>
                    <a:pt x="9861" y="2424"/>
                    <a:pt x="9701" y="1991"/>
                  </a:cubicBezTo>
                  <a:cubicBezTo>
                    <a:pt x="10614" y="1671"/>
                    <a:pt x="11550" y="1603"/>
                    <a:pt x="12440" y="1443"/>
                  </a:cubicBezTo>
                  <a:cubicBezTo>
                    <a:pt x="13353" y="1283"/>
                    <a:pt x="14243" y="1123"/>
                    <a:pt x="15248" y="1078"/>
                  </a:cubicBezTo>
                  <a:close/>
                  <a:moveTo>
                    <a:pt x="9267" y="2036"/>
                  </a:moveTo>
                  <a:cubicBezTo>
                    <a:pt x="9632" y="2858"/>
                    <a:pt x="9929" y="3634"/>
                    <a:pt x="10112" y="4501"/>
                  </a:cubicBezTo>
                  <a:cubicBezTo>
                    <a:pt x="8742" y="4844"/>
                    <a:pt x="7396" y="5209"/>
                    <a:pt x="6072" y="5551"/>
                  </a:cubicBezTo>
                  <a:cubicBezTo>
                    <a:pt x="5798" y="5049"/>
                    <a:pt x="5296" y="3520"/>
                    <a:pt x="5250" y="2949"/>
                  </a:cubicBezTo>
                  <a:cubicBezTo>
                    <a:pt x="6551" y="2607"/>
                    <a:pt x="7875" y="2287"/>
                    <a:pt x="9267" y="2036"/>
                  </a:cubicBezTo>
                  <a:close/>
                  <a:moveTo>
                    <a:pt x="4702" y="3086"/>
                  </a:moveTo>
                  <a:cubicBezTo>
                    <a:pt x="4976" y="3954"/>
                    <a:pt x="5182" y="4798"/>
                    <a:pt x="5410" y="5711"/>
                  </a:cubicBezTo>
                  <a:cubicBezTo>
                    <a:pt x="4223" y="6145"/>
                    <a:pt x="3036" y="6419"/>
                    <a:pt x="1826" y="6830"/>
                  </a:cubicBezTo>
                  <a:cubicBezTo>
                    <a:pt x="1781" y="6761"/>
                    <a:pt x="1689" y="6693"/>
                    <a:pt x="1666" y="6601"/>
                  </a:cubicBezTo>
                  <a:cubicBezTo>
                    <a:pt x="1370" y="5825"/>
                    <a:pt x="1096" y="5049"/>
                    <a:pt x="799" y="4273"/>
                  </a:cubicBezTo>
                  <a:cubicBezTo>
                    <a:pt x="776" y="4205"/>
                    <a:pt x="776" y="4113"/>
                    <a:pt x="776" y="4022"/>
                  </a:cubicBezTo>
                  <a:cubicBezTo>
                    <a:pt x="1895" y="3748"/>
                    <a:pt x="3036" y="3474"/>
                    <a:pt x="4154" y="3200"/>
                  </a:cubicBezTo>
                  <a:cubicBezTo>
                    <a:pt x="4314" y="3155"/>
                    <a:pt x="4497" y="3132"/>
                    <a:pt x="4702" y="3086"/>
                  </a:cubicBezTo>
                  <a:close/>
                  <a:moveTo>
                    <a:pt x="20292" y="2858"/>
                  </a:moveTo>
                  <a:cubicBezTo>
                    <a:pt x="20680" y="4228"/>
                    <a:pt x="20863" y="5574"/>
                    <a:pt x="21045" y="6898"/>
                  </a:cubicBezTo>
                  <a:cubicBezTo>
                    <a:pt x="20497" y="7104"/>
                    <a:pt x="18694" y="7423"/>
                    <a:pt x="17621" y="7514"/>
                  </a:cubicBezTo>
                  <a:cubicBezTo>
                    <a:pt x="17416" y="7149"/>
                    <a:pt x="16731" y="4912"/>
                    <a:pt x="16480" y="3748"/>
                  </a:cubicBezTo>
                  <a:cubicBezTo>
                    <a:pt x="16571" y="3680"/>
                    <a:pt x="16663" y="3588"/>
                    <a:pt x="16777" y="3566"/>
                  </a:cubicBezTo>
                  <a:cubicBezTo>
                    <a:pt x="17918" y="3337"/>
                    <a:pt x="19059" y="3109"/>
                    <a:pt x="20292" y="2858"/>
                  </a:cubicBezTo>
                  <a:close/>
                  <a:moveTo>
                    <a:pt x="15734" y="3807"/>
                  </a:moveTo>
                  <a:cubicBezTo>
                    <a:pt x="15805" y="3807"/>
                    <a:pt x="15887" y="3817"/>
                    <a:pt x="15978" y="3817"/>
                  </a:cubicBezTo>
                  <a:cubicBezTo>
                    <a:pt x="16252" y="4410"/>
                    <a:pt x="16366" y="5049"/>
                    <a:pt x="16549" y="5688"/>
                  </a:cubicBezTo>
                  <a:cubicBezTo>
                    <a:pt x="16731" y="6305"/>
                    <a:pt x="16914" y="6944"/>
                    <a:pt x="17096" y="7560"/>
                  </a:cubicBezTo>
                  <a:cubicBezTo>
                    <a:pt x="16982" y="7628"/>
                    <a:pt x="16937" y="7697"/>
                    <a:pt x="16868" y="7720"/>
                  </a:cubicBezTo>
                  <a:cubicBezTo>
                    <a:pt x="15339" y="8062"/>
                    <a:pt x="13810" y="8382"/>
                    <a:pt x="12257" y="8701"/>
                  </a:cubicBezTo>
                  <a:cubicBezTo>
                    <a:pt x="12166" y="8724"/>
                    <a:pt x="12075" y="8724"/>
                    <a:pt x="11892" y="8747"/>
                  </a:cubicBezTo>
                  <a:cubicBezTo>
                    <a:pt x="11504" y="7469"/>
                    <a:pt x="11139" y="6213"/>
                    <a:pt x="10774" y="4958"/>
                  </a:cubicBezTo>
                  <a:cubicBezTo>
                    <a:pt x="10888" y="4889"/>
                    <a:pt x="11002" y="4821"/>
                    <a:pt x="11116" y="4798"/>
                  </a:cubicBezTo>
                  <a:cubicBezTo>
                    <a:pt x="12623" y="4456"/>
                    <a:pt x="14129" y="4136"/>
                    <a:pt x="15636" y="3817"/>
                  </a:cubicBezTo>
                  <a:cubicBezTo>
                    <a:pt x="15666" y="3809"/>
                    <a:pt x="15699" y="3807"/>
                    <a:pt x="15734" y="3807"/>
                  </a:cubicBezTo>
                  <a:close/>
                  <a:moveTo>
                    <a:pt x="10249" y="5072"/>
                  </a:moveTo>
                  <a:cubicBezTo>
                    <a:pt x="10500" y="5574"/>
                    <a:pt x="11230" y="8062"/>
                    <a:pt x="11344" y="8930"/>
                  </a:cubicBezTo>
                  <a:cubicBezTo>
                    <a:pt x="9952" y="9295"/>
                    <a:pt x="8583" y="9660"/>
                    <a:pt x="7190" y="10048"/>
                  </a:cubicBezTo>
                  <a:cubicBezTo>
                    <a:pt x="6871" y="9409"/>
                    <a:pt x="6825" y="8724"/>
                    <a:pt x="6642" y="8085"/>
                  </a:cubicBezTo>
                  <a:cubicBezTo>
                    <a:pt x="6460" y="7423"/>
                    <a:pt x="6300" y="6761"/>
                    <a:pt x="6140" y="6122"/>
                  </a:cubicBezTo>
                  <a:cubicBezTo>
                    <a:pt x="6642" y="5825"/>
                    <a:pt x="9450" y="5118"/>
                    <a:pt x="10249" y="5072"/>
                  </a:cubicBezTo>
                  <a:close/>
                  <a:moveTo>
                    <a:pt x="5478" y="6191"/>
                  </a:moveTo>
                  <a:cubicBezTo>
                    <a:pt x="5798" y="6852"/>
                    <a:pt x="5866" y="7537"/>
                    <a:pt x="6072" y="8176"/>
                  </a:cubicBezTo>
                  <a:cubicBezTo>
                    <a:pt x="6254" y="8815"/>
                    <a:pt x="6391" y="9477"/>
                    <a:pt x="6574" y="10116"/>
                  </a:cubicBezTo>
                  <a:cubicBezTo>
                    <a:pt x="6095" y="10390"/>
                    <a:pt x="3789" y="11029"/>
                    <a:pt x="3150" y="11098"/>
                  </a:cubicBezTo>
                  <a:cubicBezTo>
                    <a:pt x="2876" y="10596"/>
                    <a:pt x="2009" y="7880"/>
                    <a:pt x="1918" y="7195"/>
                  </a:cubicBezTo>
                  <a:cubicBezTo>
                    <a:pt x="3082" y="6807"/>
                    <a:pt x="4246" y="6464"/>
                    <a:pt x="5478" y="6191"/>
                  </a:cubicBezTo>
                  <a:close/>
                  <a:moveTo>
                    <a:pt x="17210" y="8131"/>
                  </a:moveTo>
                  <a:cubicBezTo>
                    <a:pt x="17690" y="9614"/>
                    <a:pt x="17964" y="11144"/>
                    <a:pt x="18352" y="12696"/>
                  </a:cubicBezTo>
                  <a:cubicBezTo>
                    <a:pt x="17462" y="12947"/>
                    <a:pt x="16594" y="13084"/>
                    <a:pt x="15750" y="13289"/>
                  </a:cubicBezTo>
                  <a:cubicBezTo>
                    <a:pt x="14882" y="13495"/>
                    <a:pt x="14038" y="13768"/>
                    <a:pt x="13125" y="13883"/>
                  </a:cubicBezTo>
                  <a:cubicBezTo>
                    <a:pt x="13033" y="13563"/>
                    <a:pt x="12942" y="13266"/>
                    <a:pt x="12874" y="12970"/>
                  </a:cubicBezTo>
                  <a:cubicBezTo>
                    <a:pt x="12600" y="11760"/>
                    <a:pt x="12280" y="10527"/>
                    <a:pt x="12052" y="9295"/>
                  </a:cubicBezTo>
                  <a:cubicBezTo>
                    <a:pt x="12782" y="8975"/>
                    <a:pt x="16389" y="8153"/>
                    <a:pt x="17210" y="8131"/>
                  </a:cubicBezTo>
                  <a:close/>
                  <a:moveTo>
                    <a:pt x="11573" y="9409"/>
                  </a:moveTo>
                  <a:cubicBezTo>
                    <a:pt x="11961" y="10961"/>
                    <a:pt x="12326" y="12445"/>
                    <a:pt x="12691" y="13928"/>
                  </a:cubicBezTo>
                  <a:cubicBezTo>
                    <a:pt x="12280" y="14225"/>
                    <a:pt x="11778" y="14225"/>
                    <a:pt x="11322" y="14362"/>
                  </a:cubicBezTo>
                  <a:cubicBezTo>
                    <a:pt x="10865" y="14476"/>
                    <a:pt x="10386" y="14590"/>
                    <a:pt x="9929" y="14704"/>
                  </a:cubicBezTo>
                  <a:cubicBezTo>
                    <a:pt x="9450" y="14796"/>
                    <a:pt x="8993" y="14887"/>
                    <a:pt x="8491" y="15001"/>
                  </a:cubicBezTo>
                  <a:cubicBezTo>
                    <a:pt x="8195" y="14225"/>
                    <a:pt x="8035" y="13472"/>
                    <a:pt x="7806" y="12719"/>
                  </a:cubicBezTo>
                  <a:cubicBezTo>
                    <a:pt x="7601" y="11988"/>
                    <a:pt x="7396" y="11281"/>
                    <a:pt x="7236" y="10482"/>
                  </a:cubicBezTo>
                  <a:cubicBezTo>
                    <a:pt x="7943" y="10208"/>
                    <a:pt x="8674" y="10071"/>
                    <a:pt x="9359" y="9911"/>
                  </a:cubicBezTo>
                  <a:cubicBezTo>
                    <a:pt x="10066" y="9728"/>
                    <a:pt x="10751" y="9455"/>
                    <a:pt x="11573" y="9409"/>
                  </a:cubicBezTo>
                  <a:close/>
                  <a:moveTo>
                    <a:pt x="6620" y="10619"/>
                  </a:moveTo>
                  <a:cubicBezTo>
                    <a:pt x="6916" y="11075"/>
                    <a:pt x="6985" y="11600"/>
                    <a:pt x="7122" y="12057"/>
                  </a:cubicBezTo>
                  <a:cubicBezTo>
                    <a:pt x="7281" y="12536"/>
                    <a:pt x="7418" y="13038"/>
                    <a:pt x="7555" y="13517"/>
                  </a:cubicBezTo>
                  <a:cubicBezTo>
                    <a:pt x="7692" y="14020"/>
                    <a:pt x="7806" y="14499"/>
                    <a:pt x="7943" y="15024"/>
                  </a:cubicBezTo>
                  <a:cubicBezTo>
                    <a:pt x="7829" y="15092"/>
                    <a:pt x="7738" y="15161"/>
                    <a:pt x="7624" y="15184"/>
                  </a:cubicBezTo>
                  <a:cubicBezTo>
                    <a:pt x="7122" y="15298"/>
                    <a:pt x="6620" y="15389"/>
                    <a:pt x="6117" y="15480"/>
                  </a:cubicBezTo>
                  <a:cubicBezTo>
                    <a:pt x="5638" y="15572"/>
                    <a:pt x="5136" y="15686"/>
                    <a:pt x="4588" y="15777"/>
                  </a:cubicBezTo>
                  <a:cubicBezTo>
                    <a:pt x="4542" y="15686"/>
                    <a:pt x="4451" y="15595"/>
                    <a:pt x="4405" y="15480"/>
                  </a:cubicBezTo>
                  <a:cubicBezTo>
                    <a:pt x="4040" y="14271"/>
                    <a:pt x="3652" y="13061"/>
                    <a:pt x="3287" y="11851"/>
                  </a:cubicBezTo>
                  <a:cubicBezTo>
                    <a:pt x="3241" y="11760"/>
                    <a:pt x="3264" y="11646"/>
                    <a:pt x="3241" y="11486"/>
                  </a:cubicBezTo>
                  <a:cubicBezTo>
                    <a:pt x="4405" y="11189"/>
                    <a:pt x="5501" y="10893"/>
                    <a:pt x="6620" y="10619"/>
                  </a:cubicBezTo>
                  <a:close/>
                  <a:moveTo>
                    <a:pt x="21091" y="7332"/>
                  </a:moveTo>
                  <a:cubicBezTo>
                    <a:pt x="21365" y="8336"/>
                    <a:pt x="21433" y="9363"/>
                    <a:pt x="21639" y="10368"/>
                  </a:cubicBezTo>
                  <a:cubicBezTo>
                    <a:pt x="21821" y="11395"/>
                    <a:pt x="22004" y="12399"/>
                    <a:pt x="22186" y="13426"/>
                  </a:cubicBezTo>
                  <a:cubicBezTo>
                    <a:pt x="22369" y="14453"/>
                    <a:pt x="22620" y="15458"/>
                    <a:pt x="22780" y="16462"/>
                  </a:cubicBezTo>
                  <a:cubicBezTo>
                    <a:pt x="21867" y="16713"/>
                    <a:pt x="20132" y="17010"/>
                    <a:pt x="19630" y="17010"/>
                  </a:cubicBezTo>
                  <a:cubicBezTo>
                    <a:pt x="18991" y="14020"/>
                    <a:pt x="18352" y="11029"/>
                    <a:pt x="17713" y="8062"/>
                  </a:cubicBezTo>
                  <a:cubicBezTo>
                    <a:pt x="18238" y="7834"/>
                    <a:pt x="20429" y="7377"/>
                    <a:pt x="21091" y="7332"/>
                  </a:cubicBezTo>
                  <a:close/>
                  <a:moveTo>
                    <a:pt x="18375" y="12970"/>
                  </a:moveTo>
                  <a:cubicBezTo>
                    <a:pt x="18648" y="13632"/>
                    <a:pt x="18694" y="14339"/>
                    <a:pt x="18831" y="15024"/>
                  </a:cubicBezTo>
                  <a:cubicBezTo>
                    <a:pt x="18991" y="15709"/>
                    <a:pt x="19173" y="16393"/>
                    <a:pt x="19356" y="17147"/>
                  </a:cubicBezTo>
                  <a:cubicBezTo>
                    <a:pt x="17553" y="17580"/>
                    <a:pt x="15864" y="17991"/>
                    <a:pt x="14106" y="18425"/>
                  </a:cubicBezTo>
                  <a:cubicBezTo>
                    <a:pt x="13810" y="17055"/>
                    <a:pt x="13513" y="15731"/>
                    <a:pt x="13216" y="14362"/>
                  </a:cubicBezTo>
                  <a:cubicBezTo>
                    <a:pt x="13376" y="14293"/>
                    <a:pt x="13490" y="14225"/>
                    <a:pt x="13627" y="14179"/>
                  </a:cubicBezTo>
                  <a:cubicBezTo>
                    <a:pt x="15202" y="13814"/>
                    <a:pt x="16777" y="13472"/>
                    <a:pt x="18375" y="12970"/>
                  </a:cubicBezTo>
                  <a:close/>
                  <a:moveTo>
                    <a:pt x="12737" y="14408"/>
                  </a:moveTo>
                  <a:cubicBezTo>
                    <a:pt x="12805" y="14590"/>
                    <a:pt x="12874" y="14704"/>
                    <a:pt x="12897" y="14841"/>
                  </a:cubicBezTo>
                  <a:cubicBezTo>
                    <a:pt x="13193" y="15983"/>
                    <a:pt x="13467" y="17101"/>
                    <a:pt x="13741" y="18242"/>
                  </a:cubicBezTo>
                  <a:cubicBezTo>
                    <a:pt x="13764" y="18311"/>
                    <a:pt x="13741" y="18402"/>
                    <a:pt x="13741" y="18516"/>
                  </a:cubicBezTo>
                  <a:cubicBezTo>
                    <a:pt x="12394" y="18881"/>
                    <a:pt x="11025" y="19132"/>
                    <a:pt x="9632" y="19452"/>
                  </a:cubicBezTo>
                  <a:cubicBezTo>
                    <a:pt x="9473" y="18744"/>
                    <a:pt x="9313" y="18060"/>
                    <a:pt x="9130" y="17375"/>
                  </a:cubicBezTo>
                  <a:cubicBezTo>
                    <a:pt x="8971" y="16690"/>
                    <a:pt x="8697" y="16051"/>
                    <a:pt x="8560" y="15321"/>
                  </a:cubicBezTo>
                  <a:cubicBezTo>
                    <a:pt x="9975" y="14978"/>
                    <a:pt x="11344" y="14682"/>
                    <a:pt x="12737" y="14408"/>
                  </a:cubicBezTo>
                  <a:close/>
                  <a:moveTo>
                    <a:pt x="8058" y="15480"/>
                  </a:moveTo>
                  <a:cubicBezTo>
                    <a:pt x="8514" y="16781"/>
                    <a:pt x="8765" y="18128"/>
                    <a:pt x="9222" y="19475"/>
                  </a:cubicBezTo>
                  <a:cubicBezTo>
                    <a:pt x="9176" y="19520"/>
                    <a:pt x="9108" y="19566"/>
                    <a:pt x="9039" y="19589"/>
                  </a:cubicBezTo>
                  <a:cubicBezTo>
                    <a:pt x="8035" y="19817"/>
                    <a:pt x="7008" y="20023"/>
                    <a:pt x="6003" y="20251"/>
                  </a:cubicBezTo>
                  <a:cubicBezTo>
                    <a:pt x="5935" y="20251"/>
                    <a:pt x="5843" y="20228"/>
                    <a:pt x="5729" y="20228"/>
                  </a:cubicBezTo>
                  <a:cubicBezTo>
                    <a:pt x="5547" y="19817"/>
                    <a:pt x="5570" y="19361"/>
                    <a:pt x="5433" y="18927"/>
                  </a:cubicBezTo>
                  <a:cubicBezTo>
                    <a:pt x="5296" y="18470"/>
                    <a:pt x="5182" y="17991"/>
                    <a:pt x="5045" y="17535"/>
                  </a:cubicBezTo>
                  <a:cubicBezTo>
                    <a:pt x="4930" y="17101"/>
                    <a:pt x="4794" y="16667"/>
                    <a:pt x="4634" y="16188"/>
                  </a:cubicBezTo>
                  <a:cubicBezTo>
                    <a:pt x="4725" y="16142"/>
                    <a:pt x="4816" y="16051"/>
                    <a:pt x="4908" y="16051"/>
                  </a:cubicBezTo>
                  <a:cubicBezTo>
                    <a:pt x="5821" y="15868"/>
                    <a:pt x="6734" y="15686"/>
                    <a:pt x="7647" y="15503"/>
                  </a:cubicBezTo>
                  <a:cubicBezTo>
                    <a:pt x="7784" y="15480"/>
                    <a:pt x="7898" y="15480"/>
                    <a:pt x="8058" y="15480"/>
                  </a:cubicBezTo>
                  <a:close/>
                  <a:moveTo>
                    <a:pt x="18932" y="0"/>
                  </a:moveTo>
                  <a:cubicBezTo>
                    <a:pt x="17922" y="0"/>
                    <a:pt x="16950" y="137"/>
                    <a:pt x="15978" y="324"/>
                  </a:cubicBezTo>
                  <a:cubicBezTo>
                    <a:pt x="15019" y="507"/>
                    <a:pt x="14038" y="621"/>
                    <a:pt x="13056" y="781"/>
                  </a:cubicBezTo>
                  <a:cubicBezTo>
                    <a:pt x="11641" y="1032"/>
                    <a:pt x="10203" y="1237"/>
                    <a:pt x="8788" y="1511"/>
                  </a:cubicBezTo>
                  <a:cubicBezTo>
                    <a:pt x="6209" y="1991"/>
                    <a:pt x="3675" y="2698"/>
                    <a:pt x="1141" y="3451"/>
                  </a:cubicBezTo>
                  <a:cubicBezTo>
                    <a:pt x="982" y="3520"/>
                    <a:pt x="799" y="3566"/>
                    <a:pt x="639" y="3611"/>
                  </a:cubicBezTo>
                  <a:cubicBezTo>
                    <a:pt x="571" y="3634"/>
                    <a:pt x="490" y="3634"/>
                    <a:pt x="409" y="3634"/>
                  </a:cubicBezTo>
                  <a:lnTo>
                    <a:pt x="409" y="3634"/>
                  </a:lnTo>
                  <a:cubicBezTo>
                    <a:pt x="249" y="3634"/>
                    <a:pt x="92" y="3634"/>
                    <a:pt x="46" y="3817"/>
                  </a:cubicBezTo>
                  <a:cubicBezTo>
                    <a:pt x="0" y="4022"/>
                    <a:pt x="46" y="4273"/>
                    <a:pt x="92" y="4479"/>
                  </a:cubicBezTo>
                  <a:cubicBezTo>
                    <a:pt x="114" y="4638"/>
                    <a:pt x="183" y="4775"/>
                    <a:pt x="228" y="4912"/>
                  </a:cubicBezTo>
                  <a:cubicBezTo>
                    <a:pt x="822" y="6738"/>
                    <a:pt x="1415" y="8519"/>
                    <a:pt x="1986" y="10345"/>
                  </a:cubicBezTo>
                  <a:cubicBezTo>
                    <a:pt x="2579" y="12216"/>
                    <a:pt x="3150" y="14111"/>
                    <a:pt x="3721" y="16005"/>
                  </a:cubicBezTo>
                  <a:cubicBezTo>
                    <a:pt x="4063" y="17124"/>
                    <a:pt x="4428" y="18219"/>
                    <a:pt x="4771" y="19338"/>
                  </a:cubicBezTo>
                  <a:cubicBezTo>
                    <a:pt x="4930" y="19817"/>
                    <a:pt x="5113" y="20274"/>
                    <a:pt x="5455" y="20707"/>
                  </a:cubicBezTo>
                  <a:cubicBezTo>
                    <a:pt x="5638" y="20662"/>
                    <a:pt x="5798" y="20616"/>
                    <a:pt x="5980" y="20593"/>
                  </a:cubicBezTo>
                  <a:cubicBezTo>
                    <a:pt x="7692" y="20297"/>
                    <a:pt x="9427" y="20045"/>
                    <a:pt x="11139" y="19703"/>
                  </a:cubicBezTo>
                  <a:cubicBezTo>
                    <a:pt x="13421" y="19247"/>
                    <a:pt x="15681" y="18676"/>
                    <a:pt x="17964" y="18174"/>
                  </a:cubicBezTo>
                  <a:cubicBezTo>
                    <a:pt x="19470" y="17854"/>
                    <a:pt x="20954" y="17443"/>
                    <a:pt x="22415" y="16918"/>
                  </a:cubicBezTo>
                  <a:cubicBezTo>
                    <a:pt x="22582" y="16854"/>
                    <a:pt x="22735" y="16826"/>
                    <a:pt x="22885" y="16826"/>
                  </a:cubicBezTo>
                  <a:cubicBezTo>
                    <a:pt x="23002" y="16826"/>
                    <a:pt x="23117" y="16843"/>
                    <a:pt x="23236" y="16873"/>
                  </a:cubicBezTo>
                  <a:cubicBezTo>
                    <a:pt x="23533" y="16553"/>
                    <a:pt x="23510" y="16165"/>
                    <a:pt x="23465" y="15823"/>
                  </a:cubicBezTo>
                  <a:cubicBezTo>
                    <a:pt x="23419" y="15275"/>
                    <a:pt x="23373" y="14727"/>
                    <a:pt x="23259" y="14179"/>
                  </a:cubicBezTo>
                  <a:cubicBezTo>
                    <a:pt x="23008" y="12696"/>
                    <a:pt x="22711" y="11235"/>
                    <a:pt x="22437" y="9774"/>
                  </a:cubicBezTo>
                  <a:cubicBezTo>
                    <a:pt x="22027" y="7720"/>
                    <a:pt x="21616" y="5688"/>
                    <a:pt x="21228" y="3657"/>
                  </a:cubicBezTo>
                  <a:cubicBezTo>
                    <a:pt x="21136" y="3269"/>
                    <a:pt x="20954" y="2881"/>
                    <a:pt x="21068" y="2470"/>
                  </a:cubicBezTo>
                  <a:cubicBezTo>
                    <a:pt x="20634" y="1922"/>
                    <a:pt x="20657" y="1169"/>
                    <a:pt x="20315" y="575"/>
                  </a:cubicBezTo>
                  <a:cubicBezTo>
                    <a:pt x="20201" y="393"/>
                    <a:pt x="20064" y="210"/>
                    <a:pt x="19972" y="51"/>
                  </a:cubicBezTo>
                  <a:cubicBezTo>
                    <a:pt x="19620" y="16"/>
                    <a:pt x="19274" y="0"/>
                    <a:pt x="18932" y="0"/>
                  </a:cubicBezTo>
                  <a:close/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" name="Google Shape;3487;p15">
              <a:extLst>
                <a:ext uri="{FF2B5EF4-FFF2-40B4-BE49-F238E27FC236}">
                  <a16:creationId xmlns:a16="http://schemas.microsoft.com/office/drawing/2014/main" id="{E43FADC7-11B5-B057-EC17-CD2C581A54AE}"/>
                </a:ext>
              </a:extLst>
            </p:cNvPr>
            <p:cNvSpPr/>
            <p:nvPr/>
          </p:nvSpPr>
          <p:spPr>
            <a:xfrm>
              <a:off x="6680550" y="1487325"/>
              <a:ext cx="544975" cy="278525"/>
            </a:xfrm>
            <a:custGeom>
              <a:avLst/>
              <a:gdLst/>
              <a:ahLst/>
              <a:cxnLst/>
              <a:rect l="l" t="t" r="r" b="b"/>
              <a:pathLst>
                <a:path w="21799" h="11141" extrusionOk="0">
                  <a:moveTo>
                    <a:pt x="19676" y="859"/>
                  </a:moveTo>
                  <a:cubicBezTo>
                    <a:pt x="19836" y="1156"/>
                    <a:pt x="19859" y="1476"/>
                    <a:pt x="19882" y="1773"/>
                  </a:cubicBezTo>
                  <a:cubicBezTo>
                    <a:pt x="20064" y="3211"/>
                    <a:pt x="20361" y="4603"/>
                    <a:pt x="20749" y="6018"/>
                  </a:cubicBezTo>
                  <a:cubicBezTo>
                    <a:pt x="20863" y="6452"/>
                    <a:pt x="20886" y="6908"/>
                    <a:pt x="20840" y="7410"/>
                  </a:cubicBezTo>
                  <a:cubicBezTo>
                    <a:pt x="19585" y="7547"/>
                    <a:pt x="18329" y="7639"/>
                    <a:pt x="17074" y="7798"/>
                  </a:cubicBezTo>
                  <a:cubicBezTo>
                    <a:pt x="15864" y="7958"/>
                    <a:pt x="14632" y="8186"/>
                    <a:pt x="13399" y="8369"/>
                  </a:cubicBezTo>
                  <a:cubicBezTo>
                    <a:pt x="12144" y="8574"/>
                    <a:pt x="10888" y="8734"/>
                    <a:pt x="9656" y="8962"/>
                  </a:cubicBezTo>
                  <a:cubicBezTo>
                    <a:pt x="8423" y="9168"/>
                    <a:pt x="7214" y="9442"/>
                    <a:pt x="6004" y="9716"/>
                  </a:cubicBezTo>
                  <a:cubicBezTo>
                    <a:pt x="4771" y="9990"/>
                    <a:pt x="3561" y="10332"/>
                    <a:pt x="2283" y="10606"/>
                  </a:cubicBezTo>
                  <a:cubicBezTo>
                    <a:pt x="2078" y="9898"/>
                    <a:pt x="2078" y="9214"/>
                    <a:pt x="1941" y="8552"/>
                  </a:cubicBezTo>
                  <a:cubicBezTo>
                    <a:pt x="1781" y="7867"/>
                    <a:pt x="1667" y="7159"/>
                    <a:pt x="1507" y="6475"/>
                  </a:cubicBezTo>
                  <a:cubicBezTo>
                    <a:pt x="1347" y="5813"/>
                    <a:pt x="1165" y="5151"/>
                    <a:pt x="959" y="4397"/>
                  </a:cubicBezTo>
                  <a:cubicBezTo>
                    <a:pt x="1347" y="4329"/>
                    <a:pt x="1713" y="4283"/>
                    <a:pt x="2055" y="4215"/>
                  </a:cubicBezTo>
                  <a:cubicBezTo>
                    <a:pt x="3288" y="3941"/>
                    <a:pt x="4520" y="3644"/>
                    <a:pt x="5753" y="3347"/>
                  </a:cubicBezTo>
                  <a:cubicBezTo>
                    <a:pt x="7967" y="2800"/>
                    <a:pt x="10204" y="2389"/>
                    <a:pt x="12441" y="2001"/>
                  </a:cubicBezTo>
                  <a:cubicBezTo>
                    <a:pt x="14403" y="1681"/>
                    <a:pt x="16344" y="1384"/>
                    <a:pt x="18307" y="1088"/>
                  </a:cubicBezTo>
                  <a:cubicBezTo>
                    <a:pt x="18763" y="1019"/>
                    <a:pt x="19197" y="951"/>
                    <a:pt x="19676" y="859"/>
                  </a:cubicBezTo>
                  <a:close/>
                  <a:moveTo>
                    <a:pt x="20041" y="0"/>
                  </a:moveTo>
                  <a:cubicBezTo>
                    <a:pt x="19864" y="0"/>
                    <a:pt x="19687" y="26"/>
                    <a:pt x="19516" y="38"/>
                  </a:cubicBezTo>
                  <a:cubicBezTo>
                    <a:pt x="18649" y="152"/>
                    <a:pt x="17759" y="220"/>
                    <a:pt x="16891" y="380"/>
                  </a:cubicBezTo>
                  <a:cubicBezTo>
                    <a:pt x="13627" y="951"/>
                    <a:pt x="10409" y="1544"/>
                    <a:pt x="7168" y="2161"/>
                  </a:cubicBezTo>
                  <a:cubicBezTo>
                    <a:pt x="5136" y="2549"/>
                    <a:pt x="3151" y="3051"/>
                    <a:pt x="1188" y="3667"/>
                  </a:cubicBezTo>
                  <a:cubicBezTo>
                    <a:pt x="868" y="3781"/>
                    <a:pt x="526" y="3895"/>
                    <a:pt x="252" y="3987"/>
                  </a:cubicBezTo>
                  <a:cubicBezTo>
                    <a:pt x="1" y="4534"/>
                    <a:pt x="46" y="5037"/>
                    <a:pt x="138" y="5539"/>
                  </a:cubicBezTo>
                  <a:cubicBezTo>
                    <a:pt x="206" y="5881"/>
                    <a:pt x="275" y="6246"/>
                    <a:pt x="366" y="6589"/>
                  </a:cubicBezTo>
                  <a:cubicBezTo>
                    <a:pt x="571" y="7410"/>
                    <a:pt x="800" y="8255"/>
                    <a:pt x="1051" y="9077"/>
                  </a:cubicBezTo>
                  <a:cubicBezTo>
                    <a:pt x="1165" y="9510"/>
                    <a:pt x="1325" y="9944"/>
                    <a:pt x="1484" y="10378"/>
                  </a:cubicBezTo>
                  <a:cubicBezTo>
                    <a:pt x="1598" y="10652"/>
                    <a:pt x="1713" y="10925"/>
                    <a:pt x="1918" y="11108"/>
                  </a:cubicBezTo>
                  <a:cubicBezTo>
                    <a:pt x="2120" y="11130"/>
                    <a:pt x="2318" y="11141"/>
                    <a:pt x="2512" y="11141"/>
                  </a:cubicBezTo>
                  <a:cubicBezTo>
                    <a:pt x="3109" y="11141"/>
                    <a:pt x="3672" y="11046"/>
                    <a:pt x="4223" y="10925"/>
                  </a:cubicBezTo>
                  <a:cubicBezTo>
                    <a:pt x="5798" y="10606"/>
                    <a:pt x="7350" y="10286"/>
                    <a:pt x="8925" y="9967"/>
                  </a:cubicBezTo>
                  <a:cubicBezTo>
                    <a:pt x="11231" y="9533"/>
                    <a:pt x="13559" y="9168"/>
                    <a:pt x="15887" y="8826"/>
                  </a:cubicBezTo>
                  <a:cubicBezTo>
                    <a:pt x="17211" y="8643"/>
                    <a:pt x="18489" y="8369"/>
                    <a:pt x="19790" y="8141"/>
                  </a:cubicBezTo>
                  <a:cubicBezTo>
                    <a:pt x="20155" y="8072"/>
                    <a:pt x="20543" y="7958"/>
                    <a:pt x="20909" y="7958"/>
                  </a:cubicBezTo>
                  <a:cubicBezTo>
                    <a:pt x="21274" y="7935"/>
                    <a:pt x="21548" y="7844"/>
                    <a:pt x="21799" y="7570"/>
                  </a:cubicBezTo>
                  <a:cubicBezTo>
                    <a:pt x="21479" y="5059"/>
                    <a:pt x="21068" y="2571"/>
                    <a:pt x="20498" y="83"/>
                  </a:cubicBezTo>
                  <a:cubicBezTo>
                    <a:pt x="20349" y="20"/>
                    <a:pt x="20195" y="0"/>
                    <a:pt x="20041" y="0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84" name="Google Shape;2058;p1">
            <a:extLst>
              <a:ext uri="{FF2B5EF4-FFF2-40B4-BE49-F238E27FC236}">
                <a16:creationId xmlns:a16="http://schemas.microsoft.com/office/drawing/2014/main" id="{4B33D81C-4786-E5FB-147A-0FF6D4D50D65}"/>
              </a:ext>
            </a:extLst>
          </p:cNvPr>
          <p:cNvGrpSpPr/>
          <p:nvPr/>
        </p:nvGrpSpPr>
        <p:grpSpPr>
          <a:xfrm>
            <a:off x="842542" y="891503"/>
            <a:ext cx="3680615" cy="5405739"/>
            <a:chOff x="2810950" y="1420600"/>
            <a:chExt cx="618125" cy="1247025"/>
          </a:xfrm>
        </p:grpSpPr>
        <p:sp>
          <p:nvSpPr>
            <p:cNvPr id="485" name="Google Shape;2059;p1">
              <a:extLst>
                <a:ext uri="{FF2B5EF4-FFF2-40B4-BE49-F238E27FC236}">
                  <a16:creationId xmlns:a16="http://schemas.microsoft.com/office/drawing/2014/main" id="{7DDBAFCF-64A8-EA2F-AEAF-FF0E3CE4CE70}"/>
                </a:ext>
              </a:extLst>
            </p:cNvPr>
            <p:cNvSpPr/>
            <p:nvPr/>
          </p:nvSpPr>
          <p:spPr>
            <a:xfrm>
              <a:off x="3149575" y="2305925"/>
              <a:ext cx="41900" cy="33750"/>
            </a:xfrm>
            <a:custGeom>
              <a:avLst/>
              <a:gdLst/>
              <a:ahLst/>
              <a:cxnLst/>
              <a:rect l="l" t="t" r="r" b="b"/>
              <a:pathLst>
                <a:path w="1676" h="1350" extrusionOk="0">
                  <a:moveTo>
                    <a:pt x="741" y="1"/>
                  </a:moveTo>
                  <a:cubicBezTo>
                    <a:pt x="480" y="1"/>
                    <a:pt x="221" y="167"/>
                    <a:pt x="139" y="456"/>
                  </a:cubicBezTo>
                  <a:cubicBezTo>
                    <a:pt x="0" y="888"/>
                    <a:pt x="392" y="1350"/>
                    <a:pt x="838" y="1350"/>
                  </a:cubicBezTo>
                  <a:cubicBezTo>
                    <a:pt x="845" y="1350"/>
                    <a:pt x="853" y="1350"/>
                    <a:pt x="860" y="1349"/>
                  </a:cubicBezTo>
                  <a:cubicBezTo>
                    <a:pt x="1346" y="1334"/>
                    <a:pt x="1675" y="722"/>
                    <a:pt x="1377" y="331"/>
                  </a:cubicBezTo>
                  <a:cubicBezTo>
                    <a:pt x="1299" y="252"/>
                    <a:pt x="1221" y="189"/>
                    <a:pt x="1126" y="158"/>
                  </a:cubicBezTo>
                  <a:cubicBezTo>
                    <a:pt x="1126" y="142"/>
                    <a:pt x="1126" y="142"/>
                    <a:pt x="1126" y="142"/>
                  </a:cubicBezTo>
                  <a:cubicBezTo>
                    <a:pt x="1014" y="46"/>
                    <a:pt x="877" y="1"/>
                    <a:pt x="7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solidFill>
                <a:schemeClr val="accent6"/>
              </a:solidFill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algn="l">
                <a:buClr>
                  <a:srgbClr val="000000"/>
                </a:buClr>
                <a:buSzPts val="1400"/>
              </a:pPr>
              <a:endParaRPr sz="3733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" name="Google Shape;2060;p1">
              <a:extLst>
                <a:ext uri="{FF2B5EF4-FFF2-40B4-BE49-F238E27FC236}">
                  <a16:creationId xmlns:a16="http://schemas.microsoft.com/office/drawing/2014/main" id="{B0783434-80C1-8746-E433-70847C3CC1B0}"/>
                </a:ext>
              </a:extLst>
            </p:cNvPr>
            <p:cNvSpPr/>
            <p:nvPr/>
          </p:nvSpPr>
          <p:spPr>
            <a:xfrm>
              <a:off x="3128750" y="2217675"/>
              <a:ext cx="75650" cy="84325"/>
            </a:xfrm>
            <a:custGeom>
              <a:avLst/>
              <a:gdLst/>
              <a:ahLst/>
              <a:cxnLst/>
              <a:rect l="l" t="t" r="r" b="b"/>
              <a:pathLst>
                <a:path w="3026" h="3373" extrusionOk="0">
                  <a:moveTo>
                    <a:pt x="1979" y="0"/>
                  </a:moveTo>
                  <a:cubicBezTo>
                    <a:pt x="1737" y="0"/>
                    <a:pt x="1495" y="23"/>
                    <a:pt x="1270" y="52"/>
                  </a:cubicBezTo>
                  <a:cubicBezTo>
                    <a:pt x="878" y="114"/>
                    <a:pt x="392" y="161"/>
                    <a:pt x="126" y="475"/>
                  </a:cubicBezTo>
                  <a:cubicBezTo>
                    <a:pt x="126" y="475"/>
                    <a:pt x="126" y="491"/>
                    <a:pt x="126" y="491"/>
                  </a:cubicBezTo>
                  <a:cubicBezTo>
                    <a:pt x="79" y="506"/>
                    <a:pt x="47" y="553"/>
                    <a:pt x="32" y="632"/>
                  </a:cubicBezTo>
                  <a:cubicBezTo>
                    <a:pt x="0" y="1133"/>
                    <a:pt x="267" y="1713"/>
                    <a:pt x="423" y="2168"/>
                  </a:cubicBezTo>
                  <a:cubicBezTo>
                    <a:pt x="517" y="2403"/>
                    <a:pt x="580" y="2763"/>
                    <a:pt x="768" y="2951"/>
                  </a:cubicBezTo>
                  <a:cubicBezTo>
                    <a:pt x="784" y="3014"/>
                    <a:pt x="815" y="3061"/>
                    <a:pt x="847" y="3108"/>
                  </a:cubicBezTo>
                  <a:cubicBezTo>
                    <a:pt x="878" y="3155"/>
                    <a:pt x="909" y="3171"/>
                    <a:pt x="956" y="3187"/>
                  </a:cubicBezTo>
                  <a:cubicBezTo>
                    <a:pt x="956" y="3218"/>
                    <a:pt x="972" y="3249"/>
                    <a:pt x="1003" y="3281"/>
                  </a:cubicBezTo>
                  <a:cubicBezTo>
                    <a:pt x="1044" y="3301"/>
                    <a:pt x="1086" y="3309"/>
                    <a:pt x="1130" y="3309"/>
                  </a:cubicBezTo>
                  <a:cubicBezTo>
                    <a:pt x="1256" y="3309"/>
                    <a:pt x="1393" y="3245"/>
                    <a:pt x="1521" y="3234"/>
                  </a:cubicBezTo>
                  <a:cubicBezTo>
                    <a:pt x="1578" y="3228"/>
                    <a:pt x="1649" y="3223"/>
                    <a:pt x="1724" y="3223"/>
                  </a:cubicBezTo>
                  <a:cubicBezTo>
                    <a:pt x="1874" y="3223"/>
                    <a:pt x="2038" y="3244"/>
                    <a:pt x="2132" y="3328"/>
                  </a:cubicBezTo>
                  <a:cubicBezTo>
                    <a:pt x="2173" y="3359"/>
                    <a:pt x="2217" y="3373"/>
                    <a:pt x="2261" y="3373"/>
                  </a:cubicBezTo>
                  <a:cubicBezTo>
                    <a:pt x="2367" y="3373"/>
                    <a:pt x="2466" y="3291"/>
                    <a:pt x="2477" y="3202"/>
                  </a:cubicBezTo>
                  <a:cubicBezTo>
                    <a:pt x="2539" y="3187"/>
                    <a:pt x="2571" y="3140"/>
                    <a:pt x="2571" y="3077"/>
                  </a:cubicBezTo>
                  <a:cubicBezTo>
                    <a:pt x="2586" y="3061"/>
                    <a:pt x="2586" y="3061"/>
                    <a:pt x="2586" y="3045"/>
                  </a:cubicBezTo>
                  <a:cubicBezTo>
                    <a:pt x="2586" y="3030"/>
                    <a:pt x="2571" y="3030"/>
                    <a:pt x="2571" y="3014"/>
                  </a:cubicBezTo>
                  <a:lnTo>
                    <a:pt x="2571" y="3014"/>
                  </a:lnTo>
                  <a:cubicBezTo>
                    <a:pt x="2581" y="3024"/>
                    <a:pt x="2590" y="3029"/>
                    <a:pt x="2597" y="3029"/>
                  </a:cubicBezTo>
                  <a:cubicBezTo>
                    <a:pt x="2624" y="3029"/>
                    <a:pt x="2633" y="2964"/>
                    <a:pt x="2633" y="2842"/>
                  </a:cubicBezTo>
                  <a:cubicBezTo>
                    <a:pt x="2665" y="2716"/>
                    <a:pt x="2696" y="2591"/>
                    <a:pt x="2712" y="2450"/>
                  </a:cubicBezTo>
                  <a:cubicBezTo>
                    <a:pt x="2759" y="2262"/>
                    <a:pt x="2790" y="2058"/>
                    <a:pt x="2822" y="1870"/>
                  </a:cubicBezTo>
                  <a:cubicBezTo>
                    <a:pt x="2884" y="1400"/>
                    <a:pt x="2947" y="945"/>
                    <a:pt x="3010" y="491"/>
                  </a:cubicBezTo>
                  <a:cubicBezTo>
                    <a:pt x="3025" y="397"/>
                    <a:pt x="2978" y="318"/>
                    <a:pt x="2916" y="287"/>
                  </a:cubicBezTo>
                  <a:cubicBezTo>
                    <a:pt x="2916" y="208"/>
                    <a:pt x="2884" y="146"/>
                    <a:pt x="2790" y="114"/>
                  </a:cubicBezTo>
                  <a:cubicBezTo>
                    <a:pt x="2538" y="30"/>
                    <a:pt x="2258" y="0"/>
                    <a:pt x="19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solidFill>
                <a:schemeClr val="accent6"/>
              </a:solidFill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algn="l">
                <a:buClr>
                  <a:srgbClr val="000000"/>
                </a:buClr>
                <a:buSzPts val="1400"/>
              </a:pPr>
              <a:endParaRPr sz="3733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" name="Google Shape;2061;p1">
              <a:extLst>
                <a:ext uri="{FF2B5EF4-FFF2-40B4-BE49-F238E27FC236}">
                  <a16:creationId xmlns:a16="http://schemas.microsoft.com/office/drawing/2014/main" id="{C57F3323-0743-CB35-B8FA-B91794970F68}"/>
                </a:ext>
              </a:extLst>
            </p:cNvPr>
            <p:cNvSpPr/>
            <p:nvPr/>
          </p:nvSpPr>
          <p:spPr>
            <a:xfrm>
              <a:off x="2810950" y="1436725"/>
              <a:ext cx="614850" cy="1230900"/>
            </a:xfrm>
            <a:custGeom>
              <a:avLst/>
              <a:gdLst/>
              <a:ahLst/>
              <a:cxnLst/>
              <a:rect l="l" t="t" r="r" b="b"/>
              <a:pathLst>
                <a:path w="24594" h="49236" extrusionOk="0">
                  <a:moveTo>
                    <a:pt x="15326" y="412"/>
                  </a:moveTo>
                  <a:cubicBezTo>
                    <a:pt x="15768" y="412"/>
                    <a:pt x="16206" y="458"/>
                    <a:pt x="16615" y="537"/>
                  </a:cubicBezTo>
                  <a:cubicBezTo>
                    <a:pt x="18339" y="882"/>
                    <a:pt x="19922" y="1885"/>
                    <a:pt x="21098" y="3186"/>
                  </a:cubicBezTo>
                  <a:cubicBezTo>
                    <a:pt x="22462" y="4706"/>
                    <a:pt x="23136" y="6571"/>
                    <a:pt x="22509" y="8593"/>
                  </a:cubicBezTo>
                  <a:cubicBezTo>
                    <a:pt x="21897" y="10568"/>
                    <a:pt x="20330" y="12026"/>
                    <a:pt x="18668" y="13155"/>
                  </a:cubicBezTo>
                  <a:cubicBezTo>
                    <a:pt x="18532" y="13261"/>
                    <a:pt x="18557" y="13500"/>
                    <a:pt x="18745" y="13500"/>
                  </a:cubicBezTo>
                  <a:cubicBezTo>
                    <a:pt x="18750" y="13500"/>
                    <a:pt x="18756" y="13500"/>
                    <a:pt x="18762" y="13499"/>
                  </a:cubicBezTo>
                  <a:cubicBezTo>
                    <a:pt x="19609" y="14079"/>
                    <a:pt x="19766" y="14565"/>
                    <a:pt x="19233" y="14941"/>
                  </a:cubicBezTo>
                  <a:cubicBezTo>
                    <a:pt x="19076" y="15145"/>
                    <a:pt x="18857" y="15271"/>
                    <a:pt x="18590" y="15318"/>
                  </a:cubicBezTo>
                  <a:cubicBezTo>
                    <a:pt x="18433" y="15365"/>
                    <a:pt x="18418" y="15553"/>
                    <a:pt x="18543" y="15631"/>
                  </a:cubicBezTo>
                  <a:cubicBezTo>
                    <a:pt x="20016" y="16650"/>
                    <a:pt x="21035" y="17904"/>
                    <a:pt x="19969" y="19691"/>
                  </a:cubicBezTo>
                  <a:cubicBezTo>
                    <a:pt x="19267" y="20878"/>
                    <a:pt x="18013" y="21972"/>
                    <a:pt x="16615" y="21972"/>
                  </a:cubicBezTo>
                  <a:cubicBezTo>
                    <a:pt x="16297" y="21972"/>
                    <a:pt x="15971" y="21916"/>
                    <a:pt x="15643" y="21791"/>
                  </a:cubicBezTo>
                  <a:cubicBezTo>
                    <a:pt x="15633" y="21786"/>
                    <a:pt x="15624" y="21784"/>
                    <a:pt x="15614" y="21784"/>
                  </a:cubicBezTo>
                  <a:cubicBezTo>
                    <a:pt x="15562" y="21784"/>
                    <a:pt x="15518" y="21848"/>
                    <a:pt x="15518" y="21901"/>
                  </a:cubicBezTo>
                  <a:cubicBezTo>
                    <a:pt x="15424" y="21916"/>
                    <a:pt x="15330" y="22010"/>
                    <a:pt x="15408" y="22120"/>
                  </a:cubicBezTo>
                  <a:cubicBezTo>
                    <a:pt x="15753" y="22606"/>
                    <a:pt x="15643" y="22920"/>
                    <a:pt x="15236" y="23296"/>
                  </a:cubicBezTo>
                  <a:cubicBezTo>
                    <a:pt x="14982" y="23540"/>
                    <a:pt x="14734" y="23643"/>
                    <a:pt x="14459" y="23643"/>
                  </a:cubicBezTo>
                  <a:cubicBezTo>
                    <a:pt x="14274" y="23643"/>
                    <a:pt x="14076" y="23597"/>
                    <a:pt x="13856" y="23515"/>
                  </a:cubicBezTo>
                  <a:cubicBezTo>
                    <a:pt x="13840" y="23508"/>
                    <a:pt x="13824" y="23505"/>
                    <a:pt x="13807" y="23505"/>
                  </a:cubicBezTo>
                  <a:cubicBezTo>
                    <a:pt x="13713" y="23505"/>
                    <a:pt x="13628" y="23610"/>
                    <a:pt x="13668" y="23703"/>
                  </a:cubicBezTo>
                  <a:cubicBezTo>
                    <a:pt x="13872" y="24315"/>
                    <a:pt x="13715" y="24910"/>
                    <a:pt x="13151" y="25286"/>
                  </a:cubicBezTo>
                  <a:cubicBezTo>
                    <a:pt x="13041" y="25365"/>
                    <a:pt x="13057" y="25553"/>
                    <a:pt x="13198" y="25600"/>
                  </a:cubicBezTo>
                  <a:cubicBezTo>
                    <a:pt x="13919" y="25788"/>
                    <a:pt x="14060" y="26258"/>
                    <a:pt x="13606" y="27058"/>
                  </a:cubicBezTo>
                  <a:cubicBezTo>
                    <a:pt x="13512" y="27120"/>
                    <a:pt x="13480" y="27277"/>
                    <a:pt x="13606" y="27324"/>
                  </a:cubicBezTo>
                  <a:cubicBezTo>
                    <a:pt x="13684" y="27449"/>
                    <a:pt x="13778" y="27575"/>
                    <a:pt x="13856" y="27700"/>
                  </a:cubicBezTo>
                  <a:cubicBezTo>
                    <a:pt x="13792" y="27705"/>
                    <a:pt x="13728" y="27707"/>
                    <a:pt x="13664" y="27707"/>
                  </a:cubicBezTo>
                  <a:cubicBezTo>
                    <a:pt x="13510" y="27707"/>
                    <a:pt x="13358" y="27696"/>
                    <a:pt x="13214" y="27685"/>
                  </a:cubicBezTo>
                  <a:cubicBezTo>
                    <a:pt x="13026" y="27434"/>
                    <a:pt x="12963" y="27120"/>
                    <a:pt x="13135" y="26838"/>
                  </a:cubicBezTo>
                  <a:cubicBezTo>
                    <a:pt x="13198" y="26744"/>
                    <a:pt x="13120" y="26619"/>
                    <a:pt x="13026" y="26619"/>
                  </a:cubicBezTo>
                  <a:cubicBezTo>
                    <a:pt x="12602" y="26619"/>
                    <a:pt x="12132" y="26540"/>
                    <a:pt x="11866" y="26164"/>
                  </a:cubicBezTo>
                  <a:cubicBezTo>
                    <a:pt x="11662" y="25851"/>
                    <a:pt x="11740" y="25522"/>
                    <a:pt x="11850" y="25192"/>
                  </a:cubicBezTo>
                  <a:cubicBezTo>
                    <a:pt x="11881" y="25130"/>
                    <a:pt x="11834" y="25083"/>
                    <a:pt x="11787" y="25067"/>
                  </a:cubicBezTo>
                  <a:cubicBezTo>
                    <a:pt x="11803" y="25004"/>
                    <a:pt x="11787" y="24942"/>
                    <a:pt x="11709" y="24942"/>
                  </a:cubicBezTo>
                  <a:cubicBezTo>
                    <a:pt x="11587" y="24951"/>
                    <a:pt x="11466" y="24955"/>
                    <a:pt x="11347" y="24955"/>
                  </a:cubicBezTo>
                  <a:cubicBezTo>
                    <a:pt x="10046" y="24955"/>
                    <a:pt x="8949" y="24397"/>
                    <a:pt x="8417" y="23076"/>
                  </a:cubicBezTo>
                  <a:cubicBezTo>
                    <a:pt x="7885" y="21760"/>
                    <a:pt x="8261" y="20615"/>
                    <a:pt x="8872" y="19409"/>
                  </a:cubicBezTo>
                  <a:cubicBezTo>
                    <a:pt x="8927" y="19312"/>
                    <a:pt x="8848" y="19215"/>
                    <a:pt x="8765" y="19215"/>
                  </a:cubicBezTo>
                  <a:cubicBezTo>
                    <a:pt x="8753" y="19215"/>
                    <a:pt x="8742" y="19217"/>
                    <a:pt x="8731" y="19220"/>
                  </a:cubicBezTo>
                  <a:lnTo>
                    <a:pt x="8715" y="19220"/>
                  </a:lnTo>
                  <a:cubicBezTo>
                    <a:pt x="8190" y="19359"/>
                    <a:pt x="7701" y="19594"/>
                    <a:pt x="7163" y="19594"/>
                  </a:cubicBezTo>
                  <a:cubicBezTo>
                    <a:pt x="7091" y="19594"/>
                    <a:pt x="7018" y="19590"/>
                    <a:pt x="6944" y="19581"/>
                  </a:cubicBezTo>
                  <a:cubicBezTo>
                    <a:pt x="6286" y="19518"/>
                    <a:pt x="5643" y="18954"/>
                    <a:pt x="5251" y="18421"/>
                  </a:cubicBezTo>
                  <a:cubicBezTo>
                    <a:pt x="4358" y="17183"/>
                    <a:pt x="4969" y="15976"/>
                    <a:pt x="5910" y="15035"/>
                  </a:cubicBezTo>
                  <a:cubicBezTo>
                    <a:pt x="5941" y="14988"/>
                    <a:pt x="5957" y="14941"/>
                    <a:pt x="5957" y="14894"/>
                  </a:cubicBezTo>
                  <a:cubicBezTo>
                    <a:pt x="6046" y="14820"/>
                    <a:pt x="5965" y="14674"/>
                    <a:pt x="5849" y="14674"/>
                  </a:cubicBezTo>
                  <a:cubicBezTo>
                    <a:pt x="5843" y="14674"/>
                    <a:pt x="5837" y="14674"/>
                    <a:pt x="5831" y="14675"/>
                  </a:cubicBezTo>
                  <a:cubicBezTo>
                    <a:pt x="5155" y="14820"/>
                    <a:pt x="4444" y="15024"/>
                    <a:pt x="3751" y="15024"/>
                  </a:cubicBezTo>
                  <a:cubicBezTo>
                    <a:pt x="3320" y="15024"/>
                    <a:pt x="2896" y="14945"/>
                    <a:pt x="2493" y="14722"/>
                  </a:cubicBezTo>
                  <a:cubicBezTo>
                    <a:pt x="1536" y="14189"/>
                    <a:pt x="909" y="13123"/>
                    <a:pt x="737" y="12057"/>
                  </a:cubicBezTo>
                  <a:cubicBezTo>
                    <a:pt x="447" y="10329"/>
                    <a:pt x="1633" y="8513"/>
                    <a:pt x="3324" y="8513"/>
                  </a:cubicBezTo>
                  <a:cubicBezTo>
                    <a:pt x="3642" y="8513"/>
                    <a:pt x="3979" y="8577"/>
                    <a:pt x="4326" y="8719"/>
                  </a:cubicBezTo>
                  <a:cubicBezTo>
                    <a:pt x="4350" y="8728"/>
                    <a:pt x="4372" y="8733"/>
                    <a:pt x="4392" y="8733"/>
                  </a:cubicBezTo>
                  <a:cubicBezTo>
                    <a:pt x="4535" y="8733"/>
                    <a:pt x="4595" y="8515"/>
                    <a:pt x="4499" y="8405"/>
                  </a:cubicBezTo>
                  <a:cubicBezTo>
                    <a:pt x="3792" y="7577"/>
                    <a:pt x="4486" y="6694"/>
                    <a:pt x="5242" y="6694"/>
                  </a:cubicBezTo>
                  <a:cubicBezTo>
                    <a:pt x="5560" y="6694"/>
                    <a:pt x="5888" y="6850"/>
                    <a:pt x="6129" y="7230"/>
                  </a:cubicBezTo>
                  <a:cubicBezTo>
                    <a:pt x="6173" y="7299"/>
                    <a:pt x="6237" y="7327"/>
                    <a:pt x="6298" y="7327"/>
                  </a:cubicBezTo>
                  <a:cubicBezTo>
                    <a:pt x="6432" y="7327"/>
                    <a:pt x="6560" y="7192"/>
                    <a:pt x="6474" y="7042"/>
                  </a:cubicBezTo>
                  <a:cubicBezTo>
                    <a:pt x="6458" y="6994"/>
                    <a:pt x="6427" y="6963"/>
                    <a:pt x="6411" y="6932"/>
                  </a:cubicBezTo>
                  <a:cubicBezTo>
                    <a:pt x="6411" y="6900"/>
                    <a:pt x="6411" y="6853"/>
                    <a:pt x="6395" y="6822"/>
                  </a:cubicBezTo>
                  <a:cubicBezTo>
                    <a:pt x="5706" y="5208"/>
                    <a:pt x="5580" y="3264"/>
                    <a:pt x="6881" y="1900"/>
                  </a:cubicBezTo>
                  <a:cubicBezTo>
                    <a:pt x="7510" y="1256"/>
                    <a:pt x="8318" y="927"/>
                    <a:pt x="9112" y="927"/>
                  </a:cubicBezTo>
                  <a:cubicBezTo>
                    <a:pt x="10000" y="927"/>
                    <a:pt x="10871" y="1339"/>
                    <a:pt x="11458" y="2182"/>
                  </a:cubicBezTo>
                  <a:cubicBezTo>
                    <a:pt x="11508" y="2249"/>
                    <a:pt x="11588" y="2289"/>
                    <a:pt x="11664" y="2289"/>
                  </a:cubicBezTo>
                  <a:cubicBezTo>
                    <a:pt x="11732" y="2289"/>
                    <a:pt x="11797" y="2257"/>
                    <a:pt x="11834" y="2182"/>
                  </a:cubicBezTo>
                  <a:cubicBezTo>
                    <a:pt x="12490" y="871"/>
                    <a:pt x="13925" y="412"/>
                    <a:pt x="15326" y="412"/>
                  </a:cubicBezTo>
                  <a:close/>
                  <a:moveTo>
                    <a:pt x="9703" y="36133"/>
                  </a:moveTo>
                  <a:cubicBezTo>
                    <a:pt x="10048" y="36368"/>
                    <a:pt x="10439" y="36541"/>
                    <a:pt x="10831" y="36635"/>
                  </a:cubicBezTo>
                  <a:cubicBezTo>
                    <a:pt x="10659" y="36697"/>
                    <a:pt x="10486" y="36744"/>
                    <a:pt x="10314" y="36791"/>
                  </a:cubicBezTo>
                  <a:cubicBezTo>
                    <a:pt x="10220" y="36823"/>
                    <a:pt x="10189" y="36901"/>
                    <a:pt x="10189" y="36979"/>
                  </a:cubicBezTo>
                  <a:cubicBezTo>
                    <a:pt x="10189" y="36995"/>
                    <a:pt x="10173" y="37011"/>
                    <a:pt x="10173" y="37026"/>
                  </a:cubicBezTo>
                  <a:cubicBezTo>
                    <a:pt x="10142" y="37230"/>
                    <a:pt x="10142" y="37434"/>
                    <a:pt x="10173" y="37638"/>
                  </a:cubicBezTo>
                  <a:cubicBezTo>
                    <a:pt x="9906" y="37559"/>
                    <a:pt x="9656" y="37481"/>
                    <a:pt x="9405" y="37371"/>
                  </a:cubicBezTo>
                  <a:cubicBezTo>
                    <a:pt x="9452" y="37183"/>
                    <a:pt x="9499" y="36995"/>
                    <a:pt x="9546" y="36807"/>
                  </a:cubicBezTo>
                  <a:cubicBezTo>
                    <a:pt x="9609" y="36588"/>
                    <a:pt x="9656" y="36368"/>
                    <a:pt x="9703" y="36133"/>
                  </a:cubicBezTo>
                  <a:close/>
                  <a:moveTo>
                    <a:pt x="9389" y="37434"/>
                  </a:moveTo>
                  <a:cubicBezTo>
                    <a:pt x="9640" y="37575"/>
                    <a:pt x="9906" y="37669"/>
                    <a:pt x="10189" y="37748"/>
                  </a:cubicBezTo>
                  <a:cubicBezTo>
                    <a:pt x="10298" y="38343"/>
                    <a:pt x="10643" y="38876"/>
                    <a:pt x="11160" y="39221"/>
                  </a:cubicBezTo>
                  <a:cubicBezTo>
                    <a:pt x="10408" y="39111"/>
                    <a:pt x="9734" y="38845"/>
                    <a:pt x="9091" y="38422"/>
                  </a:cubicBezTo>
                  <a:cubicBezTo>
                    <a:pt x="9201" y="38108"/>
                    <a:pt x="9295" y="37779"/>
                    <a:pt x="9389" y="37434"/>
                  </a:cubicBezTo>
                  <a:close/>
                  <a:moveTo>
                    <a:pt x="15238" y="25762"/>
                  </a:moveTo>
                  <a:cubicBezTo>
                    <a:pt x="16297" y="25762"/>
                    <a:pt x="17372" y="25921"/>
                    <a:pt x="17462" y="27026"/>
                  </a:cubicBezTo>
                  <a:cubicBezTo>
                    <a:pt x="17477" y="27058"/>
                    <a:pt x="17477" y="27073"/>
                    <a:pt x="17493" y="27089"/>
                  </a:cubicBezTo>
                  <a:cubicBezTo>
                    <a:pt x="17462" y="28860"/>
                    <a:pt x="17728" y="30663"/>
                    <a:pt x="17963" y="32403"/>
                  </a:cubicBezTo>
                  <a:cubicBezTo>
                    <a:pt x="18214" y="34268"/>
                    <a:pt x="18574" y="36117"/>
                    <a:pt x="19170" y="37904"/>
                  </a:cubicBezTo>
                  <a:cubicBezTo>
                    <a:pt x="20142" y="40835"/>
                    <a:pt x="21725" y="43594"/>
                    <a:pt x="24123" y="45600"/>
                  </a:cubicBezTo>
                  <a:cubicBezTo>
                    <a:pt x="21756" y="47904"/>
                    <a:pt x="18198" y="48657"/>
                    <a:pt x="14985" y="48798"/>
                  </a:cubicBezTo>
                  <a:cubicBezTo>
                    <a:pt x="14711" y="48809"/>
                    <a:pt x="14438" y="48815"/>
                    <a:pt x="14168" y="48815"/>
                  </a:cubicBezTo>
                  <a:cubicBezTo>
                    <a:pt x="10973" y="48815"/>
                    <a:pt x="8033" y="48025"/>
                    <a:pt x="5533" y="45930"/>
                  </a:cubicBezTo>
                  <a:lnTo>
                    <a:pt x="5549" y="45930"/>
                  </a:lnTo>
                  <a:cubicBezTo>
                    <a:pt x="5643" y="45773"/>
                    <a:pt x="5753" y="45616"/>
                    <a:pt x="5847" y="45459"/>
                  </a:cubicBezTo>
                  <a:cubicBezTo>
                    <a:pt x="6395" y="46071"/>
                    <a:pt x="7101" y="46494"/>
                    <a:pt x="7932" y="46588"/>
                  </a:cubicBezTo>
                  <a:cubicBezTo>
                    <a:pt x="7935" y="46590"/>
                    <a:pt x="7938" y="46590"/>
                    <a:pt x="7941" y="46590"/>
                  </a:cubicBezTo>
                  <a:cubicBezTo>
                    <a:pt x="7966" y="46590"/>
                    <a:pt x="7973" y="46541"/>
                    <a:pt x="7932" y="46541"/>
                  </a:cubicBezTo>
                  <a:cubicBezTo>
                    <a:pt x="7132" y="46384"/>
                    <a:pt x="6411" y="46024"/>
                    <a:pt x="5863" y="45428"/>
                  </a:cubicBezTo>
                  <a:cubicBezTo>
                    <a:pt x="6035" y="45161"/>
                    <a:pt x="6192" y="44911"/>
                    <a:pt x="6348" y="44644"/>
                  </a:cubicBezTo>
                  <a:cubicBezTo>
                    <a:pt x="7399" y="45569"/>
                    <a:pt x="8637" y="46353"/>
                    <a:pt x="10079" y="46400"/>
                  </a:cubicBezTo>
                  <a:cubicBezTo>
                    <a:pt x="10126" y="46400"/>
                    <a:pt x="10126" y="46337"/>
                    <a:pt x="10079" y="46337"/>
                  </a:cubicBezTo>
                  <a:cubicBezTo>
                    <a:pt x="8621" y="46243"/>
                    <a:pt x="7493" y="45459"/>
                    <a:pt x="6380" y="44597"/>
                  </a:cubicBezTo>
                  <a:cubicBezTo>
                    <a:pt x="6521" y="44346"/>
                    <a:pt x="6678" y="44080"/>
                    <a:pt x="6819" y="43829"/>
                  </a:cubicBezTo>
                  <a:cubicBezTo>
                    <a:pt x="7085" y="44033"/>
                    <a:pt x="7712" y="44284"/>
                    <a:pt x="7885" y="44378"/>
                  </a:cubicBezTo>
                  <a:cubicBezTo>
                    <a:pt x="8543" y="44707"/>
                    <a:pt x="9232" y="45005"/>
                    <a:pt x="9938" y="45256"/>
                  </a:cubicBezTo>
                  <a:cubicBezTo>
                    <a:pt x="9943" y="45257"/>
                    <a:pt x="9948" y="45258"/>
                    <a:pt x="9952" y="45258"/>
                  </a:cubicBezTo>
                  <a:cubicBezTo>
                    <a:pt x="9988" y="45258"/>
                    <a:pt x="9995" y="45207"/>
                    <a:pt x="9954" y="45193"/>
                  </a:cubicBezTo>
                  <a:cubicBezTo>
                    <a:pt x="9342" y="44958"/>
                    <a:pt x="8715" y="44691"/>
                    <a:pt x="8120" y="44393"/>
                  </a:cubicBezTo>
                  <a:cubicBezTo>
                    <a:pt x="7853" y="44268"/>
                    <a:pt x="7587" y="44127"/>
                    <a:pt x="7336" y="43986"/>
                  </a:cubicBezTo>
                  <a:cubicBezTo>
                    <a:pt x="7258" y="43955"/>
                    <a:pt x="6991" y="43813"/>
                    <a:pt x="6850" y="43751"/>
                  </a:cubicBezTo>
                  <a:cubicBezTo>
                    <a:pt x="7022" y="43453"/>
                    <a:pt x="7179" y="43155"/>
                    <a:pt x="7320" y="42842"/>
                  </a:cubicBezTo>
                  <a:cubicBezTo>
                    <a:pt x="8464" y="43547"/>
                    <a:pt x="9703" y="44002"/>
                    <a:pt x="11019" y="44237"/>
                  </a:cubicBezTo>
                  <a:cubicBezTo>
                    <a:pt x="11051" y="44237"/>
                    <a:pt x="11066" y="44190"/>
                    <a:pt x="11035" y="44174"/>
                  </a:cubicBezTo>
                  <a:cubicBezTo>
                    <a:pt x="9718" y="43923"/>
                    <a:pt x="8511" y="43453"/>
                    <a:pt x="7352" y="42795"/>
                  </a:cubicBezTo>
                  <a:cubicBezTo>
                    <a:pt x="7524" y="42450"/>
                    <a:pt x="7681" y="42089"/>
                    <a:pt x="7853" y="41744"/>
                  </a:cubicBezTo>
                  <a:cubicBezTo>
                    <a:pt x="8606" y="42277"/>
                    <a:pt x="9530" y="42591"/>
                    <a:pt x="10439" y="42748"/>
                  </a:cubicBezTo>
                  <a:cubicBezTo>
                    <a:pt x="10445" y="42749"/>
                    <a:pt x="10449" y="42750"/>
                    <a:pt x="10454" y="42750"/>
                  </a:cubicBezTo>
                  <a:cubicBezTo>
                    <a:pt x="10489" y="42750"/>
                    <a:pt x="10497" y="42701"/>
                    <a:pt x="10455" y="42701"/>
                  </a:cubicBezTo>
                  <a:cubicBezTo>
                    <a:pt x="9515" y="42513"/>
                    <a:pt x="8700" y="42152"/>
                    <a:pt x="7869" y="41713"/>
                  </a:cubicBezTo>
                  <a:cubicBezTo>
                    <a:pt x="8010" y="41384"/>
                    <a:pt x="8151" y="41055"/>
                    <a:pt x="8276" y="40726"/>
                  </a:cubicBezTo>
                  <a:cubicBezTo>
                    <a:pt x="9044" y="41368"/>
                    <a:pt x="9969" y="41760"/>
                    <a:pt x="10957" y="41917"/>
                  </a:cubicBezTo>
                  <a:cubicBezTo>
                    <a:pt x="11004" y="41917"/>
                    <a:pt x="11019" y="41854"/>
                    <a:pt x="10972" y="41839"/>
                  </a:cubicBezTo>
                  <a:cubicBezTo>
                    <a:pt x="9969" y="41682"/>
                    <a:pt x="9091" y="41274"/>
                    <a:pt x="8292" y="40679"/>
                  </a:cubicBezTo>
                  <a:cubicBezTo>
                    <a:pt x="8433" y="40349"/>
                    <a:pt x="8559" y="40036"/>
                    <a:pt x="8668" y="39707"/>
                  </a:cubicBezTo>
                  <a:cubicBezTo>
                    <a:pt x="10095" y="40459"/>
                    <a:pt x="11631" y="40867"/>
                    <a:pt x="13229" y="40914"/>
                  </a:cubicBezTo>
                  <a:cubicBezTo>
                    <a:pt x="13276" y="40914"/>
                    <a:pt x="13276" y="40851"/>
                    <a:pt x="13229" y="40851"/>
                  </a:cubicBezTo>
                  <a:cubicBezTo>
                    <a:pt x="11631" y="40773"/>
                    <a:pt x="10142" y="40381"/>
                    <a:pt x="8700" y="39660"/>
                  </a:cubicBezTo>
                  <a:lnTo>
                    <a:pt x="8684" y="39660"/>
                  </a:lnTo>
                  <a:cubicBezTo>
                    <a:pt x="8825" y="39268"/>
                    <a:pt x="8966" y="38876"/>
                    <a:pt x="9076" y="38484"/>
                  </a:cubicBezTo>
                  <a:cubicBezTo>
                    <a:pt x="9750" y="38939"/>
                    <a:pt x="10486" y="39221"/>
                    <a:pt x="11302" y="39299"/>
                  </a:cubicBezTo>
                  <a:cubicBezTo>
                    <a:pt x="11584" y="39456"/>
                    <a:pt x="11897" y="39566"/>
                    <a:pt x="12242" y="39581"/>
                  </a:cubicBezTo>
                  <a:cubicBezTo>
                    <a:pt x="12252" y="39583"/>
                    <a:pt x="12262" y="39584"/>
                    <a:pt x="12272" y="39584"/>
                  </a:cubicBezTo>
                  <a:cubicBezTo>
                    <a:pt x="12336" y="39584"/>
                    <a:pt x="12387" y="39542"/>
                    <a:pt x="12414" y="39487"/>
                  </a:cubicBezTo>
                  <a:cubicBezTo>
                    <a:pt x="12446" y="39487"/>
                    <a:pt x="12461" y="39456"/>
                    <a:pt x="12477" y="39425"/>
                  </a:cubicBezTo>
                  <a:cubicBezTo>
                    <a:pt x="12979" y="38578"/>
                    <a:pt x="13574" y="37795"/>
                    <a:pt x="14123" y="36964"/>
                  </a:cubicBezTo>
                  <a:cubicBezTo>
                    <a:pt x="14123" y="36964"/>
                    <a:pt x="14123" y="36964"/>
                    <a:pt x="14139" y="36948"/>
                  </a:cubicBezTo>
                  <a:cubicBezTo>
                    <a:pt x="14323" y="36856"/>
                    <a:pt x="14297" y="36509"/>
                    <a:pt x="14060" y="36509"/>
                  </a:cubicBezTo>
                  <a:cubicBezTo>
                    <a:pt x="14055" y="36509"/>
                    <a:pt x="14050" y="36509"/>
                    <a:pt x="14045" y="36509"/>
                  </a:cubicBezTo>
                  <a:cubicBezTo>
                    <a:pt x="14028" y="36511"/>
                    <a:pt x="14013" y="36511"/>
                    <a:pt x="13997" y="36511"/>
                  </a:cubicBezTo>
                  <a:cubicBezTo>
                    <a:pt x="13830" y="36511"/>
                    <a:pt x="13689" y="36436"/>
                    <a:pt x="13574" y="36321"/>
                  </a:cubicBezTo>
                  <a:cubicBezTo>
                    <a:pt x="13449" y="36180"/>
                    <a:pt x="13418" y="36008"/>
                    <a:pt x="13308" y="35867"/>
                  </a:cubicBezTo>
                  <a:cubicBezTo>
                    <a:pt x="13285" y="35822"/>
                    <a:pt x="13245" y="35802"/>
                    <a:pt x="13204" y="35802"/>
                  </a:cubicBezTo>
                  <a:cubicBezTo>
                    <a:pt x="13159" y="35802"/>
                    <a:pt x="13113" y="35826"/>
                    <a:pt x="13088" y="35867"/>
                  </a:cubicBezTo>
                  <a:cubicBezTo>
                    <a:pt x="13073" y="35867"/>
                    <a:pt x="13073" y="35882"/>
                    <a:pt x="13073" y="35898"/>
                  </a:cubicBezTo>
                  <a:lnTo>
                    <a:pt x="13041" y="35898"/>
                  </a:lnTo>
                  <a:cubicBezTo>
                    <a:pt x="12336" y="36117"/>
                    <a:pt x="11662" y="36368"/>
                    <a:pt x="10957" y="36603"/>
                  </a:cubicBezTo>
                  <a:cubicBezTo>
                    <a:pt x="10518" y="36509"/>
                    <a:pt x="10110" y="36337"/>
                    <a:pt x="9718" y="36086"/>
                  </a:cubicBezTo>
                  <a:cubicBezTo>
                    <a:pt x="9797" y="35741"/>
                    <a:pt x="9875" y="35396"/>
                    <a:pt x="9938" y="35052"/>
                  </a:cubicBezTo>
                  <a:cubicBezTo>
                    <a:pt x="10675" y="35381"/>
                    <a:pt x="11474" y="35553"/>
                    <a:pt x="12289" y="35584"/>
                  </a:cubicBezTo>
                  <a:cubicBezTo>
                    <a:pt x="12320" y="35584"/>
                    <a:pt x="12320" y="35522"/>
                    <a:pt x="12289" y="35522"/>
                  </a:cubicBezTo>
                  <a:cubicBezTo>
                    <a:pt x="11474" y="35475"/>
                    <a:pt x="10690" y="35302"/>
                    <a:pt x="9938" y="35005"/>
                  </a:cubicBezTo>
                  <a:cubicBezTo>
                    <a:pt x="10016" y="34613"/>
                    <a:pt x="10079" y="34236"/>
                    <a:pt x="10142" y="33860"/>
                  </a:cubicBezTo>
                  <a:cubicBezTo>
                    <a:pt x="10706" y="34174"/>
                    <a:pt x="11396" y="34331"/>
                    <a:pt x="12038" y="34425"/>
                  </a:cubicBezTo>
                  <a:cubicBezTo>
                    <a:pt x="12070" y="34425"/>
                    <a:pt x="12085" y="34362"/>
                    <a:pt x="12038" y="34346"/>
                  </a:cubicBezTo>
                  <a:cubicBezTo>
                    <a:pt x="11364" y="34252"/>
                    <a:pt x="10784" y="34033"/>
                    <a:pt x="10142" y="33813"/>
                  </a:cubicBezTo>
                  <a:cubicBezTo>
                    <a:pt x="10204" y="33453"/>
                    <a:pt x="10251" y="33092"/>
                    <a:pt x="10283" y="32732"/>
                  </a:cubicBezTo>
                  <a:cubicBezTo>
                    <a:pt x="10925" y="33030"/>
                    <a:pt x="11584" y="33202"/>
                    <a:pt x="12289" y="33265"/>
                  </a:cubicBezTo>
                  <a:cubicBezTo>
                    <a:pt x="12336" y="33265"/>
                    <a:pt x="12320" y="33202"/>
                    <a:pt x="12289" y="33202"/>
                  </a:cubicBezTo>
                  <a:cubicBezTo>
                    <a:pt x="11584" y="33124"/>
                    <a:pt x="10925" y="32951"/>
                    <a:pt x="10298" y="32685"/>
                  </a:cubicBezTo>
                  <a:cubicBezTo>
                    <a:pt x="10330" y="32324"/>
                    <a:pt x="10361" y="31964"/>
                    <a:pt x="10377" y="31603"/>
                  </a:cubicBezTo>
                  <a:cubicBezTo>
                    <a:pt x="10856" y="31877"/>
                    <a:pt x="11384" y="32020"/>
                    <a:pt x="11928" y="32020"/>
                  </a:cubicBezTo>
                  <a:cubicBezTo>
                    <a:pt x="12006" y="32020"/>
                    <a:pt x="12085" y="32017"/>
                    <a:pt x="12164" y="32011"/>
                  </a:cubicBezTo>
                  <a:cubicBezTo>
                    <a:pt x="12195" y="32011"/>
                    <a:pt x="12195" y="31948"/>
                    <a:pt x="12164" y="31948"/>
                  </a:cubicBezTo>
                  <a:cubicBezTo>
                    <a:pt x="12105" y="31951"/>
                    <a:pt x="12047" y="31952"/>
                    <a:pt x="11989" y="31952"/>
                  </a:cubicBezTo>
                  <a:cubicBezTo>
                    <a:pt x="11415" y="31952"/>
                    <a:pt x="10891" y="31811"/>
                    <a:pt x="10392" y="31540"/>
                  </a:cubicBezTo>
                  <a:cubicBezTo>
                    <a:pt x="10408" y="31164"/>
                    <a:pt x="10424" y="30772"/>
                    <a:pt x="10424" y="30396"/>
                  </a:cubicBezTo>
                  <a:cubicBezTo>
                    <a:pt x="11325" y="30770"/>
                    <a:pt x="12270" y="30974"/>
                    <a:pt x="13239" y="30974"/>
                  </a:cubicBezTo>
                  <a:cubicBezTo>
                    <a:pt x="13449" y="30974"/>
                    <a:pt x="13660" y="30964"/>
                    <a:pt x="13872" y="30945"/>
                  </a:cubicBezTo>
                  <a:cubicBezTo>
                    <a:pt x="13903" y="30929"/>
                    <a:pt x="13903" y="30882"/>
                    <a:pt x="13872" y="30882"/>
                  </a:cubicBezTo>
                  <a:cubicBezTo>
                    <a:pt x="13736" y="30887"/>
                    <a:pt x="13600" y="30890"/>
                    <a:pt x="13466" y="30890"/>
                  </a:cubicBezTo>
                  <a:cubicBezTo>
                    <a:pt x="12410" y="30890"/>
                    <a:pt x="11411" y="30723"/>
                    <a:pt x="10424" y="30334"/>
                  </a:cubicBezTo>
                  <a:cubicBezTo>
                    <a:pt x="10424" y="29942"/>
                    <a:pt x="10424" y="29550"/>
                    <a:pt x="10392" y="29158"/>
                  </a:cubicBezTo>
                  <a:lnTo>
                    <a:pt x="10392" y="29158"/>
                  </a:lnTo>
                  <a:cubicBezTo>
                    <a:pt x="11035" y="29503"/>
                    <a:pt x="11693" y="29738"/>
                    <a:pt x="12414" y="29848"/>
                  </a:cubicBezTo>
                  <a:cubicBezTo>
                    <a:pt x="12418" y="29849"/>
                    <a:pt x="12421" y="29850"/>
                    <a:pt x="12424" y="29850"/>
                  </a:cubicBezTo>
                  <a:cubicBezTo>
                    <a:pt x="12448" y="29850"/>
                    <a:pt x="12456" y="29801"/>
                    <a:pt x="12414" y="29801"/>
                  </a:cubicBezTo>
                  <a:cubicBezTo>
                    <a:pt x="11709" y="29660"/>
                    <a:pt x="11035" y="29440"/>
                    <a:pt x="10392" y="29111"/>
                  </a:cubicBezTo>
                  <a:cubicBezTo>
                    <a:pt x="10361" y="28688"/>
                    <a:pt x="10314" y="28249"/>
                    <a:pt x="10267" y="27841"/>
                  </a:cubicBezTo>
                  <a:lnTo>
                    <a:pt x="10267" y="27841"/>
                  </a:lnTo>
                  <a:cubicBezTo>
                    <a:pt x="11145" y="28359"/>
                    <a:pt x="12148" y="28656"/>
                    <a:pt x="13167" y="28672"/>
                  </a:cubicBezTo>
                  <a:cubicBezTo>
                    <a:pt x="13214" y="28672"/>
                    <a:pt x="13214" y="28609"/>
                    <a:pt x="13167" y="28609"/>
                  </a:cubicBezTo>
                  <a:cubicBezTo>
                    <a:pt x="12117" y="28531"/>
                    <a:pt x="11176" y="28280"/>
                    <a:pt x="10251" y="27779"/>
                  </a:cubicBezTo>
                  <a:cubicBezTo>
                    <a:pt x="10220" y="27559"/>
                    <a:pt x="10189" y="27355"/>
                    <a:pt x="10142" y="27136"/>
                  </a:cubicBezTo>
                  <a:cubicBezTo>
                    <a:pt x="10142" y="26854"/>
                    <a:pt x="10189" y="26603"/>
                    <a:pt x="10455" y="26415"/>
                  </a:cubicBezTo>
                  <a:cubicBezTo>
                    <a:pt x="10753" y="26211"/>
                    <a:pt x="11129" y="26180"/>
                    <a:pt x="11490" y="26149"/>
                  </a:cubicBezTo>
                  <a:lnTo>
                    <a:pt x="11505" y="26149"/>
                  </a:lnTo>
                  <a:cubicBezTo>
                    <a:pt x="11521" y="26211"/>
                    <a:pt x="11552" y="26274"/>
                    <a:pt x="11599" y="26321"/>
                  </a:cubicBezTo>
                  <a:cubicBezTo>
                    <a:pt x="11866" y="26728"/>
                    <a:pt x="12336" y="26901"/>
                    <a:pt x="12806" y="26901"/>
                  </a:cubicBezTo>
                  <a:cubicBezTo>
                    <a:pt x="12728" y="27167"/>
                    <a:pt x="12759" y="27465"/>
                    <a:pt x="12916" y="27669"/>
                  </a:cubicBezTo>
                  <a:cubicBezTo>
                    <a:pt x="12148" y="27575"/>
                    <a:pt x="11427" y="27355"/>
                    <a:pt x="10894" y="27011"/>
                  </a:cubicBezTo>
                  <a:cubicBezTo>
                    <a:pt x="10876" y="26998"/>
                    <a:pt x="10857" y="26992"/>
                    <a:pt x="10838" y="26992"/>
                  </a:cubicBezTo>
                  <a:cubicBezTo>
                    <a:pt x="10744" y="26992"/>
                    <a:pt x="10661" y="27133"/>
                    <a:pt x="10753" y="27199"/>
                  </a:cubicBezTo>
                  <a:cubicBezTo>
                    <a:pt x="11497" y="27831"/>
                    <a:pt x="12405" y="27972"/>
                    <a:pt x="13341" y="27972"/>
                  </a:cubicBezTo>
                  <a:cubicBezTo>
                    <a:pt x="13450" y="27972"/>
                    <a:pt x="13559" y="27970"/>
                    <a:pt x="13668" y="27967"/>
                  </a:cubicBezTo>
                  <a:cubicBezTo>
                    <a:pt x="14766" y="27935"/>
                    <a:pt x="15972" y="27920"/>
                    <a:pt x="16788" y="27073"/>
                  </a:cubicBezTo>
                  <a:cubicBezTo>
                    <a:pt x="16884" y="26965"/>
                    <a:pt x="16795" y="26828"/>
                    <a:pt x="16677" y="26828"/>
                  </a:cubicBezTo>
                  <a:cubicBezTo>
                    <a:pt x="16642" y="26828"/>
                    <a:pt x="16604" y="26841"/>
                    <a:pt x="16568" y="26870"/>
                  </a:cubicBezTo>
                  <a:cubicBezTo>
                    <a:pt x="15972" y="27371"/>
                    <a:pt x="15048" y="27638"/>
                    <a:pt x="14076" y="27700"/>
                  </a:cubicBezTo>
                  <a:cubicBezTo>
                    <a:pt x="14107" y="27465"/>
                    <a:pt x="14076" y="27324"/>
                    <a:pt x="13950" y="27199"/>
                  </a:cubicBezTo>
                  <a:cubicBezTo>
                    <a:pt x="14421" y="26791"/>
                    <a:pt x="14358" y="26227"/>
                    <a:pt x="14029" y="25788"/>
                  </a:cubicBezTo>
                  <a:cubicBezTo>
                    <a:pt x="14385" y="25788"/>
                    <a:pt x="14810" y="25762"/>
                    <a:pt x="15238" y="25762"/>
                  </a:cubicBezTo>
                  <a:close/>
                  <a:moveTo>
                    <a:pt x="15304" y="1"/>
                  </a:moveTo>
                  <a:cubicBezTo>
                    <a:pt x="13878" y="1"/>
                    <a:pt x="12404" y="473"/>
                    <a:pt x="11615" y="1697"/>
                  </a:cubicBezTo>
                  <a:cubicBezTo>
                    <a:pt x="10950" y="908"/>
                    <a:pt x="10029" y="495"/>
                    <a:pt x="9086" y="495"/>
                  </a:cubicBezTo>
                  <a:cubicBezTo>
                    <a:pt x="8361" y="495"/>
                    <a:pt x="7622" y="738"/>
                    <a:pt x="6975" y="1242"/>
                  </a:cubicBezTo>
                  <a:cubicBezTo>
                    <a:pt x="5408" y="2480"/>
                    <a:pt x="5141" y="4581"/>
                    <a:pt x="5768" y="6368"/>
                  </a:cubicBezTo>
                  <a:cubicBezTo>
                    <a:pt x="5612" y="6300"/>
                    <a:pt x="5448" y="6269"/>
                    <a:pt x="5284" y="6269"/>
                  </a:cubicBezTo>
                  <a:cubicBezTo>
                    <a:pt x="4388" y="6269"/>
                    <a:pt x="3513" y="7209"/>
                    <a:pt x="3950" y="8217"/>
                  </a:cubicBezTo>
                  <a:cubicBezTo>
                    <a:pt x="3731" y="8166"/>
                    <a:pt x="3516" y="8141"/>
                    <a:pt x="3306" y="8141"/>
                  </a:cubicBezTo>
                  <a:cubicBezTo>
                    <a:pt x="1409" y="8141"/>
                    <a:pt x="0" y="10140"/>
                    <a:pt x="282" y="12089"/>
                  </a:cubicBezTo>
                  <a:cubicBezTo>
                    <a:pt x="455" y="13202"/>
                    <a:pt x="1066" y="14330"/>
                    <a:pt x="2007" y="14973"/>
                  </a:cubicBezTo>
                  <a:cubicBezTo>
                    <a:pt x="2540" y="15331"/>
                    <a:pt x="3122" y="15475"/>
                    <a:pt x="3712" y="15475"/>
                  </a:cubicBezTo>
                  <a:cubicBezTo>
                    <a:pt x="4180" y="15475"/>
                    <a:pt x="4653" y="15385"/>
                    <a:pt x="5110" y="15239"/>
                  </a:cubicBezTo>
                  <a:lnTo>
                    <a:pt x="5110" y="15239"/>
                  </a:lnTo>
                  <a:cubicBezTo>
                    <a:pt x="4279" y="16164"/>
                    <a:pt x="4091" y="17622"/>
                    <a:pt x="4875" y="18672"/>
                  </a:cubicBezTo>
                  <a:cubicBezTo>
                    <a:pt x="5480" y="19486"/>
                    <a:pt x="6324" y="20006"/>
                    <a:pt x="7191" y="20006"/>
                  </a:cubicBezTo>
                  <a:cubicBezTo>
                    <a:pt x="7559" y="20006"/>
                    <a:pt x="7932" y="19912"/>
                    <a:pt x="8292" y="19706"/>
                  </a:cubicBezTo>
                  <a:lnTo>
                    <a:pt x="8292" y="19706"/>
                  </a:lnTo>
                  <a:cubicBezTo>
                    <a:pt x="7571" y="20788"/>
                    <a:pt x="7602" y="22387"/>
                    <a:pt x="8151" y="23515"/>
                  </a:cubicBezTo>
                  <a:cubicBezTo>
                    <a:pt x="8597" y="24434"/>
                    <a:pt x="9708" y="25404"/>
                    <a:pt x="10791" y="25404"/>
                  </a:cubicBezTo>
                  <a:cubicBezTo>
                    <a:pt x="11038" y="25404"/>
                    <a:pt x="11285" y="25353"/>
                    <a:pt x="11521" y="25239"/>
                  </a:cubicBezTo>
                  <a:lnTo>
                    <a:pt x="11521" y="25239"/>
                  </a:lnTo>
                  <a:cubicBezTo>
                    <a:pt x="11411" y="25412"/>
                    <a:pt x="11380" y="25631"/>
                    <a:pt x="11411" y="25835"/>
                  </a:cubicBezTo>
                  <a:cubicBezTo>
                    <a:pt x="10957" y="25866"/>
                    <a:pt x="10455" y="25960"/>
                    <a:pt x="10142" y="26305"/>
                  </a:cubicBezTo>
                  <a:cubicBezTo>
                    <a:pt x="9906" y="26556"/>
                    <a:pt x="9781" y="26964"/>
                    <a:pt x="9906" y="27293"/>
                  </a:cubicBezTo>
                  <a:cubicBezTo>
                    <a:pt x="9891" y="30537"/>
                    <a:pt x="9922" y="33641"/>
                    <a:pt x="9123" y="36854"/>
                  </a:cubicBezTo>
                  <a:cubicBezTo>
                    <a:pt x="8323" y="40005"/>
                    <a:pt x="6991" y="42998"/>
                    <a:pt x="5189" y="45710"/>
                  </a:cubicBezTo>
                  <a:cubicBezTo>
                    <a:pt x="5141" y="45788"/>
                    <a:pt x="5141" y="45851"/>
                    <a:pt x="5173" y="45898"/>
                  </a:cubicBezTo>
                  <a:cubicBezTo>
                    <a:pt x="5157" y="45930"/>
                    <a:pt x="5157" y="45961"/>
                    <a:pt x="5189" y="46008"/>
                  </a:cubicBezTo>
                  <a:cubicBezTo>
                    <a:pt x="6066" y="47309"/>
                    <a:pt x="7681" y="48046"/>
                    <a:pt x="9138" y="48531"/>
                  </a:cubicBezTo>
                  <a:cubicBezTo>
                    <a:pt x="10632" y="49021"/>
                    <a:pt x="12222" y="49235"/>
                    <a:pt x="13793" y="49235"/>
                  </a:cubicBezTo>
                  <a:cubicBezTo>
                    <a:pt x="14134" y="49235"/>
                    <a:pt x="14474" y="49225"/>
                    <a:pt x="14813" y="49205"/>
                  </a:cubicBezTo>
                  <a:cubicBezTo>
                    <a:pt x="18198" y="49017"/>
                    <a:pt x="21976" y="48328"/>
                    <a:pt x="24437" y="45820"/>
                  </a:cubicBezTo>
                  <a:cubicBezTo>
                    <a:pt x="24499" y="45773"/>
                    <a:pt x="24499" y="45710"/>
                    <a:pt x="24499" y="45663"/>
                  </a:cubicBezTo>
                  <a:cubicBezTo>
                    <a:pt x="24578" y="45585"/>
                    <a:pt x="24593" y="45475"/>
                    <a:pt x="24499" y="45397"/>
                  </a:cubicBezTo>
                  <a:cubicBezTo>
                    <a:pt x="21991" y="43312"/>
                    <a:pt x="20361" y="40459"/>
                    <a:pt x="19421" y="37371"/>
                  </a:cubicBezTo>
                  <a:cubicBezTo>
                    <a:pt x="18888" y="35663"/>
                    <a:pt x="18559" y="33907"/>
                    <a:pt x="18324" y="32152"/>
                  </a:cubicBezTo>
                  <a:cubicBezTo>
                    <a:pt x="18104" y="30428"/>
                    <a:pt x="18073" y="28656"/>
                    <a:pt x="17759" y="26932"/>
                  </a:cubicBezTo>
                  <a:cubicBezTo>
                    <a:pt x="18061" y="25694"/>
                    <a:pt x="16542" y="25402"/>
                    <a:pt x="15226" y="25402"/>
                  </a:cubicBezTo>
                  <a:cubicBezTo>
                    <a:pt x="14627" y="25402"/>
                    <a:pt x="14070" y="25463"/>
                    <a:pt x="13747" y="25522"/>
                  </a:cubicBezTo>
                  <a:cubicBezTo>
                    <a:pt x="13684" y="25475"/>
                    <a:pt x="13637" y="25428"/>
                    <a:pt x="13559" y="25396"/>
                  </a:cubicBezTo>
                  <a:cubicBezTo>
                    <a:pt x="13997" y="25004"/>
                    <a:pt x="14170" y="24456"/>
                    <a:pt x="14045" y="23891"/>
                  </a:cubicBezTo>
                  <a:lnTo>
                    <a:pt x="14045" y="23891"/>
                  </a:lnTo>
                  <a:cubicBezTo>
                    <a:pt x="14245" y="23949"/>
                    <a:pt x="14456" y="23984"/>
                    <a:pt x="14663" y="23984"/>
                  </a:cubicBezTo>
                  <a:cubicBezTo>
                    <a:pt x="15072" y="23984"/>
                    <a:pt x="15467" y="23848"/>
                    <a:pt x="15737" y="23484"/>
                  </a:cubicBezTo>
                  <a:cubicBezTo>
                    <a:pt x="16067" y="23045"/>
                    <a:pt x="16067" y="22465"/>
                    <a:pt x="15753" y="22073"/>
                  </a:cubicBezTo>
                  <a:lnTo>
                    <a:pt x="15753" y="22073"/>
                  </a:lnTo>
                  <a:cubicBezTo>
                    <a:pt x="16131" y="22228"/>
                    <a:pt x="16506" y="22299"/>
                    <a:pt x="16872" y="22299"/>
                  </a:cubicBezTo>
                  <a:cubicBezTo>
                    <a:pt x="18354" y="22299"/>
                    <a:pt x="19676" y="21140"/>
                    <a:pt x="20393" y="19769"/>
                  </a:cubicBezTo>
                  <a:cubicBezTo>
                    <a:pt x="21364" y="17935"/>
                    <a:pt x="20487" y="16587"/>
                    <a:pt x="19013" y="15521"/>
                  </a:cubicBezTo>
                  <a:cubicBezTo>
                    <a:pt x="19531" y="15286"/>
                    <a:pt x="19954" y="14863"/>
                    <a:pt x="19954" y="14252"/>
                  </a:cubicBezTo>
                  <a:cubicBezTo>
                    <a:pt x="19938" y="13750"/>
                    <a:pt x="19640" y="13374"/>
                    <a:pt x="19233" y="13217"/>
                  </a:cubicBezTo>
                  <a:cubicBezTo>
                    <a:pt x="20879" y="12042"/>
                    <a:pt x="22383" y="10553"/>
                    <a:pt x="22948" y="8546"/>
                  </a:cubicBezTo>
                  <a:cubicBezTo>
                    <a:pt x="23559" y="6415"/>
                    <a:pt x="22838" y="4487"/>
                    <a:pt x="21396" y="2888"/>
                  </a:cubicBezTo>
                  <a:cubicBezTo>
                    <a:pt x="20048" y="1367"/>
                    <a:pt x="18151" y="286"/>
                    <a:pt x="16114" y="51"/>
                  </a:cubicBezTo>
                  <a:cubicBezTo>
                    <a:pt x="15849" y="18"/>
                    <a:pt x="15577" y="1"/>
                    <a:pt x="153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solidFill>
                <a:schemeClr val="accent6"/>
              </a:solidFill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algn="l">
                <a:buClr>
                  <a:srgbClr val="000000"/>
                </a:buClr>
                <a:buSzPts val="1400"/>
              </a:pPr>
              <a:endParaRPr sz="3733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" name="Google Shape;2062;p1">
              <a:extLst>
                <a:ext uri="{FF2B5EF4-FFF2-40B4-BE49-F238E27FC236}">
                  <a16:creationId xmlns:a16="http://schemas.microsoft.com/office/drawing/2014/main" id="{BB59FC1B-791A-A8D1-7348-79ADFD2E12D5}"/>
                </a:ext>
              </a:extLst>
            </p:cNvPr>
            <p:cNvSpPr/>
            <p:nvPr/>
          </p:nvSpPr>
          <p:spPr>
            <a:xfrm>
              <a:off x="3181650" y="2322250"/>
              <a:ext cx="100325" cy="90225"/>
            </a:xfrm>
            <a:custGeom>
              <a:avLst/>
              <a:gdLst/>
              <a:ahLst/>
              <a:cxnLst/>
              <a:rect l="l" t="t" r="r" b="b"/>
              <a:pathLst>
                <a:path w="4013" h="3609" extrusionOk="0">
                  <a:moveTo>
                    <a:pt x="884" y="1"/>
                  </a:moveTo>
                  <a:cubicBezTo>
                    <a:pt x="863" y="1"/>
                    <a:pt x="840" y="3"/>
                    <a:pt x="815" y="7"/>
                  </a:cubicBezTo>
                  <a:cubicBezTo>
                    <a:pt x="737" y="7"/>
                    <a:pt x="674" y="85"/>
                    <a:pt x="659" y="163"/>
                  </a:cubicBezTo>
                  <a:cubicBezTo>
                    <a:pt x="580" y="383"/>
                    <a:pt x="533" y="837"/>
                    <a:pt x="235" y="869"/>
                  </a:cubicBezTo>
                  <a:cubicBezTo>
                    <a:pt x="141" y="884"/>
                    <a:pt x="94" y="947"/>
                    <a:pt x="63" y="1010"/>
                  </a:cubicBezTo>
                  <a:cubicBezTo>
                    <a:pt x="16" y="1041"/>
                    <a:pt x="0" y="1088"/>
                    <a:pt x="16" y="1151"/>
                  </a:cubicBezTo>
                  <a:cubicBezTo>
                    <a:pt x="173" y="1605"/>
                    <a:pt x="423" y="2013"/>
                    <a:pt x="721" y="2389"/>
                  </a:cubicBezTo>
                  <a:cubicBezTo>
                    <a:pt x="894" y="2609"/>
                    <a:pt x="1097" y="2797"/>
                    <a:pt x="1239" y="3032"/>
                  </a:cubicBezTo>
                  <a:cubicBezTo>
                    <a:pt x="1333" y="3189"/>
                    <a:pt x="1364" y="3377"/>
                    <a:pt x="1489" y="3518"/>
                  </a:cubicBezTo>
                  <a:cubicBezTo>
                    <a:pt x="1541" y="3556"/>
                    <a:pt x="1614" y="3585"/>
                    <a:pt x="1682" y="3585"/>
                  </a:cubicBezTo>
                  <a:cubicBezTo>
                    <a:pt x="1696" y="3585"/>
                    <a:pt x="1711" y="3583"/>
                    <a:pt x="1724" y="3580"/>
                  </a:cubicBezTo>
                  <a:cubicBezTo>
                    <a:pt x="1724" y="3565"/>
                    <a:pt x="1724" y="3565"/>
                    <a:pt x="1740" y="3565"/>
                  </a:cubicBezTo>
                  <a:cubicBezTo>
                    <a:pt x="1777" y="3592"/>
                    <a:pt x="1818" y="3609"/>
                    <a:pt x="1862" y="3609"/>
                  </a:cubicBezTo>
                  <a:cubicBezTo>
                    <a:pt x="1894" y="3609"/>
                    <a:pt x="1927" y="3600"/>
                    <a:pt x="1960" y="3580"/>
                  </a:cubicBezTo>
                  <a:cubicBezTo>
                    <a:pt x="2007" y="3533"/>
                    <a:pt x="2069" y="3502"/>
                    <a:pt x="2116" y="3455"/>
                  </a:cubicBezTo>
                  <a:cubicBezTo>
                    <a:pt x="3166" y="3283"/>
                    <a:pt x="4013" y="1872"/>
                    <a:pt x="3213" y="979"/>
                  </a:cubicBezTo>
                  <a:lnTo>
                    <a:pt x="3198" y="979"/>
                  </a:lnTo>
                  <a:cubicBezTo>
                    <a:pt x="3198" y="947"/>
                    <a:pt x="3182" y="932"/>
                    <a:pt x="3166" y="916"/>
                  </a:cubicBezTo>
                  <a:cubicBezTo>
                    <a:pt x="2884" y="665"/>
                    <a:pt x="2492" y="524"/>
                    <a:pt x="2148" y="383"/>
                  </a:cubicBezTo>
                  <a:cubicBezTo>
                    <a:pt x="1815" y="232"/>
                    <a:pt x="1425" y="37"/>
                    <a:pt x="1060" y="37"/>
                  </a:cubicBezTo>
                  <a:cubicBezTo>
                    <a:pt x="1047" y="37"/>
                    <a:pt x="1033" y="37"/>
                    <a:pt x="1019" y="38"/>
                  </a:cubicBezTo>
                  <a:cubicBezTo>
                    <a:pt x="985" y="15"/>
                    <a:pt x="942" y="1"/>
                    <a:pt x="8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solidFill>
                <a:schemeClr val="accent6"/>
              </a:solidFill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algn="l">
                <a:buClr>
                  <a:srgbClr val="000000"/>
                </a:buClr>
                <a:buSzPts val="1400"/>
              </a:pPr>
              <a:endParaRPr sz="3733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" name="Google Shape;2063;p1">
              <a:extLst>
                <a:ext uri="{FF2B5EF4-FFF2-40B4-BE49-F238E27FC236}">
                  <a16:creationId xmlns:a16="http://schemas.microsoft.com/office/drawing/2014/main" id="{A201B6CF-59FD-B3C1-1E3F-016E0D34F32B}"/>
                </a:ext>
              </a:extLst>
            </p:cNvPr>
            <p:cNvSpPr/>
            <p:nvPr/>
          </p:nvSpPr>
          <p:spPr>
            <a:xfrm>
              <a:off x="3023500" y="2004250"/>
              <a:ext cx="59425" cy="49375"/>
            </a:xfrm>
            <a:custGeom>
              <a:avLst/>
              <a:gdLst/>
              <a:ahLst/>
              <a:cxnLst/>
              <a:rect l="l" t="t" r="r" b="b"/>
              <a:pathLst>
                <a:path w="2377" h="1975" extrusionOk="0">
                  <a:moveTo>
                    <a:pt x="69" y="1"/>
                  </a:moveTo>
                  <a:cubicBezTo>
                    <a:pt x="35" y="1"/>
                    <a:pt x="0" y="31"/>
                    <a:pt x="9" y="78"/>
                  </a:cubicBezTo>
                  <a:cubicBezTo>
                    <a:pt x="272" y="1064"/>
                    <a:pt x="1201" y="1975"/>
                    <a:pt x="2275" y="1975"/>
                  </a:cubicBezTo>
                  <a:cubicBezTo>
                    <a:pt x="2293" y="1975"/>
                    <a:pt x="2311" y="1975"/>
                    <a:pt x="2329" y="1974"/>
                  </a:cubicBezTo>
                  <a:cubicBezTo>
                    <a:pt x="2361" y="1974"/>
                    <a:pt x="2376" y="1927"/>
                    <a:pt x="2345" y="1911"/>
                  </a:cubicBezTo>
                  <a:cubicBezTo>
                    <a:pt x="1279" y="1723"/>
                    <a:pt x="417" y="1128"/>
                    <a:pt x="119" y="46"/>
                  </a:cubicBezTo>
                  <a:cubicBezTo>
                    <a:pt x="113" y="15"/>
                    <a:pt x="91" y="1"/>
                    <a:pt x="6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solidFill>
                <a:schemeClr val="accent6"/>
              </a:solidFill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algn="l">
                <a:buClr>
                  <a:srgbClr val="000000"/>
                </a:buClr>
                <a:buSzPts val="1400"/>
              </a:pPr>
              <a:endParaRPr sz="3733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" name="Google Shape;2064;p1">
              <a:extLst>
                <a:ext uri="{FF2B5EF4-FFF2-40B4-BE49-F238E27FC236}">
                  <a16:creationId xmlns:a16="http://schemas.microsoft.com/office/drawing/2014/main" id="{D1E31C4C-DA75-7EE2-FA52-FF524657E660}"/>
                </a:ext>
              </a:extLst>
            </p:cNvPr>
            <p:cNvSpPr/>
            <p:nvPr/>
          </p:nvSpPr>
          <p:spPr>
            <a:xfrm>
              <a:off x="3018625" y="1949500"/>
              <a:ext cx="37100" cy="82775"/>
            </a:xfrm>
            <a:custGeom>
              <a:avLst/>
              <a:gdLst/>
              <a:ahLst/>
              <a:cxnLst/>
              <a:rect l="l" t="t" r="r" b="b"/>
              <a:pathLst>
                <a:path w="1484" h="3311" extrusionOk="0">
                  <a:moveTo>
                    <a:pt x="541" y="0"/>
                  </a:moveTo>
                  <a:cubicBezTo>
                    <a:pt x="526" y="0"/>
                    <a:pt x="511" y="8"/>
                    <a:pt x="502" y="26"/>
                  </a:cubicBezTo>
                  <a:cubicBezTo>
                    <a:pt x="1" y="1202"/>
                    <a:pt x="361" y="2581"/>
                    <a:pt x="1427" y="3302"/>
                  </a:cubicBezTo>
                  <a:cubicBezTo>
                    <a:pt x="1433" y="3308"/>
                    <a:pt x="1439" y="3311"/>
                    <a:pt x="1445" y="3311"/>
                  </a:cubicBezTo>
                  <a:cubicBezTo>
                    <a:pt x="1468" y="3311"/>
                    <a:pt x="1484" y="3268"/>
                    <a:pt x="1458" y="3255"/>
                  </a:cubicBezTo>
                  <a:cubicBezTo>
                    <a:pt x="502" y="2503"/>
                    <a:pt x="126" y="1233"/>
                    <a:pt x="596" y="89"/>
                  </a:cubicBezTo>
                  <a:cubicBezTo>
                    <a:pt x="619" y="44"/>
                    <a:pt x="578" y="0"/>
                    <a:pt x="5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solidFill>
                <a:schemeClr val="accent6"/>
              </a:solidFill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algn="l">
                <a:buClr>
                  <a:srgbClr val="000000"/>
                </a:buClr>
                <a:buSzPts val="1400"/>
              </a:pPr>
              <a:endParaRPr sz="3733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" name="Google Shape;2065;p1">
              <a:extLst>
                <a:ext uri="{FF2B5EF4-FFF2-40B4-BE49-F238E27FC236}">
                  <a16:creationId xmlns:a16="http://schemas.microsoft.com/office/drawing/2014/main" id="{EE6B7BCF-BE45-237B-5F50-CE800F3845D9}"/>
                </a:ext>
              </a:extLst>
            </p:cNvPr>
            <p:cNvSpPr/>
            <p:nvPr/>
          </p:nvSpPr>
          <p:spPr>
            <a:xfrm>
              <a:off x="2836425" y="1736925"/>
              <a:ext cx="60625" cy="65550"/>
            </a:xfrm>
            <a:custGeom>
              <a:avLst/>
              <a:gdLst/>
              <a:ahLst/>
              <a:cxnLst/>
              <a:rect l="l" t="t" r="r" b="b"/>
              <a:pathLst>
                <a:path w="2425" h="2622" extrusionOk="0">
                  <a:moveTo>
                    <a:pt x="32" y="1"/>
                  </a:moveTo>
                  <a:cubicBezTo>
                    <a:pt x="18" y="1"/>
                    <a:pt x="0" y="14"/>
                    <a:pt x="0" y="34"/>
                  </a:cubicBezTo>
                  <a:cubicBezTo>
                    <a:pt x="204" y="1225"/>
                    <a:pt x="1129" y="2353"/>
                    <a:pt x="2351" y="2620"/>
                  </a:cubicBezTo>
                  <a:cubicBezTo>
                    <a:pt x="2356" y="2621"/>
                    <a:pt x="2360" y="2622"/>
                    <a:pt x="2364" y="2622"/>
                  </a:cubicBezTo>
                  <a:cubicBezTo>
                    <a:pt x="2403" y="2622"/>
                    <a:pt x="2424" y="2556"/>
                    <a:pt x="2367" y="2542"/>
                  </a:cubicBezTo>
                  <a:cubicBezTo>
                    <a:pt x="1191" y="2087"/>
                    <a:pt x="345" y="1272"/>
                    <a:pt x="47" y="18"/>
                  </a:cubicBezTo>
                  <a:cubicBezTo>
                    <a:pt x="47" y="6"/>
                    <a:pt x="40" y="1"/>
                    <a:pt x="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solidFill>
                <a:schemeClr val="accent6"/>
              </a:solidFill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algn="l">
                <a:buClr>
                  <a:srgbClr val="000000"/>
                </a:buClr>
                <a:buSzPts val="1400"/>
              </a:pPr>
              <a:endParaRPr sz="3733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" name="Google Shape;2066;p1">
              <a:extLst>
                <a:ext uri="{FF2B5EF4-FFF2-40B4-BE49-F238E27FC236}">
                  <a16:creationId xmlns:a16="http://schemas.microsoft.com/office/drawing/2014/main" id="{96C91BCA-5BD4-5CA3-279D-AE1C1D81D98F}"/>
                </a:ext>
              </a:extLst>
            </p:cNvPr>
            <p:cNvSpPr/>
            <p:nvPr/>
          </p:nvSpPr>
          <p:spPr>
            <a:xfrm>
              <a:off x="2864000" y="1770575"/>
              <a:ext cx="72375" cy="24325"/>
            </a:xfrm>
            <a:custGeom>
              <a:avLst/>
              <a:gdLst/>
              <a:ahLst/>
              <a:cxnLst/>
              <a:rect l="l" t="t" r="r" b="b"/>
              <a:pathLst>
                <a:path w="2895" h="973" extrusionOk="0">
                  <a:moveTo>
                    <a:pt x="40" y="0"/>
                  </a:moveTo>
                  <a:cubicBezTo>
                    <a:pt x="16" y="0"/>
                    <a:pt x="0" y="26"/>
                    <a:pt x="26" y="51"/>
                  </a:cubicBezTo>
                  <a:cubicBezTo>
                    <a:pt x="601" y="602"/>
                    <a:pt x="1416" y="972"/>
                    <a:pt x="2231" y="972"/>
                  </a:cubicBezTo>
                  <a:cubicBezTo>
                    <a:pt x="2438" y="972"/>
                    <a:pt x="2644" y="948"/>
                    <a:pt x="2847" y="898"/>
                  </a:cubicBezTo>
                  <a:cubicBezTo>
                    <a:pt x="2894" y="898"/>
                    <a:pt x="2894" y="819"/>
                    <a:pt x="2847" y="819"/>
                  </a:cubicBezTo>
                  <a:cubicBezTo>
                    <a:pt x="2715" y="827"/>
                    <a:pt x="2586" y="831"/>
                    <a:pt x="2459" y="831"/>
                  </a:cubicBezTo>
                  <a:cubicBezTo>
                    <a:pt x="1561" y="831"/>
                    <a:pt x="785" y="622"/>
                    <a:pt x="57" y="4"/>
                  </a:cubicBezTo>
                  <a:cubicBezTo>
                    <a:pt x="51" y="1"/>
                    <a:pt x="46" y="0"/>
                    <a:pt x="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solidFill>
                <a:schemeClr val="accent6"/>
              </a:solidFill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algn="l">
                <a:buClr>
                  <a:srgbClr val="000000"/>
                </a:buClr>
                <a:buSzPts val="1400"/>
              </a:pPr>
              <a:endParaRPr sz="3733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" name="Google Shape;2067;p1">
              <a:extLst>
                <a:ext uri="{FF2B5EF4-FFF2-40B4-BE49-F238E27FC236}">
                  <a16:creationId xmlns:a16="http://schemas.microsoft.com/office/drawing/2014/main" id="{DAFFF178-D2C6-C0A3-7B8E-6C6F882F1204}"/>
                </a:ext>
              </a:extLst>
            </p:cNvPr>
            <p:cNvSpPr/>
            <p:nvPr/>
          </p:nvSpPr>
          <p:spPr>
            <a:xfrm>
              <a:off x="2992150" y="1472825"/>
              <a:ext cx="74875" cy="12675"/>
            </a:xfrm>
            <a:custGeom>
              <a:avLst/>
              <a:gdLst/>
              <a:ahLst/>
              <a:cxnLst/>
              <a:rect l="l" t="t" r="r" b="b"/>
              <a:pathLst>
                <a:path w="2995" h="507" extrusionOk="0">
                  <a:moveTo>
                    <a:pt x="1556" y="0"/>
                  </a:moveTo>
                  <a:cubicBezTo>
                    <a:pt x="1024" y="0"/>
                    <a:pt x="497" y="149"/>
                    <a:pt x="41" y="456"/>
                  </a:cubicBezTo>
                  <a:cubicBezTo>
                    <a:pt x="0" y="470"/>
                    <a:pt x="18" y="507"/>
                    <a:pt x="44" y="507"/>
                  </a:cubicBezTo>
                  <a:cubicBezTo>
                    <a:pt x="48" y="507"/>
                    <a:pt x="52" y="506"/>
                    <a:pt x="57" y="503"/>
                  </a:cubicBezTo>
                  <a:cubicBezTo>
                    <a:pt x="534" y="248"/>
                    <a:pt x="1033" y="118"/>
                    <a:pt x="1533" y="118"/>
                  </a:cubicBezTo>
                  <a:cubicBezTo>
                    <a:pt x="1985" y="118"/>
                    <a:pt x="2439" y="225"/>
                    <a:pt x="2878" y="441"/>
                  </a:cubicBezTo>
                  <a:cubicBezTo>
                    <a:pt x="2887" y="445"/>
                    <a:pt x="2895" y="447"/>
                    <a:pt x="2904" y="447"/>
                  </a:cubicBezTo>
                  <a:cubicBezTo>
                    <a:pt x="2956" y="447"/>
                    <a:pt x="2995" y="374"/>
                    <a:pt x="2941" y="347"/>
                  </a:cubicBezTo>
                  <a:cubicBezTo>
                    <a:pt x="2505" y="118"/>
                    <a:pt x="2029" y="0"/>
                    <a:pt x="15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solidFill>
                <a:schemeClr val="accent6"/>
              </a:solidFill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algn="l">
                <a:buClr>
                  <a:srgbClr val="000000"/>
                </a:buClr>
                <a:buSzPts val="1400"/>
              </a:pPr>
              <a:endParaRPr sz="3733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" name="Google Shape;2068;p1">
              <a:extLst>
                <a:ext uri="{FF2B5EF4-FFF2-40B4-BE49-F238E27FC236}">
                  <a16:creationId xmlns:a16="http://schemas.microsoft.com/office/drawing/2014/main" id="{93DD4F63-3BFF-44FD-5E78-E7E4FFFFF145}"/>
                </a:ext>
              </a:extLst>
            </p:cNvPr>
            <p:cNvSpPr/>
            <p:nvPr/>
          </p:nvSpPr>
          <p:spPr>
            <a:xfrm>
              <a:off x="3027250" y="1483700"/>
              <a:ext cx="55275" cy="22500"/>
            </a:xfrm>
            <a:custGeom>
              <a:avLst/>
              <a:gdLst/>
              <a:ahLst/>
              <a:cxnLst/>
              <a:rect l="l" t="t" r="r" b="b"/>
              <a:pathLst>
                <a:path w="2211" h="900" extrusionOk="0">
                  <a:moveTo>
                    <a:pt x="464" y="1"/>
                  </a:moveTo>
                  <a:cubicBezTo>
                    <a:pt x="320" y="1"/>
                    <a:pt x="176" y="13"/>
                    <a:pt x="32" y="37"/>
                  </a:cubicBezTo>
                  <a:cubicBezTo>
                    <a:pt x="3" y="37"/>
                    <a:pt x="1" y="102"/>
                    <a:pt x="36" y="102"/>
                  </a:cubicBezTo>
                  <a:cubicBezTo>
                    <a:pt x="39" y="102"/>
                    <a:pt x="43" y="101"/>
                    <a:pt x="48" y="100"/>
                  </a:cubicBezTo>
                  <a:cubicBezTo>
                    <a:pt x="150" y="87"/>
                    <a:pt x="252" y="81"/>
                    <a:pt x="352" y="81"/>
                  </a:cubicBezTo>
                  <a:cubicBezTo>
                    <a:pt x="1008" y="81"/>
                    <a:pt x="1626" y="340"/>
                    <a:pt x="2114" y="787"/>
                  </a:cubicBezTo>
                  <a:lnTo>
                    <a:pt x="2114" y="787"/>
                  </a:lnTo>
                  <a:cubicBezTo>
                    <a:pt x="2107" y="782"/>
                    <a:pt x="2098" y="779"/>
                    <a:pt x="2089" y="779"/>
                  </a:cubicBezTo>
                  <a:cubicBezTo>
                    <a:pt x="2056" y="779"/>
                    <a:pt x="2018" y="812"/>
                    <a:pt x="2054" y="836"/>
                  </a:cubicBezTo>
                  <a:cubicBezTo>
                    <a:pt x="2054" y="852"/>
                    <a:pt x="2054" y="868"/>
                    <a:pt x="2070" y="868"/>
                  </a:cubicBezTo>
                  <a:cubicBezTo>
                    <a:pt x="2085" y="883"/>
                    <a:pt x="2101" y="899"/>
                    <a:pt x="2132" y="899"/>
                  </a:cubicBezTo>
                  <a:cubicBezTo>
                    <a:pt x="2132" y="883"/>
                    <a:pt x="2148" y="883"/>
                    <a:pt x="2164" y="883"/>
                  </a:cubicBezTo>
                  <a:cubicBezTo>
                    <a:pt x="2179" y="868"/>
                    <a:pt x="2211" y="852"/>
                    <a:pt x="2211" y="821"/>
                  </a:cubicBezTo>
                  <a:cubicBezTo>
                    <a:pt x="2195" y="539"/>
                    <a:pt x="1615" y="272"/>
                    <a:pt x="1411" y="194"/>
                  </a:cubicBezTo>
                  <a:cubicBezTo>
                    <a:pt x="1107" y="63"/>
                    <a:pt x="788" y="1"/>
                    <a:pt x="4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solidFill>
                <a:schemeClr val="accent6"/>
              </a:solidFill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algn="l">
                <a:buClr>
                  <a:srgbClr val="000000"/>
                </a:buClr>
                <a:buSzPts val="1400"/>
              </a:pPr>
              <a:endParaRPr sz="3733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" name="Google Shape;2069;p1">
              <a:extLst>
                <a:ext uri="{FF2B5EF4-FFF2-40B4-BE49-F238E27FC236}">
                  <a16:creationId xmlns:a16="http://schemas.microsoft.com/office/drawing/2014/main" id="{51EDE3C2-2E5C-DAA1-ABE1-DFC5185BC489}"/>
                </a:ext>
              </a:extLst>
            </p:cNvPr>
            <p:cNvSpPr/>
            <p:nvPr/>
          </p:nvSpPr>
          <p:spPr>
            <a:xfrm>
              <a:off x="3299350" y="1587800"/>
              <a:ext cx="79025" cy="149025"/>
            </a:xfrm>
            <a:custGeom>
              <a:avLst/>
              <a:gdLst/>
              <a:ahLst/>
              <a:cxnLst/>
              <a:rect l="l" t="t" r="r" b="b"/>
              <a:pathLst>
                <a:path w="3161" h="5961" extrusionOk="0">
                  <a:moveTo>
                    <a:pt x="2605" y="1"/>
                  </a:moveTo>
                  <a:cubicBezTo>
                    <a:pt x="2568" y="1"/>
                    <a:pt x="2527" y="45"/>
                    <a:pt x="2549" y="89"/>
                  </a:cubicBezTo>
                  <a:cubicBezTo>
                    <a:pt x="3129" y="1124"/>
                    <a:pt x="2534" y="2644"/>
                    <a:pt x="2001" y="3600"/>
                  </a:cubicBezTo>
                  <a:cubicBezTo>
                    <a:pt x="1515" y="4510"/>
                    <a:pt x="825" y="5246"/>
                    <a:pt x="26" y="5889"/>
                  </a:cubicBezTo>
                  <a:cubicBezTo>
                    <a:pt x="1" y="5914"/>
                    <a:pt x="26" y="5960"/>
                    <a:pt x="54" y="5960"/>
                  </a:cubicBezTo>
                  <a:cubicBezTo>
                    <a:pt x="60" y="5960"/>
                    <a:pt x="67" y="5958"/>
                    <a:pt x="73" y="5952"/>
                  </a:cubicBezTo>
                  <a:cubicBezTo>
                    <a:pt x="1107" y="5199"/>
                    <a:pt x="1922" y="4196"/>
                    <a:pt x="2424" y="3005"/>
                  </a:cubicBezTo>
                  <a:cubicBezTo>
                    <a:pt x="2800" y="2096"/>
                    <a:pt x="3161" y="936"/>
                    <a:pt x="2643" y="27"/>
                  </a:cubicBezTo>
                  <a:cubicBezTo>
                    <a:pt x="2634" y="8"/>
                    <a:pt x="2620" y="1"/>
                    <a:pt x="26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solidFill>
                <a:schemeClr val="accent6"/>
              </a:solidFill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algn="l">
                <a:buClr>
                  <a:srgbClr val="000000"/>
                </a:buClr>
                <a:buSzPts val="1400"/>
              </a:pPr>
              <a:endParaRPr sz="3733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" name="Google Shape;2070;p1">
              <a:extLst>
                <a:ext uri="{FF2B5EF4-FFF2-40B4-BE49-F238E27FC236}">
                  <a16:creationId xmlns:a16="http://schemas.microsoft.com/office/drawing/2014/main" id="{71D29068-C5DB-D734-ABCF-38A19B69391B}"/>
                </a:ext>
              </a:extLst>
            </p:cNvPr>
            <p:cNvSpPr/>
            <p:nvPr/>
          </p:nvSpPr>
          <p:spPr>
            <a:xfrm>
              <a:off x="3334300" y="1558175"/>
              <a:ext cx="29200" cy="114875"/>
            </a:xfrm>
            <a:custGeom>
              <a:avLst/>
              <a:gdLst/>
              <a:ahLst/>
              <a:cxnLst/>
              <a:rect l="l" t="t" r="r" b="b"/>
              <a:pathLst>
                <a:path w="1168" h="4595" extrusionOk="0">
                  <a:moveTo>
                    <a:pt x="53" y="1"/>
                  </a:moveTo>
                  <a:cubicBezTo>
                    <a:pt x="26" y="1"/>
                    <a:pt x="1" y="34"/>
                    <a:pt x="23" y="67"/>
                  </a:cubicBezTo>
                  <a:cubicBezTo>
                    <a:pt x="916" y="1463"/>
                    <a:pt x="1057" y="3061"/>
                    <a:pt x="274" y="4550"/>
                  </a:cubicBezTo>
                  <a:cubicBezTo>
                    <a:pt x="252" y="4573"/>
                    <a:pt x="276" y="4595"/>
                    <a:pt x="298" y="4595"/>
                  </a:cubicBezTo>
                  <a:cubicBezTo>
                    <a:pt x="307" y="4595"/>
                    <a:pt x="316" y="4591"/>
                    <a:pt x="321" y="4582"/>
                  </a:cubicBezTo>
                  <a:cubicBezTo>
                    <a:pt x="1167" y="3171"/>
                    <a:pt x="1120" y="1321"/>
                    <a:pt x="86" y="20"/>
                  </a:cubicBezTo>
                  <a:cubicBezTo>
                    <a:pt x="76" y="7"/>
                    <a:pt x="65" y="1"/>
                    <a:pt x="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solidFill>
                <a:schemeClr val="accent6"/>
              </a:solidFill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algn="l">
                <a:buClr>
                  <a:srgbClr val="000000"/>
                </a:buClr>
                <a:buSzPts val="1400"/>
              </a:pPr>
              <a:endParaRPr sz="3733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" name="Google Shape;2071;p1">
              <a:extLst>
                <a:ext uri="{FF2B5EF4-FFF2-40B4-BE49-F238E27FC236}">
                  <a16:creationId xmlns:a16="http://schemas.microsoft.com/office/drawing/2014/main" id="{FF57356C-F0EF-97A9-9133-14807493F851}"/>
                </a:ext>
              </a:extLst>
            </p:cNvPr>
            <p:cNvSpPr/>
            <p:nvPr/>
          </p:nvSpPr>
          <p:spPr>
            <a:xfrm>
              <a:off x="3223175" y="1939850"/>
              <a:ext cx="68375" cy="37000"/>
            </a:xfrm>
            <a:custGeom>
              <a:avLst/>
              <a:gdLst/>
              <a:ahLst/>
              <a:cxnLst/>
              <a:rect l="l" t="t" r="r" b="b"/>
              <a:pathLst>
                <a:path w="2735" h="1480" extrusionOk="0">
                  <a:moveTo>
                    <a:pt x="2670" y="1"/>
                  </a:moveTo>
                  <a:cubicBezTo>
                    <a:pt x="2656" y="1"/>
                    <a:pt x="2643" y="6"/>
                    <a:pt x="2634" y="20"/>
                  </a:cubicBezTo>
                  <a:cubicBezTo>
                    <a:pt x="1960" y="914"/>
                    <a:pt x="1145" y="1384"/>
                    <a:pt x="32" y="1415"/>
                  </a:cubicBezTo>
                  <a:cubicBezTo>
                    <a:pt x="1" y="1415"/>
                    <a:pt x="1" y="1462"/>
                    <a:pt x="32" y="1462"/>
                  </a:cubicBezTo>
                  <a:cubicBezTo>
                    <a:pt x="126" y="1474"/>
                    <a:pt x="221" y="1479"/>
                    <a:pt x="317" y="1479"/>
                  </a:cubicBezTo>
                  <a:cubicBezTo>
                    <a:pt x="1272" y="1479"/>
                    <a:pt x="2271" y="922"/>
                    <a:pt x="2712" y="67"/>
                  </a:cubicBezTo>
                  <a:cubicBezTo>
                    <a:pt x="2735" y="34"/>
                    <a:pt x="2702" y="1"/>
                    <a:pt x="26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solidFill>
                <a:schemeClr val="accent6"/>
              </a:solidFill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algn="l">
                <a:buClr>
                  <a:srgbClr val="000000"/>
                </a:buClr>
                <a:buSzPts val="1400"/>
              </a:pPr>
              <a:endParaRPr sz="3733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" name="Google Shape;2072;p1">
              <a:extLst>
                <a:ext uri="{FF2B5EF4-FFF2-40B4-BE49-F238E27FC236}">
                  <a16:creationId xmlns:a16="http://schemas.microsoft.com/office/drawing/2014/main" id="{4CF71896-D4D4-D362-823E-DD520BF0A14B}"/>
                </a:ext>
              </a:extLst>
            </p:cNvPr>
            <p:cNvSpPr/>
            <p:nvPr/>
          </p:nvSpPr>
          <p:spPr>
            <a:xfrm>
              <a:off x="3236900" y="1915850"/>
              <a:ext cx="58650" cy="46475"/>
            </a:xfrm>
            <a:custGeom>
              <a:avLst/>
              <a:gdLst/>
              <a:ahLst/>
              <a:cxnLst/>
              <a:rect l="l" t="t" r="r" b="b"/>
              <a:pathLst>
                <a:path w="2346" h="1859" extrusionOk="0">
                  <a:moveTo>
                    <a:pt x="2297" y="1"/>
                  </a:moveTo>
                  <a:cubicBezTo>
                    <a:pt x="2283" y="1"/>
                    <a:pt x="2268" y="8"/>
                    <a:pt x="2257" y="24"/>
                  </a:cubicBezTo>
                  <a:cubicBezTo>
                    <a:pt x="1772" y="933"/>
                    <a:pt x="1098" y="1592"/>
                    <a:pt x="32" y="1795"/>
                  </a:cubicBezTo>
                  <a:cubicBezTo>
                    <a:pt x="0" y="1795"/>
                    <a:pt x="16" y="1858"/>
                    <a:pt x="47" y="1858"/>
                  </a:cubicBezTo>
                  <a:cubicBezTo>
                    <a:pt x="1035" y="1717"/>
                    <a:pt x="2038" y="1043"/>
                    <a:pt x="2336" y="55"/>
                  </a:cubicBezTo>
                  <a:cubicBezTo>
                    <a:pt x="2346" y="25"/>
                    <a:pt x="2323" y="1"/>
                    <a:pt x="22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solidFill>
                <a:schemeClr val="accent6"/>
              </a:solidFill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algn="l">
                <a:buClr>
                  <a:srgbClr val="000000"/>
                </a:buClr>
                <a:buSzPts val="1400"/>
              </a:pPr>
              <a:endParaRPr sz="3733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" name="Google Shape;2073;p1">
              <a:extLst>
                <a:ext uri="{FF2B5EF4-FFF2-40B4-BE49-F238E27FC236}">
                  <a16:creationId xmlns:a16="http://schemas.microsoft.com/office/drawing/2014/main" id="{B1581093-40B4-D9F2-C79F-08473430D7D7}"/>
                </a:ext>
              </a:extLst>
            </p:cNvPr>
            <p:cNvSpPr/>
            <p:nvPr/>
          </p:nvSpPr>
          <p:spPr>
            <a:xfrm>
              <a:off x="3314175" y="1843500"/>
              <a:ext cx="37950" cy="62600"/>
            </a:xfrm>
            <a:custGeom>
              <a:avLst/>
              <a:gdLst/>
              <a:ahLst/>
              <a:cxnLst/>
              <a:rect l="l" t="t" r="r" b="b"/>
              <a:pathLst>
                <a:path w="1518" h="2504" extrusionOk="0">
                  <a:moveTo>
                    <a:pt x="61" y="0"/>
                  </a:moveTo>
                  <a:cubicBezTo>
                    <a:pt x="22" y="0"/>
                    <a:pt x="1" y="51"/>
                    <a:pt x="29" y="65"/>
                  </a:cubicBezTo>
                  <a:cubicBezTo>
                    <a:pt x="906" y="583"/>
                    <a:pt x="1282" y="1460"/>
                    <a:pt x="1235" y="2448"/>
                  </a:cubicBezTo>
                  <a:cubicBezTo>
                    <a:pt x="1235" y="2483"/>
                    <a:pt x="1260" y="2503"/>
                    <a:pt x="1285" y="2503"/>
                  </a:cubicBezTo>
                  <a:cubicBezTo>
                    <a:pt x="1304" y="2503"/>
                    <a:pt x="1323" y="2491"/>
                    <a:pt x="1329" y="2464"/>
                  </a:cubicBezTo>
                  <a:cubicBezTo>
                    <a:pt x="1518" y="1476"/>
                    <a:pt x="938" y="457"/>
                    <a:pt x="76" y="3"/>
                  </a:cubicBezTo>
                  <a:cubicBezTo>
                    <a:pt x="70" y="1"/>
                    <a:pt x="65" y="0"/>
                    <a:pt x="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solidFill>
                <a:schemeClr val="accent6"/>
              </a:solidFill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algn="l">
                <a:buClr>
                  <a:srgbClr val="000000"/>
                </a:buClr>
                <a:buSzPts val="1400"/>
              </a:pPr>
              <a:endParaRPr sz="3733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" name="Google Shape;2074;p1">
              <a:extLst>
                <a:ext uri="{FF2B5EF4-FFF2-40B4-BE49-F238E27FC236}">
                  <a16:creationId xmlns:a16="http://schemas.microsoft.com/office/drawing/2014/main" id="{063ABEC4-1DFA-E72E-446A-B0469B3BA802}"/>
                </a:ext>
              </a:extLst>
            </p:cNvPr>
            <p:cNvSpPr/>
            <p:nvPr/>
          </p:nvSpPr>
          <p:spPr>
            <a:xfrm>
              <a:off x="3328825" y="1872225"/>
              <a:ext cx="14675" cy="67625"/>
            </a:xfrm>
            <a:custGeom>
              <a:avLst/>
              <a:gdLst/>
              <a:ahLst/>
              <a:cxnLst/>
              <a:rect l="l" t="t" r="r" b="b"/>
              <a:pathLst>
                <a:path w="587" h="2705" extrusionOk="0">
                  <a:moveTo>
                    <a:pt x="222" y="1"/>
                  </a:moveTo>
                  <a:cubicBezTo>
                    <a:pt x="203" y="1"/>
                    <a:pt x="186" y="18"/>
                    <a:pt x="195" y="45"/>
                  </a:cubicBezTo>
                  <a:cubicBezTo>
                    <a:pt x="493" y="923"/>
                    <a:pt x="399" y="1785"/>
                    <a:pt x="22" y="2616"/>
                  </a:cubicBezTo>
                  <a:cubicBezTo>
                    <a:pt x="0" y="2660"/>
                    <a:pt x="41" y="2704"/>
                    <a:pt x="78" y="2704"/>
                  </a:cubicBezTo>
                  <a:cubicBezTo>
                    <a:pt x="93" y="2704"/>
                    <a:pt x="107" y="2697"/>
                    <a:pt x="116" y="2678"/>
                  </a:cubicBezTo>
                  <a:cubicBezTo>
                    <a:pt x="571" y="1863"/>
                    <a:pt x="587" y="891"/>
                    <a:pt x="258" y="29"/>
                  </a:cubicBezTo>
                  <a:cubicBezTo>
                    <a:pt x="251" y="10"/>
                    <a:pt x="236" y="1"/>
                    <a:pt x="2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solidFill>
                <a:schemeClr val="accent6"/>
              </a:solidFill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algn="l">
                <a:buClr>
                  <a:srgbClr val="000000"/>
                </a:buClr>
                <a:buSzPts val="1400"/>
              </a:pPr>
              <a:endParaRPr sz="3733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" name="Google Shape;2075;p1">
              <a:extLst>
                <a:ext uri="{FF2B5EF4-FFF2-40B4-BE49-F238E27FC236}">
                  <a16:creationId xmlns:a16="http://schemas.microsoft.com/office/drawing/2014/main" id="{E5C621AF-58FE-A628-DDB9-A1D1AF540F3F}"/>
                </a:ext>
              </a:extLst>
            </p:cNvPr>
            <p:cNvSpPr/>
            <p:nvPr/>
          </p:nvSpPr>
          <p:spPr>
            <a:xfrm>
              <a:off x="3134275" y="1427000"/>
              <a:ext cx="124475" cy="16150"/>
            </a:xfrm>
            <a:custGeom>
              <a:avLst/>
              <a:gdLst/>
              <a:ahLst/>
              <a:cxnLst/>
              <a:rect l="l" t="t" r="r" b="b"/>
              <a:pathLst>
                <a:path w="4979" h="646" extrusionOk="0">
                  <a:moveTo>
                    <a:pt x="2235" y="1"/>
                  </a:moveTo>
                  <a:cubicBezTo>
                    <a:pt x="1467" y="1"/>
                    <a:pt x="708" y="153"/>
                    <a:pt x="14" y="518"/>
                  </a:cubicBezTo>
                  <a:cubicBezTo>
                    <a:pt x="1" y="532"/>
                    <a:pt x="11" y="568"/>
                    <a:pt x="24" y="568"/>
                  </a:cubicBezTo>
                  <a:cubicBezTo>
                    <a:pt x="26" y="568"/>
                    <a:pt x="28" y="567"/>
                    <a:pt x="30" y="565"/>
                  </a:cubicBezTo>
                  <a:cubicBezTo>
                    <a:pt x="780" y="272"/>
                    <a:pt x="1517" y="142"/>
                    <a:pt x="2251" y="142"/>
                  </a:cubicBezTo>
                  <a:cubicBezTo>
                    <a:pt x="3128" y="142"/>
                    <a:pt x="4002" y="328"/>
                    <a:pt x="4889" y="644"/>
                  </a:cubicBezTo>
                  <a:cubicBezTo>
                    <a:pt x="4894" y="645"/>
                    <a:pt x="4898" y="645"/>
                    <a:pt x="4903" y="645"/>
                  </a:cubicBezTo>
                  <a:cubicBezTo>
                    <a:pt x="4956" y="645"/>
                    <a:pt x="4978" y="564"/>
                    <a:pt x="4920" y="549"/>
                  </a:cubicBezTo>
                  <a:cubicBezTo>
                    <a:pt x="4077" y="217"/>
                    <a:pt x="3150" y="1"/>
                    <a:pt x="22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solidFill>
                <a:schemeClr val="accent6"/>
              </a:solidFill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algn="l">
                <a:buClr>
                  <a:srgbClr val="000000"/>
                </a:buClr>
                <a:buSzPts val="1400"/>
              </a:pPr>
              <a:endParaRPr sz="3733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" name="Google Shape;2076;p1">
              <a:extLst>
                <a:ext uri="{FF2B5EF4-FFF2-40B4-BE49-F238E27FC236}">
                  <a16:creationId xmlns:a16="http://schemas.microsoft.com/office/drawing/2014/main" id="{0B73AD41-85C3-505D-B6D9-60BCE14824FD}"/>
                </a:ext>
              </a:extLst>
            </p:cNvPr>
            <p:cNvSpPr/>
            <p:nvPr/>
          </p:nvSpPr>
          <p:spPr>
            <a:xfrm>
              <a:off x="3209075" y="1420600"/>
              <a:ext cx="90250" cy="37800"/>
            </a:xfrm>
            <a:custGeom>
              <a:avLst/>
              <a:gdLst/>
              <a:ahLst/>
              <a:cxnLst/>
              <a:rect l="l" t="t" r="r" b="b"/>
              <a:pathLst>
                <a:path w="3610" h="1512" extrusionOk="0">
                  <a:moveTo>
                    <a:pt x="578" y="0"/>
                  </a:moveTo>
                  <a:cubicBezTo>
                    <a:pt x="390" y="0"/>
                    <a:pt x="202" y="17"/>
                    <a:pt x="16" y="53"/>
                  </a:cubicBezTo>
                  <a:cubicBezTo>
                    <a:pt x="0" y="53"/>
                    <a:pt x="16" y="69"/>
                    <a:pt x="32" y="69"/>
                  </a:cubicBezTo>
                  <a:cubicBezTo>
                    <a:pt x="1411" y="163"/>
                    <a:pt x="2493" y="492"/>
                    <a:pt x="3496" y="1495"/>
                  </a:cubicBezTo>
                  <a:cubicBezTo>
                    <a:pt x="3507" y="1507"/>
                    <a:pt x="3521" y="1512"/>
                    <a:pt x="3534" y="1512"/>
                  </a:cubicBezTo>
                  <a:cubicBezTo>
                    <a:pt x="3574" y="1512"/>
                    <a:pt x="3610" y="1464"/>
                    <a:pt x="3574" y="1417"/>
                  </a:cubicBezTo>
                  <a:cubicBezTo>
                    <a:pt x="2849" y="611"/>
                    <a:pt x="1709" y="0"/>
                    <a:pt x="5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solidFill>
                <a:schemeClr val="accent6"/>
              </a:solidFill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algn="l">
                <a:buClr>
                  <a:srgbClr val="000000"/>
                </a:buClr>
                <a:buSzPts val="1400"/>
              </a:pPr>
              <a:endParaRPr sz="3733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" name="Google Shape;2077;p1">
              <a:extLst>
                <a:ext uri="{FF2B5EF4-FFF2-40B4-BE49-F238E27FC236}">
                  <a16:creationId xmlns:a16="http://schemas.microsoft.com/office/drawing/2014/main" id="{06F63BBD-4088-2827-872F-23A866C6ED6E}"/>
                </a:ext>
              </a:extLst>
            </p:cNvPr>
            <p:cNvSpPr/>
            <p:nvPr/>
          </p:nvSpPr>
          <p:spPr>
            <a:xfrm>
              <a:off x="2889700" y="1589625"/>
              <a:ext cx="36075" cy="44350"/>
            </a:xfrm>
            <a:custGeom>
              <a:avLst/>
              <a:gdLst/>
              <a:ahLst/>
              <a:cxnLst/>
              <a:rect l="l" t="t" r="r" b="b"/>
              <a:pathLst>
                <a:path w="1443" h="1774" extrusionOk="0">
                  <a:moveTo>
                    <a:pt x="1380" y="1"/>
                  </a:moveTo>
                  <a:cubicBezTo>
                    <a:pt x="487" y="1"/>
                    <a:pt x="1" y="988"/>
                    <a:pt x="267" y="1756"/>
                  </a:cubicBezTo>
                  <a:cubicBezTo>
                    <a:pt x="273" y="1768"/>
                    <a:pt x="286" y="1773"/>
                    <a:pt x="299" y="1773"/>
                  </a:cubicBezTo>
                  <a:cubicBezTo>
                    <a:pt x="319" y="1773"/>
                    <a:pt x="340" y="1760"/>
                    <a:pt x="330" y="1741"/>
                  </a:cubicBezTo>
                  <a:cubicBezTo>
                    <a:pt x="220" y="1349"/>
                    <a:pt x="267" y="926"/>
                    <a:pt x="518" y="596"/>
                  </a:cubicBezTo>
                  <a:cubicBezTo>
                    <a:pt x="738" y="299"/>
                    <a:pt x="1035" y="189"/>
                    <a:pt x="1380" y="95"/>
                  </a:cubicBezTo>
                  <a:cubicBezTo>
                    <a:pt x="1443" y="79"/>
                    <a:pt x="1427" y="1"/>
                    <a:pt x="13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solidFill>
                <a:schemeClr val="accent6"/>
              </a:solidFill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algn="l">
                <a:buClr>
                  <a:srgbClr val="000000"/>
                </a:buClr>
                <a:buSzPts val="1400"/>
              </a:pPr>
              <a:endParaRPr sz="3733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" name="Google Shape;2078;p1">
              <a:extLst>
                <a:ext uri="{FF2B5EF4-FFF2-40B4-BE49-F238E27FC236}">
                  <a16:creationId xmlns:a16="http://schemas.microsoft.com/office/drawing/2014/main" id="{953CB226-8B02-0FD4-0149-77949F830440}"/>
                </a:ext>
              </a:extLst>
            </p:cNvPr>
            <p:cNvSpPr/>
            <p:nvPr/>
          </p:nvSpPr>
          <p:spPr>
            <a:xfrm>
              <a:off x="2887075" y="1577775"/>
              <a:ext cx="47725" cy="28050"/>
            </a:xfrm>
            <a:custGeom>
              <a:avLst/>
              <a:gdLst/>
              <a:ahLst/>
              <a:cxnLst/>
              <a:rect l="l" t="t" r="r" b="b"/>
              <a:pathLst>
                <a:path w="1909" h="1122" extrusionOk="0">
                  <a:moveTo>
                    <a:pt x="1532" y="0"/>
                  </a:moveTo>
                  <a:cubicBezTo>
                    <a:pt x="900" y="0"/>
                    <a:pt x="252" y="524"/>
                    <a:pt x="12" y="1070"/>
                  </a:cubicBezTo>
                  <a:cubicBezTo>
                    <a:pt x="1" y="1092"/>
                    <a:pt x="20" y="1122"/>
                    <a:pt x="39" y="1122"/>
                  </a:cubicBezTo>
                  <a:cubicBezTo>
                    <a:pt x="46" y="1122"/>
                    <a:pt x="54" y="1116"/>
                    <a:pt x="59" y="1102"/>
                  </a:cubicBezTo>
                  <a:cubicBezTo>
                    <a:pt x="247" y="788"/>
                    <a:pt x="482" y="522"/>
                    <a:pt x="811" y="349"/>
                  </a:cubicBezTo>
                  <a:cubicBezTo>
                    <a:pt x="1156" y="161"/>
                    <a:pt x="1485" y="161"/>
                    <a:pt x="1861" y="130"/>
                  </a:cubicBezTo>
                  <a:cubicBezTo>
                    <a:pt x="1908" y="114"/>
                    <a:pt x="1908" y="67"/>
                    <a:pt x="1861" y="52"/>
                  </a:cubicBezTo>
                  <a:cubicBezTo>
                    <a:pt x="1753" y="16"/>
                    <a:pt x="1643" y="0"/>
                    <a:pt x="15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solidFill>
                <a:schemeClr val="accent6"/>
              </a:solidFill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algn="l">
                <a:buClr>
                  <a:srgbClr val="000000"/>
                </a:buClr>
                <a:buSzPts val="1400"/>
              </a:pPr>
              <a:endParaRPr sz="3733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" name="Google Shape;2079;p1">
              <a:extLst>
                <a:ext uri="{FF2B5EF4-FFF2-40B4-BE49-F238E27FC236}">
                  <a16:creationId xmlns:a16="http://schemas.microsoft.com/office/drawing/2014/main" id="{4E3EC14C-C852-F70D-1C09-EB1619D085E0}"/>
                </a:ext>
              </a:extLst>
            </p:cNvPr>
            <p:cNvSpPr/>
            <p:nvPr/>
          </p:nvSpPr>
          <p:spPr>
            <a:xfrm>
              <a:off x="2901475" y="1833950"/>
              <a:ext cx="51250" cy="93525"/>
            </a:xfrm>
            <a:custGeom>
              <a:avLst/>
              <a:gdLst/>
              <a:ahLst/>
              <a:cxnLst/>
              <a:rect l="l" t="t" r="r" b="b"/>
              <a:pathLst>
                <a:path w="2050" h="3741" extrusionOk="0">
                  <a:moveTo>
                    <a:pt x="626" y="0"/>
                  </a:moveTo>
                  <a:cubicBezTo>
                    <a:pt x="614" y="0"/>
                    <a:pt x="601" y="7"/>
                    <a:pt x="596" y="24"/>
                  </a:cubicBezTo>
                  <a:cubicBezTo>
                    <a:pt x="0" y="1372"/>
                    <a:pt x="267" y="3394"/>
                    <a:pt x="1975" y="3739"/>
                  </a:cubicBezTo>
                  <a:cubicBezTo>
                    <a:pt x="1980" y="3740"/>
                    <a:pt x="1984" y="3741"/>
                    <a:pt x="1989" y="3741"/>
                  </a:cubicBezTo>
                  <a:cubicBezTo>
                    <a:pt x="2040" y="3741"/>
                    <a:pt x="2050" y="3659"/>
                    <a:pt x="2006" y="3645"/>
                  </a:cubicBezTo>
                  <a:cubicBezTo>
                    <a:pt x="392" y="3112"/>
                    <a:pt x="125" y="1482"/>
                    <a:pt x="658" y="40"/>
                  </a:cubicBezTo>
                  <a:cubicBezTo>
                    <a:pt x="668" y="20"/>
                    <a:pt x="647" y="0"/>
                    <a:pt x="6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solidFill>
                <a:schemeClr val="accent6"/>
              </a:solidFill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algn="l">
                <a:buClr>
                  <a:srgbClr val="000000"/>
                </a:buClr>
                <a:buSzPts val="1400"/>
              </a:pPr>
              <a:endParaRPr sz="3733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" name="Google Shape;2080;p1">
              <a:extLst>
                <a:ext uri="{FF2B5EF4-FFF2-40B4-BE49-F238E27FC236}">
                  <a16:creationId xmlns:a16="http://schemas.microsoft.com/office/drawing/2014/main" id="{3EC644DC-1AB9-EBE8-0F52-F46B86143E7B}"/>
                </a:ext>
              </a:extLst>
            </p:cNvPr>
            <p:cNvSpPr/>
            <p:nvPr/>
          </p:nvSpPr>
          <p:spPr>
            <a:xfrm>
              <a:off x="2903525" y="1906100"/>
              <a:ext cx="72800" cy="36500"/>
            </a:xfrm>
            <a:custGeom>
              <a:avLst/>
              <a:gdLst/>
              <a:ahLst/>
              <a:cxnLst/>
              <a:rect l="l" t="t" r="r" b="b"/>
              <a:pathLst>
                <a:path w="2912" h="1460" extrusionOk="0">
                  <a:moveTo>
                    <a:pt x="42" y="0"/>
                  </a:moveTo>
                  <a:cubicBezTo>
                    <a:pt x="23" y="0"/>
                    <a:pt x="1" y="15"/>
                    <a:pt x="12" y="38"/>
                  </a:cubicBezTo>
                  <a:cubicBezTo>
                    <a:pt x="577" y="936"/>
                    <a:pt x="1544" y="1459"/>
                    <a:pt x="2578" y="1459"/>
                  </a:cubicBezTo>
                  <a:cubicBezTo>
                    <a:pt x="2663" y="1459"/>
                    <a:pt x="2748" y="1456"/>
                    <a:pt x="2834" y="1449"/>
                  </a:cubicBezTo>
                  <a:cubicBezTo>
                    <a:pt x="2907" y="1449"/>
                    <a:pt x="2912" y="1338"/>
                    <a:pt x="2847" y="1338"/>
                  </a:cubicBezTo>
                  <a:cubicBezTo>
                    <a:pt x="2842" y="1338"/>
                    <a:pt x="2838" y="1338"/>
                    <a:pt x="2834" y="1339"/>
                  </a:cubicBezTo>
                  <a:cubicBezTo>
                    <a:pt x="2770" y="1343"/>
                    <a:pt x="2707" y="1344"/>
                    <a:pt x="2645" y="1344"/>
                  </a:cubicBezTo>
                  <a:cubicBezTo>
                    <a:pt x="1619" y="1344"/>
                    <a:pt x="665" y="863"/>
                    <a:pt x="59" y="7"/>
                  </a:cubicBezTo>
                  <a:cubicBezTo>
                    <a:pt x="55" y="2"/>
                    <a:pt x="49" y="0"/>
                    <a:pt x="4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solidFill>
                <a:schemeClr val="accent6"/>
              </a:solidFill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algn="l">
                <a:buClr>
                  <a:srgbClr val="000000"/>
                </a:buClr>
                <a:buSzPts val="1400"/>
              </a:pPr>
              <a:endParaRPr sz="3733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" name="Google Shape;2081;p1">
              <a:extLst>
                <a:ext uri="{FF2B5EF4-FFF2-40B4-BE49-F238E27FC236}">
                  <a16:creationId xmlns:a16="http://schemas.microsoft.com/office/drawing/2014/main" id="{489D9530-456F-4B55-6442-88775AA15D9C}"/>
                </a:ext>
              </a:extLst>
            </p:cNvPr>
            <p:cNvSpPr/>
            <p:nvPr/>
          </p:nvSpPr>
          <p:spPr>
            <a:xfrm>
              <a:off x="3037825" y="2145350"/>
              <a:ext cx="9425" cy="70975"/>
            </a:xfrm>
            <a:custGeom>
              <a:avLst/>
              <a:gdLst/>
              <a:ahLst/>
              <a:cxnLst/>
              <a:rect l="l" t="t" r="r" b="b"/>
              <a:pathLst>
                <a:path w="377" h="2839" extrusionOk="0">
                  <a:moveTo>
                    <a:pt x="40" y="1"/>
                  </a:moveTo>
                  <a:cubicBezTo>
                    <a:pt x="22" y="1"/>
                    <a:pt x="1" y="18"/>
                    <a:pt x="1" y="45"/>
                  </a:cubicBezTo>
                  <a:cubicBezTo>
                    <a:pt x="142" y="970"/>
                    <a:pt x="142" y="1879"/>
                    <a:pt x="220" y="2804"/>
                  </a:cubicBezTo>
                  <a:cubicBezTo>
                    <a:pt x="220" y="2827"/>
                    <a:pt x="236" y="2839"/>
                    <a:pt x="252" y="2839"/>
                  </a:cubicBezTo>
                  <a:cubicBezTo>
                    <a:pt x="267" y="2839"/>
                    <a:pt x="283" y="2827"/>
                    <a:pt x="283" y="2804"/>
                  </a:cubicBezTo>
                  <a:cubicBezTo>
                    <a:pt x="377" y="1895"/>
                    <a:pt x="236" y="923"/>
                    <a:pt x="63" y="29"/>
                  </a:cubicBezTo>
                  <a:cubicBezTo>
                    <a:pt x="63" y="10"/>
                    <a:pt x="52" y="1"/>
                    <a:pt x="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solidFill>
                <a:schemeClr val="accent6"/>
              </a:solidFill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algn="l">
                <a:buClr>
                  <a:srgbClr val="000000"/>
                </a:buClr>
                <a:buSzPts val="1400"/>
              </a:pPr>
              <a:endParaRPr sz="3733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" name="Google Shape;2082;p1">
              <a:extLst>
                <a:ext uri="{FF2B5EF4-FFF2-40B4-BE49-F238E27FC236}">
                  <a16:creationId xmlns:a16="http://schemas.microsoft.com/office/drawing/2014/main" id="{0196E12A-8D7E-198F-1AAD-8511B086FEC1}"/>
                </a:ext>
              </a:extLst>
            </p:cNvPr>
            <p:cNvSpPr/>
            <p:nvPr/>
          </p:nvSpPr>
          <p:spPr>
            <a:xfrm>
              <a:off x="3015250" y="2177225"/>
              <a:ext cx="18300" cy="99050"/>
            </a:xfrm>
            <a:custGeom>
              <a:avLst/>
              <a:gdLst/>
              <a:ahLst/>
              <a:cxnLst/>
              <a:rect l="l" t="t" r="r" b="b"/>
              <a:pathLst>
                <a:path w="732" h="3962" extrusionOk="0">
                  <a:moveTo>
                    <a:pt x="629" y="0"/>
                  </a:moveTo>
                  <a:cubicBezTo>
                    <a:pt x="618" y="0"/>
                    <a:pt x="606" y="8"/>
                    <a:pt x="606" y="24"/>
                  </a:cubicBezTo>
                  <a:cubicBezTo>
                    <a:pt x="590" y="1372"/>
                    <a:pt x="355" y="2610"/>
                    <a:pt x="10" y="3911"/>
                  </a:cubicBezTo>
                  <a:cubicBezTo>
                    <a:pt x="1" y="3939"/>
                    <a:pt x="25" y="3962"/>
                    <a:pt x="50" y="3962"/>
                  </a:cubicBezTo>
                  <a:cubicBezTo>
                    <a:pt x="66" y="3962"/>
                    <a:pt x="82" y="3952"/>
                    <a:pt x="89" y="3927"/>
                  </a:cubicBezTo>
                  <a:cubicBezTo>
                    <a:pt x="575" y="2720"/>
                    <a:pt x="731" y="1325"/>
                    <a:pt x="653" y="24"/>
                  </a:cubicBezTo>
                  <a:cubicBezTo>
                    <a:pt x="653" y="8"/>
                    <a:pt x="641" y="0"/>
                    <a:pt x="6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solidFill>
                <a:schemeClr val="accent6"/>
              </a:solidFill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algn="l">
                <a:buClr>
                  <a:srgbClr val="000000"/>
                </a:buClr>
                <a:buSzPts val="1400"/>
              </a:pPr>
              <a:endParaRPr sz="3733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" name="Google Shape;2083;p1">
              <a:extLst>
                <a:ext uri="{FF2B5EF4-FFF2-40B4-BE49-F238E27FC236}">
                  <a16:creationId xmlns:a16="http://schemas.microsoft.com/office/drawing/2014/main" id="{752B53DA-AB70-FF75-3CC3-6F5FC1FC0BAA}"/>
                </a:ext>
              </a:extLst>
            </p:cNvPr>
            <p:cNvSpPr/>
            <p:nvPr/>
          </p:nvSpPr>
          <p:spPr>
            <a:xfrm>
              <a:off x="2959975" y="2442550"/>
              <a:ext cx="39750" cy="79825"/>
            </a:xfrm>
            <a:custGeom>
              <a:avLst/>
              <a:gdLst/>
              <a:ahLst/>
              <a:cxnLst/>
              <a:rect l="l" t="t" r="r" b="b"/>
              <a:pathLst>
                <a:path w="1590" h="3193" extrusionOk="0">
                  <a:moveTo>
                    <a:pt x="1557" y="0"/>
                  </a:moveTo>
                  <a:cubicBezTo>
                    <a:pt x="1551" y="0"/>
                    <a:pt x="1547" y="2"/>
                    <a:pt x="1547" y="7"/>
                  </a:cubicBezTo>
                  <a:cubicBezTo>
                    <a:pt x="1093" y="1088"/>
                    <a:pt x="560" y="2091"/>
                    <a:pt x="11" y="3126"/>
                  </a:cubicBezTo>
                  <a:cubicBezTo>
                    <a:pt x="0" y="3159"/>
                    <a:pt x="28" y="3192"/>
                    <a:pt x="57" y="3192"/>
                  </a:cubicBezTo>
                  <a:cubicBezTo>
                    <a:pt x="69" y="3192"/>
                    <a:pt x="80" y="3187"/>
                    <a:pt x="90" y="3173"/>
                  </a:cubicBezTo>
                  <a:cubicBezTo>
                    <a:pt x="748" y="2232"/>
                    <a:pt x="1234" y="1120"/>
                    <a:pt x="1579" y="22"/>
                  </a:cubicBezTo>
                  <a:cubicBezTo>
                    <a:pt x="1590" y="11"/>
                    <a:pt x="1569" y="0"/>
                    <a:pt x="15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solidFill>
                <a:schemeClr val="accent6"/>
              </a:solidFill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algn="l">
                <a:buClr>
                  <a:srgbClr val="000000"/>
                </a:buClr>
                <a:buSzPts val="1400"/>
              </a:pPr>
              <a:endParaRPr sz="3733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" name="Google Shape;2084;p1">
              <a:extLst>
                <a:ext uri="{FF2B5EF4-FFF2-40B4-BE49-F238E27FC236}">
                  <a16:creationId xmlns:a16="http://schemas.microsoft.com/office/drawing/2014/main" id="{5391CCB1-B08A-BD24-E0D4-AE45DC42EFF8}"/>
                </a:ext>
              </a:extLst>
            </p:cNvPr>
            <p:cNvSpPr/>
            <p:nvPr/>
          </p:nvSpPr>
          <p:spPr>
            <a:xfrm>
              <a:off x="2919725" y="2465800"/>
              <a:ext cx="56450" cy="97500"/>
            </a:xfrm>
            <a:custGeom>
              <a:avLst/>
              <a:gdLst/>
              <a:ahLst/>
              <a:cxnLst/>
              <a:rect l="l" t="t" r="r" b="b"/>
              <a:pathLst>
                <a:path w="2258" h="3900" extrusionOk="0">
                  <a:moveTo>
                    <a:pt x="2228" y="0"/>
                  </a:moveTo>
                  <a:cubicBezTo>
                    <a:pt x="2218" y="0"/>
                    <a:pt x="2207" y="5"/>
                    <a:pt x="2201" y="17"/>
                  </a:cubicBezTo>
                  <a:cubicBezTo>
                    <a:pt x="1653" y="1412"/>
                    <a:pt x="853" y="2588"/>
                    <a:pt x="22" y="3810"/>
                  </a:cubicBezTo>
                  <a:cubicBezTo>
                    <a:pt x="0" y="3855"/>
                    <a:pt x="41" y="3899"/>
                    <a:pt x="78" y="3899"/>
                  </a:cubicBezTo>
                  <a:cubicBezTo>
                    <a:pt x="93" y="3899"/>
                    <a:pt x="107" y="3891"/>
                    <a:pt x="117" y="3873"/>
                  </a:cubicBezTo>
                  <a:cubicBezTo>
                    <a:pt x="979" y="2698"/>
                    <a:pt x="1841" y="1444"/>
                    <a:pt x="2248" y="33"/>
                  </a:cubicBezTo>
                  <a:cubicBezTo>
                    <a:pt x="2258" y="13"/>
                    <a:pt x="2244" y="0"/>
                    <a:pt x="22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solidFill>
                <a:schemeClr val="accent6"/>
              </a:solidFill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algn="l">
                <a:buClr>
                  <a:srgbClr val="000000"/>
                </a:buClr>
                <a:buSzPts val="1400"/>
              </a:pPr>
              <a:endParaRPr sz="3733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" name="Google Shape;2085;p1">
              <a:extLst>
                <a:ext uri="{FF2B5EF4-FFF2-40B4-BE49-F238E27FC236}">
                  <a16:creationId xmlns:a16="http://schemas.microsoft.com/office/drawing/2014/main" id="{5BB923EB-BCE7-9E22-73C7-D7D9DBAE32B3}"/>
                </a:ext>
              </a:extLst>
            </p:cNvPr>
            <p:cNvSpPr/>
            <p:nvPr/>
          </p:nvSpPr>
          <p:spPr>
            <a:xfrm>
              <a:off x="3331575" y="2618875"/>
              <a:ext cx="58400" cy="33325"/>
            </a:xfrm>
            <a:custGeom>
              <a:avLst/>
              <a:gdLst/>
              <a:ahLst/>
              <a:cxnLst/>
              <a:rect l="l" t="t" r="r" b="b"/>
              <a:pathLst>
                <a:path w="2336" h="1333" extrusionOk="0">
                  <a:moveTo>
                    <a:pt x="2272" y="1"/>
                  </a:moveTo>
                  <a:cubicBezTo>
                    <a:pt x="2265" y="1"/>
                    <a:pt x="2257" y="3"/>
                    <a:pt x="2248" y="7"/>
                  </a:cubicBezTo>
                  <a:cubicBezTo>
                    <a:pt x="1511" y="430"/>
                    <a:pt x="790" y="869"/>
                    <a:pt x="38" y="1277"/>
                  </a:cubicBezTo>
                  <a:cubicBezTo>
                    <a:pt x="0" y="1289"/>
                    <a:pt x="23" y="1332"/>
                    <a:pt x="50" y="1332"/>
                  </a:cubicBezTo>
                  <a:cubicBezTo>
                    <a:pt x="56" y="1332"/>
                    <a:pt x="63" y="1330"/>
                    <a:pt x="69" y="1324"/>
                  </a:cubicBezTo>
                  <a:cubicBezTo>
                    <a:pt x="822" y="948"/>
                    <a:pt x="1590" y="556"/>
                    <a:pt x="2295" y="101"/>
                  </a:cubicBezTo>
                  <a:cubicBezTo>
                    <a:pt x="2335" y="74"/>
                    <a:pt x="2318" y="1"/>
                    <a:pt x="22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solidFill>
                <a:schemeClr val="accent6"/>
              </a:solidFill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algn="l">
                <a:buClr>
                  <a:srgbClr val="000000"/>
                </a:buClr>
                <a:buSzPts val="1400"/>
              </a:pPr>
              <a:endParaRPr sz="3733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" name="Google Shape;2086;p1">
              <a:extLst>
                <a:ext uri="{FF2B5EF4-FFF2-40B4-BE49-F238E27FC236}">
                  <a16:creationId xmlns:a16="http://schemas.microsoft.com/office/drawing/2014/main" id="{F489A228-0BEB-34A5-D289-F4D444D2F419}"/>
                </a:ext>
              </a:extLst>
            </p:cNvPr>
            <p:cNvSpPr/>
            <p:nvPr/>
          </p:nvSpPr>
          <p:spPr>
            <a:xfrm>
              <a:off x="3354950" y="2596050"/>
              <a:ext cx="74125" cy="58750"/>
            </a:xfrm>
            <a:custGeom>
              <a:avLst/>
              <a:gdLst/>
              <a:ahLst/>
              <a:cxnLst/>
              <a:rect l="l" t="t" r="r" b="b"/>
              <a:pathLst>
                <a:path w="2965" h="2350" extrusionOk="0">
                  <a:moveTo>
                    <a:pt x="2896" y="0"/>
                  </a:moveTo>
                  <a:cubicBezTo>
                    <a:pt x="2880" y="0"/>
                    <a:pt x="2863" y="8"/>
                    <a:pt x="2849" y="27"/>
                  </a:cubicBezTo>
                  <a:cubicBezTo>
                    <a:pt x="2159" y="1093"/>
                    <a:pt x="1125" y="1704"/>
                    <a:pt x="28" y="2300"/>
                  </a:cubicBezTo>
                  <a:cubicBezTo>
                    <a:pt x="1" y="2313"/>
                    <a:pt x="20" y="2350"/>
                    <a:pt x="46" y="2350"/>
                  </a:cubicBezTo>
                  <a:cubicBezTo>
                    <a:pt x="50" y="2350"/>
                    <a:pt x="55" y="2349"/>
                    <a:pt x="59" y="2347"/>
                  </a:cubicBezTo>
                  <a:cubicBezTo>
                    <a:pt x="1156" y="1798"/>
                    <a:pt x="2332" y="1187"/>
                    <a:pt x="2943" y="74"/>
                  </a:cubicBezTo>
                  <a:cubicBezTo>
                    <a:pt x="2965" y="41"/>
                    <a:pt x="2933" y="0"/>
                    <a:pt x="28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solidFill>
                <a:schemeClr val="accent6"/>
              </a:solidFill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algn="l">
                <a:buClr>
                  <a:srgbClr val="000000"/>
                </a:buClr>
                <a:buSzPts val="1400"/>
              </a:pPr>
              <a:endParaRPr sz="3733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" name="Google Shape;2087;p1">
              <a:extLst>
                <a:ext uri="{FF2B5EF4-FFF2-40B4-BE49-F238E27FC236}">
                  <a16:creationId xmlns:a16="http://schemas.microsoft.com/office/drawing/2014/main" id="{3ACCC1FB-CC54-D8BA-415D-9CFF0D4D0595}"/>
                </a:ext>
              </a:extLst>
            </p:cNvPr>
            <p:cNvSpPr/>
            <p:nvPr/>
          </p:nvSpPr>
          <p:spPr>
            <a:xfrm>
              <a:off x="3291750" y="2332900"/>
              <a:ext cx="68100" cy="153875"/>
            </a:xfrm>
            <a:custGeom>
              <a:avLst/>
              <a:gdLst/>
              <a:ahLst/>
              <a:cxnLst/>
              <a:rect l="l" t="t" r="r" b="b"/>
              <a:pathLst>
                <a:path w="2724" h="6155" extrusionOk="0">
                  <a:moveTo>
                    <a:pt x="42" y="0"/>
                  </a:moveTo>
                  <a:cubicBezTo>
                    <a:pt x="20" y="0"/>
                    <a:pt x="1" y="12"/>
                    <a:pt x="1" y="35"/>
                  </a:cubicBezTo>
                  <a:cubicBezTo>
                    <a:pt x="126" y="1164"/>
                    <a:pt x="549" y="2167"/>
                    <a:pt x="1020" y="3170"/>
                  </a:cubicBezTo>
                  <a:cubicBezTo>
                    <a:pt x="1490" y="4142"/>
                    <a:pt x="1882" y="5412"/>
                    <a:pt x="2681" y="6148"/>
                  </a:cubicBezTo>
                  <a:cubicBezTo>
                    <a:pt x="2685" y="6152"/>
                    <a:pt x="2691" y="6154"/>
                    <a:pt x="2696" y="6154"/>
                  </a:cubicBezTo>
                  <a:cubicBezTo>
                    <a:pt x="2710" y="6154"/>
                    <a:pt x="2724" y="6140"/>
                    <a:pt x="2712" y="6117"/>
                  </a:cubicBezTo>
                  <a:cubicBezTo>
                    <a:pt x="2023" y="5396"/>
                    <a:pt x="1678" y="4314"/>
                    <a:pt x="1255" y="3437"/>
                  </a:cubicBezTo>
                  <a:cubicBezTo>
                    <a:pt x="737" y="2339"/>
                    <a:pt x="236" y="1258"/>
                    <a:pt x="95" y="35"/>
                  </a:cubicBezTo>
                  <a:cubicBezTo>
                    <a:pt x="87" y="12"/>
                    <a:pt x="63" y="0"/>
                    <a:pt x="4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solidFill>
                <a:schemeClr val="accent6"/>
              </a:solidFill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algn="l">
                <a:buClr>
                  <a:srgbClr val="000000"/>
                </a:buClr>
                <a:buSzPts val="1400"/>
              </a:pPr>
              <a:endParaRPr sz="3733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" name="Google Shape;2088;p1">
              <a:extLst>
                <a:ext uri="{FF2B5EF4-FFF2-40B4-BE49-F238E27FC236}">
                  <a16:creationId xmlns:a16="http://schemas.microsoft.com/office/drawing/2014/main" id="{9DBDF8AE-57CC-C53E-B6C5-04A3DF5EC333}"/>
                </a:ext>
              </a:extLst>
            </p:cNvPr>
            <p:cNvSpPr/>
            <p:nvPr/>
          </p:nvSpPr>
          <p:spPr>
            <a:xfrm>
              <a:off x="3290575" y="2261950"/>
              <a:ext cx="37925" cy="140575"/>
            </a:xfrm>
            <a:custGeom>
              <a:avLst/>
              <a:gdLst/>
              <a:ahLst/>
              <a:cxnLst/>
              <a:rect l="l" t="t" r="r" b="b"/>
              <a:pathLst>
                <a:path w="1517" h="5623" extrusionOk="0">
                  <a:moveTo>
                    <a:pt x="42" y="1"/>
                  </a:moveTo>
                  <a:cubicBezTo>
                    <a:pt x="20" y="1"/>
                    <a:pt x="1" y="13"/>
                    <a:pt x="1" y="36"/>
                  </a:cubicBezTo>
                  <a:cubicBezTo>
                    <a:pt x="16" y="1996"/>
                    <a:pt x="534" y="3908"/>
                    <a:pt x="1458" y="5616"/>
                  </a:cubicBezTo>
                  <a:cubicBezTo>
                    <a:pt x="1463" y="5620"/>
                    <a:pt x="1469" y="5622"/>
                    <a:pt x="1476" y="5622"/>
                  </a:cubicBezTo>
                  <a:cubicBezTo>
                    <a:pt x="1495" y="5622"/>
                    <a:pt x="1517" y="5608"/>
                    <a:pt x="1505" y="5585"/>
                  </a:cubicBezTo>
                  <a:cubicBezTo>
                    <a:pt x="628" y="3814"/>
                    <a:pt x="173" y="2011"/>
                    <a:pt x="95" y="36"/>
                  </a:cubicBezTo>
                  <a:cubicBezTo>
                    <a:pt x="87" y="13"/>
                    <a:pt x="63" y="1"/>
                    <a:pt x="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solidFill>
                <a:schemeClr val="accent6"/>
              </a:solidFill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algn="l">
                <a:buClr>
                  <a:srgbClr val="000000"/>
                </a:buClr>
                <a:buSzPts val="1400"/>
              </a:pPr>
              <a:endParaRPr sz="3733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15" name="Google Shape;2112;p1">
            <a:extLst>
              <a:ext uri="{FF2B5EF4-FFF2-40B4-BE49-F238E27FC236}">
                <a16:creationId xmlns:a16="http://schemas.microsoft.com/office/drawing/2014/main" id="{E859AE1B-3AF4-A20F-C6DA-482863F577E4}"/>
              </a:ext>
            </a:extLst>
          </p:cNvPr>
          <p:cNvGrpSpPr/>
          <p:nvPr/>
        </p:nvGrpSpPr>
        <p:grpSpPr>
          <a:xfrm>
            <a:off x="4814445" y="5990502"/>
            <a:ext cx="938107" cy="704178"/>
            <a:chOff x="6050758" y="3857638"/>
            <a:chExt cx="599204" cy="648018"/>
          </a:xfrm>
        </p:grpSpPr>
        <p:grpSp>
          <p:nvGrpSpPr>
            <p:cNvPr id="516" name="Google Shape;2113;p1">
              <a:extLst>
                <a:ext uri="{FF2B5EF4-FFF2-40B4-BE49-F238E27FC236}">
                  <a16:creationId xmlns:a16="http://schemas.microsoft.com/office/drawing/2014/main" id="{6ED2E6EB-D644-DD28-2467-70257BAF029B}"/>
                </a:ext>
              </a:extLst>
            </p:cNvPr>
            <p:cNvGrpSpPr/>
            <p:nvPr/>
          </p:nvGrpSpPr>
          <p:grpSpPr>
            <a:xfrm>
              <a:off x="6050758" y="3857638"/>
              <a:ext cx="599204" cy="648012"/>
              <a:chOff x="1496783" y="89788"/>
              <a:chExt cx="599204" cy="648012"/>
            </a:xfrm>
          </p:grpSpPr>
          <p:sp>
            <p:nvSpPr>
              <p:cNvPr id="520" name="Google Shape;2114;p1">
                <a:extLst>
                  <a:ext uri="{FF2B5EF4-FFF2-40B4-BE49-F238E27FC236}">
                    <a16:creationId xmlns:a16="http://schemas.microsoft.com/office/drawing/2014/main" id="{2127E91F-DC39-D5F7-4828-DFDF44AAF657}"/>
                  </a:ext>
                </a:extLst>
              </p:cNvPr>
              <p:cNvSpPr/>
              <p:nvPr/>
            </p:nvSpPr>
            <p:spPr>
              <a:xfrm>
                <a:off x="1572004" y="634803"/>
                <a:ext cx="38639" cy="54539"/>
              </a:xfrm>
              <a:custGeom>
                <a:avLst/>
                <a:gdLst/>
                <a:ahLst/>
                <a:cxnLst/>
                <a:rect l="l" t="t" r="r" b="b"/>
                <a:pathLst>
                  <a:path w="1838" h="2594" extrusionOk="0">
                    <a:moveTo>
                      <a:pt x="1575" y="0"/>
                    </a:moveTo>
                    <a:cubicBezTo>
                      <a:pt x="1559" y="0"/>
                      <a:pt x="1542" y="7"/>
                      <a:pt x="1521" y="28"/>
                    </a:cubicBezTo>
                    <a:cubicBezTo>
                      <a:pt x="1046" y="60"/>
                      <a:pt x="666" y="345"/>
                      <a:pt x="381" y="757"/>
                    </a:cubicBezTo>
                    <a:cubicBezTo>
                      <a:pt x="64" y="1295"/>
                      <a:pt x="1" y="1929"/>
                      <a:pt x="159" y="2435"/>
                    </a:cubicBezTo>
                    <a:cubicBezTo>
                      <a:pt x="191" y="2562"/>
                      <a:pt x="317" y="2594"/>
                      <a:pt x="412" y="2594"/>
                    </a:cubicBezTo>
                    <a:cubicBezTo>
                      <a:pt x="539" y="2562"/>
                      <a:pt x="634" y="2435"/>
                      <a:pt x="571" y="2309"/>
                    </a:cubicBezTo>
                    <a:cubicBezTo>
                      <a:pt x="349" y="1390"/>
                      <a:pt x="1014" y="757"/>
                      <a:pt x="1647" y="567"/>
                    </a:cubicBezTo>
                    <a:cubicBezTo>
                      <a:pt x="1774" y="535"/>
                      <a:pt x="1837" y="408"/>
                      <a:pt x="1806" y="250"/>
                    </a:cubicBezTo>
                    <a:cubicBezTo>
                      <a:pt x="1774" y="123"/>
                      <a:pt x="1742" y="60"/>
                      <a:pt x="1647" y="28"/>
                    </a:cubicBezTo>
                    <a:cubicBezTo>
                      <a:pt x="1626" y="28"/>
                      <a:pt x="1605" y="0"/>
                      <a:pt x="1575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243800" tIns="243800" rIns="243800" bIns="243800" anchor="ctr" anchorCtr="0">
                <a:noAutofit/>
              </a:bodyPr>
              <a:lstStyle/>
              <a:p>
                <a:pPr algn="l">
                  <a:buClr>
                    <a:srgbClr val="000000"/>
                  </a:buClr>
                  <a:buSzPts val="1400"/>
                </a:pPr>
                <a:endParaRPr sz="3733" b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1" name="Google Shape;2115;p1">
                <a:extLst>
                  <a:ext uri="{FF2B5EF4-FFF2-40B4-BE49-F238E27FC236}">
                    <a16:creationId xmlns:a16="http://schemas.microsoft.com/office/drawing/2014/main" id="{0E6500DD-99D4-9BEF-99CC-DFA8A6F4AF3E}"/>
                  </a:ext>
                </a:extLst>
              </p:cNvPr>
              <p:cNvSpPr/>
              <p:nvPr/>
            </p:nvSpPr>
            <p:spPr>
              <a:xfrm>
                <a:off x="1544043" y="99712"/>
                <a:ext cx="99226" cy="92931"/>
              </a:xfrm>
              <a:custGeom>
                <a:avLst/>
                <a:gdLst/>
                <a:ahLst/>
                <a:cxnLst/>
                <a:rect l="l" t="t" r="r" b="b"/>
                <a:pathLst>
                  <a:path w="4720" h="4420" extrusionOk="0">
                    <a:moveTo>
                      <a:pt x="806" y="2490"/>
                    </a:moveTo>
                    <a:cubicBezTo>
                      <a:pt x="873" y="2490"/>
                      <a:pt x="937" y="2530"/>
                      <a:pt x="951" y="2615"/>
                    </a:cubicBezTo>
                    <a:cubicBezTo>
                      <a:pt x="1046" y="3153"/>
                      <a:pt x="1362" y="3533"/>
                      <a:pt x="1901" y="3660"/>
                    </a:cubicBezTo>
                    <a:cubicBezTo>
                      <a:pt x="2059" y="3691"/>
                      <a:pt x="2027" y="3881"/>
                      <a:pt x="1869" y="3881"/>
                    </a:cubicBezTo>
                    <a:cubicBezTo>
                      <a:pt x="1267" y="3850"/>
                      <a:pt x="634" y="3311"/>
                      <a:pt x="634" y="2678"/>
                    </a:cubicBezTo>
                    <a:cubicBezTo>
                      <a:pt x="634" y="2554"/>
                      <a:pt x="722" y="2490"/>
                      <a:pt x="806" y="2490"/>
                    </a:cubicBezTo>
                    <a:close/>
                    <a:moveTo>
                      <a:pt x="2372" y="1"/>
                    </a:moveTo>
                    <a:cubicBezTo>
                      <a:pt x="2290" y="1"/>
                      <a:pt x="2206" y="6"/>
                      <a:pt x="2122" y="18"/>
                    </a:cubicBezTo>
                    <a:cubicBezTo>
                      <a:pt x="761" y="208"/>
                      <a:pt x="1" y="1474"/>
                      <a:pt x="127" y="2741"/>
                    </a:cubicBezTo>
                    <a:cubicBezTo>
                      <a:pt x="396" y="3763"/>
                      <a:pt x="1259" y="4420"/>
                      <a:pt x="2289" y="4420"/>
                    </a:cubicBezTo>
                    <a:cubicBezTo>
                      <a:pt x="2472" y="4420"/>
                      <a:pt x="2660" y="4399"/>
                      <a:pt x="2851" y="4356"/>
                    </a:cubicBezTo>
                    <a:cubicBezTo>
                      <a:pt x="3959" y="4103"/>
                      <a:pt x="4719" y="3090"/>
                      <a:pt x="4529" y="1949"/>
                    </a:cubicBezTo>
                    <a:cubicBezTo>
                      <a:pt x="4353" y="921"/>
                      <a:pt x="3440" y="1"/>
                      <a:pt x="2372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243800" tIns="243800" rIns="243800" bIns="243800" anchor="ctr" anchorCtr="0">
                <a:noAutofit/>
              </a:bodyPr>
              <a:lstStyle/>
              <a:p>
                <a:pPr algn="l">
                  <a:buClr>
                    <a:srgbClr val="000000"/>
                  </a:buClr>
                  <a:buSzPts val="1400"/>
                </a:pPr>
                <a:endParaRPr sz="3733" b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2" name="Google Shape;2116;p1">
                <a:extLst>
                  <a:ext uri="{FF2B5EF4-FFF2-40B4-BE49-F238E27FC236}">
                    <a16:creationId xmlns:a16="http://schemas.microsoft.com/office/drawing/2014/main" id="{55C6BB07-E128-0CEC-7B71-496C6D8DAE92}"/>
                  </a:ext>
                </a:extLst>
              </p:cNvPr>
              <p:cNvSpPr/>
              <p:nvPr/>
            </p:nvSpPr>
            <p:spPr>
              <a:xfrm>
                <a:off x="1556026" y="149708"/>
                <a:ext cx="33300" cy="34271"/>
              </a:xfrm>
              <a:custGeom>
                <a:avLst/>
                <a:gdLst/>
                <a:ahLst/>
                <a:cxnLst/>
                <a:rect l="l" t="t" r="r" b="b"/>
                <a:pathLst>
                  <a:path w="1584" h="1630" extrusionOk="0">
                    <a:moveTo>
                      <a:pt x="262" y="1"/>
                    </a:moveTo>
                    <a:cubicBezTo>
                      <a:pt x="247" y="1"/>
                      <a:pt x="233" y="4"/>
                      <a:pt x="222" y="15"/>
                    </a:cubicBezTo>
                    <a:cubicBezTo>
                      <a:pt x="127" y="15"/>
                      <a:pt x="1" y="142"/>
                      <a:pt x="1" y="300"/>
                    </a:cubicBezTo>
                    <a:cubicBezTo>
                      <a:pt x="1" y="965"/>
                      <a:pt x="634" y="1598"/>
                      <a:pt x="1331" y="1630"/>
                    </a:cubicBezTo>
                    <a:cubicBezTo>
                      <a:pt x="1489" y="1630"/>
                      <a:pt x="1584" y="1567"/>
                      <a:pt x="1584" y="1440"/>
                    </a:cubicBezTo>
                    <a:cubicBezTo>
                      <a:pt x="1584" y="1282"/>
                      <a:pt x="1489" y="1187"/>
                      <a:pt x="1394" y="1155"/>
                    </a:cubicBezTo>
                    <a:cubicBezTo>
                      <a:pt x="919" y="1092"/>
                      <a:pt x="602" y="712"/>
                      <a:pt x="507" y="205"/>
                    </a:cubicBezTo>
                    <a:cubicBezTo>
                      <a:pt x="507" y="142"/>
                      <a:pt x="444" y="46"/>
                      <a:pt x="349" y="15"/>
                    </a:cubicBezTo>
                    <a:cubicBezTo>
                      <a:pt x="328" y="15"/>
                      <a:pt x="293" y="1"/>
                      <a:pt x="262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243800" tIns="243800" rIns="243800" bIns="243800" anchor="ctr" anchorCtr="0">
                <a:noAutofit/>
              </a:bodyPr>
              <a:lstStyle/>
              <a:p>
                <a:pPr algn="l">
                  <a:buClr>
                    <a:srgbClr val="000000"/>
                  </a:buClr>
                  <a:buSzPts val="1400"/>
                </a:pPr>
                <a:endParaRPr sz="3733" b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3" name="Google Shape;2117;p1">
                <a:extLst>
                  <a:ext uri="{FF2B5EF4-FFF2-40B4-BE49-F238E27FC236}">
                    <a16:creationId xmlns:a16="http://schemas.microsoft.com/office/drawing/2014/main" id="{5C695954-ABB5-697C-187A-6099B1D3F278}"/>
                  </a:ext>
                </a:extLst>
              </p:cNvPr>
              <p:cNvSpPr/>
              <p:nvPr/>
            </p:nvSpPr>
            <p:spPr>
              <a:xfrm>
                <a:off x="2002763" y="309661"/>
                <a:ext cx="83901" cy="88726"/>
              </a:xfrm>
              <a:custGeom>
                <a:avLst/>
                <a:gdLst/>
                <a:ahLst/>
                <a:cxnLst/>
                <a:rect l="l" t="t" r="r" b="b"/>
                <a:pathLst>
                  <a:path w="3991" h="4220" extrusionOk="0">
                    <a:moveTo>
                      <a:pt x="1591" y="902"/>
                    </a:moveTo>
                    <a:cubicBezTo>
                      <a:pt x="1782" y="902"/>
                      <a:pt x="1976" y="959"/>
                      <a:pt x="2154" y="1084"/>
                    </a:cubicBezTo>
                    <a:cubicBezTo>
                      <a:pt x="2310" y="1162"/>
                      <a:pt x="2166" y="1369"/>
                      <a:pt x="2022" y="1369"/>
                    </a:cubicBezTo>
                    <a:cubicBezTo>
                      <a:pt x="1991" y="1369"/>
                      <a:pt x="1960" y="1360"/>
                      <a:pt x="1932" y="1337"/>
                    </a:cubicBezTo>
                    <a:cubicBezTo>
                      <a:pt x="1814" y="1262"/>
                      <a:pt x="1678" y="1227"/>
                      <a:pt x="1542" y="1227"/>
                    </a:cubicBezTo>
                    <a:cubicBezTo>
                      <a:pt x="1277" y="1227"/>
                      <a:pt x="1013" y="1361"/>
                      <a:pt x="887" y="1591"/>
                    </a:cubicBezTo>
                    <a:cubicBezTo>
                      <a:pt x="856" y="1633"/>
                      <a:pt x="817" y="1651"/>
                      <a:pt x="781" y="1651"/>
                    </a:cubicBezTo>
                    <a:cubicBezTo>
                      <a:pt x="708" y="1651"/>
                      <a:pt x="644" y="1580"/>
                      <a:pt x="666" y="1496"/>
                    </a:cubicBezTo>
                    <a:cubicBezTo>
                      <a:pt x="835" y="1135"/>
                      <a:pt x="1204" y="902"/>
                      <a:pt x="1591" y="902"/>
                    </a:cubicBezTo>
                    <a:close/>
                    <a:moveTo>
                      <a:pt x="1923" y="0"/>
                    </a:moveTo>
                    <a:cubicBezTo>
                      <a:pt x="1874" y="0"/>
                      <a:pt x="1824" y="3"/>
                      <a:pt x="1774" y="7"/>
                    </a:cubicBezTo>
                    <a:cubicBezTo>
                      <a:pt x="761" y="71"/>
                      <a:pt x="32" y="957"/>
                      <a:pt x="1" y="1939"/>
                    </a:cubicBezTo>
                    <a:cubicBezTo>
                      <a:pt x="32" y="1939"/>
                      <a:pt x="127" y="1971"/>
                      <a:pt x="127" y="2066"/>
                    </a:cubicBezTo>
                    <a:cubicBezTo>
                      <a:pt x="32" y="3143"/>
                      <a:pt x="824" y="4219"/>
                      <a:pt x="1901" y="4219"/>
                    </a:cubicBezTo>
                    <a:lnTo>
                      <a:pt x="1964" y="4124"/>
                    </a:lnTo>
                    <a:cubicBezTo>
                      <a:pt x="2018" y="4071"/>
                      <a:pt x="2077" y="4051"/>
                      <a:pt x="2134" y="4051"/>
                    </a:cubicBezTo>
                    <a:cubicBezTo>
                      <a:pt x="2213" y="4051"/>
                      <a:pt x="2289" y="4088"/>
                      <a:pt x="2344" y="4124"/>
                    </a:cubicBezTo>
                    <a:cubicBezTo>
                      <a:pt x="3357" y="3839"/>
                      <a:pt x="3991" y="2731"/>
                      <a:pt x="3801" y="1717"/>
                    </a:cubicBezTo>
                    <a:cubicBezTo>
                      <a:pt x="3620" y="845"/>
                      <a:pt x="2867" y="0"/>
                      <a:pt x="1923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243800" tIns="243800" rIns="243800" bIns="243800" anchor="ctr" anchorCtr="0">
                <a:noAutofit/>
              </a:bodyPr>
              <a:lstStyle/>
              <a:p>
                <a:pPr algn="l">
                  <a:buClr>
                    <a:srgbClr val="000000"/>
                  </a:buClr>
                  <a:buSzPts val="1400"/>
                </a:pPr>
                <a:endParaRPr sz="3733" b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4" name="Google Shape;2118;p1">
                <a:extLst>
                  <a:ext uri="{FF2B5EF4-FFF2-40B4-BE49-F238E27FC236}">
                    <a16:creationId xmlns:a16="http://schemas.microsoft.com/office/drawing/2014/main" id="{93729FB9-8AB1-3A93-7CF2-94F452633A95}"/>
                  </a:ext>
                </a:extLst>
              </p:cNvPr>
              <p:cNvSpPr/>
              <p:nvPr/>
            </p:nvSpPr>
            <p:spPr>
              <a:xfrm>
                <a:off x="1703775" y="355536"/>
                <a:ext cx="111251" cy="86854"/>
              </a:xfrm>
              <a:custGeom>
                <a:avLst/>
                <a:gdLst/>
                <a:ahLst/>
                <a:cxnLst/>
                <a:rect l="l" t="t" r="r" b="b"/>
                <a:pathLst>
                  <a:path w="5292" h="4131" extrusionOk="0">
                    <a:moveTo>
                      <a:pt x="2231" y="1181"/>
                    </a:moveTo>
                    <a:cubicBezTo>
                      <a:pt x="2249" y="1181"/>
                      <a:pt x="2266" y="1182"/>
                      <a:pt x="2283" y="1182"/>
                    </a:cubicBezTo>
                    <a:cubicBezTo>
                      <a:pt x="2488" y="1212"/>
                      <a:pt x="2477" y="1538"/>
                      <a:pt x="2274" y="1538"/>
                    </a:cubicBezTo>
                    <a:cubicBezTo>
                      <a:pt x="2258" y="1538"/>
                      <a:pt x="2239" y="1535"/>
                      <a:pt x="2220" y="1531"/>
                    </a:cubicBezTo>
                    <a:cubicBezTo>
                      <a:pt x="2206" y="1530"/>
                      <a:pt x="2191" y="1529"/>
                      <a:pt x="2177" y="1529"/>
                    </a:cubicBezTo>
                    <a:cubicBezTo>
                      <a:pt x="1653" y="1529"/>
                      <a:pt x="1146" y="2083"/>
                      <a:pt x="1238" y="2607"/>
                    </a:cubicBezTo>
                    <a:cubicBezTo>
                      <a:pt x="1238" y="2694"/>
                      <a:pt x="1181" y="2743"/>
                      <a:pt x="1124" y="2743"/>
                    </a:cubicBezTo>
                    <a:cubicBezTo>
                      <a:pt x="1077" y="2743"/>
                      <a:pt x="1031" y="2710"/>
                      <a:pt x="1017" y="2639"/>
                    </a:cubicBezTo>
                    <a:cubicBezTo>
                      <a:pt x="800" y="1865"/>
                      <a:pt x="1461" y="1181"/>
                      <a:pt x="2231" y="1181"/>
                    </a:cubicBezTo>
                    <a:close/>
                    <a:moveTo>
                      <a:pt x="2939" y="1"/>
                    </a:moveTo>
                    <a:cubicBezTo>
                      <a:pt x="1855" y="1"/>
                      <a:pt x="1" y="1089"/>
                      <a:pt x="541" y="2291"/>
                    </a:cubicBezTo>
                    <a:cubicBezTo>
                      <a:pt x="569" y="2485"/>
                      <a:pt x="500" y="2582"/>
                      <a:pt x="376" y="2582"/>
                    </a:cubicBezTo>
                    <a:cubicBezTo>
                      <a:pt x="358" y="2582"/>
                      <a:pt x="340" y="2580"/>
                      <a:pt x="320" y="2576"/>
                    </a:cubicBezTo>
                    <a:lnTo>
                      <a:pt x="320" y="2576"/>
                    </a:lnTo>
                    <a:cubicBezTo>
                      <a:pt x="700" y="3241"/>
                      <a:pt x="1238" y="3811"/>
                      <a:pt x="1998" y="4032"/>
                    </a:cubicBezTo>
                    <a:cubicBezTo>
                      <a:pt x="2210" y="4099"/>
                      <a:pt x="2425" y="4130"/>
                      <a:pt x="2639" y="4130"/>
                    </a:cubicBezTo>
                    <a:cubicBezTo>
                      <a:pt x="3450" y="4130"/>
                      <a:pt x="4232" y="3676"/>
                      <a:pt x="4658" y="2924"/>
                    </a:cubicBezTo>
                    <a:cubicBezTo>
                      <a:pt x="5292" y="1752"/>
                      <a:pt x="4500" y="169"/>
                      <a:pt x="3107" y="11"/>
                    </a:cubicBezTo>
                    <a:cubicBezTo>
                      <a:pt x="3053" y="4"/>
                      <a:pt x="2997" y="1"/>
                      <a:pt x="2939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243800" tIns="243800" rIns="243800" bIns="243800" anchor="ctr" anchorCtr="0">
                <a:noAutofit/>
              </a:bodyPr>
              <a:lstStyle/>
              <a:p>
                <a:pPr algn="l">
                  <a:buClr>
                    <a:srgbClr val="000000"/>
                  </a:buClr>
                  <a:buSzPts val="1400"/>
                </a:pPr>
                <a:endParaRPr sz="3733" b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5" name="Google Shape;2119;p1">
                <a:extLst>
                  <a:ext uri="{FF2B5EF4-FFF2-40B4-BE49-F238E27FC236}">
                    <a16:creationId xmlns:a16="http://schemas.microsoft.com/office/drawing/2014/main" id="{BD132BD1-0DD9-015C-77D5-5E7301D08BA4}"/>
                  </a:ext>
                </a:extLst>
              </p:cNvPr>
              <p:cNvSpPr/>
              <p:nvPr/>
            </p:nvSpPr>
            <p:spPr>
              <a:xfrm>
                <a:off x="1699171" y="345760"/>
                <a:ext cx="117810" cy="107900"/>
              </a:xfrm>
              <a:custGeom>
                <a:avLst/>
                <a:gdLst/>
                <a:ahLst/>
                <a:cxnLst/>
                <a:rect l="l" t="t" r="r" b="b"/>
                <a:pathLst>
                  <a:path w="5604" h="5132" extrusionOk="0">
                    <a:moveTo>
                      <a:pt x="3047" y="621"/>
                    </a:moveTo>
                    <a:cubicBezTo>
                      <a:pt x="3112" y="621"/>
                      <a:pt x="3173" y="625"/>
                      <a:pt x="3231" y="634"/>
                    </a:cubicBezTo>
                    <a:cubicBezTo>
                      <a:pt x="3927" y="666"/>
                      <a:pt x="4434" y="1046"/>
                      <a:pt x="4751" y="1616"/>
                    </a:cubicBezTo>
                    <a:cubicBezTo>
                      <a:pt x="5036" y="2154"/>
                      <a:pt x="5067" y="2851"/>
                      <a:pt x="4751" y="3389"/>
                    </a:cubicBezTo>
                    <a:cubicBezTo>
                      <a:pt x="4372" y="4121"/>
                      <a:pt x="3611" y="4551"/>
                      <a:pt x="2820" y="4551"/>
                    </a:cubicBezTo>
                    <a:cubicBezTo>
                      <a:pt x="2619" y="4551"/>
                      <a:pt x="2416" y="4524"/>
                      <a:pt x="2217" y="4466"/>
                    </a:cubicBezTo>
                    <a:cubicBezTo>
                      <a:pt x="2122" y="4434"/>
                      <a:pt x="2059" y="4434"/>
                      <a:pt x="1964" y="4371"/>
                    </a:cubicBezTo>
                    <a:cubicBezTo>
                      <a:pt x="1457" y="4149"/>
                      <a:pt x="1014" y="3737"/>
                      <a:pt x="665" y="3167"/>
                    </a:cubicBezTo>
                    <a:lnTo>
                      <a:pt x="792" y="3041"/>
                    </a:lnTo>
                    <a:cubicBezTo>
                      <a:pt x="824" y="2946"/>
                      <a:pt x="824" y="2851"/>
                      <a:pt x="792" y="2756"/>
                    </a:cubicBezTo>
                    <a:cubicBezTo>
                      <a:pt x="634" y="2407"/>
                      <a:pt x="697" y="2059"/>
                      <a:pt x="951" y="1679"/>
                    </a:cubicBezTo>
                    <a:cubicBezTo>
                      <a:pt x="1411" y="1045"/>
                      <a:pt x="2396" y="621"/>
                      <a:pt x="3047" y="621"/>
                    </a:cubicBezTo>
                    <a:close/>
                    <a:moveTo>
                      <a:pt x="3110" y="1"/>
                    </a:moveTo>
                    <a:cubicBezTo>
                      <a:pt x="2993" y="1"/>
                      <a:pt x="2874" y="11"/>
                      <a:pt x="2756" y="32"/>
                    </a:cubicBezTo>
                    <a:cubicBezTo>
                      <a:pt x="1742" y="190"/>
                      <a:pt x="190" y="1109"/>
                      <a:pt x="159" y="2249"/>
                    </a:cubicBezTo>
                    <a:cubicBezTo>
                      <a:pt x="127" y="2249"/>
                      <a:pt x="32" y="2281"/>
                      <a:pt x="32" y="2312"/>
                    </a:cubicBezTo>
                    <a:cubicBezTo>
                      <a:pt x="1" y="3846"/>
                      <a:pt x="1361" y="5131"/>
                      <a:pt x="2859" y="5131"/>
                    </a:cubicBezTo>
                    <a:cubicBezTo>
                      <a:pt x="2878" y="5131"/>
                      <a:pt x="2896" y="5131"/>
                      <a:pt x="2914" y="5131"/>
                    </a:cubicBezTo>
                    <a:cubicBezTo>
                      <a:pt x="4276" y="5099"/>
                      <a:pt x="5543" y="3959"/>
                      <a:pt x="5574" y="2566"/>
                    </a:cubicBezTo>
                    <a:cubicBezTo>
                      <a:pt x="5603" y="1230"/>
                      <a:pt x="4408" y="1"/>
                      <a:pt x="311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243800" tIns="243800" rIns="243800" bIns="243800" anchor="ctr" anchorCtr="0">
                <a:noAutofit/>
              </a:bodyPr>
              <a:lstStyle/>
              <a:p>
                <a:pPr algn="l">
                  <a:buClr>
                    <a:srgbClr val="000000"/>
                  </a:buClr>
                  <a:buSzPts val="1400"/>
                </a:pPr>
                <a:endParaRPr sz="3733" b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6" name="Google Shape;2120;p1">
                <a:extLst>
                  <a:ext uri="{FF2B5EF4-FFF2-40B4-BE49-F238E27FC236}">
                    <a16:creationId xmlns:a16="http://schemas.microsoft.com/office/drawing/2014/main" id="{BE8CB071-CD16-5F91-F330-12AF1058D83F}"/>
                  </a:ext>
                </a:extLst>
              </p:cNvPr>
              <p:cNvSpPr/>
              <p:nvPr/>
            </p:nvSpPr>
            <p:spPr>
              <a:xfrm>
                <a:off x="1720467" y="378831"/>
                <a:ext cx="35969" cy="37025"/>
              </a:xfrm>
              <a:custGeom>
                <a:avLst/>
                <a:gdLst/>
                <a:ahLst/>
                <a:cxnLst/>
                <a:rect l="l" t="t" r="r" b="b"/>
                <a:pathLst>
                  <a:path w="1711" h="1761" extrusionOk="0">
                    <a:moveTo>
                      <a:pt x="1324" y="0"/>
                    </a:moveTo>
                    <a:cubicBezTo>
                      <a:pt x="977" y="0"/>
                      <a:pt x="601" y="206"/>
                      <a:pt x="349" y="486"/>
                    </a:cubicBezTo>
                    <a:cubicBezTo>
                      <a:pt x="128" y="803"/>
                      <a:pt x="1" y="1183"/>
                      <a:pt x="96" y="1594"/>
                    </a:cubicBezTo>
                    <a:cubicBezTo>
                      <a:pt x="122" y="1699"/>
                      <a:pt x="192" y="1761"/>
                      <a:pt x="269" y="1761"/>
                    </a:cubicBezTo>
                    <a:cubicBezTo>
                      <a:pt x="285" y="1761"/>
                      <a:pt x="301" y="1758"/>
                      <a:pt x="318" y="1753"/>
                    </a:cubicBezTo>
                    <a:cubicBezTo>
                      <a:pt x="444" y="1753"/>
                      <a:pt x="539" y="1626"/>
                      <a:pt x="476" y="1499"/>
                    </a:cubicBezTo>
                    <a:cubicBezTo>
                      <a:pt x="444" y="1278"/>
                      <a:pt x="571" y="993"/>
                      <a:pt x="729" y="834"/>
                    </a:cubicBezTo>
                    <a:cubicBezTo>
                      <a:pt x="867" y="668"/>
                      <a:pt x="1054" y="575"/>
                      <a:pt x="1268" y="575"/>
                    </a:cubicBezTo>
                    <a:cubicBezTo>
                      <a:pt x="1299" y="575"/>
                      <a:pt x="1330" y="577"/>
                      <a:pt x="1363" y="581"/>
                    </a:cubicBezTo>
                    <a:cubicBezTo>
                      <a:pt x="1458" y="581"/>
                      <a:pt x="1553" y="549"/>
                      <a:pt x="1648" y="486"/>
                    </a:cubicBezTo>
                    <a:cubicBezTo>
                      <a:pt x="1711" y="391"/>
                      <a:pt x="1711" y="264"/>
                      <a:pt x="1679" y="169"/>
                    </a:cubicBezTo>
                    <a:lnTo>
                      <a:pt x="1553" y="43"/>
                    </a:lnTo>
                    <a:cubicBezTo>
                      <a:pt x="1521" y="43"/>
                      <a:pt x="1458" y="43"/>
                      <a:pt x="1458" y="11"/>
                    </a:cubicBezTo>
                    <a:cubicBezTo>
                      <a:pt x="1414" y="4"/>
                      <a:pt x="1369" y="0"/>
                      <a:pt x="1324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243800" tIns="243800" rIns="243800" bIns="243800" anchor="ctr" anchorCtr="0">
                <a:noAutofit/>
              </a:bodyPr>
              <a:lstStyle/>
              <a:p>
                <a:pPr algn="l">
                  <a:buClr>
                    <a:srgbClr val="000000"/>
                  </a:buClr>
                  <a:buSzPts val="1400"/>
                </a:pPr>
                <a:endParaRPr sz="3733" b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7" name="Google Shape;2121;p1">
                <a:extLst>
                  <a:ext uri="{FF2B5EF4-FFF2-40B4-BE49-F238E27FC236}">
                    <a16:creationId xmlns:a16="http://schemas.microsoft.com/office/drawing/2014/main" id="{E40EF988-91C2-A4BA-E636-37295798D0C4}"/>
                  </a:ext>
                </a:extLst>
              </p:cNvPr>
              <p:cNvSpPr/>
              <p:nvPr/>
            </p:nvSpPr>
            <p:spPr>
              <a:xfrm>
                <a:off x="2013422" y="326397"/>
                <a:ext cx="36621" cy="19763"/>
              </a:xfrm>
              <a:custGeom>
                <a:avLst/>
                <a:gdLst/>
                <a:ahLst/>
                <a:cxnLst/>
                <a:rect l="l" t="t" r="r" b="b"/>
                <a:pathLst>
                  <a:path w="1742" h="940" extrusionOk="0">
                    <a:moveTo>
                      <a:pt x="993" y="0"/>
                    </a:moveTo>
                    <a:cubicBezTo>
                      <a:pt x="903" y="0"/>
                      <a:pt x="813" y="11"/>
                      <a:pt x="729" y="35"/>
                    </a:cubicBezTo>
                    <a:cubicBezTo>
                      <a:pt x="412" y="130"/>
                      <a:pt x="127" y="351"/>
                      <a:pt x="0" y="636"/>
                    </a:cubicBezTo>
                    <a:cubicBezTo>
                      <a:pt x="0" y="763"/>
                      <a:pt x="64" y="858"/>
                      <a:pt x="127" y="921"/>
                    </a:cubicBezTo>
                    <a:cubicBezTo>
                      <a:pt x="159" y="932"/>
                      <a:pt x="197" y="939"/>
                      <a:pt x="236" y="939"/>
                    </a:cubicBezTo>
                    <a:cubicBezTo>
                      <a:pt x="313" y="939"/>
                      <a:pt x="391" y="911"/>
                      <a:pt x="412" y="826"/>
                    </a:cubicBezTo>
                    <a:cubicBezTo>
                      <a:pt x="475" y="668"/>
                      <a:pt x="634" y="605"/>
                      <a:pt x="792" y="573"/>
                    </a:cubicBezTo>
                    <a:cubicBezTo>
                      <a:pt x="857" y="555"/>
                      <a:pt x="919" y="547"/>
                      <a:pt x="978" y="547"/>
                    </a:cubicBezTo>
                    <a:cubicBezTo>
                      <a:pt x="1120" y="547"/>
                      <a:pt x="1241" y="592"/>
                      <a:pt x="1330" y="636"/>
                    </a:cubicBezTo>
                    <a:cubicBezTo>
                      <a:pt x="1375" y="659"/>
                      <a:pt x="1452" y="681"/>
                      <a:pt x="1515" y="681"/>
                    </a:cubicBezTo>
                    <a:cubicBezTo>
                      <a:pt x="1541" y="681"/>
                      <a:pt x="1565" y="677"/>
                      <a:pt x="1584" y="668"/>
                    </a:cubicBezTo>
                    <a:cubicBezTo>
                      <a:pt x="1679" y="636"/>
                      <a:pt x="1742" y="510"/>
                      <a:pt x="1742" y="446"/>
                    </a:cubicBezTo>
                    <a:cubicBezTo>
                      <a:pt x="1742" y="351"/>
                      <a:pt x="1710" y="288"/>
                      <a:pt x="1647" y="193"/>
                    </a:cubicBezTo>
                    <a:cubicBezTo>
                      <a:pt x="1584" y="161"/>
                      <a:pt x="1520" y="130"/>
                      <a:pt x="1425" y="66"/>
                    </a:cubicBezTo>
                    <a:cubicBezTo>
                      <a:pt x="1288" y="27"/>
                      <a:pt x="1139" y="0"/>
                      <a:pt x="993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243800" tIns="243800" rIns="243800" bIns="243800" anchor="ctr" anchorCtr="0">
                <a:noAutofit/>
              </a:bodyPr>
              <a:lstStyle/>
              <a:p>
                <a:pPr algn="l">
                  <a:buClr>
                    <a:srgbClr val="000000"/>
                  </a:buClr>
                  <a:buSzPts val="1400"/>
                </a:pPr>
                <a:endParaRPr sz="3733" b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8" name="Google Shape;2122;p1">
                <a:extLst>
                  <a:ext uri="{FF2B5EF4-FFF2-40B4-BE49-F238E27FC236}">
                    <a16:creationId xmlns:a16="http://schemas.microsoft.com/office/drawing/2014/main" id="{46016F73-7BFC-7C9E-14C2-8A31FFE8D211}"/>
                  </a:ext>
                </a:extLst>
              </p:cNvPr>
              <p:cNvSpPr/>
              <p:nvPr/>
            </p:nvSpPr>
            <p:spPr>
              <a:xfrm>
                <a:off x="1496783" y="89788"/>
                <a:ext cx="599204" cy="648012"/>
              </a:xfrm>
              <a:custGeom>
                <a:avLst/>
                <a:gdLst/>
                <a:ahLst/>
                <a:cxnLst/>
                <a:rect l="l" t="t" r="r" b="b"/>
                <a:pathLst>
                  <a:path w="28503" h="30821" extrusionOk="0">
                    <a:moveTo>
                      <a:pt x="4644" y="537"/>
                    </a:moveTo>
                    <a:cubicBezTo>
                      <a:pt x="5699" y="537"/>
                      <a:pt x="6506" y="1479"/>
                      <a:pt x="6682" y="2421"/>
                    </a:cubicBezTo>
                    <a:cubicBezTo>
                      <a:pt x="6841" y="3530"/>
                      <a:pt x="6176" y="4480"/>
                      <a:pt x="5067" y="4733"/>
                    </a:cubicBezTo>
                    <a:cubicBezTo>
                      <a:pt x="4885" y="4767"/>
                      <a:pt x="4707" y="4785"/>
                      <a:pt x="4535" y="4785"/>
                    </a:cubicBezTo>
                    <a:cubicBezTo>
                      <a:pt x="4228" y="4785"/>
                      <a:pt x="3938" y="4728"/>
                      <a:pt x="3674" y="4607"/>
                    </a:cubicBezTo>
                    <a:cubicBezTo>
                      <a:pt x="3104" y="4353"/>
                      <a:pt x="2660" y="3847"/>
                      <a:pt x="2470" y="3182"/>
                    </a:cubicBezTo>
                    <a:cubicBezTo>
                      <a:pt x="2407" y="2041"/>
                      <a:pt x="3040" y="711"/>
                      <a:pt x="4402" y="553"/>
                    </a:cubicBezTo>
                    <a:cubicBezTo>
                      <a:pt x="4484" y="542"/>
                      <a:pt x="4565" y="537"/>
                      <a:pt x="4644" y="537"/>
                    </a:cubicBezTo>
                    <a:close/>
                    <a:moveTo>
                      <a:pt x="17204" y="684"/>
                    </a:moveTo>
                    <a:cubicBezTo>
                      <a:pt x="18291" y="684"/>
                      <a:pt x="19212" y="1310"/>
                      <a:pt x="19635" y="3023"/>
                    </a:cubicBezTo>
                    <a:cubicBezTo>
                      <a:pt x="20142" y="5050"/>
                      <a:pt x="19793" y="7488"/>
                      <a:pt x="19413" y="9547"/>
                    </a:cubicBezTo>
                    <a:cubicBezTo>
                      <a:pt x="18685" y="9515"/>
                      <a:pt x="17925" y="9515"/>
                      <a:pt x="17228" y="9515"/>
                    </a:cubicBezTo>
                    <a:cubicBezTo>
                      <a:pt x="15613" y="7457"/>
                      <a:pt x="13744" y="5588"/>
                      <a:pt x="11559" y="4195"/>
                    </a:cubicBezTo>
                    <a:cubicBezTo>
                      <a:pt x="11591" y="4163"/>
                      <a:pt x="11654" y="4100"/>
                      <a:pt x="11718" y="4005"/>
                    </a:cubicBezTo>
                    <a:cubicBezTo>
                      <a:pt x="12831" y="2649"/>
                      <a:pt x="15277" y="684"/>
                      <a:pt x="17204" y="684"/>
                    </a:cubicBezTo>
                    <a:close/>
                    <a:moveTo>
                      <a:pt x="11179" y="4733"/>
                    </a:moveTo>
                    <a:cubicBezTo>
                      <a:pt x="13143" y="6000"/>
                      <a:pt x="14885" y="7678"/>
                      <a:pt x="16405" y="9547"/>
                    </a:cubicBezTo>
                    <a:cubicBezTo>
                      <a:pt x="13586" y="9642"/>
                      <a:pt x="10799" y="10022"/>
                      <a:pt x="8076" y="10750"/>
                    </a:cubicBezTo>
                    <a:cubicBezTo>
                      <a:pt x="7917" y="10782"/>
                      <a:pt x="7759" y="10814"/>
                      <a:pt x="7569" y="10909"/>
                    </a:cubicBezTo>
                    <a:cubicBezTo>
                      <a:pt x="7601" y="10814"/>
                      <a:pt x="7601" y="10782"/>
                      <a:pt x="7632" y="10687"/>
                    </a:cubicBezTo>
                    <a:cubicBezTo>
                      <a:pt x="8677" y="8597"/>
                      <a:pt x="9786" y="6538"/>
                      <a:pt x="11179" y="4733"/>
                    </a:cubicBezTo>
                    <a:close/>
                    <a:moveTo>
                      <a:pt x="7252" y="2928"/>
                    </a:moveTo>
                    <a:cubicBezTo>
                      <a:pt x="8487" y="3245"/>
                      <a:pt x="9596" y="3783"/>
                      <a:pt x="10609" y="4353"/>
                    </a:cubicBezTo>
                    <a:cubicBezTo>
                      <a:pt x="9849" y="5430"/>
                      <a:pt x="9184" y="6538"/>
                      <a:pt x="8551" y="7615"/>
                    </a:cubicBezTo>
                    <a:cubicBezTo>
                      <a:pt x="7886" y="8755"/>
                      <a:pt x="7284" y="9895"/>
                      <a:pt x="6777" y="11099"/>
                    </a:cubicBezTo>
                    <a:cubicBezTo>
                      <a:pt x="6302" y="11257"/>
                      <a:pt x="5827" y="11415"/>
                      <a:pt x="5320" y="11637"/>
                    </a:cubicBezTo>
                    <a:cubicBezTo>
                      <a:pt x="4465" y="9547"/>
                      <a:pt x="3895" y="7425"/>
                      <a:pt x="3515" y="5145"/>
                    </a:cubicBezTo>
                    <a:lnTo>
                      <a:pt x="3515" y="5145"/>
                    </a:lnTo>
                    <a:cubicBezTo>
                      <a:pt x="3815" y="5239"/>
                      <a:pt x="4140" y="5285"/>
                      <a:pt x="4469" y="5285"/>
                    </a:cubicBezTo>
                    <a:cubicBezTo>
                      <a:pt x="5812" y="5285"/>
                      <a:pt x="7227" y="4505"/>
                      <a:pt x="7252" y="2928"/>
                    </a:cubicBezTo>
                    <a:close/>
                    <a:moveTo>
                      <a:pt x="17703" y="10117"/>
                    </a:moveTo>
                    <a:cubicBezTo>
                      <a:pt x="18241" y="10117"/>
                      <a:pt x="18780" y="10117"/>
                      <a:pt x="19318" y="10149"/>
                    </a:cubicBezTo>
                    <a:cubicBezTo>
                      <a:pt x="19160" y="10687"/>
                      <a:pt x="19033" y="11257"/>
                      <a:pt x="18938" y="11795"/>
                    </a:cubicBezTo>
                    <a:cubicBezTo>
                      <a:pt x="18938" y="11764"/>
                      <a:pt x="18875" y="11764"/>
                      <a:pt x="18875" y="11732"/>
                    </a:cubicBezTo>
                    <a:cubicBezTo>
                      <a:pt x="18495" y="11162"/>
                      <a:pt x="18083" y="10655"/>
                      <a:pt x="17703" y="10117"/>
                    </a:cubicBezTo>
                    <a:close/>
                    <a:moveTo>
                      <a:pt x="6461" y="11764"/>
                    </a:moveTo>
                    <a:lnTo>
                      <a:pt x="6461" y="11764"/>
                    </a:lnTo>
                    <a:cubicBezTo>
                      <a:pt x="6271" y="12207"/>
                      <a:pt x="6112" y="12651"/>
                      <a:pt x="5890" y="13126"/>
                    </a:cubicBezTo>
                    <a:cubicBezTo>
                      <a:pt x="5795" y="12746"/>
                      <a:pt x="5637" y="12429"/>
                      <a:pt x="5510" y="12112"/>
                    </a:cubicBezTo>
                    <a:cubicBezTo>
                      <a:pt x="5542" y="12112"/>
                      <a:pt x="5574" y="12080"/>
                      <a:pt x="5574" y="12080"/>
                    </a:cubicBezTo>
                    <a:cubicBezTo>
                      <a:pt x="5859" y="11954"/>
                      <a:pt x="6176" y="11890"/>
                      <a:pt x="6461" y="11764"/>
                    </a:cubicBezTo>
                    <a:close/>
                    <a:moveTo>
                      <a:pt x="25941" y="10525"/>
                    </a:moveTo>
                    <a:cubicBezTo>
                      <a:pt x="26847" y="10525"/>
                      <a:pt x="27589" y="11350"/>
                      <a:pt x="27742" y="12175"/>
                    </a:cubicBezTo>
                    <a:cubicBezTo>
                      <a:pt x="27964" y="13126"/>
                      <a:pt x="27362" y="14139"/>
                      <a:pt x="26412" y="14456"/>
                    </a:cubicBezTo>
                    <a:cubicBezTo>
                      <a:pt x="26317" y="14424"/>
                      <a:pt x="26285" y="14392"/>
                      <a:pt x="26222" y="14392"/>
                    </a:cubicBezTo>
                    <a:cubicBezTo>
                      <a:pt x="26127" y="14392"/>
                      <a:pt x="26000" y="14424"/>
                      <a:pt x="25937" y="14519"/>
                    </a:cubicBezTo>
                    <a:lnTo>
                      <a:pt x="25905" y="14551"/>
                    </a:lnTo>
                    <a:cubicBezTo>
                      <a:pt x="25462" y="14551"/>
                      <a:pt x="25050" y="14361"/>
                      <a:pt x="24797" y="14044"/>
                    </a:cubicBezTo>
                    <a:cubicBezTo>
                      <a:pt x="24417" y="13632"/>
                      <a:pt x="24227" y="13094"/>
                      <a:pt x="24259" y="12524"/>
                    </a:cubicBezTo>
                    <a:cubicBezTo>
                      <a:pt x="24259" y="12492"/>
                      <a:pt x="24259" y="12397"/>
                      <a:pt x="24227" y="12365"/>
                    </a:cubicBezTo>
                    <a:cubicBezTo>
                      <a:pt x="24227" y="12334"/>
                      <a:pt x="24195" y="12334"/>
                      <a:pt x="24164" y="12334"/>
                    </a:cubicBezTo>
                    <a:cubicBezTo>
                      <a:pt x="24227" y="11384"/>
                      <a:pt x="24955" y="10624"/>
                      <a:pt x="25842" y="10529"/>
                    </a:cubicBezTo>
                    <a:cubicBezTo>
                      <a:pt x="25875" y="10526"/>
                      <a:pt x="25908" y="10525"/>
                      <a:pt x="25941" y="10525"/>
                    </a:cubicBezTo>
                    <a:close/>
                    <a:moveTo>
                      <a:pt x="19857" y="10212"/>
                    </a:moveTo>
                    <a:cubicBezTo>
                      <a:pt x="21345" y="10275"/>
                      <a:pt x="22802" y="10465"/>
                      <a:pt x="24227" y="10750"/>
                    </a:cubicBezTo>
                    <a:cubicBezTo>
                      <a:pt x="23720" y="11257"/>
                      <a:pt x="23467" y="12017"/>
                      <a:pt x="23625" y="12714"/>
                    </a:cubicBezTo>
                    <a:cubicBezTo>
                      <a:pt x="23657" y="12841"/>
                      <a:pt x="23752" y="12904"/>
                      <a:pt x="23879" y="12904"/>
                    </a:cubicBezTo>
                    <a:cubicBezTo>
                      <a:pt x="23752" y="13917"/>
                      <a:pt x="24512" y="14867"/>
                      <a:pt x="25494" y="15089"/>
                    </a:cubicBezTo>
                    <a:cubicBezTo>
                      <a:pt x="24544" y="15944"/>
                      <a:pt x="23435" y="16641"/>
                      <a:pt x="22295" y="17243"/>
                    </a:cubicBezTo>
                    <a:cubicBezTo>
                      <a:pt x="21472" y="15406"/>
                      <a:pt x="20268" y="13696"/>
                      <a:pt x="19350" y="12429"/>
                    </a:cubicBezTo>
                    <a:cubicBezTo>
                      <a:pt x="19540" y="11732"/>
                      <a:pt x="19762" y="10972"/>
                      <a:pt x="19857" y="10212"/>
                    </a:cubicBezTo>
                    <a:close/>
                    <a:moveTo>
                      <a:pt x="19128" y="13126"/>
                    </a:moveTo>
                    <a:cubicBezTo>
                      <a:pt x="20047" y="14392"/>
                      <a:pt x="21028" y="15944"/>
                      <a:pt x="21725" y="17433"/>
                    </a:cubicBezTo>
                    <a:cubicBezTo>
                      <a:pt x="20078" y="18193"/>
                      <a:pt x="18241" y="18731"/>
                      <a:pt x="16500" y="19143"/>
                    </a:cubicBezTo>
                    <a:cubicBezTo>
                      <a:pt x="17291" y="17781"/>
                      <a:pt x="17988" y="16356"/>
                      <a:pt x="18526" y="14867"/>
                    </a:cubicBezTo>
                    <a:cubicBezTo>
                      <a:pt x="18716" y="14297"/>
                      <a:pt x="18938" y="13696"/>
                      <a:pt x="19128" y="13126"/>
                    </a:cubicBezTo>
                    <a:close/>
                    <a:moveTo>
                      <a:pt x="4877" y="12365"/>
                    </a:moveTo>
                    <a:cubicBezTo>
                      <a:pt x="5099" y="12904"/>
                      <a:pt x="5352" y="13442"/>
                      <a:pt x="5574" y="13949"/>
                    </a:cubicBezTo>
                    <a:cubicBezTo>
                      <a:pt x="4940" y="15659"/>
                      <a:pt x="4465" y="17401"/>
                      <a:pt x="4085" y="19174"/>
                    </a:cubicBezTo>
                    <a:cubicBezTo>
                      <a:pt x="3135" y="18858"/>
                      <a:pt x="2249" y="18351"/>
                      <a:pt x="1837" y="17433"/>
                    </a:cubicBezTo>
                    <a:cubicBezTo>
                      <a:pt x="760" y="15089"/>
                      <a:pt x="2945" y="13284"/>
                      <a:pt x="4877" y="12365"/>
                    </a:cubicBezTo>
                    <a:close/>
                    <a:moveTo>
                      <a:pt x="6017" y="14741"/>
                    </a:moveTo>
                    <a:cubicBezTo>
                      <a:pt x="6967" y="16577"/>
                      <a:pt x="8171" y="18319"/>
                      <a:pt x="9501" y="19839"/>
                    </a:cubicBezTo>
                    <a:cubicBezTo>
                      <a:pt x="8867" y="19839"/>
                      <a:pt x="8234" y="19808"/>
                      <a:pt x="7632" y="19713"/>
                    </a:cubicBezTo>
                    <a:cubicBezTo>
                      <a:pt x="6809" y="19649"/>
                      <a:pt x="5732" y="19554"/>
                      <a:pt x="4750" y="19333"/>
                    </a:cubicBezTo>
                    <a:cubicBezTo>
                      <a:pt x="5067" y="17781"/>
                      <a:pt x="5510" y="16229"/>
                      <a:pt x="6017" y="14741"/>
                    </a:cubicBezTo>
                    <a:close/>
                    <a:moveTo>
                      <a:pt x="16816" y="10054"/>
                    </a:moveTo>
                    <a:cubicBezTo>
                      <a:pt x="17070" y="10339"/>
                      <a:pt x="17291" y="10655"/>
                      <a:pt x="17513" y="10940"/>
                    </a:cubicBezTo>
                    <a:cubicBezTo>
                      <a:pt x="17830" y="11384"/>
                      <a:pt x="18210" y="11890"/>
                      <a:pt x="18653" y="12492"/>
                    </a:cubicBezTo>
                    <a:cubicBezTo>
                      <a:pt x="18305" y="13949"/>
                      <a:pt x="17766" y="15342"/>
                      <a:pt x="17196" y="16641"/>
                    </a:cubicBezTo>
                    <a:cubicBezTo>
                      <a:pt x="16753" y="17559"/>
                      <a:pt x="16278" y="18446"/>
                      <a:pt x="15771" y="19301"/>
                    </a:cubicBezTo>
                    <a:cubicBezTo>
                      <a:pt x="15201" y="19396"/>
                      <a:pt x="14663" y="19491"/>
                      <a:pt x="14124" y="19554"/>
                    </a:cubicBezTo>
                    <a:cubicBezTo>
                      <a:pt x="12858" y="19776"/>
                      <a:pt x="11591" y="19839"/>
                      <a:pt x="10292" y="19839"/>
                    </a:cubicBezTo>
                    <a:cubicBezTo>
                      <a:pt x="9754" y="19174"/>
                      <a:pt x="9216" y="18573"/>
                      <a:pt x="8836" y="18034"/>
                    </a:cubicBezTo>
                    <a:cubicBezTo>
                      <a:pt x="7854" y="16704"/>
                      <a:pt x="6999" y="15342"/>
                      <a:pt x="6302" y="13854"/>
                    </a:cubicBezTo>
                    <a:cubicBezTo>
                      <a:pt x="6619" y="13062"/>
                      <a:pt x="6936" y="12239"/>
                      <a:pt x="7252" y="11479"/>
                    </a:cubicBezTo>
                    <a:cubicBezTo>
                      <a:pt x="8677" y="11067"/>
                      <a:pt x="10166" y="10750"/>
                      <a:pt x="11654" y="10497"/>
                    </a:cubicBezTo>
                    <a:cubicBezTo>
                      <a:pt x="13333" y="10212"/>
                      <a:pt x="15075" y="10117"/>
                      <a:pt x="16816" y="10054"/>
                    </a:cubicBezTo>
                    <a:close/>
                    <a:moveTo>
                      <a:pt x="15360" y="19998"/>
                    </a:moveTo>
                    <a:lnTo>
                      <a:pt x="15360" y="19998"/>
                    </a:lnTo>
                    <a:cubicBezTo>
                      <a:pt x="14726" y="20948"/>
                      <a:pt x="14029" y="21898"/>
                      <a:pt x="13301" y="22816"/>
                    </a:cubicBezTo>
                    <a:cubicBezTo>
                      <a:pt x="12383" y="22088"/>
                      <a:pt x="11559" y="21264"/>
                      <a:pt x="10863" y="20441"/>
                    </a:cubicBezTo>
                    <a:cubicBezTo>
                      <a:pt x="11559" y="20409"/>
                      <a:pt x="12224" y="20346"/>
                      <a:pt x="12921" y="20314"/>
                    </a:cubicBezTo>
                    <a:cubicBezTo>
                      <a:pt x="13713" y="20251"/>
                      <a:pt x="14536" y="20124"/>
                      <a:pt x="15360" y="19998"/>
                    </a:cubicBezTo>
                    <a:close/>
                    <a:moveTo>
                      <a:pt x="21947" y="18034"/>
                    </a:moveTo>
                    <a:cubicBezTo>
                      <a:pt x="23055" y="20568"/>
                      <a:pt x="23277" y="23070"/>
                      <a:pt x="20997" y="24463"/>
                    </a:cubicBezTo>
                    <a:cubicBezTo>
                      <a:pt x="20213" y="24961"/>
                      <a:pt x="19395" y="25175"/>
                      <a:pt x="18567" y="25175"/>
                    </a:cubicBezTo>
                    <a:cubicBezTo>
                      <a:pt x="16917" y="25175"/>
                      <a:pt x="15231" y="24324"/>
                      <a:pt x="13713" y="23165"/>
                    </a:cubicBezTo>
                    <a:cubicBezTo>
                      <a:pt x="14568" y="22151"/>
                      <a:pt x="15360" y="21043"/>
                      <a:pt x="16088" y="19871"/>
                    </a:cubicBezTo>
                    <a:cubicBezTo>
                      <a:pt x="18051" y="19491"/>
                      <a:pt x="20110" y="18889"/>
                      <a:pt x="21947" y="18034"/>
                    </a:cubicBezTo>
                    <a:close/>
                    <a:moveTo>
                      <a:pt x="4592" y="19903"/>
                    </a:moveTo>
                    <a:lnTo>
                      <a:pt x="5067" y="19998"/>
                    </a:lnTo>
                    <a:cubicBezTo>
                      <a:pt x="6651" y="20314"/>
                      <a:pt x="8329" y="20473"/>
                      <a:pt x="9976" y="20473"/>
                    </a:cubicBezTo>
                    <a:cubicBezTo>
                      <a:pt x="10736" y="21328"/>
                      <a:pt x="11749" y="22341"/>
                      <a:pt x="12921" y="23260"/>
                    </a:cubicBezTo>
                    <a:cubicBezTo>
                      <a:pt x="11718" y="24685"/>
                      <a:pt x="10324" y="26015"/>
                      <a:pt x="8836" y="27218"/>
                    </a:cubicBezTo>
                    <a:cubicBezTo>
                      <a:pt x="8709" y="26458"/>
                      <a:pt x="8361" y="25761"/>
                      <a:pt x="7759" y="25223"/>
                    </a:cubicBezTo>
                    <a:cubicBezTo>
                      <a:pt x="7201" y="24780"/>
                      <a:pt x="6481" y="24549"/>
                      <a:pt x="5762" y="24549"/>
                    </a:cubicBezTo>
                    <a:cubicBezTo>
                      <a:pt x="5095" y="24549"/>
                      <a:pt x="4429" y="24748"/>
                      <a:pt x="3895" y="25160"/>
                    </a:cubicBezTo>
                    <a:cubicBezTo>
                      <a:pt x="3990" y="23386"/>
                      <a:pt x="4275" y="21581"/>
                      <a:pt x="4592" y="19903"/>
                    </a:cubicBezTo>
                    <a:close/>
                    <a:moveTo>
                      <a:pt x="5764" y="25160"/>
                    </a:moveTo>
                    <a:cubicBezTo>
                      <a:pt x="6321" y="25160"/>
                      <a:pt x="6878" y="25324"/>
                      <a:pt x="7316" y="25666"/>
                    </a:cubicBezTo>
                    <a:cubicBezTo>
                      <a:pt x="7822" y="26015"/>
                      <a:pt x="8139" y="26648"/>
                      <a:pt x="8266" y="27345"/>
                    </a:cubicBezTo>
                    <a:cubicBezTo>
                      <a:pt x="8361" y="28042"/>
                      <a:pt x="8202" y="28738"/>
                      <a:pt x="7791" y="29277"/>
                    </a:cubicBezTo>
                    <a:cubicBezTo>
                      <a:pt x="7279" y="29931"/>
                      <a:pt x="6556" y="30216"/>
                      <a:pt x="5818" y="30216"/>
                    </a:cubicBezTo>
                    <a:cubicBezTo>
                      <a:pt x="5414" y="30216"/>
                      <a:pt x="5005" y="30130"/>
                      <a:pt x="4624" y="29973"/>
                    </a:cubicBezTo>
                    <a:cubicBezTo>
                      <a:pt x="4402" y="29910"/>
                      <a:pt x="4212" y="29783"/>
                      <a:pt x="3990" y="29625"/>
                    </a:cubicBezTo>
                    <a:cubicBezTo>
                      <a:pt x="3927" y="29593"/>
                      <a:pt x="3895" y="29562"/>
                      <a:pt x="3800" y="29562"/>
                    </a:cubicBezTo>
                    <a:cubicBezTo>
                      <a:pt x="3135" y="28548"/>
                      <a:pt x="2945" y="27028"/>
                      <a:pt x="3832" y="25983"/>
                    </a:cubicBezTo>
                    <a:cubicBezTo>
                      <a:pt x="4299" y="25444"/>
                      <a:pt x="5032" y="25160"/>
                      <a:pt x="5764" y="25160"/>
                    </a:cubicBezTo>
                    <a:close/>
                    <a:moveTo>
                      <a:pt x="4655" y="0"/>
                    </a:moveTo>
                    <a:cubicBezTo>
                      <a:pt x="4572" y="0"/>
                      <a:pt x="4487" y="5"/>
                      <a:pt x="4402" y="15"/>
                    </a:cubicBezTo>
                    <a:cubicBezTo>
                      <a:pt x="2882" y="141"/>
                      <a:pt x="1520" y="1756"/>
                      <a:pt x="1900" y="3245"/>
                    </a:cubicBezTo>
                    <a:cubicBezTo>
                      <a:pt x="1932" y="3340"/>
                      <a:pt x="1995" y="3403"/>
                      <a:pt x="2059" y="3403"/>
                    </a:cubicBezTo>
                    <a:cubicBezTo>
                      <a:pt x="2059" y="4132"/>
                      <a:pt x="2470" y="4638"/>
                      <a:pt x="2977" y="4955"/>
                    </a:cubicBezTo>
                    <a:lnTo>
                      <a:pt x="2977" y="4987"/>
                    </a:lnTo>
                    <a:cubicBezTo>
                      <a:pt x="3199" y="7362"/>
                      <a:pt x="3800" y="9705"/>
                      <a:pt x="4687" y="11922"/>
                    </a:cubicBezTo>
                    <a:cubicBezTo>
                      <a:pt x="2217" y="13062"/>
                      <a:pt x="0" y="14899"/>
                      <a:pt x="1267" y="17654"/>
                    </a:cubicBezTo>
                    <a:cubicBezTo>
                      <a:pt x="1742" y="18763"/>
                      <a:pt x="2819" y="19364"/>
                      <a:pt x="3959" y="19713"/>
                    </a:cubicBezTo>
                    <a:cubicBezTo>
                      <a:pt x="3579" y="21549"/>
                      <a:pt x="3325" y="23418"/>
                      <a:pt x="3199" y="25255"/>
                    </a:cubicBezTo>
                    <a:cubicBezTo>
                      <a:pt x="3199" y="25413"/>
                      <a:pt x="3294" y="25540"/>
                      <a:pt x="3420" y="25571"/>
                    </a:cubicBezTo>
                    <a:cubicBezTo>
                      <a:pt x="2375" y="26775"/>
                      <a:pt x="2407" y="28675"/>
                      <a:pt x="3515" y="29783"/>
                    </a:cubicBezTo>
                    <a:cubicBezTo>
                      <a:pt x="3579" y="29815"/>
                      <a:pt x="3579" y="29815"/>
                      <a:pt x="3610" y="29815"/>
                    </a:cubicBezTo>
                    <a:lnTo>
                      <a:pt x="3610" y="29910"/>
                    </a:lnTo>
                    <a:lnTo>
                      <a:pt x="3642" y="29910"/>
                    </a:lnTo>
                    <a:cubicBezTo>
                      <a:pt x="3642" y="29973"/>
                      <a:pt x="3642" y="30037"/>
                      <a:pt x="3737" y="30068"/>
                    </a:cubicBezTo>
                    <a:cubicBezTo>
                      <a:pt x="4312" y="30572"/>
                      <a:pt x="5057" y="30820"/>
                      <a:pt x="5803" y="30820"/>
                    </a:cubicBezTo>
                    <a:cubicBezTo>
                      <a:pt x="6699" y="30820"/>
                      <a:pt x="7597" y="30461"/>
                      <a:pt x="8202" y="29752"/>
                    </a:cubicBezTo>
                    <a:cubicBezTo>
                      <a:pt x="8677" y="29182"/>
                      <a:pt x="8899" y="28422"/>
                      <a:pt x="8899" y="27693"/>
                    </a:cubicBezTo>
                    <a:cubicBezTo>
                      <a:pt x="10578" y="26458"/>
                      <a:pt x="12066" y="25065"/>
                      <a:pt x="13428" y="23513"/>
                    </a:cubicBezTo>
                    <a:cubicBezTo>
                      <a:pt x="15116" y="24769"/>
                      <a:pt x="17072" y="25783"/>
                      <a:pt x="18919" y="25783"/>
                    </a:cubicBezTo>
                    <a:cubicBezTo>
                      <a:pt x="20051" y="25783"/>
                      <a:pt x="21142" y="25402"/>
                      <a:pt x="22105" y="24463"/>
                    </a:cubicBezTo>
                    <a:cubicBezTo>
                      <a:pt x="23942" y="22690"/>
                      <a:pt x="23593" y="20156"/>
                      <a:pt x="22580" y="17718"/>
                    </a:cubicBezTo>
                    <a:cubicBezTo>
                      <a:pt x="23910" y="16989"/>
                      <a:pt x="25177" y="16166"/>
                      <a:pt x="26159" y="15089"/>
                    </a:cubicBezTo>
                    <a:cubicBezTo>
                      <a:pt x="27425" y="14962"/>
                      <a:pt x="28502" y="13791"/>
                      <a:pt x="28471" y="12492"/>
                    </a:cubicBezTo>
                    <a:cubicBezTo>
                      <a:pt x="28439" y="11178"/>
                      <a:pt x="27357" y="9895"/>
                      <a:pt x="25987" y="9895"/>
                    </a:cubicBezTo>
                    <a:cubicBezTo>
                      <a:pt x="25970" y="9895"/>
                      <a:pt x="25954" y="9895"/>
                      <a:pt x="25937" y="9895"/>
                    </a:cubicBezTo>
                    <a:cubicBezTo>
                      <a:pt x="25462" y="9895"/>
                      <a:pt x="25019" y="10117"/>
                      <a:pt x="24639" y="10370"/>
                    </a:cubicBezTo>
                    <a:cubicBezTo>
                      <a:pt x="24639" y="10275"/>
                      <a:pt x="24544" y="10149"/>
                      <a:pt x="24385" y="10149"/>
                    </a:cubicBezTo>
                    <a:cubicBezTo>
                      <a:pt x="22928" y="9864"/>
                      <a:pt x="21472" y="9705"/>
                      <a:pt x="19983" y="9579"/>
                    </a:cubicBezTo>
                    <a:cubicBezTo>
                      <a:pt x="20110" y="8882"/>
                      <a:pt x="20237" y="8122"/>
                      <a:pt x="20268" y="7425"/>
                    </a:cubicBezTo>
                    <a:cubicBezTo>
                      <a:pt x="20458" y="5398"/>
                      <a:pt x="20870" y="2358"/>
                      <a:pt x="19128" y="838"/>
                    </a:cubicBezTo>
                    <a:cubicBezTo>
                      <a:pt x="18509" y="307"/>
                      <a:pt x="17779" y="94"/>
                      <a:pt x="17028" y="94"/>
                    </a:cubicBezTo>
                    <a:cubicBezTo>
                      <a:pt x="15898" y="94"/>
                      <a:pt x="14721" y="577"/>
                      <a:pt x="13808" y="1186"/>
                    </a:cubicBezTo>
                    <a:cubicBezTo>
                      <a:pt x="12763" y="1915"/>
                      <a:pt x="11844" y="2865"/>
                      <a:pt x="11021" y="3878"/>
                    </a:cubicBezTo>
                    <a:cubicBezTo>
                      <a:pt x="9912" y="3213"/>
                      <a:pt x="8677" y="2706"/>
                      <a:pt x="7379" y="2358"/>
                    </a:cubicBezTo>
                    <a:lnTo>
                      <a:pt x="7221" y="2358"/>
                    </a:lnTo>
                    <a:cubicBezTo>
                      <a:pt x="6983" y="1109"/>
                      <a:pt x="5935" y="0"/>
                      <a:pt x="465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243800" tIns="243800" rIns="243800" bIns="243800" anchor="ctr" anchorCtr="0">
                <a:noAutofit/>
              </a:bodyPr>
              <a:lstStyle/>
              <a:p>
                <a:pPr algn="l">
                  <a:buClr>
                    <a:srgbClr val="000000"/>
                  </a:buClr>
                  <a:buSzPts val="1400"/>
                </a:pPr>
                <a:endParaRPr sz="3733" b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17" name="Google Shape;2123;p1">
              <a:extLst>
                <a:ext uri="{FF2B5EF4-FFF2-40B4-BE49-F238E27FC236}">
                  <a16:creationId xmlns:a16="http://schemas.microsoft.com/office/drawing/2014/main" id="{068D46E7-23E4-A905-94FC-0165E1BC6204}"/>
                </a:ext>
              </a:extLst>
            </p:cNvPr>
            <p:cNvGrpSpPr/>
            <p:nvPr/>
          </p:nvGrpSpPr>
          <p:grpSpPr>
            <a:xfrm>
              <a:off x="6116139" y="4384510"/>
              <a:ext cx="117897" cy="121146"/>
              <a:chOff x="2002763" y="309661"/>
              <a:chExt cx="83901" cy="88726"/>
            </a:xfrm>
          </p:grpSpPr>
          <p:sp>
            <p:nvSpPr>
              <p:cNvPr id="518" name="Google Shape;2124;p1">
                <a:extLst>
                  <a:ext uri="{FF2B5EF4-FFF2-40B4-BE49-F238E27FC236}">
                    <a16:creationId xmlns:a16="http://schemas.microsoft.com/office/drawing/2014/main" id="{C3BDAAD4-0A7F-86E3-444E-506A869E7190}"/>
                  </a:ext>
                </a:extLst>
              </p:cNvPr>
              <p:cNvSpPr/>
              <p:nvPr/>
            </p:nvSpPr>
            <p:spPr>
              <a:xfrm>
                <a:off x="2002763" y="309661"/>
                <a:ext cx="83901" cy="88726"/>
              </a:xfrm>
              <a:custGeom>
                <a:avLst/>
                <a:gdLst/>
                <a:ahLst/>
                <a:cxnLst/>
                <a:rect l="l" t="t" r="r" b="b"/>
                <a:pathLst>
                  <a:path w="3991" h="4220" extrusionOk="0">
                    <a:moveTo>
                      <a:pt x="1591" y="902"/>
                    </a:moveTo>
                    <a:cubicBezTo>
                      <a:pt x="1782" y="902"/>
                      <a:pt x="1976" y="959"/>
                      <a:pt x="2154" y="1084"/>
                    </a:cubicBezTo>
                    <a:cubicBezTo>
                      <a:pt x="2310" y="1162"/>
                      <a:pt x="2166" y="1369"/>
                      <a:pt x="2022" y="1369"/>
                    </a:cubicBezTo>
                    <a:cubicBezTo>
                      <a:pt x="1991" y="1369"/>
                      <a:pt x="1960" y="1360"/>
                      <a:pt x="1932" y="1337"/>
                    </a:cubicBezTo>
                    <a:cubicBezTo>
                      <a:pt x="1814" y="1262"/>
                      <a:pt x="1678" y="1227"/>
                      <a:pt x="1542" y="1227"/>
                    </a:cubicBezTo>
                    <a:cubicBezTo>
                      <a:pt x="1277" y="1227"/>
                      <a:pt x="1013" y="1361"/>
                      <a:pt x="887" y="1591"/>
                    </a:cubicBezTo>
                    <a:cubicBezTo>
                      <a:pt x="856" y="1633"/>
                      <a:pt x="817" y="1651"/>
                      <a:pt x="781" y="1651"/>
                    </a:cubicBezTo>
                    <a:cubicBezTo>
                      <a:pt x="708" y="1651"/>
                      <a:pt x="644" y="1580"/>
                      <a:pt x="666" y="1496"/>
                    </a:cubicBezTo>
                    <a:cubicBezTo>
                      <a:pt x="835" y="1135"/>
                      <a:pt x="1204" y="902"/>
                      <a:pt x="1591" y="902"/>
                    </a:cubicBezTo>
                    <a:close/>
                    <a:moveTo>
                      <a:pt x="1923" y="0"/>
                    </a:moveTo>
                    <a:cubicBezTo>
                      <a:pt x="1874" y="0"/>
                      <a:pt x="1824" y="3"/>
                      <a:pt x="1774" y="7"/>
                    </a:cubicBezTo>
                    <a:cubicBezTo>
                      <a:pt x="761" y="71"/>
                      <a:pt x="32" y="957"/>
                      <a:pt x="1" y="1939"/>
                    </a:cubicBezTo>
                    <a:cubicBezTo>
                      <a:pt x="32" y="1939"/>
                      <a:pt x="127" y="1971"/>
                      <a:pt x="127" y="2066"/>
                    </a:cubicBezTo>
                    <a:cubicBezTo>
                      <a:pt x="32" y="3143"/>
                      <a:pt x="824" y="4219"/>
                      <a:pt x="1901" y="4219"/>
                    </a:cubicBezTo>
                    <a:lnTo>
                      <a:pt x="1964" y="4124"/>
                    </a:lnTo>
                    <a:cubicBezTo>
                      <a:pt x="2018" y="4071"/>
                      <a:pt x="2077" y="4051"/>
                      <a:pt x="2134" y="4051"/>
                    </a:cubicBezTo>
                    <a:cubicBezTo>
                      <a:pt x="2213" y="4051"/>
                      <a:pt x="2289" y="4088"/>
                      <a:pt x="2344" y="4124"/>
                    </a:cubicBezTo>
                    <a:cubicBezTo>
                      <a:pt x="3357" y="3839"/>
                      <a:pt x="3991" y="2731"/>
                      <a:pt x="3801" y="1717"/>
                    </a:cubicBezTo>
                    <a:cubicBezTo>
                      <a:pt x="3620" y="845"/>
                      <a:pt x="2867" y="0"/>
                      <a:pt x="1923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243800" tIns="243800" rIns="243800" bIns="243800" anchor="ctr" anchorCtr="0">
                <a:noAutofit/>
              </a:bodyPr>
              <a:lstStyle/>
              <a:p>
                <a:pPr algn="l">
                  <a:buClr>
                    <a:srgbClr val="000000"/>
                  </a:buClr>
                  <a:buSzPts val="1400"/>
                </a:pPr>
                <a:endParaRPr sz="3733" b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9" name="Google Shape;2125;p1">
                <a:extLst>
                  <a:ext uri="{FF2B5EF4-FFF2-40B4-BE49-F238E27FC236}">
                    <a16:creationId xmlns:a16="http://schemas.microsoft.com/office/drawing/2014/main" id="{4073B390-0C61-78C8-97CB-3C9503DAA7DA}"/>
                  </a:ext>
                </a:extLst>
              </p:cNvPr>
              <p:cNvSpPr/>
              <p:nvPr/>
            </p:nvSpPr>
            <p:spPr>
              <a:xfrm>
                <a:off x="2013422" y="326397"/>
                <a:ext cx="36621" cy="19763"/>
              </a:xfrm>
              <a:custGeom>
                <a:avLst/>
                <a:gdLst/>
                <a:ahLst/>
                <a:cxnLst/>
                <a:rect l="l" t="t" r="r" b="b"/>
                <a:pathLst>
                  <a:path w="1742" h="940" extrusionOk="0">
                    <a:moveTo>
                      <a:pt x="993" y="0"/>
                    </a:moveTo>
                    <a:cubicBezTo>
                      <a:pt x="903" y="0"/>
                      <a:pt x="813" y="11"/>
                      <a:pt x="729" y="35"/>
                    </a:cubicBezTo>
                    <a:cubicBezTo>
                      <a:pt x="412" y="130"/>
                      <a:pt x="127" y="351"/>
                      <a:pt x="0" y="636"/>
                    </a:cubicBezTo>
                    <a:cubicBezTo>
                      <a:pt x="0" y="763"/>
                      <a:pt x="64" y="858"/>
                      <a:pt x="127" y="921"/>
                    </a:cubicBezTo>
                    <a:cubicBezTo>
                      <a:pt x="159" y="932"/>
                      <a:pt x="197" y="939"/>
                      <a:pt x="236" y="939"/>
                    </a:cubicBezTo>
                    <a:cubicBezTo>
                      <a:pt x="313" y="939"/>
                      <a:pt x="391" y="911"/>
                      <a:pt x="412" y="826"/>
                    </a:cubicBezTo>
                    <a:cubicBezTo>
                      <a:pt x="475" y="668"/>
                      <a:pt x="634" y="605"/>
                      <a:pt x="792" y="573"/>
                    </a:cubicBezTo>
                    <a:cubicBezTo>
                      <a:pt x="857" y="555"/>
                      <a:pt x="919" y="547"/>
                      <a:pt x="978" y="547"/>
                    </a:cubicBezTo>
                    <a:cubicBezTo>
                      <a:pt x="1120" y="547"/>
                      <a:pt x="1241" y="592"/>
                      <a:pt x="1330" y="636"/>
                    </a:cubicBezTo>
                    <a:cubicBezTo>
                      <a:pt x="1375" y="659"/>
                      <a:pt x="1452" y="681"/>
                      <a:pt x="1515" y="681"/>
                    </a:cubicBezTo>
                    <a:cubicBezTo>
                      <a:pt x="1541" y="681"/>
                      <a:pt x="1565" y="677"/>
                      <a:pt x="1584" y="668"/>
                    </a:cubicBezTo>
                    <a:cubicBezTo>
                      <a:pt x="1679" y="636"/>
                      <a:pt x="1742" y="510"/>
                      <a:pt x="1742" y="446"/>
                    </a:cubicBezTo>
                    <a:cubicBezTo>
                      <a:pt x="1742" y="351"/>
                      <a:pt x="1710" y="288"/>
                      <a:pt x="1647" y="193"/>
                    </a:cubicBezTo>
                    <a:cubicBezTo>
                      <a:pt x="1584" y="161"/>
                      <a:pt x="1520" y="130"/>
                      <a:pt x="1425" y="66"/>
                    </a:cubicBezTo>
                    <a:cubicBezTo>
                      <a:pt x="1288" y="27"/>
                      <a:pt x="1139" y="0"/>
                      <a:pt x="993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243800" tIns="243800" rIns="243800" bIns="243800" anchor="ctr" anchorCtr="0">
                <a:noAutofit/>
              </a:bodyPr>
              <a:lstStyle/>
              <a:p>
                <a:pPr algn="l">
                  <a:buClr>
                    <a:srgbClr val="000000"/>
                  </a:buClr>
                  <a:buSzPts val="1400"/>
                </a:pPr>
                <a:endParaRPr sz="3733" b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529" name="Google Shape;2112;p1">
            <a:extLst>
              <a:ext uri="{FF2B5EF4-FFF2-40B4-BE49-F238E27FC236}">
                <a16:creationId xmlns:a16="http://schemas.microsoft.com/office/drawing/2014/main" id="{88695A93-9924-A847-6D99-09B011BF871A}"/>
              </a:ext>
            </a:extLst>
          </p:cNvPr>
          <p:cNvGrpSpPr/>
          <p:nvPr/>
        </p:nvGrpSpPr>
        <p:grpSpPr>
          <a:xfrm>
            <a:off x="334588" y="950865"/>
            <a:ext cx="806505" cy="663566"/>
            <a:chOff x="6050758" y="3857638"/>
            <a:chExt cx="599204" cy="648018"/>
          </a:xfrm>
        </p:grpSpPr>
        <p:grpSp>
          <p:nvGrpSpPr>
            <p:cNvPr id="530" name="Google Shape;2113;p1">
              <a:extLst>
                <a:ext uri="{FF2B5EF4-FFF2-40B4-BE49-F238E27FC236}">
                  <a16:creationId xmlns:a16="http://schemas.microsoft.com/office/drawing/2014/main" id="{775819AB-3C4B-0EC5-DB69-F12A37134383}"/>
                </a:ext>
              </a:extLst>
            </p:cNvPr>
            <p:cNvGrpSpPr/>
            <p:nvPr/>
          </p:nvGrpSpPr>
          <p:grpSpPr>
            <a:xfrm>
              <a:off x="6050758" y="3857638"/>
              <a:ext cx="599204" cy="648012"/>
              <a:chOff x="1496783" y="89788"/>
              <a:chExt cx="599204" cy="648012"/>
            </a:xfrm>
          </p:grpSpPr>
          <p:sp>
            <p:nvSpPr>
              <p:cNvPr id="534" name="Google Shape;2114;p1">
                <a:extLst>
                  <a:ext uri="{FF2B5EF4-FFF2-40B4-BE49-F238E27FC236}">
                    <a16:creationId xmlns:a16="http://schemas.microsoft.com/office/drawing/2014/main" id="{06EAC458-017C-1818-47DA-AD050DFD1772}"/>
                  </a:ext>
                </a:extLst>
              </p:cNvPr>
              <p:cNvSpPr/>
              <p:nvPr/>
            </p:nvSpPr>
            <p:spPr>
              <a:xfrm>
                <a:off x="1572004" y="634803"/>
                <a:ext cx="38639" cy="54539"/>
              </a:xfrm>
              <a:custGeom>
                <a:avLst/>
                <a:gdLst/>
                <a:ahLst/>
                <a:cxnLst/>
                <a:rect l="l" t="t" r="r" b="b"/>
                <a:pathLst>
                  <a:path w="1838" h="2594" extrusionOk="0">
                    <a:moveTo>
                      <a:pt x="1575" y="0"/>
                    </a:moveTo>
                    <a:cubicBezTo>
                      <a:pt x="1559" y="0"/>
                      <a:pt x="1542" y="7"/>
                      <a:pt x="1521" y="28"/>
                    </a:cubicBezTo>
                    <a:cubicBezTo>
                      <a:pt x="1046" y="60"/>
                      <a:pt x="666" y="345"/>
                      <a:pt x="381" y="757"/>
                    </a:cubicBezTo>
                    <a:cubicBezTo>
                      <a:pt x="64" y="1295"/>
                      <a:pt x="1" y="1929"/>
                      <a:pt x="159" y="2435"/>
                    </a:cubicBezTo>
                    <a:cubicBezTo>
                      <a:pt x="191" y="2562"/>
                      <a:pt x="317" y="2594"/>
                      <a:pt x="412" y="2594"/>
                    </a:cubicBezTo>
                    <a:cubicBezTo>
                      <a:pt x="539" y="2562"/>
                      <a:pt x="634" y="2435"/>
                      <a:pt x="571" y="2309"/>
                    </a:cubicBezTo>
                    <a:cubicBezTo>
                      <a:pt x="349" y="1390"/>
                      <a:pt x="1014" y="757"/>
                      <a:pt x="1647" y="567"/>
                    </a:cubicBezTo>
                    <a:cubicBezTo>
                      <a:pt x="1774" y="535"/>
                      <a:pt x="1837" y="408"/>
                      <a:pt x="1806" y="250"/>
                    </a:cubicBezTo>
                    <a:cubicBezTo>
                      <a:pt x="1774" y="123"/>
                      <a:pt x="1742" y="60"/>
                      <a:pt x="1647" y="28"/>
                    </a:cubicBezTo>
                    <a:cubicBezTo>
                      <a:pt x="1626" y="28"/>
                      <a:pt x="1605" y="0"/>
                      <a:pt x="1575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243800" tIns="243800" rIns="243800" bIns="243800" anchor="ctr" anchorCtr="0">
                <a:noAutofit/>
              </a:bodyPr>
              <a:lstStyle/>
              <a:p>
                <a:pPr algn="l">
                  <a:buClr>
                    <a:srgbClr val="000000"/>
                  </a:buClr>
                  <a:buSzPts val="1400"/>
                </a:pPr>
                <a:endParaRPr sz="3733" b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5" name="Google Shape;2115;p1">
                <a:extLst>
                  <a:ext uri="{FF2B5EF4-FFF2-40B4-BE49-F238E27FC236}">
                    <a16:creationId xmlns:a16="http://schemas.microsoft.com/office/drawing/2014/main" id="{FDDA5F68-0CCE-3738-7340-83FB79A03015}"/>
                  </a:ext>
                </a:extLst>
              </p:cNvPr>
              <p:cNvSpPr/>
              <p:nvPr/>
            </p:nvSpPr>
            <p:spPr>
              <a:xfrm>
                <a:off x="1544043" y="99712"/>
                <a:ext cx="99226" cy="92931"/>
              </a:xfrm>
              <a:custGeom>
                <a:avLst/>
                <a:gdLst/>
                <a:ahLst/>
                <a:cxnLst/>
                <a:rect l="l" t="t" r="r" b="b"/>
                <a:pathLst>
                  <a:path w="4720" h="4420" extrusionOk="0">
                    <a:moveTo>
                      <a:pt x="806" y="2490"/>
                    </a:moveTo>
                    <a:cubicBezTo>
                      <a:pt x="873" y="2490"/>
                      <a:pt x="937" y="2530"/>
                      <a:pt x="951" y="2615"/>
                    </a:cubicBezTo>
                    <a:cubicBezTo>
                      <a:pt x="1046" y="3153"/>
                      <a:pt x="1362" y="3533"/>
                      <a:pt x="1901" y="3660"/>
                    </a:cubicBezTo>
                    <a:cubicBezTo>
                      <a:pt x="2059" y="3691"/>
                      <a:pt x="2027" y="3881"/>
                      <a:pt x="1869" y="3881"/>
                    </a:cubicBezTo>
                    <a:cubicBezTo>
                      <a:pt x="1267" y="3850"/>
                      <a:pt x="634" y="3311"/>
                      <a:pt x="634" y="2678"/>
                    </a:cubicBezTo>
                    <a:cubicBezTo>
                      <a:pt x="634" y="2554"/>
                      <a:pt x="722" y="2490"/>
                      <a:pt x="806" y="2490"/>
                    </a:cubicBezTo>
                    <a:close/>
                    <a:moveTo>
                      <a:pt x="2372" y="1"/>
                    </a:moveTo>
                    <a:cubicBezTo>
                      <a:pt x="2290" y="1"/>
                      <a:pt x="2206" y="6"/>
                      <a:pt x="2122" y="18"/>
                    </a:cubicBezTo>
                    <a:cubicBezTo>
                      <a:pt x="761" y="208"/>
                      <a:pt x="1" y="1474"/>
                      <a:pt x="127" y="2741"/>
                    </a:cubicBezTo>
                    <a:cubicBezTo>
                      <a:pt x="396" y="3763"/>
                      <a:pt x="1259" y="4420"/>
                      <a:pt x="2289" y="4420"/>
                    </a:cubicBezTo>
                    <a:cubicBezTo>
                      <a:pt x="2472" y="4420"/>
                      <a:pt x="2660" y="4399"/>
                      <a:pt x="2851" y="4356"/>
                    </a:cubicBezTo>
                    <a:cubicBezTo>
                      <a:pt x="3959" y="4103"/>
                      <a:pt x="4719" y="3090"/>
                      <a:pt x="4529" y="1949"/>
                    </a:cubicBezTo>
                    <a:cubicBezTo>
                      <a:pt x="4353" y="921"/>
                      <a:pt x="3440" y="1"/>
                      <a:pt x="2372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243800" tIns="243800" rIns="243800" bIns="243800" anchor="ctr" anchorCtr="0">
                <a:noAutofit/>
              </a:bodyPr>
              <a:lstStyle/>
              <a:p>
                <a:pPr algn="l">
                  <a:buClr>
                    <a:srgbClr val="000000"/>
                  </a:buClr>
                  <a:buSzPts val="1400"/>
                </a:pPr>
                <a:endParaRPr sz="3733" b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6" name="Google Shape;2116;p1">
                <a:extLst>
                  <a:ext uri="{FF2B5EF4-FFF2-40B4-BE49-F238E27FC236}">
                    <a16:creationId xmlns:a16="http://schemas.microsoft.com/office/drawing/2014/main" id="{1CB8762E-99F6-B562-BA38-E99072090FE5}"/>
                  </a:ext>
                </a:extLst>
              </p:cNvPr>
              <p:cNvSpPr/>
              <p:nvPr/>
            </p:nvSpPr>
            <p:spPr>
              <a:xfrm>
                <a:off x="1556026" y="149708"/>
                <a:ext cx="33300" cy="34271"/>
              </a:xfrm>
              <a:custGeom>
                <a:avLst/>
                <a:gdLst/>
                <a:ahLst/>
                <a:cxnLst/>
                <a:rect l="l" t="t" r="r" b="b"/>
                <a:pathLst>
                  <a:path w="1584" h="1630" extrusionOk="0">
                    <a:moveTo>
                      <a:pt x="262" y="1"/>
                    </a:moveTo>
                    <a:cubicBezTo>
                      <a:pt x="247" y="1"/>
                      <a:pt x="233" y="4"/>
                      <a:pt x="222" y="15"/>
                    </a:cubicBezTo>
                    <a:cubicBezTo>
                      <a:pt x="127" y="15"/>
                      <a:pt x="1" y="142"/>
                      <a:pt x="1" y="300"/>
                    </a:cubicBezTo>
                    <a:cubicBezTo>
                      <a:pt x="1" y="965"/>
                      <a:pt x="634" y="1598"/>
                      <a:pt x="1331" y="1630"/>
                    </a:cubicBezTo>
                    <a:cubicBezTo>
                      <a:pt x="1489" y="1630"/>
                      <a:pt x="1584" y="1567"/>
                      <a:pt x="1584" y="1440"/>
                    </a:cubicBezTo>
                    <a:cubicBezTo>
                      <a:pt x="1584" y="1282"/>
                      <a:pt x="1489" y="1187"/>
                      <a:pt x="1394" y="1155"/>
                    </a:cubicBezTo>
                    <a:cubicBezTo>
                      <a:pt x="919" y="1092"/>
                      <a:pt x="602" y="712"/>
                      <a:pt x="507" y="205"/>
                    </a:cubicBezTo>
                    <a:cubicBezTo>
                      <a:pt x="507" y="142"/>
                      <a:pt x="444" y="46"/>
                      <a:pt x="349" y="15"/>
                    </a:cubicBezTo>
                    <a:cubicBezTo>
                      <a:pt x="328" y="15"/>
                      <a:pt x="293" y="1"/>
                      <a:pt x="262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243800" tIns="243800" rIns="243800" bIns="243800" anchor="ctr" anchorCtr="0">
                <a:noAutofit/>
              </a:bodyPr>
              <a:lstStyle/>
              <a:p>
                <a:pPr algn="l">
                  <a:buClr>
                    <a:srgbClr val="000000"/>
                  </a:buClr>
                  <a:buSzPts val="1400"/>
                </a:pPr>
                <a:endParaRPr sz="3733" b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7" name="Google Shape;2117;p1">
                <a:extLst>
                  <a:ext uri="{FF2B5EF4-FFF2-40B4-BE49-F238E27FC236}">
                    <a16:creationId xmlns:a16="http://schemas.microsoft.com/office/drawing/2014/main" id="{CAB09467-4669-22D1-8A43-958143AC96CD}"/>
                  </a:ext>
                </a:extLst>
              </p:cNvPr>
              <p:cNvSpPr/>
              <p:nvPr/>
            </p:nvSpPr>
            <p:spPr>
              <a:xfrm>
                <a:off x="2002763" y="309661"/>
                <a:ext cx="83901" cy="88726"/>
              </a:xfrm>
              <a:custGeom>
                <a:avLst/>
                <a:gdLst/>
                <a:ahLst/>
                <a:cxnLst/>
                <a:rect l="l" t="t" r="r" b="b"/>
                <a:pathLst>
                  <a:path w="3991" h="4220" extrusionOk="0">
                    <a:moveTo>
                      <a:pt x="1591" y="902"/>
                    </a:moveTo>
                    <a:cubicBezTo>
                      <a:pt x="1782" y="902"/>
                      <a:pt x="1976" y="959"/>
                      <a:pt x="2154" y="1084"/>
                    </a:cubicBezTo>
                    <a:cubicBezTo>
                      <a:pt x="2310" y="1162"/>
                      <a:pt x="2166" y="1369"/>
                      <a:pt x="2022" y="1369"/>
                    </a:cubicBezTo>
                    <a:cubicBezTo>
                      <a:pt x="1991" y="1369"/>
                      <a:pt x="1960" y="1360"/>
                      <a:pt x="1932" y="1337"/>
                    </a:cubicBezTo>
                    <a:cubicBezTo>
                      <a:pt x="1814" y="1262"/>
                      <a:pt x="1678" y="1227"/>
                      <a:pt x="1542" y="1227"/>
                    </a:cubicBezTo>
                    <a:cubicBezTo>
                      <a:pt x="1277" y="1227"/>
                      <a:pt x="1013" y="1361"/>
                      <a:pt x="887" y="1591"/>
                    </a:cubicBezTo>
                    <a:cubicBezTo>
                      <a:pt x="856" y="1633"/>
                      <a:pt x="817" y="1651"/>
                      <a:pt x="781" y="1651"/>
                    </a:cubicBezTo>
                    <a:cubicBezTo>
                      <a:pt x="708" y="1651"/>
                      <a:pt x="644" y="1580"/>
                      <a:pt x="666" y="1496"/>
                    </a:cubicBezTo>
                    <a:cubicBezTo>
                      <a:pt x="835" y="1135"/>
                      <a:pt x="1204" y="902"/>
                      <a:pt x="1591" y="902"/>
                    </a:cubicBezTo>
                    <a:close/>
                    <a:moveTo>
                      <a:pt x="1923" y="0"/>
                    </a:moveTo>
                    <a:cubicBezTo>
                      <a:pt x="1874" y="0"/>
                      <a:pt x="1824" y="3"/>
                      <a:pt x="1774" y="7"/>
                    </a:cubicBezTo>
                    <a:cubicBezTo>
                      <a:pt x="761" y="71"/>
                      <a:pt x="32" y="957"/>
                      <a:pt x="1" y="1939"/>
                    </a:cubicBezTo>
                    <a:cubicBezTo>
                      <a:pt x="32" y="1939"/>
                      <a:pt x="127" y="1971"/>
                      <a:pt x="127" y="2066"/>
                    </a:cubicBezTo>
                    <a:cubicBezTo>
                      <a:pt x="32" y="3143"/>
                      <a:pt x="824" y="4219"/>
                      <a:pt x="1901" y="4219"/>
                    </a:cubicBezTo>
                    <a:lnTo>
                      <a:pt x="1964" y="4124"/>
                    </a:lnTo>
                    <a:cubicBezTo>
                      <a:pt x="2018" y="4071"/>
                      <a:pt x="2077" y="4051"/>
                      <a:pt x="2134" y="4051"/>
                    </a:cubicBezTo>
                    <a:cubicBezTo>
                      <a:pt x="2213" y="4051"/>
                      <a:pt x="2289" y="4088"/>
                      <a:pt x="2344" y="4124"/>
                    </a:cubicBezTo>
                    <a:cubicBezTo>
                      <a:pt x="3357" y="3839"/>
                      <a:pt x="3991" y="2731"/>
                      <a:pt x="3801" y="1717"/>
                    </a:cubicBezTo>
                    <a:cubicBezTo>
                      <a:pt x="3620" y="845"/>
                      <a:pt x="2867" y="0"/>
                      <a:pt x="1923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243800" tIns="243800" rIns="243800" bIns="243800" anchor="ctr" anchorCtr="0">
                <a:noAutofit/>
              </a:bodyPr>
              <a:lstStyle/>
              <a:p>
                <a:pPr algn="l">
                  <a:buClr>
                    <a:srgbClr val="000000"/>
                  </a:buClr>
                  <a:buSzPts val="1400"/>
                </a:pPr>
                <a:endParaRPr sz="3733" b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8" name="Google Shape;2118;p1">
                <a:extLst>
                  <a:ext uri="{FF2B5EF4-FFF2-40B4-BE49-F238E27FC236}">
                    <a16:creationId xmlns:a16="http://schemas.microsoft.com/office/drawing/2014/main" id="{950F2FB8-AAF0-A03A-4418-5FE593E7ADFC}"/>
                  </a:ext>
                </a:extLst>
              </p:cNvPr>
              <p:cNvSpPr/>
              <p:nvPr/>
            </p:nvSpPr>
            <p:spPr>
              <a:xfrm>
                <a:off x="1703775" y="355536"/>
                <a:ext cx="111251" cy="86854"/>
              </a:xfrm>
              <a:custGeom>
                <a:avLst/>
                <a:gdLst/>
                <a:ahLst/>
                <a:cxnLst/>
                <a:rect l="l" t="t" r="r" b="b"/>
                <a:pathLst>
                  <a:path w="5292" h="4131" extrusionOk="0">
                    <a:moveTo>
                      <a:pt x="2231" y="1181"/>
                    </a:moveTo>
                    <a:cubicBezTo>
                      <a:pt x="2249" y="1181"/>
                      <a:pt x="2266" y="1182"/>
                      <a:pt x="2283" y="1182"/>
                    </a:cubicBezTo>
                    <a:cubicBezTo>
                      <a:pt x="2488" y="1212"/>
                      <a:pt x="2477" y="1538"/>
                      <a:pt x="2274" y="1538"/>
                    </a:cubicBezTo>
                    <a:cubicBezTo>
                      <a:pt x="2258" y="1538"/>
                      <a:pt x="2239" y="1535"/>
                      <a:pt x="2220" y="1531"/>
                    </a:cubicBezTo>
                    <a:cubicBezTo>
                      <a:pt x="2206" y="1530"/>
                      <a:pt x="2191" y="1529"/>
                      <a:pt x="2177" y="1529"/>
                    </a:cubicBezTo>
                    <a:cubicBezTo>
                      <a:pt x="1653" y="1529"/>
                      <a:pt x="1146" y="2083"/>
                      <a:pt x="1238" y="2607"/>
                    </a:cubicBezTo>
                    <a:cubicBezTo>
                      <a:pt x="1238" y="2694"/>
                      <a:pt x="1181" y="2743"/>
                      <a:pt x="1124" y="2743"/>
                    </a:cubicBezTo>
                    <a:cubicBezTo>
                      <a:pt x="1077" y="2743"/>
                      <a:pt x="1031" y="2710"/>
                      <a:pt x="1017" y="2639"/>
                    </a:cubicBezTo>
                    <a:cubicBezTo>
                      <a:pt x="800" y="1865"/>
                      <a:pt x="1461" y="1181"/>
                      <a:pt x="2231" y="1181"/>
                    </a:cubicBezTo>
                    <a:close/>
                    <a:moveTo>
                      <a:pt x="2939" y="1"/>
                    </a:moveTo>
                    <a:cubicBezTo>
                      <a:pt x="1855" y="1"/>
                      <a:pt x="1" y="1089"/>
                      <a:pt x="541" y="2291"/>
                    </a:cubicBezTo>
                    <a:cubicBezTo>
                      <a:pt x="569" y="2485"/>
                      <a:pt x="500" y="2582"/>
                      <a:pt x="376" y="2582"/>
                    </a:cubicBezTo>
                    <a:cubicBezTo>
                      <a:pt x="358" y="2582"/>
                      <a:pt x="340" y="2580"/>
                      <a:pt x="320" y="2576"/>
                    </a:cubicBezTo>
                    <a:lnTo>
                      <a:pt x="320" y="2576"/>
                    </a:lnTo>
                    <a:cubicBezTo>
                      <a:pt x="700" y="3241"/>
                      <a:pt x="1238" y="3811"/>
                      <a:pt x="1998" y="4032"/>
                    </a:cubicBezTo>
                    <a:cubicBezTo>
                      <a:pt x="2210" y="4099"/>
                      <a:pt x="2425" y="4130"/>
                      <a:pt x="2639" y="4130"/>
                    </a:cubicBezTo>
                    <a:cubicBezTo>
                      <a:pt x="3450" y="4130"/>
                      <a:pt x="4232" y="3676"/>
                      <a:pt x="4658" y="2924"/>
                    </a:cubicBezTo>
                    <a:cubicBezTo>
                      <a:pt x="5292" y="1752"/>
                      <a:pt x="4500" y="169"/>
                      <a:pt x="3107" y="11"/>
                    </a:cubicBezTo>
                    <a:cubicBezTo>
                      <a:pt x="3053" y="4"/>
                      <a:pt x="2997" y="1"/>
                      <a:pt x="2939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243800" tIns="243800" rIns="243800" bIns="243800" anchor="ctr" anchorCtr="0">
                <a:noAutofit/>
              </a:bodyPr>
              <a:lstStyle/>
              <a:p>
                <a:pPr algn="l">
                  <a:buClr>
                    <a:srgbClr val="000000"/>
                  </a:buClr>
                  <a:buSzPts val="1400"/>
                </a:pPr>
                <a:endParaRPr sz="3733" b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9" name="Google Shape;2119;p1">
                <a:extLst>
                  <a:ext uri="{FF2B5EF4-FFF2-40B4-BE49-F238E27FC236}">
                    <a16:creationId xmlns:a16="http://schemas.microsoft.com/office/drawing/2014/main" id="{383F30E3-E0FF-470E-D8FC-6C6A1B576336}"/>
                  </a:ext>
                </a:extLst>
              </p:cNvPr>
              <p:cNvSpPr/>
              <p:nvPr/>
            </p:nvSpPr>
            <p:spPr>
              <a:xfrm>
                <a:off x="1699171" y="345760"/>
                <a:ext cx="117810" cy="107900"/>
              </a:xfrm>
              <a:custGeom>
                <a:avLst/>
                <a:gdLst/>
                <a:ahLst/>
                <a:cxnLst/>
                <a:rect l="l" t="t" r="r" b="b"/>
                <a:pathLst>
                  <a:path w="5604" h="5132" extrusionOk="0">
                    <a:moveTo>
                      <a:pt x="3047" y="621"/>
                    </a:moveTo>
                    <a:cubicBezTo>
                      <a:pt x="3112" y="621"/>
                      <a:pt x="3173" y="625"/>
                      <a:pt x="3231" y="634"/>
                    </a:cubicBezTo>
                    <a:cubicBezTo>
                      <a:pt x="3927" y="666"/>
                      <a:pt x="4434" y="1046"/>
                      <a:pt x="4751" y="1616"/>
                    </a:cubicBezTo>
                    <a:cubicBezTo>
                      <a:pt x="5036" y="2154"/>
                      <a:pt x="5067" y="2851"/>
                      <a:pt x="4751" y="3389"/>
                    </a:cubicBezTo>
                    <a:cubicBezTo>
                      <a:pt x="4372" y="4121"/>
                      <a:pt x="3611" y="4551"/>
                      <a:pt x="2820" y="4551"/>
                    </a:cubicBezTo>
                    <a:cubicBezTo>
                      <a:pt x="2619" y="4551"/>
                      <a:pt x="2416" y="4524"/>
                      <a:pt x="2217" y="4466"/>
                    </a:cubicBezTo>
                    <a:cubicBezTo>
                      <a:pt x="2122" y="4434"/>
                      <a:pt x="2059" y="4434"/>
                      <a:pt x="1964" y="4371"/>
                    </a:cubicBezTo>
                    <a:cubicBezTo>
                      <a:pt x="1457" y="4149"/>
                      <a:pt x="1014" y="3737"/>
                      <a:pt x="665" y="3167"/>
                    </a:cubicBezTo>
                    <a:lnTo>
                      <a:pt x="792" y="3041"/>
                    </a:lnTo>
                    <a:cubicBezTo>
                      <a:pt x="824" y="2946"/>
                      <a:pt x="824" y="2851"/>
                      <a:pt x="792" y="2756"/>
                    </a:cubicBezTo>
                    <a:cubicBezTo>
                      <a:pt x="634" y="2407"/>
                      <a:pt x="697" y="2059"/>
                      <a:pt x="951" y="1679"/>
                    </a:cubicBezTo>
                    <a:cubicBezTo>
                      <a:pt x="1411" y="1045"/>
                      <a:pt x="2396" y="621"/>
                      <a:pt x="3047" y="621"/>
                    </a:cubicBezTo>
                    <a:close/>
                    <a:moveTo>
                      <a:pt x="3110" y="1"/>
                    </a:moveTo>
                    <a:cubicBezTo>
                      <a:pt x="2993" y="1"/>
                      <a:pt x="2874" y="11"/>
                      <a:pt x="2756" y="32"/>
                    </a:cubicBezTo>
                    <a:cubicBezTo>
                      <a:pt x="1742" y="190"/>
                      <a:pt x="190" y="1109"/>
                      <a:pt x="159" y="2249"/>
                    </a:cubicBezTo>
                    <a:cubicBezTo>
                      <a:pt x="127" y="2249"/>
                      <a:pt x="32" y="2281"/>
                      <a:pt x="32" y="2312"/>
                    </a:cubicBezTo>
                    <a:cubicBezTo>
                      <a:pt x="1" y="3846"/>
                      <a:pt x="1361" y="5131"/>
                      <a:pt x="2859" y="5131"/>
                    </a:cubicBezTo>
                    <a:cubicBezTo>
                      <a:pt x="2878" y="5131"/>
                      <a:pt x="2896" y="5131"/>
                      <a:pt x="2914" y="5131"/>
                    </a:cubicBezTo>
                    <a:cubicBezTo>
                      <a:pt x="4276" y="5099"/>
                      <a:pt x="5543" y="3959"/>
                      <a:pt x="5574" y="2566"/>
                    </a:cubicBezTo>
                    <a:cubicBezTo>
                      <a:pt x="5603" y="1230"/>
                      <a:pt x="4408" y="1"/>
                      <a:pt x="311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243800" tIns="243800" rIns="243800" bIns="243800" anchor="ctr" anchorCtr="0">
                <a:noAutofit/>
              </a:bodyPr>
              <a:lstStyle/>
              <a:p>
                <a:pPr algn="l">
                  <a:buClr>
                    <a:srgbClr val="000000"/>
                  </a:buClr>
                  <a:buSzPts val="1400"/>
                </a:pPr>
                <a:endParaRPr sz="3733" b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0" name="Google Shape;2120;p1">
                <a:extLst>
                  <a:ext uri="{FF2B5EF4-FFF2-40B4-BE49-F238E27FC236}">
                    <a16:creationId xmlns:a16="http://schemas.microsoft.com/office/drawing/2014/main" id="{B7E0CFC2-854D-CE17-396A-9CEB435A38FD}"/>
                  </a:ext>
                </a:extLst>
              </p:cNvPr>
              <p:cNvSpPr/>
              <p:nvPr/>
            </p:nvSpPr>
            <p:spPr>
              <a:xfrm>
                <a:off x="1720467" y="378831"/>
                <a:ext cx="35969" cy="37025"/>
              </a:xfrm>
              <a:custGeom>
                <a:avLst/>
                <a:gdLst/>
                <a:ahLst/>
                <a:cxnLst/>
                <a:rect l="l" t="t" r="r" b="b"/>
                <a:pathLst>
                  <a:path w="1711" h="1761" extrusionOk="0">
                    <a:moveTo>
                      <a:pt x="1324" y="0"/>
                    </a:moveTo>
                    <a:cubicBezTo>
                      <a:pt x="977" y="0"/>
                      <a:pt x="601" y="206"/>
                      <a:pt x="349" y="486"/>
                    </a:cubicBezTo>
                    <a:cubicBezTo>
                      <a:pt x="128" y="803"/>
                      <a:pt x="1" y="1183"/>
                      <a:pt x="96" y="1594"/>
                    </a:cubicBezTo>
                    <a:cubicBezTo>
                      <a:pt x="122" y="1699"/>
                      <a:pt x="192" y="1761"/>
                      <a:pt x="269" y="1761"/>
                    </a:cubicBezTo>
                    <a:cubicBezTo>
                      <a:pt x="285" y="1761"/>
                      <a:pt x="301" y="1758"/>
                      <a:pt x="318" y="1753"/>
                    </a:cubicBezTo>
                    <a:cubicBezTo>
                      <a:pt x="444" y="1753"/>
                      <a:pt x="539" y="1626"/>
                      <a:pt x="476" y="1499"/>
                    </a:cubicBezTo>
                    <a:cubicBezTo>
                      <a:pt x="444" y="1278"/>
                      <a:pt x="571" y="993"/>
                      <a:pt x="729" y="834"/>
                    </a:cubicBezTo>
                    <a:cubicBezTo>
                      <a:pt x="867" y="668"/>
                      <a:pt x="1054" y="575"/>
                      <a:pt x="1268" y="575"/>
                    </a:cubicBezTo>
                    <a:cubicBezTo>
                      <a:pt x="1299" y="575"/>
                      <a:pt x="1330" y="577"/>
                      <a:pt x="1363" y="581"/>
                    </a:cubicBezTo>
                    <a:cubicBezTo>
                      <a:pt x="1458" y="581"/>
                      <a:pt x="1553" y="549"/>
                      <a:pt x="1648" y="486"/>
                    </a:cubicBezTo>
                    <a:cubicBezTo>
                      <a:pt x="1711" y="391"/>
                      <a:pt x="1711" y="264"/>
                      <a:pt x="1679" y="169"/>
                    </a:cubicBezTo>
                    <a:lnTo>
                      <a:pt x="1553" y="43"/>
                    </a:lnTo>
                    <a:cubicBezTo>
                      <a:pt x="1521" y="43"/>
                      <a:pt x="1458" y="43"/>
                      <a:pt x="1458" y="11"/>
                    </a:cubicBezTo>
                    <a:cubicBezTo>
                      <a:pt x="1414" y="4"/>
                      <a:pt x="1369" y="0"/>
                      <a:pt x="1324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243800" tIns="243800" rIns="243800" bIns="243800" anchor="ctr" anchorCtr="0">
                <a:noAutofit/>
              </a:bodyPr>
              <a:lstStyle/>
              <a:p>
                <a:pPr algn="l">
                  <a:buClr>
                    <a:srgbClr val="000000"/>
                  </a:buClr>
                  <a:buSzPts val="1400"/>
                </a:pPr>
                <a:endParaRPr sz="3733" b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1" name="Google Shape;2121;p1">
                <a:extLst>
                  <a:ext uri="{FF2B5EF4-FFF2-40B4-BE49-F238E27FC236}">
                    <a16:creationId xmlns:a16="http://schemas.microsoft.com/office/drawing/2014/main" id="{221515B6-8E92-A892-C110-C3FE9E97D42D}"/>
                  </a:ext>
                </a:extLst>
              </p:cNvPr>
              <p:cNvSpPr/>
              <p:nvPr/>
            </p:nvSpPr>
            <p:spPr>
              <a:xfrm>
                <a:off x="2013422" y="326397"/>
                <a:ext cx="36621" cy="19763"/>
              </a:xfrm>
              <a:custGeom>
                <a:avLst/>
                <a:gdLst/>
                <a:ahLst/>
                <a:cxnLst/>
                <a:rect l="l" t="t" r="r" b="b"/>
                <a:pathLst>
                  <a:path w="1742" h="940" extrusionOk="0">
                    <a:moveTo>
                      <a:pt x="993" y="0"/>
                    </a:moveTo>
                    <a:cubicBezTo>
                      <a:pt x="903" y="0"/>
                      <a:pt x="813" y="11"/>
                      <a:pt x="729" y="35"/>
                    </a:cubicBezTo>
                    <a:cubicBezTo>
                      <a:pt x="412" y="130"/>
                      <a:pt x="127" y="351"/>
                      <a:pt x="0" y="636"/>
                    </a:cubicBezTo>
                    <a:cubicBezTo>
                      <a:pt x="0" y="763"/>
                      <a:pt x="64" y="858"/>
                      <a:pt x="127" y="921"/>
                    </a:cubicBezTo>
                    <a:cubicBezTo>
                      <a:pt x="159" y="932"/>
                      <a:pt x="197" y="939"/>
                      <a:pt x="236" y="939"/>
                    </a:cubicBezTo>
                    <a:cubicBezTo>
                      <a:pt x="313" y="939"/>
                      <a:pt x="391" y="911"/>
                      <a:pt x="412" y="826"/>
                    </a:cubicBezTo>
                    <a:cubicBezTo>
                      <a:pt x="475" y="668"/>
                      <a:pt x="634" y="605"/>
                      <a:pt x="792" y="573"/>
                    </a:cubicBezTo>
                    <a:cubicBezTo>
                      <a:pt x="857" y="555"/>
                      <a:pt x="919" y="547"/>
                      <a:pt x="978" y="547"/>
                    </a:cubicBezTo>
                    <a:cubicBezTo>
                      <a:pt x="1120" y="547"/>
                      <a:pt x="1241" y="592"/>
                      <a:pt x="1330" y="636"/>
                    </a:cubicBezTo>
                    <a:cubicBezTo>
                      <a:pt x="1375" y="659"/>
                      <a:pt x="1452" y="681"/>
                      <a:pt x="1515" y="681"/>
                    </a:cubicBezTo>
                    <a:cubicBezTo>
                      <a:pt x="1541" y="681"/>
                      <a:pt x="1565" y="677"/>
                      <a:pt x="1584" y="668"/>
                    </a:cubicBezTo>
                    <a:cubicBezTo>
                      <a:pt x="1679" y="636"/>
                      <a:pt x="1742" y="510"/>
                      <a:pt x="1742" y="446"/>
                    </a:cubicBezTo>
                    <a:cubicBezTo>
                      <a:pt x="1742" y="351"/>
                      <a:pt x="1710" y="288"/>
                      <a:pt x="1647" y="193"/>
                    </a:cubicBezTo>
                    <a:cubicBezTo>
                      <a:pt x="1584" y="161"/>
                      <a:pt x="1520" y="130"/>
                      <a:pt x="1425" y="66"/>
                    </a:cubicBezTo>
                    <a:cubicBezTo>
                      <a:pt x="1288" y="27"/>
                      <a:pt x="1139" y="0"/>
                      <a:pt x="993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243800" tIns="243800" rIns="243800" bIns="243800" anchor="ctr" anchorCtr="0">
                <a:noAutofit/>
              </a:bodyPr>
              <a:lstStyle/>
              <a:p>
                <a:pPr algn="l">
                  <a:buClr>
                    <a:srgbClr val="000000"/>
                  </a:buClr>
                  <a:buSzPts val="1400"/>
                </a:pPr>
                <a:endParaRPr sz="3733" b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2" name="Google Shape;2122;p1">
                <a:extLst>
                  <a:ext uri="{FF2B5EF4-FFF2-40B4-BE49-F238E27FC236}">
                    <a16:creationId xmlns:a16="http://schemas.microsoft.com/office/drawing/2014/main" id="{ADF1568B-E5B4-9ABA-5040-B95C2C5FE19C}"/>
                  </a:ext>
                </a:extLst>
              </p:cNvPr>
              <p:cNvSpPr/>
              <p:nvPr/>
            </p:nvSpPr>
            <p:spPr>
              <a:xfrm>
                <a:off x="1496783" y="89788"/>
                <a:ext cx="599204" cy="648012"/>
              </a:xfrm>
              <a:custGeom>
                <a:avLst/>
                <a:gdLst/>
                <a:ahLst/>
                <a:cxnLst/>
                <a:rect l="l" t="t" r="r" b="b"/>
                <a:pathLst>
                  <a:path w="28503" h="30821" extrusionOk="0">
                    <a:moveTo>
                      <a:pt x="4644" y="537"/>
                    </a:moveTo>
                    <a:cubicBezTo>
                      <a:pt x="5699" y="537"/>
                      <a:pt x="6506" y="1479"/>
                      <a:pt x="6682" y="2421"/>
                    </a:cubicBezTo>
                    <a:cubicBezTo>
                      <a:pt x="6841" y="3530"/>
                      <a:pt x="6176" y="4480"/>
                      <a:pt x="5067" y="4733"/>
                    </a:cubicBezTo>
                    <a:cubicBezTo>
                      <a:pt x="4885" y="4767"/>
                      <a:pt x="4707" y="4785"/>
                      <a:pt x="4535" y="4785"/>
                    </a:cubicBezTo>
                    <a:cubicBezTo>
                      <a:pt x="4228" y="4785"/>
                      <a:pt x="3938" y="4728"/>
                      <a:pt x="3674" y="4607"/>
                    </a:cubicBezTo>
                    <a:cubicBezTo>
                      <a:pt x="3104" y="4353"/>
                      <a:pt x="2660" y="3847"/>
                      <a:pt x="2470" y="3182"/>
                    </a:cubicBezTo>
                    <a:cubicBezTo>
                      <a:pt x="2407" y="2041"/>
                      <a:pt x="3040" y="711"/>
                      <a:pt x="4402" y="553"/>
                    </a:cubicBezTo>
                    <a:cubicBezTo>
                      <a:pt x="4484" y="542"/>
                      <a:pt x="4565" y="537"/>
                      <a:pt x="4644" y="537"/>
                    </a:cubicBezTo>
                    <a:close/>
                    <a:moveTo>
                      <a:pt x="17204" y="684"/>
                    </a:moveTo>
                    <a:cubicBezTo>
                      <a:pt x="18291" y="684"/>
                      <a:pt x="19212" y="1310"/>
                      <a:pt x="19635" y="3023"/>
                    </a:cubicBezTo>
                    <a:cubicBezTo>
                      <a:pt x="20142" y="5050"/>
                      <a:pt x="19793" y="7488"/>
                      <a:pt x="19413" y="9547"/>
                    </a:cubicBezTo>
                    <a:cubicBezTo>
                      <a:pt x="18685" y="9515"/>
                      <a:pt x="17925" y="9515"/>
                      <a:pt x="17228" y="9515"/>
                    </a:cubicBezTo>
                    <a:cubicBezTo>
                      <a:pt x="15613" y="7457"/>
                      <a:pt x="13744" y="5588"/>
                      <a:pt x="11559" y="4195"/>
                    </a:cubicBezTo>
                    <a:cubicBezTo>
                      <a:pt x="11591" y="4163"/>
                      <a:pt x="11654" y="4100"/>
                      <a:pt x="11718" y="4005"/>
                    </a:cubicBezTo>
                    <a:cubicBezTo>
                      <a:pt x="12831" y="2649"/>
                      <a:pt x="15277" y="684"/>
                      <a:pt x="17204" y="684"/>
                    </a:cubicBezTo>
                    <a:close/>
                    <a:moveTo>
                      <a:pt x="11179" y="4733"/>
                    </a:moveTo>
                    <a:cubicBezTo>
                      <a:pt x="13143" y="6000"/>
                      <a:pt x="14885" y="7678"/>
                      <a:pt x="16405" y="9547"/>
                    </a:cubicBezTo>
                    <a:cubicBezTo>
                      <a:pt x="13586" y="9642"/>
                      <a:pt x="10799" y="10022"/>
                      <a:pt x="8076" y="10750"/>
                    </a:cubicBezTo>
                    <a:cubicBezTo>
                      <a:pt x="7917" y="10782"/>
                      <a:pt x="7759" y="10814"/>
                      <a:pt x="7569" y="10909"/>
                    </a:cubicBezTo>
                    <a:cubicBezTo>
                      <a:pt x="7601" y="10814"/>
                      <a:pt x="7601" y="10782"/>
                      <a:pt x="7632" y="10687"/>
                    </a:cubicBezTo>
                    <a:cubicBezTo>
                      <a:pt x="8677" y="8597"/>
                      <a:pt x="9786" y="6538"/>
                      <a:pt x="11179" y="4733"/>
                    </a:cubicBezTo>
                    <a:close/>
                    <a:moveTo>
                      <a:pt x="7252" y="2928"/>
                    </a:moveTo>
                    <a:cubicBezTo>
                      <a:pt x="8487" y="3245"/>
                      <a:pt x="9596" y="3783"/>
                      <a:pt x="10609" y="4353"/>
                    </a:cubicBezTo>
                    <a:cubicBezTo>
                      <a:pt x="9849" y="5430"/>
                      <a:pt x="9184" y="6538"/>
                      <a:pt x="8551" y="7615"/>
                    </a:cubicBezTo>
                    <a:cubicBezTo>
                      <a:pt x="7886" y="8755"/>
                      <a:pt x="7284" y="9895"/>
                      <a:pt x="6777" y="11099"/>
                    </a:cubicBezTo>
                    <a:cubicBezTo>
                      <a:pt x="6302" y="11257"/>
                      <a:pt x="5827" y="11415"/>
                      <a:pt x="5320" y="11637"/>
                    </a:cubicBezTo>
                    <a:cubicBezTo>
                      <a:pt x="4465" y="9547"/>
                      <a:pt x="3895" y="7425"/>
                      <a:pt x="3515" y="5145"/>
                    </a:cubicBezTo>
                    <a:lnTo>
                      <a:pt x="3515" y="5145"/>
                    </a:lnTo>
                    <a:cubicBezTo>
                      <a:pt x="3815" y="5239"/>
                      <a:pt x="4140" y="5285"/>
                      <a:pt x="4469" y="5285"/>
                    </a:cubicBezTo>
                    <a:cubicBezTo>
                      <a:pt x="5812" y="5285"/>
                      <a:pt x="7227" y="4505"/>
                      <a:pt x="7252" y="2928"/>
                    </a:cubicBezTo>
                    <a:close/>
                    <a:moveTo>
                      <a:pt x="17703" y="10117"/>
                    </a:moveTo>
                    <a:cubicBezTo>
                      <a:pt x="18241" y="10117"/>
                      <a:pt x="18780" y="10117"/>
                      <a:pt x="19318" y="10149"/>
                    </a:cubicBezTo>
                    <a:cubicBezTo>
                      <a:pt x="19160" y="10687"/>
                      <a:pt x="19033" y="11257"/>
                      <a:pt x="18938" y="11795"/>
                    </a:cubicBezTo>
                    <a:cubicBezTo>
                      <a:pt x="18938" y="11764"/>
                      <a:pt x="18875" y="11764"/>
                      <a:pt x="18875" y="11732"/>
                    </a:cubicBezTo>
                    <a:cubicBezTo>
                      <a:pt x="18495" y="11162"/>
                      <a:pt x="18083" y="10655"/>
                      <a:pt x="17703" y="10117"/>
                    </a:cubicBezTo>
                    <a:close/>
                    <a:moveTo>
                      <a:pt x="6461" y="11764"/>
                    </a:moveTo>
                    <a:lnTo>
                      <a:pt x="6461" y="11764"/>
                    </a:lnTo>
                    <a:cubicBezTo>
                      <a:pt x="6271" y="12207"/>
                      <a:pt x="6112" y="12651"/>
                      <a:pt x="5890" y="13126"/>
                    </a:cubicBezTo>
                    <a:cubicBezTo>
                      <a:pt x="5795" y="12746"/>
                      <a:pt x="5637" y="12429"/>
                      <a:pt x="5510" y="12112"/>
                    </a:cubicBezTo>
                    <a:cubicBezTo>
                      <a:pt x="5542" y="12112"/>
                      <a:pt x="5574" y="12080"/>
                      <a:pt x="5574" y="12080"/>
                    </a:cubicBezTo>
                    <a:cubicBezTo>
                      <a:pt x="5859" y="11954"/>
                      <a:pt x="6176" y="11890"/>
                      <a:pt x="6461" y="11764"/>
                    </a:cubicBezTo>
                    <a:close/>
                    <a:moveTo>
                      <a:pt x="25941" y="10525"/>
                    </a:moveTo>
                    <a:cubicBezTo>
                      <a:pt x="26847" y="10525"/>
                      <a:pt x="27589" y="11350"/>
                      <a:pt x="27742" y="12175"/>
                    </a:cubicBezTo>
                    <a:cubicBezTo>
                      <a:pt x="27964" y="13126"/>
                      <a:pt x="27362" y="14139"/>
                      <a:pt x="26412" y="14456"/>
                    </a:cubicBezTo>
                    <a:cubicBezTo>
                      <a:pt x="26317" y="14424"/>
                      <a:pt x="26285" y="14392"/>
                      <a:pt x="26222" y="14392"/>
                    </a:cubicBezTo>
                    <a:cubicBezTo>
                      <a:pt x="26127" y="14392"/>
                      <a:pt x="26000" y="14424"/>
                      <a:pt x="25937" y="14519"/>
                    </a:cubicBezTo>
                    <a:lnTo>
                      <a:pt x="25905" y="14551"/>
                    </a:lnTo>
                    <a:cubicBezTo>
                      <a:pt x="25462" y="14551"/>
                      <a:pt x="25050" y="14361"/>
                      <a:pt x="24797" y="14044"/>
                    </a:cubicBezTo>
                    <a:cubicBezTo>
                      <a:pt x="24417" y="13632"/>
                      <a:pt x="24227" y="13094"/>
                      <a:pt x="24259" y="12524"/>
                    </a:cubicBezTo>
                    <a:cubicBezTo>
                      <a:pt x="24259" y="12492"/>
                      <a:pt x="24259" y="12397"/>
                      <a:pt x="24227" y="12365"/>
                    </a:cubicBezTo>
                    <a:cubicBezTo>
                      <a:pt x="24227" y="12334"/>
                      <a:pt x="24195" y="12334"/>
                      <a:pt x="24164" y="12334"/>
                    </a:cubicBezTo>
                    <a:cubicBezTo>
                      <a:pt x="24227" y="11384"/>
                      <a:pt x="24955" y="10624"/>
                      <a:pt x="25842" y="10529"/>
                    </a:cubicBezTo>
                    <a:cubicBezTo>
                      <a:pt x="25875" y="10526"/>
                      <a:pt x="25908" y="10525"/>
                      <a:pt x="25941" y="10525"/>
                    </a:cubicBezTo>
                    <a:close/>
                    <a:moveTo>
                      <a:pt x="19857" y="10212"/>
                    </a:moveTo>
                    <a:cubicBezTo>
                      <a:pt x="21345" y="10275"/>
                      <a:pt x="22802" y="10465"/>
                      <a:pt x="24227" y="10750"/>
                    </a:cubicBezTo>
                    <a:cubicBezTo>
                      <a:pt x="23720" y="11257"/>
                      <a:pt x="23467" y="12017"/>
                      <a:pt x="23625" y="12714"/>
                    </a:cubicBezTo>
                    <a:cubicBezTo>
                      <a:pt x="23657" y="12841"/>
                      <a:pt x="23752" y="12904"/>
                      <a:pt x="23879" y="12904"/>
                    </a:cubicBezTo>
                    <a:cubicBezTo>
                      <a:pt x="23752" y="13917"/>
                      <a:pt x="24512" y="14867"/>
                      <a:pt x="25494" y="15089"/>
                    </a:cubicBezTo>
                    <a:cubicBezTo>
                      <a:pt x="24544" y="15944"/>
                      <a:pt x="23435" y="16641"/>
                      <a:pt x="22295" y="17243"/>
                    </a:cubicBezTo>
                    <a:cubicBezTo>
                      <a:pt x="21472" y="15406"/>
                      <a:pt x="20268" y="13696"/>
                      <a:pt x="19350" y="12429"/>
                    </a:cubicBezTo>
                    <a:cubicBezTo>
                      <a:pt x="19540" y="11732"/>
                      <a:pt x="19762" y="10972"/>
                      <a:pt x="19857" y="10212"/>
                    </a:cubicBezTo>
                    <a:close/>
                    <a:moveTo>
                      <a:pt x="19128" y="13126"/>
                    </a:moveTo>
                    <a:cubicBezTo>
                      <a:pt x="20047" y="14392"/>
                      <a:pt x="21028" y="15944"/>
                      <a:pt x="21725" y="17433"/>
                    </a:cubicBezTo>
                    <a:cubicBezTo>
                      <a:pt x="20078" y="18193"/>
                      <a:pt x="18241" y="18731"/>
                      <a:pt x="16500" y="19143"/>
                    </a:cubicBezTo>
                    <a:cubicBezTo>
                      <a:pt x="17291" y="17781"/>
                      <a:pt x="17988" y="16356"/>
                      <a:pt x="18526" y="14867"/>
                    </a:cubicBezTo>
                    <a:cubicBezTo>
                      <a:pt x="18716" y="14297"/>
                      <a:pt x="18938" y="13696"/>
                      <a:pt x="19128" y="13126"/>
                    </a:cubicBezTo>
                    <a:close/>
                    <a:moveTo>
                      <a:pt x="4877" y="12365"/>
                    </a:moveTo>
                    <a:cubicBezTo>
                      <a:pt x="5099" y="12904"/>
                      <a:pt x="5352" y="13442"/>
                      <a:pt x="5574" y="13949"/>
                    </a:cubicBezTo>
                    <a:cubicBezTo>
                      <a:pt x="4940" y="15659"/>
                      <a:pt x="4465" y="17401"/>
                      <a:pt x="4085" y="19174"/>
                    </a:cubicBezTo>
                    <a:cubicBezTo>
                      <a:pt x="3135" y="18858"/>
                      <a:pt x="2249" y="18351"/>
                      <a:pt x="1837" y="17433"/>
                    </a:cubicBezTo>
                    <a:cubicBezTo>
                      <a:pt x="760" y="15089"/>
                      <a:pt x="2945" y="13284"/>
                      <a:pt x="4877" y="12365"/>
                    </a:cubicBezTo>
                    <a:close/>
                    <a:moveTo>
                      <a:pt x="6017" y="14741"/>
                    </a:moveTo>
                    <a:cubicBezTo>
                      <a:pt x="6967" y="16577"/>
                      <a:pt x="8171" y="18319"/>
                      <a:pt x="9501" y="19839"/>
                    </a:cubicBezTo>
                    <a:cubicBezTo>
                      <a:pt x="8867" y="19839"/>
                      <a:pt x="8234" y="19808"/>
                      <a:pt x="7632" y="19713"/>
                    </a:cubicBezTo>
                    <a:cubicBezTo>
                      <a:pt x="6809" y="19649"/>
                      <a:pt x="5732" y="19554"/>
                      <a:pt x="4750" y="19333"/>
                    </a:cubicBezTo>
                    <a:cubicBezTo>
                      <a:pt x="5067" y="17781"/>
                      <a:pt x="5510" y="16229"/>
                      <a:pt x="6017" y="14741"/>
                    </a:cubicBezTo>
                    <a:close/>
                    <a:moveTo>
                      <a:pt x="16816" y="10054"/>
                    </a:moveTo>
                    <a:cubicBezTo>
                      <a:pt x="17070" y="10339"/>
                      <a:pt x="17291" y="10655"/>
                      <a:pt x="17513" y="10940"/>
                    </a:cubicBezTo>
                    <a:cubicBezTo>
                      <a:pt x="17830" y="11384"/>
                      <a:pt x="18210" y="11890"/>
                      <a:pt x="18653" y="12492"/>
                    </a:cubicBezTo>
                    <a:cubicBezTo>
                      <a:pt x="18305" y="13949"/>
                      <a:pt x="17766" y="15342"/>
                      <a:pt x="17196" y="16641"/>
                    </a:cubicBezTo>
                    <a:cubicBezTo>
                      <a:pt x="16753" y="17559"/>
                      <a:pt x="16278" y="18446"/>
                      <a:pt x="15771" y="19301"/>
                    </a:cubicBezTo>
                    <a:cubicBezTo>
                      <a:pt x="15201" y="19396"/>
                      <a:pt x="14663" y="19491"/>
                      <a:pt x="14124" y="19554"/>
                    </a:cubicBezTo>
                    <a:cubicBezTo>
                      <a:pt x="12858" y="19776"/>
                      <a:pt x="11591" y="19839"/>
                      <a:pt x="10292" y="19839"/>
                    </a:cubicBezTo>
                    <a:cubicBezTo>
                      <a:pt x="9754" y="19174"/>
                      <a:pt x="9216" y="18573"/>
                      <a:pt x="8836" y="18034"/>
                    </a:cubicBezTo>
                    <a:cubicBezTo>
                      <a:pt x="7854" y="16704"/>
                      <a:pt x="6999" y="15342"/>
                      <a:pt x="6302" y="13854"/>
                    </a:cubicBezTo>
                    <a:cubicBezTo>
                      <a:pt x="6619" y="13062"/>
                      <a:pt x="6936" y="12239"/>
                      <a:pt x="7252" y="11479"/>
                    </a:cubicBezTo>
                    <a:cubicBezTo>
                      <a:pt x="8677" y="11067"/>
                      <a:pt x="10166" y="10750"/>
                      <a:pt x="11654" y="10497"/>
                    </a:cubicBezTo>
                    <a:cubicBezTo>
                      <a:pt x="13333" y="10212"/>
                      <a:pt x="15075" y="10117"/>
                      <a:pt x="16816" y="10054"/>
                    </a:cubicBezTo>
                    <a:close/>
                    <a:moveTo>
                      <a:pt x="15360" y="19998"/>
                    </a:moveTo>
                    <a:lnTo>
                      <a:pt x="15360" y="19998"/>
                    </a:lnTo>
                    <a:cubicBezTo>
                      <a:pt x="14726" y="20948"/>
                      <a:pt x="14029" y="21898"/>
                      <a:pt x="13301" y="22816"/>
                    </a:cubicBezTo>
                    <a:cubicBezTo>
                      <a:pt x="12383" y="22088"/>
                      <a:pt x="11559" y="21264"/>
                      <a:pt x="10863" y="20441"/>
                    </a:cubicBezTo>
                    <a:cubicBezTo>
                      <a:pt x="11559" y="20409"/>
                      <a:pt x="12224" y="20346"/>
                      <a:pt x="12921" y="20314"/>
                    </a:cubicBezTo>
                    <a:cubicBezTo>
                      <a:pt x="13713" y="20251"/>
                      <a:pt x="14536" y="20124"/>
                      <a:pt x="15360" y="19998"/>
                    </a:cubicBezTo>
                    <a:close/>
                    <a:moveTo>
                      <a:pt x="21947" y="18034"/>
                    </a:moveTo>
                    <a:cubicBezTo>
                      <a:pt x="23055" y="20568"/>
                      <a:pt x="23277" y="23070"/>
                      <a:pt x="20997" y="24463"/>
                    </a:cubicBezTo>
                    <a:cubicBezTo>
                      <a:pt x="20213" y="24961"/>
                      <a:pt x="19395" y="25175"/>
                      <a:pt x="18567" y="25175"/>
                    </a:cubicBezTo>
                    <a:cubicBezTo>
                      <a:pt x="16917" y="25175"/>
                      <a:pt x="15231" y="24324"/>
                      <a:pt x="13713" y="23165"/>
                    </a:cubicBezTo>
                    <a:cubicBezTo>
                      <a:pt x="14568" y="22151"/>
                      <a:pt x="15360" y="21043"/>
                      <a:pt x="16088" y="19871"/>
                    </a:cubicBezTo>
                    <a:cubicBezTo>
                      <a:pt x="18051" y="19491"/>
                      <a:pt x="20110" y="18889"/>
                      <a:pt x="21947" y="18034"/>
                    </a:cubicBezTo>
                    <a:close/>
                    <a:moveTo>
                      <a:pt x="4592" y="19903"/>
                    </a:moveTo>
                    <a:lnTo>
                      <a:pt x="5067" y="19998"/>
                    </a:lnTo>
                    <a:cubicBezTo>
                      <a:pt x="6651" y="20314"/>
                      <a:pt x="8329" y="20473"/>
                      <a:pt x="9976" y="20473"/>
                    </a:cubicBezTo>
                    <a:cubicBezTo>
                      <a:pt x="10736" y="21328"/>
                      <a:pt x="11749" y="22341"/>
                      <a:pt x="12921" y="23260"/>
                    </a:cubicBezTo>
                    <a:cubicBezTo>
                      <a:pt x="11718" y="24685"/>
                      <a:pt x="10324" y="26015"/>
                      <a:pt x="8836" y="27218"/>
                    </a:cubicBezTo>
                    <a:cubicBezTo>
                      <a:pt x="8709" y="26458"/>
                      <a:pt x="8361" y="25761"/>
                      <a:pt x="7759" y="25223"/>
                    </a:cubicBezTo>
                    <a:cubicBezTo>
                      <a:pt x="7201" y="24780"/>
                      <a:pt x="6481" y="24549"/>
                      <a:pt x="5762" y="24549"/>
                    </a:cubicBezTo>
                    <a:cubicBezTo>
                      <a:pt x="5095" y="24549"/>
                      <a:pt x="4429" y="24748"/>
                      <a:pt x="3895" y="25160"/>
                    </a:cubicBezTo>
                    <a:cubicBezTo>
                      <a:pt x="3990" y="23386"/>
                      <a:pt x="4275" y="21581"/>
                      <a:pt x="4592" y="19903"/>
                    </a:cubicBezTo>
                    <a:close/>
                    <a:moveTo>
                      <a:pt x="5764" y="25160"/>
                    </a:moveTo>
                    <a:cubicBezTo>
                      <a:pt x="6321" y="25160"/>
                      <a:pt x="6878" y="25324"/>
                      <a:pt x="7316" y="25666"/>
                    </a:cubicBezTo>
                    <a:cubicBezTo>
                      <a:pt x="7822" y="26015"/>
                      <a:pt x="8139" y="26648"/>
                      <a:pt x="8266" y="27345"/>
                    </a:cubicBezTo>
                    <a:cubicBezTo>
                      <a:pt x="8361" y="28042"/>
                      <a:pt x="8202" y="28738"/>
                      <a:pt x="7791" y="29277"/>
                    </a:cubicBezTo>
                    <a:cubicBezTo>
                      <a:pt x="7279" y="29931"/>
                      <a:pt x="6556" y="30216"/>
                      <a:pt x="5818" y="30216"/>
                    </a:cubicBezTo>
                    <a:cubicBezTo>
                      <a:pt x="5414" y="30216"/>
                      <a:pt x="5005" y="30130"/>
                      <a:pt x="4624" y="29973"/>
                    </a:cubicBezTo>
                    <a:cubicBezTo>
                      <a:pt x="4402" y="29910"/>
                      <a:pt x="4212" y="29783"/>
                      <a:pt x="3990" y="29625"/>
                    </a:cubicBezTo>
                    <a:cubicBezTo>
                      <a:pt x="3927" y="29593"/>
                      <a:pt x="3895" y="29562"/>
                      <a:pt x="3800" y="29562"/>
                    </a:cubicBezTo>
                    <a:cubicBezTo>
                      <a:pt x="3135" y="28548"/>
                      <a:pt x="2945" y="27028"/>
                      <a:pt x="3832" y="25983"/>
                    </a:cubicBezTo>
                    <a:cubicBezTo>
                      <a:pt x="4299" y="25444"/>
                      <a:pt x="5032" y="25160"/>
                      <a:pt x="5764" y="25160"/>
                    </a:cubicBezTo>
                    <a:close/>
                    <a:moveTo>
                      <a:pt x="4655" y="0"/>
                    </a:moveTo>
                    <a:cubicBezTo>
                      <a:pt x="4572" y="0"/>
                      <a:pt x="4487" y="5"/>
                      <a:pt x="4402" y="15"/>
                    </a:cubicBezTo>
                    <a:cubicBezTo>
                      <a:pt x="2882" y="141"/>
                      <a:pt x="1520" y="1756"/>
                      <a:pt x="1900" y="3245"/>
                    </a:cubicBezTo>
                    <a:cubicBezTo>
                      <a:pt x="1932" y="3340"/>
                      <a:pt x="1995" y="3403"/>
                      <a:pt x="2059" y="3403"/>
                    </a:cubicBezTo>
                    <a:cubicBezTo>
                      <a:pt x="2059" y="4132"/>
                      <a:pt x="2470" y="4638"/>
                      <a:pt x="2977" y="4955"/>
                    </a:cubicBezTo>
                    <a:lnTo>
                      <a:pt x="2977" y="4987"/>
                    </a:lnTo>
                    <a:cubicBezTo>
                      <a:pt x="3199" y="7362"/>
                      <a:pt x="3800" y="9705"/>
                      <a:pt x="4687" y="11922"/>
                    </a:cubicBezTo>
                    <a:cubicBezTo>
                      <a:pt x="2217" y="13062"/>
                      <a:pt x="0" y="14899"/>
                      <a:pt x="1267" y="17654"/>
                    </a:cubicBezTo>
                    <a:cubicBezTo>
                      <a:pt x="1742" y="18763"/>
                      <a:pt x="2819" y="19364"/>
                      <a:pt x="3959" y="19713"/>
                    </a:cubicBezTo>
                    <a:cubicBezTo>
                      <a:pt x="3579" y="21549"/>
                      <a:pt x="3325" y="23418"/>
                      <a:pt x="3199" y="25255"/>
                    </a:cubicBezTo>
                    <a:cubicBezTo>
                      <a:pt x="3199" y="25413"/>
                      <a:pt x="3294" y="25540"/>
                      <a:pt x="3420" y="25571"/>
                    </a:cubicBezTo>
                    <a:cubicBezTo>
                      <a:pt x="2375" y="26775"/>
                      <a:pt x="2407" y="28675"/>
                      <a:pt x="3515" y="29783"/>
                    </a:cubicBezTo>
                    <a:cubicBezTo>
                      <a:pt x="3579" y="29815"/>
                      <a:pt x="3579" y="29815"/>
                      <a:pt x="3610" y="29815"/>
                    </a:cubicBezTo>
                    <a:lnTo>
                      <a:pt x="3610" y="29910"/>
                    </a:lnTo>
                    <a:lnTo>
                      <a:pt x="3642" y="29910"/>
                    </a:lnTo>
                    <a:cubicBezTo>
                      <a:pt x="3642" y="29973"/>
                      <a:pt x="3642" y="30037"/>
                      <a:pt x="3737" y="30068"/>
                    </a:cubicBezTo>
                    <a:cubicBezTo>
                      <a:pt x="4312" y="30572"/>
                      <a:pt x="5057" y="30820"/>
                      <a:pt x="5803" y="30820"/>
                    </a:cubicBezTo>
                    <a:cubicBezTo>
                      <a:pt x="6699" y="30820"/>
                      <a:pt x="7597" y="30461"/>
                      <a:pt x="8202" y="29752"/>
                    </a:cubicBezTo>
                    <a:cubicBezTo>
                      <a:pt x="8677" y="29182"/>
                      <a:pt x="8899" y="28422"/>
                      <a:pt x="8899" y="27693"/>
                    </a:cubicBezTo>
                    <a:cubicBezTo>
                      <a:pt x="10578" y="26458"/>
                      <a:pt x="12066" y="25065"/>
                      <a:pt x="13428" y="23513"/>
                    </a:cubicBezTo>
                    <a:cubicBezTo>
                      <a:pt x="15116" y="24769"/>
                      <a:pt x="17072" y="25783"/>
                      <a:pt x="18919" y="25783"/>
                    </a:cubicBezTo>
                    <a:cubicBezTo>
                      <a:pt x="20051" y="25783"/>
                      <a:pt x="21142" y="25402"/>
                      <a:pt x="22105" y="24463"/>
                    </a:cubicBezTo>
                    <a:cubicBezTo>
                      <a:pt x="23942" y="22690"/>
                      <a:pt x="23593" y="20156"/>
                      <a:pt x="22580" y="17718"/>
                    </a:cubicBezTo>
                    <a:cubicBezTo>
                      <a:pt x="23910" y="16989"/>
                      <a:pt x="25177" y="16166"/>
                      <a:pt x="26159" y="15089"/>
                    </a:cubicBezTo>
                    <a:cubicBezTo>
                      <a:pt x="27425" y="14962"/>
                      <a:pt x="28502" y="13791"/>
                      <a:pt x="28471" y="12492"/>
                    </a:cubicBezTo>
                    <a:cubicBezTo>
                      <a:pt x="28439" y="11178"/>
                      <a:pt x="27357" y="9895"/>
                      <a:pt x="25987" y="9895"/>
                    </a:cubicBezTo>
                    <a:cubicBezTo>
                      <a:pt x="25970" y="9895"/>
                      <a:pt x="25954" y="9895"/>
                      <a:pt x="25937" y="9895"/>
                    </a:cubicBezTo>
                    <a:cubicBezTo>
                      <a:pt x="25462" y="9895"/>
                      <a:pt x="25019" y="10117"/>
                      <a:pt x="24639" y="10370"/>
                    </a:cubicBezTo>
                    <a:cubicBezTo>
                      <a:pt x="24639" y="10275"/>
                      <a:pt x="24544" y="10149"/>
                      <a:pt x="24385" y="10149"/>
                    </a:cubicBezTo>
                    <a:cubicBezTo>
                      <a:pt x="22928" y="9864"/>
                      <a:pt x="21472" y="9705"/>
                      <a:pt x="19983" y="9579"/>
                    </a:cubicBezTo>
                    <a:cubicBezTo>
                      <a:pt x="20110" y="8882"/>
                      <a:pt x="20237" y="8122"/>
                      <a:pt x="20268" y="7425"/>
                    </a:cubicBezTo>
                    <a:cubicBezTo>
                      <a:pt x="20458" y="5398"/>
                      <a:pt x="20870" y="2358"/>
                      <a:pt x="19128" y="838"/>
                    </a:cubicBezTo>
                    <a:cubicBezTo>
                      <a:pt x="18509" y="307"/>
                      <a:pt x="17779" y="94"/>
                      <a:pt x="17028" y="94"/>
                    </a:cubicBezTo>
                    <a:cubicBezTo>
                      <a:pt x="15898" y="94"/>
                      <a:pt x="14721" y="577"/>
                      <a:pt x="13808" y="1186"/>
                    </a:cubicBezTo>
                    <a:cubicBezTo>
                      <a:pt x="12763" y="1915"/>
                      <a:pt x="11844" y="2865"/>
                      <a:pt x="11021" y="3878"/>
                    </a:cubicBezTo>
                    <a:cubicBezTo>
                      <a:pt x="9912" y="3213"/>
                      <a:pt x="8677" y="2706"/>
                      <a:pt x="7379" y="2358"/>
                    </a:cubicBezTo>
                    <a:lnTo>
                      <a:pt x="7221" y="2358"/>
                    </a:lnTo>
                    <a:cubicBezTo>
                      <a:pt x="6983" y="1109"/>
                      <a:pt x="5935" y="0"/>
                      <a:pt x="465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243800" tIns="243800" rIns="243800" bIns="243800" anchor="ctr" anchorCtr="0">
                <a:noAutofit/>
              </a:bodyPr>
              <a:lstStyle/>
              <a:p>
                <a:pPr algn="l">
                  <a:buClr>
                    <a:srgbClr val="000000"/>
                  </a:buClr>
                  <a:buSzPts val="1400"/>
                </a:pPr>
                <a:endParaRPr sz="3733" b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31" name="Google Shape;2123;p1">
              <a:extLst>
                <a:ext uri="{FF2B5EF4-FFF2-40B4-BE49-F238E27FC236}">
                  <a16:creationId xmlns:a16="http://schemas.microsoft.com/office/drawing/2014/main" id="{A3E10B26-D11C-BB75-2401-1DDA87A00E51}"/>
                </a:ext>
              </a:extLst>
            </p:cNvPr>
            <p:cNvGrpSpPr/>
            <p:nvPr/>
          </p:nvGrpSpPr>
          <p:grpSpPr>
            <a:xfrm>
              <a:off x="6116139" y="4384510"/>
              <a:ext cx="117897" cy="121146"/>
              <a:chOff x="2002763" y="309661"/>
              <a:chExt cx="83901" cy="88726"/>
            </a:xfrm>
          </p:grpSpPr>
          <p:sp>
            <p:nvSpPr>
              <p:cNvPr id="532" name="Google Shape;2124;p1">
                <a:extLst>
                  <a:ext uri="{FF2B5EF4-FFF2-40B4-BE49-F238E27FC236}">
                    <a16:creationId xmlns:a16="http://schemas.microsoft.com/office/drawing/2014/main" id="{63264356-A564-F039-299C-BCBB606BA30C}"/>
                  </a:ext>
                </a:extLst>
              </p:cNvPr>
              <p:cNvSpPr/>
              <p:nvPr/>
            </p:nvSpPr>
            <p:spPr>
              <a:xfrm>
                <a:off x="2002763" y="309661"/>
                <a:ext cx="83901" cy="88726"/>
              </a:xfrm>
              <a:custGeom>
                <a:avLst/>
                <a:gdLst/>
                <a:ahLst/>
                <a:cxnLst/>
                <a:rect l="l" t="t" r="r" b="b"/>
                <a:pathLst>
                  <a:path w="3991" h="4220" extrusionOk="0">
                    <a:moveTo>
                      <a:pt x="1591" y="902"/>
                    </a:moveTo>
                    <a:cubicBezTo>
                      <a:pt x="1782" y="902"/>
                      <a:pt x="1976" y="959"/>
                      <a:pt x="2154" y="1084"/>
                    </a:cubicBezTo>
                    <a:cubicBezTo>
                      <a:pt x="2310" y="1162"/>
                      <a:pt x="2166" y="1369"/>
                      <a:pt x="2022" y="1369"/>
                    </a:cubicBezTo>
                    <a:cubicBezTo>
                      <a:pt x="1991" y="1369"/>
                      <a:pt x="1960" y="1360"/>
                      <a:pt x="1932" y="1337"/>
                    </a:cubicBezTo>
                    <a:cubicBezTo>
                      <a:pt x="1814" y="1262"/>
                      <a:pt x="1678" y="1227"/>
                      <a:pt x="1542" y="1227"/>
                    </a:cubicBezTo>
                    <a:cubicBezTo>
                      <a:pt x="1277" y="1227"/>
                      <a:pt x="1013" y="1361"/>
                      <a:pt x="887" y="1591"/>
                    </a:cubicBezTo>
                    <a:cubicBezTo>
                      <a:pt x="856" y="1633"/>
                      <a:pt x="817" y="1651"/>
                      <a:pt x="781" y="1651"/>
                    </a:cubicBezTo>
                    <a:cubicBezTo>
                      <a:pt x="708" y="1651"/>
                      <a:pt x="644" y="1580"/>
                      <a:pt x="666" y="1496"/>
                    </a:cubicBezTo>
                    <a:cubicBezTo>
                      <a:pt x="835" y="1135"/>
                      <a:pt x="1204" y="902"/>
                      <a:pt x="1591" y="902"/>
                    </a:cubicBezTo>
                    <a:close/>
                    <a:moveTo>
                      <a:pt x="1923" y="0"/>
                    </a:moveTo>
                    <a:cubicBezTo>
                      <a:pt x="1874" y="0"/>
                      <a:pt x="1824" y="3"/>
                      <a:pt x="1774" y="7"/>
                    </a:cubicBezTo>
                    <a:cubicBezTo>
                      <a:pt x="761" y="71"/>
                      <a:pt x="32" y="957"/>
                      <a:pt x="1" y="1939"/>
                    </a:cubicBezTo>
                    <a:cubicBezTo>
                      <a:pt x="32" y="1939"/>
                      <a:pt x="127" y="1971"/>
                      <a:pt x="127" y="2066"/>
                    </a:cubicBezTo>
                    <a:cubicBezTo>
                      <a:pt x="32" y="3143"/>
                      <a:pt x="824" y="4219"/>
                      <a:pt x="1901" y="4219"/>
                    </a:cubicBezTo>
                    <a:lnTo>
                      <a:pt x="1964" y="4124"/>
                    </a:lnTo>
                    <a:cubicBezTo>
                      <a:pt x="2018" y="4071"/>
                      <a:pt x="2077" y="4051"/>
                      <a:pt x="2134" y="4051"/>
                    </a:cubicBezTo>
                    <a:cubicBezTo>
                      <a:pt x="2213" y="4051"/>
                      <a:pt x="2289" y="4088"/>
                      <a:pt x="2344" y="4124"/>
                    </a:cubicBezTo>
                    <a:cubicBezTo>
                      <a:pt x="3357" y="3839"/>
                      <a:pt x="3991" y="2731"/>
                      <a:pt x="3801" y="1717"/>
                    </a:cubicBezTo>
                    <a:cubicBezTo>
                      <a:pt x="3620" y="845"/>
                      <a:pt x="2867" y="0"/>
                      <a:pt x="1923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243800" tIns="243800" rIns="243800" bIns="243800" anchor="ctr" anchorCtr="0">
                <a:noAutofit/>
              </a:bodyPr>
              <a:lstStyle/>
              <a:p>
                <a:pPr algn="l">
                  <a:buClr>
                    <a:srgbClr val="000000"/>
                  </a:buClr>
                  <a:buSzPts val="1400"/>
                </a:pPr>
                <a:endParaRPr sz="3733" b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3" name="Google Shape;2125;p1">
                <a:extLst>
                  <a:ext uri="{FF2B5EF4-FFF2-40B4-BE49-F238E27FC236}">
                    <a16:creationId xmlns:a16="http://schemas.microsoft.com/office/drawing/2014/main" id="{9DF5589C-853E-CDD9-FA08-2574A4EFE1B1}"/>
                  </a:ext>
                </a:extLst>
              </p:cNvPr>
              <p:cNvSpPr/>
              <p:nvPr/>
            </p:nvSpPr>
            <p:spPr>
              <a:xfrm>
                <a:off x="2013422" y="326397"/>
                <a:ext cx="36621" cy="19763"/>
              </a:xfrm>
              <a:custGeom>
                <a:avLst/>
                <a:gdLst/>
                <a:ahLst/>
                <a:cxnLst/>
                <a:rect l="l" t="t" r="r" b="b"/>
                <a:pathLst>
                  <a:path w="1742" h="940" extrusionOk="0">
                    <a:moveTo>
                      <a:pt x="993" y="0"/>
                    </a:moveTo>
                    <a:cubicBezTo>
                      <a:pt x="903" y="0"/>
                      <a:pt x="813" y="11"/>
                      <a:pt x="729" y="35"/>
                    </a:cubicBezTo>
                    <a:cubicBezTo>
                      <a:pt x="412" y="130"/>
                      <a:pt x="127" y="351"/>
                      <a:pt x="0" y="636"/>
                    </a:cubicBezTo>
                    <a:cubicBezTo>
                      <a:pt x="0" y="763"/>
                      <a:pt x="64" y="858"/>
                      <a:pt x="127" y="921"/>
                    </a:cubicBezTo>
                    <a:cubicBezTo>
                      <a:pt x="159" y="932"/>
                      <a:pt x="197" y="939"/>
                      <a:pt x="236" y="939"/>
                    </a:cubicBezTo>
                    <a:cubicBezTo>
                      <a:pt x="313" y="939"/>
                      <a:pt x="391" y="911"/>
                      <a:pt x="412" y="826"/>
                    </a:cubicBezTo>
                    <a:cubicBezTo>
                      <a:pt x="475" y="668"/>
                      <a:pt x="634" y="605"/>
                      <a:pt x="792" y="573"/>
                    </a:cubicBezTo>
                    <a:cubicBezTo>
                      <a:pt x="857" y="555"/>
                      <a:pt x="919" y="547"/>
                      <a:pt x="978" y="547"/>
                    </a:cubicBezTo>
                    <a:cubicBezTo>
                      <a:pt x="1120" y="547"/>
                      <a:pt x="1241" y="592"/>
                      <a:pt x="1330" y="636"/>
                    </a:cubicBezTo>
                    <a:cubicBezTo>
                      <a:pt x="1375" y="659"/>
                      <a:pt x="1452" y="681"/>
                      <a:pt x="1515" y="681"/>
                    </a:cubicBezTo>
                    <a:cubicBezTo>
                      <a:pt x="1541" y="681"/>
                      <a:pt x="1565" y="677"/>
                      <a:pt x="1584" y="668"/>
                    </a:cubicBezTo>
                    <a:cubicBezTo>
                      <a:pt x="1679" y="636"/>
                      <a:pt x="1742" y="510"/>
                      <a:pt x="1742" y="446"/>
                    </a:cubicBezTo>
                    <a:cubicBezTo>
                      <a:pt x="1742" y="351"/>
                      <a:pt x="1710" y="288"/>
                      <a:pt x="1647" y="193"/>
                    </a:cubicBezTo>
                    <a:cubicBezTo>
                      <a:pt x="1584" y="161"/>
                      <a:pt x="1520" y="130"/>
                      <a:pt x="1425" y="66"/>
                    </a:cubicBezTo>
                    <a:cubicBezTo>
                      <a:pt x="1288" y="27"/>
                      <a:pt x="1139" y="0"/>
                      <a:pt x="993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243800" tIns="243800" rIns="243800" bIns="243800" anchor="ctr" anchorCtr="0">
                <a:noAutofit/>
              </a:bodyPr>
              <a:lstStyle/>
              <a:p>
                <a:pPr algn="l">
                  <a:buClr>
                    <a:srgbClr val="000000"/>
                  </a:buClr>
                  <a:buSzPts val="1400"/>
                </a:pPr>
                <a:endParaRPr sz="3733" b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543" name="Google Shape;2089;p1">
            <a:extLst>
              <a:ext uri="{FF2B5EF4-FFF2-40B4-BE49-F238E27FC236}">
                <a16:creationId xmlns:a16="http://schemas.microsoft.com/office/drawing/2014/main" id="{FA32C75E-0E7C-A295-9232-43D98DCA7659}"/>
              </a:ext>
            </a:extLst>
          </p:cNvPr>
          <p:cNvGrpSpPr/>
          <p:nvPr/>
        </p:nvGrpSpPr>
        <p:grpSpPr>
          <a:xfrm>
            <a:off x="3397901" y="243988"/>
            <a:ext cx="1719185" cy="611104"/>
            <a:chOff x="5025150" y="1757900"/>
            <a:chExt cx="1075675" cy="519000"/>
          </a:xfrm>
        </p:grpSpPr>
        <p:sp>
          <p:nvSpPr>
            <p:cNvPr id="544" name="Google Shape;2090;p1">
              <a:extLst>
                <a:ext uri="{FF2B5EF4-FFF2-40B4-BE49-F238E27FC236}">
                  <a16:creationId xmlns:a16="http://schemas.microsoft.com/office/drawing/2014/main" id="{8BB1828B-56F6-68DA-34A7-EBE2DF9EA709}"/>
                </a:ext>
              </a:extLst>
            </p:cNvPr>
            <p:cNvSpPr/>
            <p:nvPr/>
          </p:nvSpPr>
          <p:spPr>
            <a:xfrm>
              <a:off x="5486225" y="1931475"/>
              <a:ext cx="243100" cy="295700"/>
            </a:xfrm>
            <a:custGeom>
              <a:avLst/>
              <a:gdLst/>
              <a:ahLst/>
              <a:cxnLst/>
              <a:rect l="l" t="t" r="r" b="b"/>
              <a:pathLst>
                <a:path w="9724" h="11828" extrusionOk="0">
                  <a:moveTo>
                    <a:pt x="3333" y="304"/>
                  </a:moveTo>
                  <a:cubicBezTo>
                    <a:pt x="3538" y="327"/>
                    <a:pt x="3721" y="349"/>
                    <a:pt x="3949" y="372"/>
                  </a:cubicBezTo>
                  <a:cubicBezTo>
                    <a:pt x="3858" y="1240"/>
                    <a:pt x="3424" y="1947"/>
                    <a:pt x="3173" y="2769"/>
                  </a:cubicBezTo>
                  <a:cubicBezTo>
                    <a:pt x="3340" y="2880"/>
                    <a:pt x="3496" y="2937"/>
                    <a:pt x="3647" y="2937"/>
                  </a:cubicBezTo>
                  <a:cubicBezTo>
                    <a:pt x="3805" y="2937"/>
                    <a:pt x="3957" y="2875"/>
                    <a:pt x="4109" y="2746"/>
                  </a:cubicBezTo>
                  <a:cubicBezTo>
                    <a:pt x="4292" y="2609"/>
                    <a:pt x="4451" y="2449"/>
                    <a:pt x="4634" y="2312"/>
                  </a:cubicBezTo>
                  <a:cubicBezTo>
                    <a:pt x="4976" y="2038"/>
                    <a:pt x="5319" y="1787"/>
                    <a:pt x="5775" y="1696"/>
                  </a:cubicBezTo>
                  <a:cubicBezTo>
                    <a:pt x="6003" y="1924"/>
                    <a:pt x="6003" y="2198"/>
                    <a:pt x="5981" y="2472"/>
                  </a:cubicBezTo>
                  <a:cubicBezTo>
                    <a:pt x="5935" y="2860"/>
                    <a:pt x="5844" y="3271"/>
                    <a:pt x="5798" y="3659"/>
                  </a:cubicBezTo>
                  <a:cubicBezTo>
                    <a:pt x="5752" y="3864"/>
                    <a:pt x="5729" y="4070"/>
                    <a:pt x="5707" y="4253"/>
                  </a:cubicBezTo>
                  <a:cubicBezTo>
                    <a:pt x="5852" y="4340"/>
                    <a:pt x="5986" y="4382"/>
                    <a:pt x="6110" y="4382"/>
                  </a:cubicBezTo>
                  <a:cubicBezTo>
                    <a:pt x="6278" y="4382"/>
                    <a:pt x="6430" y="4305"/>
                    <a:pt x="6574" y="4161"/>
                  </a:cubicBezTo>
                  <a:cubicBezTo>
                    <a:pt x="6734" y="3979"/>
                    <a:pt x="6894" y="3773"/>
                    <a:pt x="7076" y="3591"/>
                  </a:cubicBezTo>
                  <a:cubicBezTo>
                    <a:pt x="7487" y="3180"/>
                    <a:pt x="7944" y="2815"/>
                    <a:pt x="8491" y="2632"/>
                  </a:cubicBezTo>
                  <a:cubicBezTo>
                    <a:pt x="8811" y="2792"/>
                    <a:pt x="8902" y="3043"/>
                    <a:pt x="8925" y="3340"/>
                  </a:cubicBezTo>
                  <a:cubicBezTo>
                    <a:pt x="8925" y="3773"/>
                    <a:pt x="8948" y="4207"/>
                    <a:pt x="8902" y="4618"/>
                  </a:cubicBezTo>
                  <a:cubicBezTo>
                    <a:pt x="8605" y="6809"/>
                    <a:pt x="8149" y="8955"/>
                    <a:pt x="7556" y="11100"/>
                  </a:cubicBezTo>
                  <a:cubicBezTo>
                    <a:pt x="7533" y="11169"/>
                    <a:pt x="7487" y="11237"/>
                    <a:pt x="7464" y="11306"/>
                  </a:cubicBezTo>
                  <a:cubicBezTo>
                    <a:pt x="7407" y="11321"/>
                    <a:pt x="7351" y="11329"/>
                    <a:pt x="7298" y="11329"/>
                  </a:cubicBezTo>
                  <a:cubicBezTo>
                    <a:pt x="7118" y="11329"/>
                    <a:pt x="6955" y="11246"/>
                    <a:pt x="6779" y="11123"/>
                  </a:cubicBezTo>
                  <a:cubicBezTo>
                    <a:pt x="6802" y="10986"/>
                    <a:pt x="6825" y="10849"/>
                    <a:pt x="6871" y="10712"/>
                  </a:cubicBezTo>
                  <a:cubicBezTo>
                    <a:pt x="7167" y="9639"/>
                    <a:pt x="7464" y="8566"/>
                    <a:pt x="7738" y="7471"/>
                  </a:cubicBezTo>
                  <a:cubicBezTo>
                    <a:pt x="7829" y="7129"/>
                    <a:pt x="7875" y="6786"/>
                    <a:pt x="7921" y="6421"/>
                  </a:cubicBezTo>
                  <a:cubicBezTo>
                    <a:pt x="7944" y="6284"/>
                    <a:pt x="7966" y="6124"/>
                    <a:pt x="7966" y="5987"/>
                  </a:cubicBezTo>
                  <a:cubicBezTo>
                    <a:pt x="7921" y="5622"/>
                    <a:pt x="7921" y="5234"/>
                    <a:pt x="7510" y="5097"/>
                  </a:cubicBezTo>
                  <a:cubicBezTo>
                    <a:pt x="7320" y="5040"/>
                    <a:pt x="7110" y="4991"/>
                    <a:pt x="6903" y="4991"/>
                  </a:cubicBezTo>
                  <a:cubicBezTo>
                    <a:pt x="6614" y="4991"/>
                    <a:pt x="6331" y="5087"/>
                    <a:pt x="6118" y="5394"/>
                  </a:cubicBezTo>
                  <a:cubicBezTo>
                    <a:pt x="5821" y="5805"/>
                    <a:pt x="5547" y="6238"/>
                    <a:pt x="5433" y="6718"/>
                  </a:cubicBezTo>
                  <a:cubicBezTo>
                    <a:pt x="5205" y="7517"/>
                    <a:pt x="5022" y="8293"/>
                    <a:pt x="4816" y="9091"/>
                  </a:cubicBezTo>
                  <a:cubicBezTo>
                    <a:pt x="4748" y="9320"/>
                    <a:pt x="4680" y="9571"/>
                    <a:pt x="4611" y="9799"/>
                  </a:cubicBezTo>
                  <a:cubicBezTo>
                    <a:pt x="4018" y="9799"/>
                    <a:pt x="3881" y="9662"/>
                    <a:pt x="3972" y="9160"/>
                  </a:cubicBezTo>
                  <a:cubicBezTo>
                    <a:pt x="4063" y="8795"/>
                    <a:pt x="4177" y="8430"/>
                    <a:pt x="4292" y="8064"/>
                  </a:cubicBezTo>
                  <a:cubicBezTo>
                    <a:pt x="4520" y="7265"/>
                    <a:pt x="4771" y="6467"/>
                    <a:pt x="4999" y="5645"/>
                  </a:cubicBezTo>
                  <a:cubicBezTo>
                    <a:pt x="5090" y="5325"/>
                    <a:pt x="5113" y="4960"/>
                    <a:pt x="5113" y="4595"/>
                  </a:cubicBezTo>
                  <a:cubicBezTo>
                    <a:pt x="5113" y="4230"/>
                    <a:pt x="4908" y="4047"/>
                    <a:pt x="4565" y="4024"/>
                  </a:cubicBezTo>
                  <a:cubicBezTo>
                    <a:pt x="4508" y="4018"/>
                    <a:pt x="4452" y="4015"/>
                    <a:pt x="4397" y="4015"/>
                  </a:cubicBezTo>
                  <a:cubicBezTo>
                    <a:pt x="4060" y="4015"/>
                    <a:pt x="3774" y="4137"/>
                    <a:pt x="3538" y="4412"/>
                  </a:cubicBezTo>
                  <a:cubicBezTo>
                    <a:pt x="3196" y="4846"/>
                    <a:pt x="2899" y="5325"/>
                    <a:pt x="2694" y="5850"/>
                  </a:cubicBezTo>
                  <a:cubicBezTo>
                    <a:pt x="2374" y="6672"/>
                    <a:pt x="2077" y="7517"/>
                    <a:pt x="1758" y="8338"/>
                  </a:cubicBezTo>
                  <a:cubicBezTo>
                    <a:pt x="1689" y="8544"/>
                    <a:pt x="1621" y="8772"/>
                    <a:pt x="1530" y="9023"/>
                  </a:cubicBezTo>
                  <a:cubicBezTo>
                    <a:pt x="1370" y="8977"/>
                    <a:pt x="1210" y="8977"/>
                    <a:pt x="1073" y="8932"/>
                  </a:cubicBezTo>
                  <a:cubicBezTo>
                    <a:pt x="891" y="8840"/>
                    <a:pt x="822" y="8681"/>
                    <a:pt x="868" y="8498"/>
                  </a:cubicBezTo>
                  <a:cubicBezTo>
                    <a:pt x="891" y="8338"/>
                    <a:pt x="959" y="8201"/>
                    <a:pt x="1005" y="8064"/>
                  </a:cubicBezTo>
                  <a:cubicBezTo>
                    <a:pt x="1621" y="6056"/>
                    <a:pt x="2237" y="4047"/>
                    <a:pt x="2854" y="2016"/>
                  </a:cubicBezTo>
                  <a:cubicBezTo>
                    <a:pt x="2968" y="1673"/>
                    <a:pt x="3059" y="1285"/>
                    <a:pt x="3150" y="920"/>
                  </a:cubicBezTo>
                  <a:cubicBezTo>
                    <a:pt x="3196" y="737"/>
                    <a:pt x="3264" y="532"/>
                    <a:pt x="3333" y="304"/>
                  </a:cubicBezTo>
                  <a:close/>
                  <a:moveTo>
                    <a:pt x="3240" y="1"/>
                  </a:moveTo>
                  <a:cubicBezTo>
                    <a:pt x="2877" y="1"/>
                    <a:pt x="2658" y="201"/>
                    <a:pt x="2534" y="532"/>
                  </a:cubicBezTo>
                  <a:cubicBezTo>
                    <a:pt x="2488" y="623"/>
                    <a:pt x="2443" y="715"/>
                    <a:pt x="2420" y="829"/>
                  </a:cubicBezTo>
                  <a:cubicBezTo>
                    <a:pt x="1986" y="2084"/>
                    <a:pt x="1530" y="3362"/>
                    <a:pt x="1142" y="4641"/>
                  </a:cubicBezTo>
                  <a:cubicBezTo>
                    <a:pt x="799" y="5782"/>
                    <a:pt x="571" y="6946"/>
                    <a:pt x="251" y="8087"/>
                  </a:cubicBezTo>
                  <a:cubicBezTo>
                    <a:pt x="0" y="9000"/>
                    <a:pt x="0" y="9046"/>
                    <a:pt x="982" y="9343"/>
                  </a:cubicBezTo>
                  <a:cubicBezTo>
                    <a:pt x="1027" y="9365"/>
                    <a:pt x="1096" y="9365"/>
                    <a:pt x="1142" y="9365"/>
                  </a:cubicBezTo>
                  <a:cubicBezTo>
                    <a:pt x="1289" y="9388"/>
                    <a:pt x="1415" y="9401"/>
                    <a:pt x="1524" y="9401"/>
                  </a:cubicBezTo>
                  <a:cubicBezTo>
                    <a:pt x="1956" y="9401"/>
                    <a:pt x="2123" y="9200"/>
                    <a:pt x="2306" y="8635"/>
                  </a:cubicBezTo>
                  <a:cubicBezTo>
                    <a:pt x="2306" y="8566"/>
                    <a:pt x="2329" y="8521"/>
                    <a:pt x="2351" y="8475"/>
                  </a:cubicBezTo>
                  <a:cubicBezTo>
                    <a:pt x="2557" y="7562"/>
                    <a:pt x="2922" y="6695"/>
                    <a:pt x="3310" y="5850"/>
                  </a:cubicBezTo>
                  <a:cubicBezTo>
                    <a:pt x="3515" y="5439"/>
                    <a:pt x="3789" y="5074"/>
                    <a:pt x="4040" y="4686"/>
                  </a:cubicBezTo>
                  <a:cubicBezTo>
                    <a:pt x="4086" y="4618"/>
                    <a:pt x="4177" y="4595"/>
                    <a:pt x="4292" y="4504"/>
                  </a:cubicBezTo>
                  <a:lnTo>
                    <a:pt x="4292" y="4504"/>
                  </a:lnTo>
                  <a:cubicBezTo>
                    <a:pt x="4428" y="5120"/>
                    <a:pt x="4337" y="5622"/>
                    <a:pt x="4177" y="6124"/>
                  </a:cubicBezTo>
                  <a:cubicBezTo>
                    <a:pt x="3903" y="7129"/>
                    <a:pt x="3607" y="8133"/>
                    <a:pt x="3310" y="9114"/>
                  </a:cubicBezTo>
                  <a:cubicBezTo>
                    <a:pt x="3264" y="9274"/>
                    <a:pt x="3196" y="9411"/>
                    <a:pt x="3196" y="9571"/>
                  </a:cubicBezTo>
                  <a:cubicBezTo>
                    <a:pt x="3173" y="9662"/>
                    <a:pt x="3242" y="9845"/>
                    <a:pt x="3310" y="9890"/>
                  </a:cubicBezTo>
                  <a:cubicBezTo>
                    <a:pt x="3671" y="10110"/>
                    <a:pt x="4053" y="10286"/>
                    <a:pt x="4472" y="10286"/>
                  </a:cubicBezTo>
                  <a:cubicBezTo>
                    <a:pt x="4662" y="10286"/>
                    <a:pt x="4861" y="10250"/>
                    <a:pt x="5068" y="10164"/>
                  </a:cubicBezTo>
                  <a:cubicBezTo>
                    <a:pt x="5113" y="10004"/>
                    <a:pt x="5182" y="9845"/>
                    <a:pt x="5250" y="9685"/>
                  </a:cubicBezTo>
                  <a:cubicBezTo>
                    <a:pt x="5547" y="8749"/>
                    <a:pt x="5844" y="7813"/>
                    <a:pt x="6186" y="6877"/>
                  </a:cubicBezTo>
                  <a:cubicBezTo>
                    <a:pt x="6323" y="6535"/>
                    <a:pt x="6528" y="6215"/>
                    <a:pt x="6734" y="5873"/>
                  </a:cubicBezTo>
                  <a:cubicBezTo>
                    <a:pt x="6765" y="5796"/>
                    <a:pt x="6816" y="5729"/>
                    <a:pt x="6910" y="5729"/>
                  </a:cubicBezTo>
                  <a:cubicBezTo>
                    <a:pt x="6955" y="5729"/>
                    <a:pt x="7010" y="5745"/>
                    <a:pt x="7076" y="5782"/>
                  </a:cubicBezTo>
                  <a:cubicBezTo>
                    <a:pt x="7053" y="6079"/>
                    <a:pt x="7076" y="6421"/>
                    <a:pt x="7031" y="6740"/>
                  </a:cubicBezTo>
                  <a:cubicBezTo>
                    <a:pt x="6848" y="7859"/>
                    <a:pt x="6620" y="8977"/>
                    <a:pt x="6437" y="10096"/>
                  </a:cubicBezTo>
                  <a:cubicBezTo>
                    <a:pt x="6369" y="10529"/>
                    <a:pt x="6323" y="10963"/>
                    <a:pt x="6277" y="11465"/>
                  </a:cubicBezTo>
                  <a:cubicBezTo>
                    <a:pt x="6551" y="11579"/>
                    <a:pt x="6757" y="11694"/>
                    <a:pt x="6962" y="11762"/>
                  </a:cubicBezTo>
                  <a:cubicBezTo>
                    <a:pt x="7144" y="11805"/>
                    <a:pt x="7300" y="11828"/>
                    <a:pt x="7434" y="11828"/>
                  </a:cubicBezTo>
                  <a:cubicBezTo>
                    <a:pt x="7874" y="11828"/>
                    <a:pt x="8088" y="11585"/>
                    <a:pt x="8263" y="11009"/>
                  </a:cubicBezTo>
                  <a:cubicBezTo>
                    <a:pt x="8857" y="9046"/>
                    <a:pt x="9313" y="7037"/>
                    <a:pt x="9655" y="5029"/>
                  </a:cubicBezTo>
                  <a:cubicBezTo>
                    <a:pt x="9724" y="4504"/>
                    <a:pt x="9724" y="3956"/>
                    <a:pt x="9678" y="3431"/>
                  </a:cubicBezTo>
                  <a:cubicBezTo>
                    <a:pt x="9633" y="2860"/>
                    <a:pt x="9336" y="2586"/>
                    <a:pt x="8788" y="2449"/>
                  </a:cubicBezTo>
                  <a:cubicBezTo>
                    <a:pt x="8647" y="2412"/>
                    <a:pt x="8510" y="2394"/>
                    <a:pt x="8378" y="2394"/>
                  </a:cubicBezTo>
                  <a:cubicBezTo>
                    <a:pt x="8104" y="2394"/>
                    <a:pt x="7847" y="2471"/>
                    <a:pt x="7601" y="2609"/>
                  </a:cubicBezTo>
                  <a:cubicBezTo>
                    <a:pt x="7350" y="2746"/>
                    <a:pt x="7099" y="2951"/>
                    <a:pt x="6848" y="3111"/>
                  </a:cubicBezTo>
                  <a:cubicBezTo>
                    <a:pt x="6757" y="3157"/>
                    <a:pt x="6643" y="3203"/>
                    <a:pt x="6506" y="3294"/>
                  </a:cubicBezTo>
                  <a:cubicBezTo>
                    <a:pt x="6506" y="2906"/>
                    <a:pt x="6506" y="2609"/>
                    <a:pt x="6483" y="2312"/>
                  </a:cubicBezTo>
                  <a:cubicBezTo>
                    <a:pt x="6483" y="1758"/>
                    <a:pt x="6188" y="1470"/>
                    <a:pt x="5743" y="1470"/>
                  </a:cubicBezTo>
                  <a:cubicBezTo>
                    <a:pt x="5620" y="1470"/>
                    <a:pt x="5485" y="1492"/>
                    <a:pt x="5341" y="1536"/>
                  </a:cubicBezTo>
                  <a:cubicBezTo>
                    <a:pt x="5090" y="1628"/>
                    <a:pt x="4839" y="1765"/>
                    <a:pt x="4588" y="1856"/>
                  </a:cubicBezTo>
                  <a:cubicBezTo>
                    <a:pt x="4451" y="1924"/>
                    <a:pt x="4337" y="1970"/>
                    <a:pt x="4109" y="2061"/>
                  </a:cubicBezTo>
                  <a:cubicBezTo>
                    <a:pt x="4246" y="1377"/>
                    <a:pt x="4657" y="897"/>
                    <a:pt x="4839" y="258"/>
                  </a:cubicBezTo>
                  <a:cubicBezTo>
                    <a:pt x="4634" y="190"/>
                    <a:pt x="4451" y="98"/>
                    <a:pt x="4269" y="75"/>
                  </a:cubicBezTo>
                  <a:cubicBezTo>
                    <a:pt x="3949" y="30"/>
                    <a:pt x="3652" y="30"/>
                    <a:pt x="3356" y="7"/>
                  </a:cubicBezTo>
                  <a:cubicBezTo>
                    <a:pt x="3316" y="3"/>
                    <a:pt x="3277" y="1"/>
                    <a:pt x="3240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algn="l">
                <a:buClr>
                  <a:srgbClr val="000000"/>
                </a:buClr>
                <a:buSzPts val="1400"/>
              </a:pPr>
              <a:endParaRPr sz="3733" b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" name="Google Shape;2091;p1">
              <a:extLst>
                <a:ext uri="{FF2B5EF4-FFF2-40B4-BE49-F238E27FC236}">
                  <a16:creationId xmlns:a16="http://schemas.microsoft.com/office/drawing/2014/main" id="{FE9B9A0A-E4CE-101E-696B-DEEE267B5281}"/>
                </a:ext>
              </a:extLst>
            </p:cNvPr>
            <p:cNvSpPr/>
            <p:nvPr/>
          </p:nvSpPr>
          <p:spPr>
            <a:xfrm>
              <a:off x="5025150" y="1757900"/>
              <a:ext cx="284775" cy="383750"/>
            </a:xfrm>
            <a:custGeom>
              <a:avLst/>
              <a:gdLst/>
              <a:ahLst/>
              <a:cxnLst/>
              <a:rect l="l" t="t" r="r" b="b"/>
              <a:pathLst>
                <a:path w="11391" h="15350" extrusionOk="0">
                  <a:moveTo>
                    <a:pt x="5045" y="513"/>
                  </a:moveTo>
                  <a:cubicBezTo>
                    <a:pt x="6186" y="650"/>
                    <a:pt x="9838" y="1472"/>
                    <a:pt x="10500" y="1769"/>
                  </a:cubicBezTo>
                  <a:cubicBezTo>
                    <a:pt x="10500" y="2294"/>
                    <a:pt x="10318" y="2773"/>
                    <a:pt x="10044" y="3230"/>
                  </a:cubicBezTo>
                  <a:cubicBezTo>
                    <a:pt x="9962" y="3394"/>
                    <a:pt x="9824" y="3484"/>
                    <a:pt x="9665" y="3484"/>
                  </a:cubicBezTo>
                  <a:cubicBezTo>
                    <a:pt x="9647" y="3484"/>
                    <a:pt x="9628" y="3483"/>
                    <a:pt x="9610" y="3481"/>
                  </a:cubicBezTo>
                  <a:cubicBezTo>
                    <a:pt x="9290" y="3481"/>
                    <a:pt x="8994" y="3481"/>
                    <a:pt x="8697" y="3435"/>
                  </a:cubicBezTo>
                  <a:cubicBezTo>
                    <a:pt x="8172" y="3389"/>
                    <a:pt x="7647" y="3275"/>
                    <a:pt x="7122" y="3230"/>
                  </a:cubicBezTo>
                  <a:cubicBezTo>
                    <a:pt x="6665" y="3207"/>
                    <a:pt x="6209" y="3207"/>
                    <a:pt x="5752" y="3207"/>
                  </a:cubicBezTo>
                  <a:cubicBezTo>
                    <a:pt x="5410" y="3207"/>
                    <a:pt x="5159" y="3389"/>
                    <a:pt x="5045" y="3709"/>
                  </a:cubicBezTo>
                  <a:cubicBezTo>
                    <a:pt x="4931" y="4120"/>
                    <a:pt x="4794" y="4531"/>
                    <a:pt x="4703" y="4941"/>
                  </a:cubicBezTo>
                  <a:cubicBezTo>
                    <a:pt x="4634" y="5261"/>
                    <a:pt x="4748" y="5421"/>
                    <a:pt x="5068" y="5535"/>
                  </a:cubicBezTo>
                  <a:cubicBezTo>
                    <a:pt x="5296" y="5603"/>
                    <a:pt x="5547" y="5672"/>
                    <a:pt x="5798" y="5740"/>
                  </a:cubicBezTo>
                  <a:cubicBezTo>
                    <a:pt x="5958" y="5786"/>
                    <a:pt x="6118" y="5832"/>
                    <a:pt x="6277" y="5923"/>
                  </a:cubicBezTo>
                  <a:cubicBezTo>
                    <a:pt x="6483" y="6014"/>
                    <a:pt x="6574" y="6220"/>
                    <a:pt x="6483" y="6425"/>
                  </a:cubicBezTo>
                  <a:cubicBezTo>
                    <a:pt x="6369" y="6790"/>
                    <a:pt x="6209" y="7133"/>
                    <a:pt x="5889" y="7452"/>
                  </a:cubicBezTo>
                  <a:lnTo>
                    <a:pt x="4474" y="7452"/>
                  </a:lnTo>
                  <a:cubicBezTo>
                    <a:pt x="4041" y="7475"/>
                    <a:pt x="3744" y="7680"/>
                    <a:pt x="3607" y="8137"/>
                  </a:cubicBezTo>
                  <a:cubicBezTo>
                    <a:pt x="3401" y="8913"/>
                    <a:pt x="3150" y="9643"/>
                    <a:pt x="2922" y="10397"/>
                  </a:cubicBezTo>
                  <a:cubicBezTo>
                    <a:pt x="2854" y="10671"/>
                    <a:pt x="2785" y="10922"/>
                    <a:pt x="2740" y="11196"/>
                  </a:cubicBezTo>
                  <a:cubicBezTo>
                    <a:pt x="2694" y="11538"/>
                    <a:pt x="2785" y="11675"/>
                    <a:pt x="3105" y="11766"/>
                  </a:cubicBezTo>
                  <a:cubicBezTo>
                    <a:pt x="3379" y="11835"/>
                    <a:pt x="3653" y="11835"/>
                    <a:pt x="3926" y="11880"/>
                  </a:cubicBezTo>
                  <a:cubicBezTo>
                    <a:pt x="4725" y="11972"/>
                    <a:pt x="5547" y="12063"/>
                    <a:pt x="6323" y="12200"/>
                  </a:cubicBezTo>
                  <a:cubicBezTo>
                    <a:pt x="6620" y="12245"/>
                    <a:pt x="6917" y="12360"/>
                    <a:pt x="7190" y="12497"/>
                  </a:cubicBezTo>
                  <a:cubicBezTo>
                    <a:pt x="7578" y="12679"/>
                    <a:pt x="7715" y="12976"/>
                    <a:pt x="7556" y="13364"/>
                  </a:cubicBezTo>
                  <a:cubicBezTo>
                    <a:pt x="7350" y="13843"/>
                    <a:pt x="7099" y="14277"/>
                    <a:pt x="6848" y="14711"/>
                  </a:cubicBezTo>
                  <a:cubicBezTo>
                    <a:pt x="6751" y="14886"/>
                    <a:pt x="6587" y="14995"/>
                    <a:pt x="6385" y="14995"/>
                  </a:cubicBezTo>
                  <a:cubicBezTo>
                    <a:pt x="6351" y="14995"/>
                    <a:pt x="6314" y="14991"/>
                    <a:pt x="6277" y="14985"/>
                  </a:cubicBezTo>
                  <a:cubicBezTo>
                    <a:pt x="4839" y="14756"/>
                    <a:pt x="3424" y="14528"/>
                    <a:pt x="2009" y="14300"/>
                  </a:cubicBezTo>
                  <a:cubicBezTo>
                    <a:pt x="1827" y="14277"/>
                    <a:pt x="1667" y="14208"/>
                    <a:pt x="1507" y="14140"/>
                  </a:cubicBezTo>
                  <a:cubicBezTo>
                    <a:pt x="1187" y="14003"/>
                    <a:pt x="1028" y="13752"/>
                    <a:pt x="1028" y="13410"/>
                  </a:cubicBezTo>
                  <a:cubicBezTo>
                    <a:pt x="982" y="12999"/>
                    <a:pt x="1119" y="12611"/>
                    <a:pt x="1233" y="12223"/>
                  </a:cubicBezTo>
                  <a:cubicBezTo>
                    <a:pt x="1644" y="11013"/>
                    <a:pt x="2078" y="9780"/>
                    <a:pt x="2488" y="8571"/>
                  </a:cubicBezTo>
                  <a:cubicBezTo>
                    <a:pt x="2899" y="7361"/>
                    <a:pt x="3310" y="6174"/>
                    <a:pt x="3698" y="4964"/>
                  </a:cubicBezTo>
                  <a:cubicBezTo>
                    <a:pt x="3995" y="4006"/>
                    <a:pt x="4269" y="3024"/>
                    <a:pt x="4406" y="2020"/>
                  </a:cubicBezTo>
                  <a:cubicBezTo>
                    <a:pt x="4497" y="1472"/>
                    <a:pt x="4794" y="993"/>
                    <a:pt x="5045" y="513"/>
                  </a:cubicBezTo>
                  <a:close/>
                  <a:moveTo>
                    <a:pt x="4490" y="1"/>
                  </a:moveTo>
                  <a:cubicBezTo>
                    <a:pt x="4391" y="1"/>
                    <a:pt x="4284" y="11"/>
                    <a:pt x="4178" y="11"/>
                  </a:cubicBezTo>
                  <a:cubicBezTo>
                    <a:pt x="4109" y="148"/>
                    <a:pt x="4041" y="262"/>
                    <a:pt x="4018" y="376"/>
                  </a:cubicBezTo>
                  <a:cubicBezTo>
                    <a:pt x="3835" y="1015"/>
                    <a:pt x="3675" y="1655"/>
                    <a:pt x="3516" y="2294"/>
                  </a:cubicBezTo>
                  <a:cubicBezTo>
                    <a:pt x="3333" y="3001"/>
                    <a:pt x="3150" y="3709"/>
                    <a:pt x="2945" y="4416"/>
                  </a:cubicBezTo>
                  <a:cubicBezTo>
                    <a:pt x="2740" y="5078"/>
                    <a:pt x="2511" y="5717"/>
                    <a:pt x="2283" y="6357"/>
                  </a:cubicBezTo>
                  <a:cubicBezTo>
                    <a:pt x="1644" y="8320"/>
                    <a:pt x="1005" y="10260"/>
                    <a:pt x="343" y="12200"/>
                  </a:cubicBezTo>
                  <a:cubicBezTo>
                    <a:pt x="252" y="12519"/>
                    <a:pt x="137" y="12839"/>
                    <a:pt x="92" y="13158"/>
                  </a:cubicBezTo>
                  <a:cubicBezTo>
                    <a:pt x="0" y="13775"/>
                    <a:pt x="160" y="14049"/>
                    <a:pt x="731" y="14300"/>
                  </a:cubicBezTo>
                  <a:cubicBezTo>
                    <a:pt x="1028" y="14414"/>
                    <a:pt x="1347" y="14505"/>
                    <a:pt x="1667" y="14574"/>
                  </a:cubicBezTo>
                  <a:cubicBezTo>
                    <a:pt x="3105" y="14893"/>
                    <a:pt x="4543" y="15144"/>
                    <a:pt x="6004" y="15304"/>
                  </a:cubicBezTo>
                  <a:cubicBezTo>
                    <a:pt x="6369" y="15350"/>
                    <a:pt x="6757" y="15350"/>
                    <a:pt x="7145" y="15350"/>
                  </a:cubicBezTo>
                  <a:cubicBezTo>
                    <a:pt x="7533" y="15350"/>
                    <a:pt x="7807" y="15144"/>
                    <a:pt x="7967" y="14779"/>
                  </a:cubicBezTo>
                  <a:cubicBezTo>
                    <a:pt x="8126" y="14323"/>
                    <a:pt x="8286" y="13866"/>
                    <a:pt x="8446" y="13410"/>
                  </a:cubicBezTo>
                  <a:cubicBezTo>
                    <a:pt x="8560" y="13067"/>
                    <a:pt x="8446" y="12748"/>
                    <a:pt x="8149" y="12565"/>
                  </a:cubicBezTo>
                  <a:cubicBezTo>
                    <a:pt x="7875" y="12405"/>
                    <a:pt x="7601" y="12268"/>
                    <a:pt x="7327" y="12177"/>
                  </a:cubicBezTo>
                  <a:cubicBezTo>
                    <a:pt x="6460" y="11880"/>
                    <a:pt x="5547" y="11766"/>
                    <a:pt x="4634" y="11720"/>
                  </a:cubicBezTo>
                  <a:cubicBezTo>
                    <a:pt x="4314" y="11698"/>
                    <a:pt x="3972" y="11743"/>
                    <a:pt x="3675" y="11561"/>
                  </a:cubicBezTo>
                  <a:cubicBezTo>
                    <a:pt x="3561" y="11264"/>
                    <a:pt x="3607" y="10990"/>
                    <a:pt x="3698" y="10739"/>
                  </a:cubicBezTo>
                  <a:cubicBezTo>
                    <a:pt x="3926" y="9940"/>
                    <a:pt x="4178" y="9141"/>
                    <a:pt x="4429" y="8342"/>
                  </a:cubicBezTo>
                  <a:cubicBezTo>
                    <a:pt x="4543" y="7954"/>
                    <a:pt x="4794" y="7749"/>
                    <a:pt x="5205" y="7749"/>
                  </a:cubicBezTo>
                  <a:cubicBezTo>
                    <a:pt x="5399" y="7760"/>
                    <a:pt x="5593" y="7760"/>
                    <a:pt x="5784" y="7760"/>
                  </a:cubicBezTo>
                  <a:cubicBezTo>
                    <a:pt x="5975" y="7760"/>
                    <a:pt x="6163" y="7760"/>
                    <a:pt x="6346" y="7772"/>
                  </a:cubicBezTo>
                  <a:cubicBezTo>
                    <a:pt x="6643" y="7772"/>
                    <a:pt x="6825" y="7635"/>
                    <a:pt x="6962" y="7384"/>
                  </a:cubicBezTo>
                  <a:cubicBezTo>
                    <a:pt x="7487" y="6379"/>
                    <a:pt x="7350" y="6014"/>
                    <a:pt x="6255" y="5649"/>
                  </a:cubicBezTo>
                  <a:cubicBezTo>
                    <a:pt x="6004" y="5558"/>
                    <a:pt x="5752" y="5489"/>
                    <a:pt x="5501" y="5421"/>
                  </a:cubicBezTo>
                  <a:cubicBezTo>
                    <a:pt x="5501" y="4873"/>
                    <a:pt x="5638" y="4279"/>
                    <a:pt x="5775" y="3960"/>
                  </a:cubicBezTo>
                  <a:cubicBezTo>
                    <a:pt x="5889" y="3777"/>
                    <a:pt x="6026" y="3640"/>
                    <a:pt x="6255" y="3618"/>
                  </a:cubicBezTo>
                  <a:cubicBezTo>
                    <a:pt x="6448" y="3601"/>
                    <a:pt x="6642" y="3585"/>
                    <a:pt x="6836" y="3585"/>
                  </a:cubicBezTo>
                  <a:cubicBezTo>
                    <a:pt x="6916" y="3585"/>
                    <a:pt x="6996" y="3588"/>
                    <a:pt x="7076" y="3595"/>
                  </a:cubicBezTo>
                  <a:cubicBezTo>
                    <a:pt x="7852" y="3686"/>
                    <a:pt x="8628" y="3800"/>
                    <a:pt x="9427" y="3891"/>
                  </a:cubicBezTo>
                  <a:cubicBezTo>
                    <a:pt x="9724" y="3914"/>
                    <a:pt x="10021" y="3937"/>
                    <a:pt x="10318" y="3937"/>
                  </a:cubicBezTo>
                  <a:cubicBezTo>
                    <a:pt x="10340" y="3939"/>
                    <a:pt x="10363" y="3939"/>
                    <a:pt x="10384" y="3939"/>
                  </a:cubicBezTo>
                  <a:cubicBezTo>
                    <a:pt x="10711" y="3939"/>
                    <a:pt x="10918" y="3779"/>
                    <a:pt x="11025" y="3458"/>
                  </a:cubicBezTo>
                  <a:cubicBezTo>
                    <a:pt x="11116" y="3115"/>
                    <a:pt x="11208" y="2773"/>
                    <a:pt x="11276" y="2431"/>
                  </a:cubicBezTo>
                  <a:cubicBezTo>
                    <a:pt x="11390" y="1974"/>
                    <a:pt x="11299" y="1769"/>
                    <a:pt x="10888" y="1563"/>
                  </a:cubicBezTo>
                  <a:cubicBezTo>
                    <a:pt x="10591" y="1426"/>
                    <a:pt x="10295" y="1289"/>
                    <a:pt x="9975" y="1221"/>
                  </a:cubicBezTo>
                  <a:cubicBezTo>
                    <a:pt x="8195" y="810"/>
                    <a:pt x="6414" y="422"/>
                    <a:pt x="4634" y="11"/>
                  </a:cubicBezTo>
                  <a:cubicBezTo>
                    <a:pt x="4588" y="4"/>
                    <a:pt x="4540" y="1"/>
                    <a:pt x="4490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algn="l">
                <a:buClr>
                  <a:srgbClr val="000000"/>
                </a:buClr>
                <a:buSzPts val="1400"/>
              </a:pPr>
              <a:endParaRPr sz="3733" b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" name="Google Shape;2092;p1">
              <a:extLst>
                <a:ext uri="{FF2B5EF4-FFF2-40B4-BE49-F238E27FC236}">
                  <a16:creationId xmlns:a16="http://schemas.microsoft.com/office/drawing/2014/main" id="{4AA2DCD3-005C-A83D-A968-BA1FDACE827C}"/>
                </a:ext>
              </a:extLst>
            </p:cNvPr>
            <p:cNvSpPr/>
            <p:nvPr/>
          </p:nvSpPr>
          <p:spPr>
            <a:xfrm>
              <a:off x="5715050" y="2014975"/>
              <a:ext cx="200300" cy="261925"/>
            </a:xfrm>
            <a:custGeom>
              <a:avLst/>
              <a:gdLst/>
              <a:ahLst/>
              <a:cxnLst/>
              <a:rect l="l" t="t" r="r" b="b"/>
              <a:pathLst>
                <a:path w="8012" h="10477" extrusionOk="0">
                  <a:moveTo>
                    <a:pt x="5360" y="485"/>
                  </a:moveTo>
                  <a:cubicBezTo>
                    <a:pt x="5474" y="485"/>
                    <a:pt x="5589" y="498"/>
                    <a:pt x="5707" y="524"/>
                  </a:cubicBezTo>
                  <a:cubicBezTo>
                    <a:pt x="6254" y="639"/>
                    <a:pt x="6779" y="798"/>
                    <a:pt x="7236" y="1141"/>
                  </a:cubicBezTo>
                  <a:cubicBezTo>
                    <a:pt x="7304" y="1437"/>
                    <a:pt x="7282" y="1689"/>
                    <a:pt x="7122" y="1962"/>
                  </a:cubicBezTo>
                  <a:cubicBezTo>
                    <a:pt x="7030" y="1962"/>
                    <a:pt x="6949" y="1973"/>
                    <a:pt x="6872" y="1973"/>
                  </a:cubicBezTo>
                  <a:cubicBezTo>
                    <a:pt x="6833" y="1973"/>
                    <a:pt x="6795" y="1970"/>
                    <a:pt x="6757" y="1962"/>
                  </a:cubicBezTo>
                  <a:cubicBezTo>
                    <a:pt x="6573" y="1932"/>
                    <a:pt x="6392" y="1917"/>
                    <a:pt x="6215" y="1917"/>
                  </a:cubicBezTo>
                  <a:cubicBezTo>
                    <a:pt x="5468" y="1917"/>
                    <a:pt x="4782" y="2177"/>
                    <a:pt x="4154" y="2602"/>
                  </a:cubicBezTo>
                  <a:cubicBezTo>
                    <a:pt x="3310" y="3149"/>
                    <a:pt x="2648" y="3857"/>
                    <a:pt x="2328" y="4838"/>
                  </a:cubicBezTo>
                  <a:cubicBezTo>
                    <a:pt x="1918" y="6094"/>
                    <a:pt x="2351" y="7372"/>
                    <a:pt x="3470" y="8102"/>
                  </a:cubicBezTo>
                  <a:cubicBezTo>
                    <a:pt x="3903" y="8376"/>
                    <a:pt x="4360" y="8582"/>
                    <a:pt x="4839" y="8696"/>
                  </a:cubicBezTo>
                  <a:cubicBezTo>
                    <a:pt x="5068" y="8764"/>
                    <a:pt x="5296" y="8810"/>
                    <a:pt x="5478" y="8879"/>
                  </a:cubicBezTo>
                  <a:cubicBezTo>
                    <a:pt x="5570" y="9426"/>
                    <a:pt x="5570" y="9426"/>
                    <a:pt x="5319" y="10043"/>
                  </a:cubicBezTo>
                  <a:cubicBezTo>
                    <a:pt x="5143" y="10061"/>
                    <a:pt x="4969" y="10070"/>
                    <a:pt x="4797" y="10070"/>
                  </a:cubicBezTo>
                  <a:cubicBezTo>
                    <a:pt x="3892" y="10070"/>
                    <a:pt x="3034" y="9808"/>
                    <a:pt x="2306" y="9175"/>
                  </a:cubicBezTo>
                  <a:cubicBezTo>
                    <a:pt x="1689" y="8673"/>
                    <a:pt x="1393" y="7966"/>
                    <a:pt x="1301" y="7189"/>
                  </a:cubicBezTo>
                  <a:cubicBezTo>
                    <a:pt x="890" y="4108"/>
                    <a:pt x="2465" y="2008"/>
                    <a:pt x="4543" y="730"/>
                  </a:cubicBezTo>
                  <a:cubicBezTo>
                    <a:pt x="4803" y="567"/>
                    <a:pt x="5076" y="485"/>
                    <a:pt x="5360" y="485"/>
                  </a:cubicBezTo>
                  <a:close/>
                  <a:moveTo>
                    <a:pt x="5309" y="0"/>
                  </a:moveTo>
                  <a:cubicBezTo>
                    <a:pt x="5045" y="0"/>
                    <a:pt x="4767" y="17"/>
                    <a:pt x="4474" y="45"/>
                  </a:cubicBezTo>
                  <a:cubicBezTo>
                    <a:pt x="4246" y="68"/>
                    <a:pt x="3995" y="182"/>
                    <a:pt x="3766" y="296"/>
                  </a:cubicBezTo>
                  <a:cubicBezTo>
                    <a:pt x="3036" y="639"/>
                    <a:pt x="2488" y="1186"/>
                    <a:pt x="1963" y="1780"/>
                  </a:cubicBezTo>
                  <a:cubicBezTo>
                    <a:pt x="617" y="3332"/>
                    <a:pt x="0" y="5112"/>
                    <a:pt x="365" y="7189"/>
                  </a:cubicBezTo>
                  <a:cubicBezTo>
                    <a:pt x="639" y="8696"/>
                    <a:pt x="1507" y="9700"/>
                    <a:pt x="3013" y="10111"/>
                  </a:cubicBezTo>
                  <a:cubicBezTo>
                    <a:pt x="3561" y="10248"/>
                    <a:pt x="4154" y="10317"/>
                    <a:pt x="4725" y="10408"/>
                  </a:cubicBezTo>
                  <a:cubicBezTo>
                    <a:pt x="4999" y="10453"/>
                    <a:pt x="5273" y="10476"/>
                    <a:pt x="5547" y="10476"/>
                  </a:cubicBezTo>
                  <a:cubicBezTo>
                    <a:pt x="5729" y="10476"/>
                    <a:pt x="5912" y="10431"/>
                    <a:pt x="6003" y="10248"/>
                  </a:cubicBezTo>
                  <a:cubicBezTo>
                    <a:pt x="6209" y="9814"/>
                    <a:pt x="6414" y="9381"/>
                    <a:pt x="6300" y="8833"/>
                  </a:cubicBezTo>
                  <a:cubicBezTo>
                    <a:pt x="6072" y="8719"/>
                    <a:pt x="5798" y="8627"/>
                    <a:pt x="5524" y="8582"/>
                  </a:cubicBezTo>
                  <a:cubicBezTo>
                    <a:pt x="5068" y="8468"/>
                    <a:pt x="4611" y="8285"/>
                    <a:pt x="4200" y="8034"/>
                  </a:cubicBezTo>
                  <a:cubicBezTo>
                    <a:pt x="3470" y="7600"/>
                    <a:pt x="3127" y="6938"/>
                    <a:pt x="3082" y="6094"/>
                  </a:cubicBezTo>
                  <a:cubicBezTo>
                    <a:pt x="2996" y="4264"/>
                    <a:pt x="4838" y="2190"/>
                    <a:pt x="6772" y="2190"/>
                  </a:cubicBezTo>
                  <a:cubicBezTo>
                    <a:pt x="6888" y="2190"/>
                    <a:pt x="7005" y="2198"/>
                    <a:pt x="7122" y="2214"/>
                  </a:cubicBezTo>
                  <a:cubicBezTo>
                    <a:pt x="7230" y="2238"/>
                    <a:pt x="7345" y="2268"/>
                    <a:pt x="7462" y="2268"/>
                  </a:cubicBezTo>
                  <a:cubicBezTo>
                    <a:pt x="7568" y="2268"/>
                    <a:pt x="7676" y="2243"/>
                    <a:pt x="7784" y="2168"/>
                  </a:cubicBezTo>
                  <a:cubicBezTo>
                    <a:pt x="8012" y="1574"/>
                    <a:pt x="8012" y="1574"/>
                    <a:pt x="7921" y="1004"/>
                  </a:cubicBezTo>
                  <a:cubicBezTo>
                    <a:pt x="7142" y="244"/>
                    <a:pt x="6321" y="0"/>
                    <a:pt x="5309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algn="l">
                <a:buClr>
                  <a:srgbClr val="000000"/>
                </a:buClr>
                <a:buSzPts val="1400"/>
              </a:pPr>
              <a:endParaRPr sz="3733" b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" name="Google Shape;2093;p1">
              <a:extLst>
                <a:ext uri="{FF2B5EF4-FFF2-40B4-BE49-F238E27FC236}">
                  <a16:creationId xmlns:a16="http://schemas.microsoft.com/office/drawing/2014/main" id="{9EC687AF-13B1-2342-6E73-DAA9D12158BF}"/>
                </a:ext>
              </a:extLst>
            </p:cNvPr>
            <p:cNvSpPr/>
            <p:nvPr/>
          </p:nvSpPr>
          <p:spPr>
            <a:xfrm>
              <a:off x="5933025" y="1951750"/>
              <a:ext cx="167800" cy="192850"/>
            </a:xfrm>
            <a:custGeom>
              <a:avLst/>
              <a:gdLst/>
              <a:ahLst/>
              <a:cxnLst/>
              <a:rect l="l" t="t" r="r" b="b"/>
              <a:pathLst>
                <a:path w="6712" h="7714" extrusionOk="0">
                  <a:moveTo>
                    <a:pt x="4625" y="718"/>
                  </a:moveTo>
                  <a:cubicBezTo>
                    <a:pt x="5103" y="718"/>
                    <a:pt x="5590" y="807"/>
                    <a:pt x="6095" y="1022"/>
                  </a:cubicBezTo>
                  <a:cubicBezTo>
                    <a:pt x="6072" y="1182"/>
                    <a:pt x="6072" y="1342"/>
                    <a:pt x="6026" y="1479"/>
                  </a:cubicBezTo>
                  <a:cubicBezTo>
                    <a:pt x="5775" y="2026"/>
                    <a:pt x="5387" y="2437"/>
                    <a:pt x="4931" y="2825"/>
                  </a:cubicBezTo>
                  <a:cubicBezTo>
                    <a:pt x="3995" y="3647"/>
                    <a:pt x="3059" y="4423"/>
                    <a:pt x="2100" y="5245"/>
                  </a:cubicBezTo>
                  <a:cubicBezTo>
                    <a:pt x="1918" y="5404"/>
                    <a:pt x="1667" y="5496"/>
                    <a:pt x="1553" y="5815"/>
                  </a:cubicBezTo>
                  <a:cubicBezTo>
                    <a:pt x="1804" y="6181"/>
                    <a:pt x="2100" y="6340"/>
                    <a:pt x="2511" y="6409"/>
                  </a:cubicBezTo>
                  <a:cubicBezTo>
                    <a:pt x="3142" y="6524"/>
                    <a:pt x="3773" y="6574"/>
                    <a:pt x="4404" y="6574"/>
                  </a:cubicBezTo>
                  <a:cubicBezTo>
                    <a:pt x="4527" y="6574"/>
                    <a:pt x="4649" y="6572"/>
                    <a:pt x="4771" y="6569"/>
                  </a:cubicBezTo>
                  <a:cubicBezTo>
                    <a:pt x="4928" y="6569"/>
                    <a:pt x="5084" y="6554"/>
                    <a:pt x="5241" y="6554"/>
                  </a:cubicBezTo>
                  <a:cubicBezTo>
                    <a:pt x="5358" y="6554"/>
                    <a:pt x="5475" y="6562"/>
                    <a:pt x="5593" y="6591"/>
                  </a:cubicBezTo>
                  <a:cubicBezTo>
                    <a:pt x="5432" y="7052"/>
                    <a:pt x="5378" y="7144"/>
                    <a:pt x="5120" y="7144"/>
                  </a:cubicBezTo>
                  <a:cubicBezTo>
                    <a:pt x="5084" y="7144"/>
                    <a:pt x="5044" y="7142"/>
                    <a:pt x="4999" y="7139"/>
                  </a:cubicBezTo>
                  <a:lnTo>
                    <a:pt x="4771" y="7139"/>
                  </a:lnTo>
                  <a:cubicBezTo>
                    <a:pt x="3470" y="7025"/>
                    <a:pt x="2169" y="6934"/>
                    <a:pt x="799" y="6820"/>
                  </a:cubicBezTo>
                  <a:cubicBezTo>
                    <a:pt x="822" y="6660"/>
                    <a:pt x="822" y="6500"/>
                    <a:pt x="822" y="6363"/>
                  </a:cubicBezTo>
                  <a:cubicBezTo>
                    <a:pt x="845" y="6295"/>
                    <a:pt x="891" y="6226"/>
                    <a:pt x="914" y="6158"/>
                  </a:cubicBezTo>
                  <a:cubicBezTo>
                    <a:pt x="1028" y="5450"/>
                    <a:pt x="1416" y="4925"/>
                    <a:pt x="2009" y="4514"/>
                  </a:cubicBezTo>
                  <a:cubicBezTo>
                    <a:pt x="2625" y="4058"/>
                    <a:pt x="3219" y="3578"/>
                    <a:pt x="3812" y="3099"/>
                  </a:cubicBezTo>
                  <a:cubicBezTo>
                    <a:pt x="3995" y="2939"/>
                    <a:pt x="4200" y="2780"/>
                    <a:pt x="4360" y="2597"/>
                  </a:cubicBezTo>
                  <a:cubicBezTo>
                    <a:pt x="4657" y="2209"/>
                    <a:pt x="4429" y="1684"/>
                    <a:pt x="3927" y="1661"/>
                  </a:cubicBezTo>
                  <a:cubicBezTo>
                    <a:pt x="3885" y="1657"/>
                    <a:pt x="3841" y="1655"/>
                    <a:pt x="3797" y="1655"/>
                  </a:cubicBezTo>
                  <a:cubicBezTo>
                    <a:pt x="3599" y="1655"/>
                    <a:pt x="3382" y="1692"/>
                    <a:pt x="3196" y="1730"/>
                  </a:cubicBezTo>
                  <a:cubicBezTo>
                    <a:pt x="2877" y="1798"/>
                    <a:pt x="2557" y="1889"/>
                    <a:pt x="2192" y="1981"/>
                  </a:cubicBezTo>
                  <a:cubicBezTo>
                    <a:pt x="2169" y="1730"/>
                    <a:pt x="2169" y="1524"/>
                    <a:pt x="2146" y="1342"/>
                  </a:cubicBezTo>
                  <a:cubicBezTo>
                    <a:pt x="2975" y="993"/>
                    <a:pt x="3786" y="718"/>
                    <a:pt x="4625" y="718"/>
                  </a:cubicBezTo>
                  <a:close/>
                  <a:moveTo>
                    <a:pt x="4420" y="1"/>
                  </a:moveTo>
                  <a:cubicBezTo>
                    <a:pt x="3425" y="1"/>
                    <a:pt x="2516" y="340"/>
                    <a:pt x="1735" y="1045"/>
                  </a:cubicBezTo>
                  <a:cubicBezTo>
                    <a:pt x="1712" y="1296"/>
                    <a:pt x="1667" y="1524"/>
                    <a:pt x="1667" y="1752"/>
                  </a:cubicBezTo>
                  <a:cubicBezTo>
                    <a:pt x="1686" y="2142"/>
                    <a:pt x="1922" y="2366"/>
                    <a:pt x="2261" y="2366"/>
                  </a:cubicBezTo>
                  <a:cubicBezTo>
                    <a:pt x="2319" y="2366"/>
                    <a:pt x="2380" y="2359"/>
                    <a:pt x="2443" y="2346"/>
                  </a:cubicBezTo>
                  <a:cubicBezTo>
                    <a:pt x="2785" y="2255"/>
                    <a:pt x="3128" y="2163"/>
                    <a:pt x="3470" y="2072"/>
                  </a:cubicBezTo>
                  <a:cubicBezTo>
                    <a:pt x="3607" y="2026"/>
                    <a:pt x="3767" y="2026"/>
                    <a:pt x="3995" y="2004"/>
                  </a:cubicBezTo>
                  <a:lnTo>
                    <a:pt x="3995" y="2004"/>
                  </a:lnTo>
                  <a:cubicBezTo>
                    <a:pt x="3858" y="2186"/>
                    <a:pt x="3790" y="2323"/>
                    <a:pt x="3675" y="2414"/>
                  </a:cubicBezTo>
                  <a:cubicBezTo>
                    <a:pt x="2831" y="3099"/>
                    <a:pt x="2009" y="3830"/>
                    <a:pt x="1119" y="4446"/>
                  </a:cubicBezTo>
                  <a:cubicBezTo>
                    <a:pt x="366" y="4948"/>
                    <a:pt x="183" y="5656"/>
                    <a:pt x="46" y="6454"/>
                  </a:cubicBezTo>
                  <a:cubicBezTo>
                    <a:pt x="1" y="6637"/>
                    <a:pt x="92" y="6774"/>
                    <a:pt x="252" y="6911"/>
                  </a:cubicBezTo>
                  <a:cubicBezTo>
                    <a:pt x="571" y="7162"/>
                    <a:pt x="959" y="7276"/>
                    <a:pt x="1370" y="7299"/>
                  </a:cubicBezTo>
                  <a:cubicBezTo>
                    <a:pt x="2169" y="7390"/>
                    <a:pt x="2991" y="7504"/>
                    <a:pt x="3790" y="7573"/>
                  </a:cubicBezTo>
                  <a:cubicBezTo>
                    <a:pt x="4360" y="7641"/>
                    <a:pt x="4954" y="7664"/>
                    <a:pt x="5524" y="7710"/>
                  </a:cubicBezTo>
                  <a:cubicBezTo>
                    <a:pt x="5547" y="7712"/>
                    <a:pt x="5569" y="7713"/>
                    <a:pt x="5591" y="7713"/>
                  </a:cubicBezTo>
                  <a:cubicBezTo>
                    <a:pt x="5788" y="7713"/>
                    <a:pt x="5942" y="7621"/>
                    <a:pt x="6004" y="7436"/>
                  </a:cubicBezTo>
                  <a:cubicBezTo>
                    <a:pt x="6141" y="7094"/>
                    <a:pt x="6346" y="6820"/>
                    <a:pt x="6392" y="6454"/>
                  </a:cubicBezTo>
                  <a:cubicBezTo>
                    <a:pt x="6255" y="6203"/>
                    <a:pt x="6049" y="6089"/>
                    <a:pt x="5775" y="6089"/>
                  </a:cubicBezTo>
                  <a:cubicBezTo>
                    <a:pt x="4794" y="6044"/>
                    <a:pt x="3835" y="5975"/>
                    <a:pt x="2877" y="5907"/>
                  </a:cubicBezTo>
                  <a:cubicBezTo>
                    <a:pt x="2785" y="5907"/>
                    <a:pt x="2717" y="5861"/>
                    <a:pt x="2557" y="5815"/>
                  </a:cubicBezTo>
                  <a:cubicBezTo>
                    <a:pt x="2694" y="5678"/>
                    <a:pt x="2785" y="5587"/>
                    <a:pt x="2877" y="5519"/>
                  </a:cubicBezTo>
                  <a:cubicBezTo>
                    <a:pt x="3538" y="4971"/>
                    <a:pt x="4223" y="4446"/>
                    <a:pt x="4885" y="3898"/>
                  </a:cubicBezTo>
                  <a:cubicBezTo>
                    <a:pt x="5296" y="3556"/>
                    <a:pt x="5684" y="3190"/>
                    <a:pt x="6072" y="2825"/>
                  </a:cubicBezTo>
                  <a:cubicBezTo>
                    <a:pt x="6232" y="2643"/>
                    <a:pt x="6392" y="2437"/>
                    <a:pt x="6506" y="2209"/>
                  </a:cubicBezTo>
                  <a:cubicBezTo>
                    <a:pt x="6711" y="1889"/>
                    <a:pt x="6711" y="1547"/>
                    <a:pt x="6529" y="1205"/>
                  </a:cubicBezTo>
                  <a:cubicBezTo>
                    <a:pt x="6209" y="566"/>
                    <a:pt x="5730" y="132"/>
                    <a:pt x="5022" y="41"/>
                  </a:cubicBezTo>
                  <a:cubicBezTo>
                    <a:pt x="4818" y="14"/>
                    <a:pt x="4618" y="1"/>
                    <a:pt x="4420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algn="l">
                <a:buClr>
                  <a:srgbClr val="000000"/>
                </a:buClr>
                <a:buSzPts val="1400"/>
              </a:pPr>
              <a:endParaRPr sz="3733" b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" name="Google Shape;2094;p1">
              <a:extLst>
                <a:ext uri="{FF2B5EF4-FFF2-40B4-BE49-F238E27FC236}">
                  <a16:creationId xmlns:a16="http://schemas.microsoft.com/office/drawing/2014/main" id="{7F5D30EC-642B-C818-56EA-02F9CF730A1C}"/>
                </a:ext>
              </a:extLst>
            </p:cNvPr>
            <p:cNvSpPr/>
            <p:nvPr/>
          </p:nvSpPr>
          <p:spPr>
            <a:xfrm>
              <a:off x="5294500" y="1921825"/>
              <a:ext cx="179200" cy="82500"/>
            </a:xfrm>
            <a:custGeom>
              <a:avLst/>
              <a:gdLst/>
              <a:ahLst/>
              <a:cxnLst/>
              <a:rect l="l" t="t" r="r" b="b"/>
              <a:pathLst>
                <a:path w="7168" h="3300" extrusionOk="0">
                  <a:moveTo>
                    <a:pt x="776" y="461"/>
                  </a:moveTo>
                  <a:cubicBezTo>
                    <a:pt x="959" y="507"/>
                    <a:pt x="1118" y="507"/>
                    <a:pt x="1255" y="530"/>
                  </a:cubicBezTo>
                  <a:cubicBezTo>
                    <a:pt x="2351" y="804"/>
                    <a:pt x="3469" y="1078"/>
                    <a:pt x="4565" y="1352"/>
                  </a:cubicBezTo>
                  <a:cubicBezTo>
                    <a:pt x="5181" y="1511"/>
                    <a:pt x="5798" y="1648"/>
                    <a:pt x="6414" y="1785"/>
                  </a:cubicBezTo>
                  <a:cubicBezTo>
                    <a:pt x="6505" y="1808"/>
                    <a:pt x="6619" y="1831"/>
                    <a:pt x="6711" y="1854"/>
                  </a:cubicBezTo>
                  <a:cubicBezTo>
                    <a:pt x="6893" y="1899"/>
                    <a:pt x="6985" y="2082"/>
                    <a:pt x="6962" y="2265"/>
                  </a:cubicBezTo>
                  <a:cubicBezTo>
                    <a:pt x="6939" y="2470"/>
                    <a:pt x="6825" y="2607"/>
                    <a:pt x="6619" y="2607"/>
                  </a:cubicBezTo>
                  <a:cubicBezTo>
                    <a:pt x="6323" y="2584"/>
                    <a:pt x="6003" y="2561"/>
                    <a:pt x="5706" y="2516"/>
                  </a:cubicBezTo>
                  <a:cubicBezTo>
                    <a:pt x="4360" y="2219"/>
                    <a:pt x="2990" y="1922"/>
                    <a:pt x="1621" y="1626"/>
                  </a:cubicBezTo>
                  <a:cubicBezTo>
                    <a:pt x="1347" y="1557"/>
                    <a:pt x="1050" y="1466"/>
                    <a:pt x="730" y="1375"/>
                  </a:cubicBezTo>
                  <a:cubicBezTo>
                    <a:pt x="730" y="1215"/>
                    <a:pt x="730" y="1078"/>
                    <a:pt x="730" y="964"/>
                  </a:cubicBezTo>
                  <a:cubicBezTo>
                    <a:pt x="753" y="804"/>
                    <a:pt x="776" y="667"/>
                    <a:pt x="776" y="461"/>
                  </a:cubicBezTo>
                  <a:close/>
                  <a:moveTo>
                    <a:pt x="657" y="0"/>
                  </a:moveTo>
                  <a:cubicBezTo>
                    <a:pt x="554" y="0"/>
                    <a:pt x="449" y="8"/>
                    <a:pt x="342" y="28"/>
                  </a:cubicBezTo>
                  <a:cubicBezTo>
                    <a:pt x="0" y="439"/>
                    <a:pt x="23" y="918"/>
                    <a:pt x="91" y="1397"/>
                  </a:cubicBezTo>
                  <a:cubicBezTo>
                    <a:pt x="137" y="1785"/>
                    <a:pt x="342" y="1991"/>
                    <a:pt x="708" y="2082"/>
                  </a:cubicBezTo>
                  <a:cubicBezTo>
                    <a:pt x="845" y="2105"/>
                    <a:pt x="1004" y="2128"/>
                    <a:pt x="1141" y="2173"/>
                  </a:cubicBezTo>
                  <a:cubicBezTo>
                    <a:pt x="2420" y="2447"/>
                    <a:pt x="3721" y="2721"/>
                    <a:pt x="4999" y="2995"/>
                  </a:cubicBezTo>
                  <a:cubicBezTo>
                    <a:pt x="5501" y="3109"/>
                    <a:pt x="5980" y="3201"/>
                    <a:pt x="6482" y="3292"/>
                  </a:cubicBezTo>
                  <a:cubicBezTo>
                    <a:pt x="6526" y="3297"/>
                    <a:pt x="6566" y="3299"/>
                    <a:pt x="6605" y="3299"/>
                  </a:cubicBezTo>
                  <a:cubicBezTo>
                    <a:pt x="6914" y="3299"/>
                    <a:pt x="7081" y="3137"/>
                    <a:pt x="7122" y="2812"/>
                  </a:cubicBezTo>
                  <a:cubicBezTo>
                    <a:pt x="7167" y="2424"/>
                    <a:pt x="7167" y="2059"/>
                    <a:pt x="7144" y="1671"/>
                  </a:cubicBezTo>
                  <a:cubicBezTo>
                    <a:pt x="7122" y="1238"/>
                    <a:pt x="6985" y="1123"/>
                    <a:pt x="6551" y="1032"/>
                  </a:cubicBezTo>
                  <a:cubicBezTo>
                    <a:pt x="6460" y="986"/>
                    <a:pt x="6345" y="964"/>
                    <a:pt x="6254" y="941"/>
                  </a:cubicBezTo>
                  <a:cubicBezTo>
                    <a:pt x="4771" y="690"/>
                    <a:pt x="3264" y="416"/>
                    <a:pt x="1780" y="165"/>
                  </a:cubicBezTo>
                  <a:cubicBezTo>
                    <a:pt x="1403" y="111"/>
                    <a:pt x="1040" y="0"/>
                    <a:pt x="657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algn="l">
                <a:buClr>
                  <a:srgbClr val="000000"/>
                </a:buClr>
                <a:buSzPts val="1400"/>
              </a:pPr>
              <a:endParaRPr sz="3733" b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" name="Google Shape;2095;p1">
              <a:extLst>
                <a:ext uri="{FF2B5EF4-FFF2-40B4-BE49-F238E27FC236}">
                  <a16:creationId xmlns:a16="http://schemas.microsoft.com/office/drawing/2014/main" id="{87D0538A-97D4-F65B-4F01-E323D16794CE}"/>
                </a:ext>
              </a:extLst>
            </p:cNvPr>
            <p:cNvSpPr/>
            <p:nvPr/>
          </p:nvSpPr>
          <p:spPr>
            <a:xfrm>
              <a:off x="5278500" y="1996775"/>
              <a:ext cx="188350" cy="77800"/>
            </a:xfrm>
            <a:custGeom>
              <a:avLst/>
              <a:gdLst/>
              <a:ahLst/>
              <a:cxnLst/>
              <a:rect l="l" t="t" r="r" b="b"/>
              <a:pathLst>
                <a:path w="7534" h="3112" extrusionOk="0">
                  <a:moveTo>
                    <a:pt x="1217" y="732"/>
                  </a:moveTo>
                  <a:cubicBezTo>
                    <a:pt x="1446" y="732"/>
                    <a:pt x="1688" y="769"/>
                    <a:pt x="1918" y="819"/>
                  </a:cubicBezTo>
                  <a:cubicBezTo>
                    <a:pt x="3425" y="1116"/>
                    <a:pt x="4954" y="1412"/>
                    <a:pt x="6460" y="1709"/>
                  </a:cubicBezTo>
                  <a:cubicBezTo>
                    <a:pt x="6666" y="1732"/>
                    <a:pt x="6849" y="1800"/>
                    <a:pt x="7054" y="1846"/>
                  </a:cubicBezTo>
                  <a:cubicBezTo>
                    <a:pt x="7191" y="1892"/>
                    <a:pt x="7259" y="2029"/>
                    <a:pt x="7214" y="2165"/>
                  </a:cubicBezTo>
                  <a:cubicBezTo>
                    <a:pt x="7168" y="2257"/>
                    <a:pt x="7077" y="2417"/>
                    <a:pt x="6985" y="2417"/>
                  </a:cubicBezTo>
                  <a:cubicBezTo>
                    <a:pt x="6830" y="2445"/>
                    <a:pt x="6675" y="2464"/>
                    <a:pt x="6520" y="2464"/>
                  </a:cubicBezTo>
                  <a:cubicBezTo>
                    <a:pt x="6424" y="2464"/>
                    <a:pt x="6328" y="2457"/>
                    <a:pt x="6232" y="2439"/>
                  </a:cubicBezTo>
                  <a:cubicBezTo>
                    <a:pt x="4452" y="2257"/>
                    <a:pt x="2717" y="1914"/>
                    <a:pt x="1005" y="1504"/>
                  </a:cubicBezTo>
                  <a:cubicBezTo>
                    <a:pt x="960" y="1481"/>
                    <a:pt x="914" y="1435"/>
                    <a:pt x="868" y="1412"/>
                  </a:cubicBezTo>
                  <a:cubicBezTo>
                    <a:pt x="777" y="1184"/>
                    <a:pt x="800" y="979"/>
                    <a:pt x="960" y="750"/>
                  </a:cubicBezTo>
                  <a:cubicBezTo>
                    <a:pt x="1042" y="738"/>
                    <a:pt x="1129" y="732"/>
                    <a:pt x="1217" y="732"/>
                  </a:cubicBezTo>
                  <a:close/>
                  <a:moveTo>
                    <a:pt x="702" y="1"/>
                  </a:moveTo>
                  <a:cubicBezTo>
                    <a:pt x="476" y="1"/>
                    <a:pt x="322" y="125"/>
                    <a:pt x="229" y="385"/>
                  </a:cubicBezTo>
                  <a:cubicBezTo>
                    <a:pt x="115" y="796"/>
                    <a:pt x="1" y="1207"/>
                    <a:pt x="92" y="1732"/>
                  </a:cubicBezTo>
                  <a:cubicBezTo>
                    <a:pt x="594" y="1960"/>
                    <a:pt x="1074" y="2188"/>
                    <a:pt x="1599" y="2280"/>
                  </a:cubicBezTo>
                  <a:cubicBezTo>
                    <a:pt x="2283" y="2394"/>
                    <a:pt x="2991" y="2576"/>
                    <a:pt x="3676" y="2690"/>
                  </a:cubicBezTo>
                  <a:cubicBezTo>
                    <a:pt x="4543" y="2850"/>
                    <a:pt x="5433" y="2964"/>
                    <a:pt x="6301" y="3101"/>
                  </a:cubicBezTo>
                  <a:cubicBezTo>
                    <a:pt x="6377" y="3109"/>
                    <a:pt x="6453" y="3111"/>
                    <a:pt x="6529" y="3111"/>
                  </a:cubicBezTo>
                  <a:cubicBezTo>
                    <a:pt x="6681" y="3111"/>
                    <a:pt x="6833" y="3101"/>
                    <a:pt x="6985" y="3101"/>
                  </a:cubicBezTo>
                  <a:cubicBezTo>
                    <a:pt x="7145" y="3079"/>
                    <a:pt x="7259" y="2964"/>
                    <a:pt x="7305" y="2827"/>
                  </a:cubicBezTo>
                  <a:cubicBezTo>
                    <a:pt x="7442" y="2417"/>
                    <a:pt x="7533" y="1983"/>
                    <a:pt x="7396" y="1549"/>
                  </a:cubicBezTo>
                  <a:cubicBezTo>
                    <a:pt x="7351" y="1367"/>
                    <a:pt x="7237" y="1252"/>
                    <a:pt x="7054" y="1207"/>
                  </a:cubicBezTo>
                  <a:cubicBezTo>
                    <a:pt x="6940" y="1184"/>
                    <a:pt x="6849" y="1161"/>
                    <a:pt x="6757" y="1138"/>
                  </a:cubicBezTo>
                  <a:cubicBezTo>
                    <a:pt x="5639" y="933"/>
                    <a:pt x="4520" y="728"/>
                    <a:pt x="3402" y="522"/>
                  </a:cubicBezTo>
                  <a:cubicBezTo>
                    <a:pt x="2557" y="362"/>
                    <a:pt x="1713" y="180"/>
                    <a:pt x="868" y="20"/>
                  </a:cubicBezTo>
                  <a:cubicBezTo>
                    <a:pt x="809" y="7"/>
                    <a:pt x="754" y="1"/>
                    <a:pt x="702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algn="l">
                <a:buClr>
                  <a:srgbClr val="000000"/>
                </a:buClr>
                <a:buSzPts val="1400"/>
              </a:pPr>
              <a:endParaRPr sz="3733" b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50" name="Google Shape;2126;p1">
            <a:extLst>
              <a:ext uri="{FF2B5EF4-FFF2-40B4-BE49-F238E27FC236}">
                <a16:creationId xmlns:a16="http://schemas.microsoft.com/office/drawing/2014/main" id="{C6CD6C50-DFBD-A82F-E169-BD3F44907ED5}"/>
              </a:ext>
            </a:extLst>
          </p:cNvPr>
          <p:cNvGrpSpPr/>
          <p:nvPr/>
        </p:nvGrpSpPr>
        <p:grpSpPr>
          <a:xfrm rot="15489865">
            <a:off x="3721527" y="3393581"/>
            <a:ext cx="901221" cy="928225"/>
            <a:chOff x="6379825" y="650575"/>
            <a:chExt cx="634575" cy="656250"/>
          </a:xfrm>
          <a:noFill/>
        </p:grpSpPr>
        <p:sp>
          <p:nvSpPr>
            <p:cNvPr id="551" name="Google Shape;2127;p1">
              <a:extLst>
                <a:ext uri="{FF2B5EF4-FFF2-40B4-BE49-F238E27FC236}">
                  <a16:creationId xmlns:a16="http://schemas.microsoft.com/office/drawing/2014/main" id="{316ADF29-FE48-F461-AD3A-1D28798CEAC5}"/>
                </a:ext>
              </a:extLst>
            </p:cNvPr>
            <p:cNvSpPr/>
            <p:nvPr/>
          </p:nvSpPr>
          <p:spPr>
            <a:xfrm>
              <a:off x="6379825" y="656500"/>
              <a:ext cx="634575" cy="647825"/>
            </a:xfrm>
            <a:custGeom>
              <a:avLst/>
              <a:gdLst/>
              <a:ahLst/>
              <a:cxnLst/>
              <a:rect l="l" t="t" r="r" b="b"/>
              <a:pathLst>
                <a:path w="25383" h="25913" extrusionOk="0">
                  <a:moveTo>
                    <a:pt x="4292" y="1"/>
                  </a:moveTo>
                  <a:cubicBezTo>
                    <a:pt x="4051" y="1"/>
                    <a:pt x="3825" y="91"/>
                    <a:pt x="3698" y="334"/>
                  </a:cubicBezTo>
                  <a:cubicBezTo>
                    <a:pt x="2557" y="1475"/>
                    <a:pt x="1416" y="2320"/>
                    <a:pt x="275" y="3461"/>
                  </a:cubicBezTo>
                  <a:cubicBezTo>
                    <a:pt x="275" y="3758"/>
                    <a:pt x="1" y="4328"/>
                    <a:pt x="1" y="4602"/>
                  </a:cubicBezTo>
                  <a:cubicBezTo>
                    <a:pt x="275" y="6040"/>
                    <a:pt x="571" y="7752"/>
                    <a:pt x="845" y="9167"/>
                  </a:cubicBezTo>
                  <a:cubicBezTo>
                    <a:pt x="845" y="10035"/>
                    <a:pt x="1142" y="10035"/>
                    <a:pt x="1713" y="10309"/>
                  </a:cubicBezTo>
                  <a:cubicBezTo>
                    <a:pt x="3425" y="10309"/>
                    <a:pt x="4840" y="10605"/>
                    <a:pt x="6552" y="10605"/>
                  </a:cubicBezTo>
                  <a:cubicBezTo>
                    <a:pt x="6552" y="10879"/>
                    <a:pt x="6848" y="10879"/>
                    <a:pt x="6848" y="11176"/>
                  </a:cubicBezTo>
                  <a:cubicBezTo>
                    <a:pt x="7122" y="12020"/>
                    <a:pt x="7419" y="13162"/>
                    <a:pt x="7693" y="14303"/>
                  </a:cubicBezTo>
                  <a:cubicBezTo>
                    <a:pt x="7990" y="14600"/>
                    <a:pt x="7693" y="14874"/>
                    <a:pt x="7419" y="14874"/>
                  </a:cubicBezTo>
                  <a:cubicBezTo>
                    <a:pt x="6278" y="15741"/>
                    <a:pt x="4840" y="16586"/>
                    <a:pt x="3425" y="17453"/>
                  </a:cubicBezTo>
                  <a:cubicBezTo>
                    <a:pt x="3128" y="17453"/>
                    <a:pt x="2854" y="18024"/>
                    <a:pt x="2854" y="18297"/>
                  </a:cubicBezTo>
                  <a:lnTo>
                    <a:pt x="2854" y="23159"/>
                  </a:lnTo>
                  <a:cubicBezTo>
                    <a:pt x="2854" y="23433"/>
                    <a:pt x="3128" y="23433"/>
                    <a:pt x="3128" y="23730"/>
                  </a:cubicBezTo>
                  <a:cubicBezTo>
                    <a:pt x="4566" y="24300"/>
                    <a:pt x="5981" y="24871"/>
                    <a:pt x="7122" y="25716"/>
                  </a:cubicBezTo>
                  <a:cubicBezTo>
                    <a:pt x="7486" y="25840"/>
                    <a:pt x="7797" y="25912"/>
                    <a:pt x="8098" y="25912"/>
                  </a:cubicBezTo>
                  <a:cubicBezTo>
                    <a:pt x="8516" y="25912"/>
                    <a:pt x="8914" y="25773"/>
                    <a:pt x="9405" y="25442"/>
                  </a:cubicBezTo>
                  <a:cubicBezTo>
                    <a:pt x="10546" y="24871"/>
                    <a:pt x="11984" y="24004"/>
                    <a:pt x="13125" y="23159"/>
                  </a:cubicBezTo>
                  <a:cubicBezTo>
                    <a:pt x="13399" y="23159"/>
                    <a:pt x="13696" y="22862"/>
                    <a:pt x="13696" y="22589"/>
                  </a:cubicBezTo>
                  <a:cubicBezTo>
                    <a:pt x="13696" y="21151"/>
                    <a:pt x="13399" y="20009"/>
                    <a:pt x="13399" y="18868"/>
                  </a:cubicBezTo>
                  <a:cubicBezTo>
                    <a:pt x="13399" y="18594"/>
                    <a:pt x="13399" y="18297"/>
                    <a:pt x="13970" y="18024"/>
                  </a:cubicBezTo>
                  <a:cubicBezTo>
                    <a:pt x="14540" y="17727"/>
                    <a:pt x="14837" y="17156"/>
                    <a:pt x="15408" y="16882"/>
                  </a:cubicBezTo>
                  <a:cubicBezTo>
                    <a:pt x="15682" y="16586"/>
                    <a:pt x="15978" y="16586"/>
                    <a:pt x="16252" y="16586"/>
                  </a:cubicBezTo>
                  <a:cubicBezTo>
                    <a:pt x="17690" y="17156"/>
                    <a:pt x="18832" y="17727"/>
                    <a:pt x="19973" y="18297"/>
                  </a:cubicBezTo>
                  <a:cubicBezTo>
                    <a:pt x="20216" y="18541"/>
                    <a:pt x="20459" y="18630"/>
                    <a:pt x="20680" y="18630"/>
                  </a:cubicBezTo>
                  <a:cubicBezTo>
                    <a:pt x="20976" y="18630"/>
                    <a:pt x="21231" y="18468"/>
                    <a:pt x="21388" y="18297"/>
                  </a:cubicBezTo>
                  <a:cubicBezTo>
                    <a:pt x="22529" y="17727"/>
                    <a:pt x="23671" y="16882"/>
                    <a:pt x="24812" y="16312"/>
                  </a:cubicBezTo>
                  <a:cubicBezTo>
                    <a:pt x="25109" y="16015"/>
                    <a:pt x="25383" y="15444"/>
                    <a:pt x="25383" y="15170"/>
                  </a:cubicBezTo>
                  <a:cubicBezTo>
                    <a:pt x="25383" y="13732"/>
                    <a:pt x="25383" y="12020"/>
                    <a:pt x="25109" y="10605"/>
                  </a:cubicBezTo>
                  <a:cubicBezTo>
                    <a:pt x="25109" y="10309"/>
                    <a:pt x="25109" y="10035"/>
                    <a:pt x="24812" y="10035"/>
                  </a:cubicBezTo>
                  <a:cubicBezTo>
                    <a:pt x="23397" y="9167"/>
                    <a:pt x="21959" y="8597"/>
                    <a:pt x="20544" y="7752"/>
                  </a:cubicBezTo>
                  <a:lnTo>
                    <a:pt x="19402" y="7752"/>
                  </a:lnTo>
                  <a:cubicBezTo>
                    <a:pt x="17964" y="8597"/>
                    <a:pt x="16823" y="9464"/>
                    <a:pt x="15408" y="10309"/>
                  </a:cubicBezTo>
                  <a:cubicBezTo>
                    <a:pt x="15111" y="10309"/>
                    <a:pt x="15111" y="10605"/>
                    <a:pt x="15111" y="10879"/>
                  </a:cubicBezTo>
                  <a:cubicBezTo>
                    <a:pt x="15111" y="12317"/>
                    <a:pt x="15408" y="13732"/>
                    <a:pt x="15408" y="15170"/>
                  </a:cubicBezTo>
                  <a:cubicBezTo>
                    <a:pt x="15682" y="15741"/>
                    <a:pt x="15408" y="16015"/>
                    <a:pt x="15111" y="16312"/>
                  </a:cubicBezTo>
                  <a:cubicBezTo>
                    <a:pt x="14540" y="16586"/>
                    <a:pt x="13970" y="17156"/>
                    <a:pt x="13399" y="17453"/>
                  </a:cubicBezTo>
                  <a:lnTo>
                    <a:pt x="13125" y="17453"/>
                  </a:lnTo>
                  <a:cubicBezTo>
                    <a:pt x="11687" y="16586"/>
                    <a:pt x="10272" y="15741"/>
                    <a:pt x="8834" y="14600"/>
                  </a:cubicBezTo>
                  <a:cubicBezTo>
                    <a:pt x="8560" y="14600"/>
                    <a:pt x="8264" y="14303"/>
                    <a:pt x="8264" y="14029"/>
                  </a:cubicBezTo>
                  <a:cubicBezTo>
                    <a:pt x="7990" y="13162"/>
                    <a:pt x="7990" y="12317"/>
                    <a:pt x="7693" y="11450"/>
                  </a:cubicBezTo>
                  <a:cubicBezTo>
                    <a:pt x="7693" y="11450"/>
                    <a:pt x="7693" y="10879"/>
                    <a:pt x="7990" y="10879"/>
                  </a:cubicBezTo>
                  <a:cubicBezTo>
                    <a:pt x="8560" y="9738"/>
                    <a:pt x="9405" y="8893"/>
                    <a:pt x="10272" y="8026"/>
                  </a:cubicBezTo>
                  <a:cubicBezTo>
                    <a:pt x="11117" y="7455"/>
                    <a:pt x="11117" y="6885"/>
                    <a:pt x="10843" y="6314"/>
                  </a:cubicBezTo>
                  <a:cubicBezTo>
                    <a:pt x="10843" y="4899"/>
                    <a:pt x="10546" y="3461"/>
                    <a:pt x="10272" y="2046"/>
                  </a:cubicBezTo>
                  <a:cubicBezTo>
                    <a:pt x="10272" y="1749"/>
                    <a:pt x="9975" y="1475"/>
                    <a:pt x="9975" y="1475"/>
                  </a:cubicBezTo>
                  <a:cubicBezTo>
                    <a:pt x="8264" y="1178"/>
                    <a:pt x="6848" y="608"/>
                    <a:pt x="5136" y="334"/>
                  </a:cubicBezTo>
                  <a:cubicBezTo>
                    <a:pt x="4966" y="164"/>
                    <a:pt x="4616" y="1"/>
                    <a:pt x="4292" y="1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algn="l">
                <a:buClr>
                  <a:srgbClr val="000000"/>
                </a:buClr>
                <a:buSzPts val="1400"/>
              </a:pPr>
              <a:endParaRPr sz="3733" b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2" name="Google Shape;2128;p1">
              <a:extLst>
                <a:ext uri="{FF2B5EF4-FFF2-40B4-BE49-F238E27FC236}">
                  <a16:creationId xmlns:a16="http://schemas.microsoft.com/office/drawing/2014/main" id="{C25615D3-B7C9-EB54-0A55-BB0ADB7395AB}"/>
                </a:ext>
              </a:extLst>
            </p:cNvPr>
            <p:cNvSpPr/>
            <p:nvPr/>
          </p:nvSpPr>
          <p:spPr>
            <a:xfrm>
              <a:off x="6379825" y="650575"/>
              <a:ext cx="634575" cy="656250"/>
            </a:xfrm>
            <a:custGeom>
              <a:avLst/>
              <a:gdLst/>
              <a:ahLst/>
              <a:cxnLst/>
              <a:rect l="l" t="t" r="r" b="b"/>
              <a:pathLst>
                <a:path w="25383" h="26250" extrusionOk="0">
                  <a:moveTo>
                    <a:pt x="13399" y="17690"/>
                  </a:moveTo>
                  <a:cubicBezTo>
                    <a:pt x="13970" y="17393"/>
                    <a:pt x="14540" y="16823"/>
                    <a:pt x="15111" y="16549"/>
                  </a:cubicBezTo>
                  <a:cubicBezTo>
                    <a:pt x="15408" y="16252"/>
                    <a:pt x="15682" y="15978"/>
                    <a:pt x="15408" y="15407"/>
                  </a:cubicBezTo>
                  <a:cubicBezTo>
                    <a:pt x="15408" y="13969"/>
                    <a:pt x="15111" y="12554"/>
                    <a:pt x="15111" y="11116"/>
                  </a:cubicBezTo>
                  <a:cubicBezTo>
                    <a:pt x="15111" y="10842"/>
                    <a:pt x="15111" y="10546"/>
                    <a:pt x="15408" y="10546"/>
                  </a:cubicBezTo>
                  <a:cubicBezTo>
                    <a:pt x="16823" y="9701"/>
                    <a:pt x="17964" y="8834"/>
                    <a:pt x="19402" y="7989"/>
                  </a:cubicBezTo>
                  <a:lnTo>
                    <a:pt x="20544" y="7989"/>
                  </a:lnTo>
                  <a:cubicBezTo>
                    <a:pt x="21959" y="8834"/>
                    <a:pt x="23397" y="9404"/>
                    <a:pt x="24812" y="10272"/>
                  </a:cubicBezTo>
                  <a:cubicBezTo>
                    <a:pt x="25109" y="10272"/>
                    <a:pt x="25109" y="10546"/>
                    <a:pt x="25109" y="10842"/>
                  </a:cubicBezTo>
                  <a:cubicBezTo>
                    <a:pt x="25383" y="12257"/>
                    <a:pt x="25383" y="13969"/>
                    <a:pt x="25383" y="15407"/>
                  </a:cubicBezTo>
                  <a:cubicBezTo>
                    <a:pt x="25383" y="15681"/>
                    <a:pt x="25109" y="16252"/>
                    <a:pt x="24812" y="16549"/>
                  </a:cubicBezTo>
                  <a:cubicBezTo>
                    <a:pt x="23671" y="17119"/>
                    <a:pt x="22529" y="17964"/>
                    <a:pt x="21388" y="18534"/>
                  </a:cubicBezTo>
                  <a:cubicBezTo>
                    <a:pt x="21114" y="18831"/>
                    <a:pt x="20544" y="19105"/>
                    <a:pt x="19973" y="18534"/>
                  </a:cubicBezTo>
                  <a:cubicBezTo>
                    <a:pt x="18832" y="17964"/>
                    <a:pt x="17690" y="17393"/>
                    <a:pt x="16252" y="16823"/>
                  </a:cubicBezTo>
                  <a:cubicBezTo>
                    <a:pt x="15978" y="16823"/>
                    <a:pt x="15682" y="16823"/>
                    <a:pt x="15408" y="17119"/>
                  </a:cubicBezTo>
                  <a:cubicBezTo>
                    <a:pt x="14837" y="17393"/>
                    <a:pt x="14540" y="17964"/>
                    <a:pt x="13970" y="18261"/>
                  </a:cubicBezTo>
                  <a:cubicBezTo>
                    <a:pt x="13399" y="18534"/>
                    <a:pt x="13399" y="18831"/>
                    <a:pt x="13399" y="19105"/>
                  </a:cubicBezTo>
                  <a:cubicBezTo>
                    <a:pt x="13399" y="20246"/>
                    <a:pt x="13696" y="21388"/>
                    <a:pt x="13696" y="22826"/>
                  </a:cubicBezTo>
                  <a:cubicBezTo>
                    <a:pt x="13696" y="23099"/>
                    <a:pt x="13399" y="23396"/>
                    <a:pt x="13125" y="23396"/>
                  </a:cubicBezTo>
                  <a:cubicBezTo>
                    <a:pt x="11984" y="24241"/>
                    <a:pt x="10546" y="25108"/>
                    <a:pt x="9405" y="25679"/>
                  </a:cubicBezTo>
                  <a:cubicBezTo>
                    <a:pt x="8560" y="26249"/>
                    <a:pt x="7990" y="26249"/>
                    <a:pt x="7122" y="25953"/>
                  </a:cubicBezTo>
                  <a:cubicBezTo>
                    <a:pt x="5981" y="25108"/>
                    <a:pt x="4566" y="24537"/>
                    <a:pt x="3128" y="23967"/>
                  </a:cubicBezTo>
                  <a:cubicBezTo>
                    <a:pt x="3128" y="23670"/>
                    <a:pt x="2854" y="23670"/>
                    <a:pt x="2854" y="23396"/>
                  </a:cubicBezTo>
                  <a:lnTo>
                    <a:pt x="2854" y="18534"/>
                  </a:lnTo>
                  <a:cubicBezTo>
                    <a:pt x="2854" y="18261"/>
                    <a:pt x="3128" y="17690"/>
                    <a:pt x="3425" y="17690"/>
                  </a:cubicBezTo>
                  <a:cubicBezTo>
                    <a:pt x="4840" y="16823"/>
                    <a:pt x="6278" y="15978"/>
                    <a:pt x="7419" y="15111"/>
                  </a:cubicBezTo>
                  <a:cubicBezTo>
                    <a:pt x="7693" y="15111"/>
                    <a:pt x="7990" y="14837"/>
                    <a:pt x="7693" y="14540"/>
                  </a:cubicBezTo>
                  <a:cubicBezTo>
                    <a:pt x="7419" y="13399"/>
                    <a:pt x="7122" y="12257"/>
                    <a:pt x="6848" y="11413"/>
                  </a:cubicBezTo>
                  <a:cubicBezTo>
                    <a:pt x="6848" y="11116"/>
                    <a:pt x="6552" y="11116"/>
                    <a:pt x="6552" y="10842"/>
                  </a:cubicBezTo>
                  <a:cubicBezTo>
                    <a:pt x="4840" y="10842"/>
                    <a:pt x="3425" y="10546"/>
                    <a:pt x="1713" y="10546"/>
                  </a:cubicBezTo>
                  <a:cubicBezTo>
                    <a:pt x="1142" y="10272"/>
                    <a:pt x="845" y="10272"/>
                    <a:pt x="845" y="9404"/>
                  </a:cubicBezTo>
                  <a:cubicBezTo>
                    <a:pt x="571" y="7989"/>
                    <a:pt x="275" y="6277"/>
                    <a:pt x="1" y="4839"/>
                  </a:cubicBezTo>
                  <a:cubicBezTo>
                    <a:pt x="1" y="4565"/>
                    <a:pt x="275" y="3995"/>
                    <a:pt x="275" y="3698"/>
                  </a:cubicBezTo>
                  <a:cubicBezTo>
                    <a:pt x="1416" y="2557"/>
                    <a:pt x="2557" y="1712"/>
                    <a:pt x="3698" y="571"/>
                  </a:cubicBezTo>
                  <a:cubicBezTo>
                    <a:pt x="3995" y="0"/>
                    <a:pt x="4840" y="274"/>
                    <a:pt x="5136" y="571"/>
                  </a:cubicBezTo>
                  <a:cubicBezTo>
                    <a:pt x="6848" y="845"/>
                    <a:pt x="8264" y="1415"/>
                    <a:pt x="9975" y="1712"/>
                  </a:cubicBezTo>
                  <a:cubicBezTo>
                    <a:pt x="9975" y="1712"/>
                    <a:pt x="10272" y="1986"/>
                    <a:pt x="10272" y="2283"/>
                  </a:cubicBezTo>
                  <a:cubicBezTo>
                    <a:pt x="10546" y="3698"/>
                    <a:pt x="10843" y="5136"/>
                    <a:pt x="10843" y="6551"/>
                  </a:cubicBezTo>
                  <a:cubicBezTo>
                    <a:pt x="11117" y="7122"/>
                    <a:pt x="11117" y="7692"/>
                    <a:pt x="10272" y="8263"/>
                  </a:cubicBezTo>
                  <a:cubicBezTo>
                    <a:pt x="9405" y="9130"/>
                    <a:pt x="8560" y="9975"/>
                    <a:pt x="7990" y="11116"/>
                  </a:cubicBezTo>
                  <a:cubicBezTo>
                    <a:pt x="7693" y="11116"/>
                    <a:pt x="7693" y="11687"/>
                    <a:pt x="7693" y="11687"/>
                  </a:cubicBezTo>
                  <a:cubicBezTo>
                    <a:pt x="7990" y="12554"/>
                    <a:pt x="7990" y="13399"/>
                    <a:pt x="8264" y="14266"/>
                  </a:cubicBezTo>
                  <a:cubicBezTo>
                    <a:pt x="8264" y="14540"/>
                    <a:pt x="8560" y="14837"/>
                    <a:pt x="8834" y="14837"/>
                  </a:cubicBezTo>
                  <a:cubicBezTo>
                    <a:pt x="10272" y="15978"/>
                    <a:pt x="11687" y="16823"/>
                    <a:pt x="13125" y="17690"/>
                  </a:cubicBezTo>
                  <a:close/>
                  <a:moveTo>
                    <a:pt x="8560" y="25679"/>
                  </a:moveTo>
                  <a:cubicBezTo>
                    <a:pt x="9702" y="24811"/>
                    <a:pt x="11117" y="23967"/>
                    <a:pt x="12258" y="23099"/>
                  </a:cubicBezTo>
                  <a:cubicBezTo>
                    <a:pt x="12829" y="22826"/>
                    <a:pt x="13125" y="22529"/>
                    <a:pt x="12829" y="22255"/>
                  </a:cubicBezTo>
                  <a:lnTo>
                    <a:pt x="12829" y="18534"/>
                  </a:lnTo>
                  <a:cubicBezTo>
                    <a:pt x="12829" y="18261"/>
                    <a:pt x="12829" y="18261"/>
                    <a:pt x="12555" y="17964"/>
                  </a:cubicBezTo>
                  <a:cubicBezTo>
                    <a:pt x="11413" y="17119"/>
                    <a:pt x="9975" y="16252"/>
                    <a:pt x="8834" y="15681"/>
                  </a:cubicBezTo>
                  <a:cubicBezTo>
                    <a:pt x="8560" y="15407"/>
                    <a:pt x="8264" y="15407"/>
                    <a:pt x="7990" y="15681"/>
                  </a:cubicBezTo>
                  <a:cubicBezTo>
                    <a:pt x="6552" y="16252"/>
                    <a:pt x="5136" y="17119"/>
                    <a:pt x="3995" y="17964"/>
                  </a:cubicBezTo>
                  <a:cubicBezTo>
                    <a:pt x="3425" y="18261"/>
                    <a:pt x="3425" y="18534"/>
                    <a:pt x="3425" y="19105"/>
                  </a:cubicBezTo>
                  <a:lnTo>
                    <a:pt x="3425" y="22826"/>
                  </a:lnTo>
                  <a:cubicBezTo>
                    <a:pt x="3425" y="23396"/>
                    <a:pt x="3698" y="23396"/>
                    <a:pt x="4269" y="23670"/>
                  </a:cubicBezTo>
                  <a:cubicBezTo>
                    <a:pt x="5707" y="24241"/>
                    <a:pt x="7122" y="25108"/>
                    <a:pt x="8560" y="25679"/>
                  </a:cubicBezTo>
                  <a:close/>
                  <a:moveTo>
                    <a:pt x="1416" y="9701"/>
                  </a:moveTo>
                  <a:cubicBezTo>
                    <a:pt x="3128" y="9975"/>
                    <a:pt x="5136" y="10272"/>
                    <a:pt x="6848" y="10272"/>
                  </a:cubicBezTo>
                  <a:cubicBezTo>
                    <a:pt x="7419" y="10546"/>
                    <a:pt x="7693" y="10272"/>
                    <a:pt x="7990" y="9975"/>
                  </a:cubicBezTo>
                  <a:cubicBezTo>
                    <a:pt x="8560" y="9130"/>
                    <a:pt x="9131" y="8560"/>
                    <a:pt x="9702" y="7989"/>
                  </a:cubicBezTo>
                  <a:cubicBezTo>
                    <a:pt x="10272" y="7692"/>
                    <a:pt x="10272" y="7419"/>
                    <a:pt x="10272" y="6848"/>
                  </a:cubicBezTo>
                  <a:cubicBezTo>
                    <a:pt x="9975" y="5707"/>
                    <a:pt x="9702" y="4269"/>
                    <a:pt x="9702" y="3127"/>
                  </a:cubicBezTo>
                  <a:cubicBezTo>
                    <a:pt x="9702" y="2557"/>
                    <a:pt x="9405" y="2283"/>
                    <a:pt x="8834" y="2283"/>
                  </a:cubicBezTo>
                  <a:cubicBezTo>
                    <a:pt x="7693" y="1986"/>
                    <a:pt x="6278" y="1415"/>
                    <a:pt x="4840" y="1142"/>
                  </a:cubicBezTo>
                  <a:cubicBezTo>
                    <a:pt x="4269" y="845"/>
                    <a:pt x="3995" y="845"/>
                    <a:pt x="3425" y="1415"/>
                  </a:cubicBezTo>
                  <a:lnTo>
                    <a:pt x="845" y="3995"/>
                  </a:lnTo>
                  <a:cubicBezTo>
                    <a:pt x="571" y="4269"/>
                    <a:pt x="275" y="4839"/>
                    <a:pt x="571" y="5136"/>
                  </a:cubicBezTo>
                  <a:cubicBezTo>
                    <a:pt x="845" y="6848"/>
                    <a:pt x="1142" y="8263"/>
                    <a:pt x="1416" y="9701"/>
                  </a:cubicBezTo>
                  <a:close/>
                  <a:moveTo>
                    <a:pt x="24812" y="14540"/>
                  </a:moveTo>
                  <a:cubicBezTo>
                    <a:pt x="24812" y="13399"/>
                    <a:pt x="24812" y="12257"/>
                    <a:pt x="24538" y="11413"/>
                  </a:cubicBezTo>
                  <a:cubicBezTo>
                    <a:pt x="24538" y="11116"/>
                    <a:pt x="24241" y="10842"/>
                    <a:pt x="23967" y="10546"/>
                  </a:cubicBezTo>
                  <a:cubicBezTo>
                    <a:pt x="22826" y="9975"/>
                    <a:pt x="21685" y="9404"/>
                    <a:pt x="20247" y="8560"/>
                  </a:cubicBezTo>
                  <a:lnTo>
                    <a:pt x="19676" y="8560"/>
                  </a:lnTo>
                  <a:cubicBezTo>
                    <a:pt x="18535" y="9404"/>
                    <a:pt x="17394" y="9975"/>
                    <a:pt x="16252" y="10842"/>
                  </a:cubicBezTo>
                  <a:cubicBezTo>
                    <a:pt x="15682" y="11116"/>
                    <a:pt x="15682" y="11413"/>
                    <a:pt x="15682" y="11687"/>
                  </a:cubicBezTo>
                  <a:cubicBezTo>
                    <a:pt x="15978" y="12828"/>
                    <a:pt x="15978" y="13969"/>
                    <a:pt x="16252" y="15111"/>
                  </a:cubicBezTo>
                  <a:cubicBezTo>
                    <a:pt x="16252" y="15681"/>
                    <a:pt x="16549" y="16252"/>
                    <a:pt x="17120" y="16549"/>
                  </a:cubicBezTo>
                  <a:cubicBezTo>
                    <a:pt x="18261" y="17119"/>
                    <a:pt x="19402" y="17690"/>
                    <a:pt x="20544" y="17964"/>
                  </a:cubicBezTo>
                  <a:cubicBezTo>
                    <a:pt x="20544" y="18261"/>
                    <a:pt x="20817" y="18261"/>
                    <a:pt x="21114" y="17964"/>
                  </a:cubicBezTo>
                  <a:cubicBezTo>
                    <a:pt x="21959" y="17393"/>
                    <a:pt x="22826" y="16823"/>
                    <a:pt x="23671" y="16549"/>
                  </a:cubicBezTo>
                  <a:cubicBezTo>
                    <a:pt x="24538" y="15978"/>
                    <a:pt x="25109" y="15407"/>
                    <a:pt x="24812" y="14540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algn="l">
                <a:buClr>
                  <a:srgbClr val="000000"/>
                </a:buClr>
                <a:buSzPts val="1400"/>
              </a:pPr>
              <a:endParaRPr sz="3733" b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" name="Google Shape;2129;p1">
              <a:extLst>
                <a:ext uri="{FF2B5EF4-FFF2-40B4-BE49-F238E27FC236}">
                  <a16:creationId xmlns:a16="http://schemas.microsoft.com/office/drawing/2014/main" id="{6967981C-E8ED-AE45-5253-201EBC13DC1A}"/>
                </a:ext>
              </a:extLst>
            </p:cNvPr>
            <p:cNvSpPr/>
            <p:nvPr/>
          </p:nvSpPr>
          <p:spPr>
            <a:xfrm>
              <a:off x="6579550" y="1199525"/>
              <a:ext cx="106725" cy="71350"/>
            </a:xfrm>
            <a:custGeom>
              <a:avLst/>
              <a:gdLst/>
              <a:ahLst/>
              <a:cxnLst/>
              <a:rect l="l" t="t" r="r" b="b"/>
              <a:pathLst>
                <a:path w="4269" h="2854" extrusionOk="0">
                  <a:moveTo>
                    <a:pt x="1" y="2579"/>
                  </a:moveTo>
                  <a:cubicBezTo>
                    <a:pt x="571" y="2283"/>
                    <a:pt x="1142" y="2009"/>
                    <a:pt x="1416" y="1438"/>
                  </a:cubicBezTo>
                  <a:cubicBezTo>
                    <a:pt x="2283" y="1141"/>
                    <a:pt x="2854" y="571"/>
                    <a:pt x="3424" y="297"/>
                  </a:cubicBezTo>
                  <a:cubicBezTo>
                    <a:pt x="3698" y="0"/>
                    <a:pt x="3995" y="297"/>
                    <a:pt x="4269" y="297"/>
                  </a:cubicBezTo>
                  <a:cubicBezTo>
                    <a:pt x="3995" y="297"/>
                    <a:pt x="3995" y="571"/>
                    <a:pt x="3995" y="571"/>
                  </a:cubicBezTo>
                  <a:cubicBezTo>
                    <a:pt x="2854" y="1438"/>
                    <a:pt x="1986" y="2009"/>
                    <a:pt x="1142" y="2579"/>
                  </a:cubicBezTo>
                  <a:cubicBezTo>
                    <a:pt x="845" y="2853"/>
                    <a:pt x="571" y="2853"/>
                    <a:pt x="275" y="2853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algn="l">
                <a:buClr>
                  <a:srgbClr val="000000"/>
                </a:buClr>
                <a:buSzPts val="1400"/>
              </a:pPr>
              <a:endParaRPr sz="3733" b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" name="Google Shape;2130;p1">
              <a:extLst>
                <a:ext uri="{FF2B5EF4-FFF2-40B4-BE49-F238E27FC236}">
                  <a16:creationId xmlns:a16="http://schemas.microsoft.com/office/drawing/2014/main" id="{BC1CA674-24A5-4A38-7572-D9972CFFDB43}"/>
                </a:ext>
              </a:extLst>
            </p:cNvPr>
            <p:cNvSpPr/>
            <p:nvPr/>
          </p:nvSpPr>
          <p:spPr>
            <a:xfrm>
              <a:off x="6486550" y="1050000"/>
              <a:ext cx="99875" cy="71375"/>
            </a:xfrm>
            <a:custGeom>
              <a:avLst/>
              <a:gdLst/>
              <a:ahLst/>
              <a:cxnLst/>
              <a:rect l="l" t="t" r="r" b="b"/>
              <a:pathLst>
                <a:path w="3995" h="2855" extrusionOk="0">
                  <a:moveTo>
                    <a:pt x="0" y="2557"/>
                  </a:moveTo>
                  <a:cubicBezTo>
                    <a:pt x="1141" y="1713"/>
                    <a:pt x="2283" y="846"/>
                    <a:pt x="3721" y="1"/>
                  </a:cubicBezTo>
                  <a:cubicBezTo>
                    <a:pt x="3721" y="1"/>
                    <a:pt x="3995" y="1"/>
                    <a:pt x="3995" y="275"/>
                  </a:cubicBezTo>
                  <a:cubicBezTo>
                    <a:pt x="3995" y="275"/>
                    <a:pt x="3995" y="572"/>
                    <a:pt x="3721" y="572"/>
                  </a:cubicBezTo>
                  <a:cubicBezTo>
                    <a:pt x="2853" y="1142"/>
                    <a:pt x="2009" y="1713"/>
                    <a:pt x="867" y="2557"/>
                  </a:cubicBezTo>
                  <a:cubicBezTo>
                    <a:pt x="571" y="2557"/>
                    <a:pt x="297" y="2557"/>
                    <a:pt x="0" y="2854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algn="l">
                <a:buClr>
                  <a:srgbClr val="000000"/>
                </a:buClr>
                <a:buSzPts val="1400"/>
              </a:pPr>
              <a:endParaRPr sz="3733" b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" name="Google Shape;2131;p1">
              <a:extLst>
                <a:ext uri="{FF2B5EF4-FFF2-40B4-BE49-F238E27FC236}">
                  <a16:creationId xmlns:a16="http://schemas.microsoft.com/office/drawing/2014/main" id="{F54C3340-A0F2-21CC-4695-B3D534A7EEC2}"/>
                </a:ext>
              </a:extLst>
            </p:cNvPr>
            <p:cNvSpPr/>
            <p:nvPr/>
          </p:nvSpPr>
          <p:spPr>
            <a:xfrm>
              <a:off x="6415200" y="771550"/>
              <a:ext cx="28575" cy="107300"/>
            </a:xfrm>
            <a:custGeom>
              <a:avLst/>
              <a:gdLst/>
              <a:ahLst/>
              <a:cxnLst/>
              <a:rect l="l" t="t" r="r" b="b"/>
              <a:pathLst>
                <a:path w="1143" h="4292" extrusionOk="0">
                  <a:moveTo>
                    <a:pt x="298" y="0"/>
                  </a:moveTo>
                  <a:cubicBezTo>
                    <a:pt x="572" y="1438"/>
                    <a:pt x="868" y="2580"/>
                    <a:pt x="1142" y="3721"/>
                  </a:cubicBezTo>
                  <a:cubicBezTo>
                    <a:pt x="1142" y="3995"/>
                    <a:pt x="868" y="3995"/>
                    <a:pt x="868" y="4291"/>
                  </a:cubicBezTo>
                  <a:cubicBezTo>
                    <a:pt x="572" y="4291"/>
                    <a:pt x="298" y="3995"/>
                    <a:pt x="298" y="3995"/>
                  </a:cubicBezTo>
                  <a:cubicBezTo>
                    <a:pt x="298" y="2853"/>
                    <a:pt x="1" y="1712"/>
                    <a:pt x="1" y="571"/>
                  </a:cubicBezTo>
                  <a:cubicBezTo>
                    <a:pt x="1" y="297"/>
                    <a:pt x="1" y="297"/>
                    <a:pt x="298" y="0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algn="l">
                <a:buClr>
                  <a:srgbClr val="000000"/>
                </a:buClr>
                <a:buSzPts val="1400"/>
              </a:pPr>
              <a:endParaRPr sz="3733" b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" name="Google Shape;2132;p1">
              <a:extLst>
                <a:ext uri="{FF2B5EF4-FFF2-40B4-BE49-F238E27FC236}">
                  <a16:creationId xmlns:a16="http://schemas.microsoft.com/office/drawing/2014/main" id="{9AFE66A6-CC31-395D-E716-43CBCCE1AE23}"/>
                </a:ext>
              </a:extLst>
            </p:cNvPr>
            <p:cNvSpPr/>
            <p:nvPr/>
          </p:nvSpPr>
          <p:spPr>
            <a:xfrm>
              <a:off x="6551025" y="821750"/>
              <a:ext cx="63925" cy="71375"/>
            </a:xfrm>
            <a:custGeom>
              <a:avLst/>
              <a:gdLst/>
              <a:ahLst/>
              <a:cxnLst/>
              <a:rect l="l" t="t" r="r" b="b"/>
              <a:pathLst>
                <a:path w="2557" h="2855" extrusionOk="0">
                  <a:moveTo>
                    <a:pt x="0" y="2854"/>
                  </a:moveTo>
                  <a:cubicBezTo>
                    <a:pt x="571" y="1987"/>
                    <a:pt x="1142" y="1142"/>
                    <a:pt x="1986" y="572"/>
                  </a:cubicBezTo>
                  <a:lnTo>
                    <a:pt x="1986" y="572"/>
                  </a:lnTo>
                  <a:cubicBezTo>
                    <a:pt x="2283" y="275"/>
                    <a:pt x="2557" y="275"/>
                    <a:pt x="2557" y="1"/>
                  </a:cubicBezTo>
                  <a:lnTo>
                    <a:pt x="2557" y="845"/>
                  </a:lnTo>
                  <a:lnTo>
                    <a:pt x="845" y="2557"/>
                  </a:lnTo>
                  <a:cubicBezTo>
                    <a:pt x="571" y="2854"/>
                    <a:pt x="274" y="2854"/>
                    <a:pt x="274" y="2854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algn="l">
                <a:buClr>
                  <a:srgbClr val="000000"/>
                </a:buClr>
                <a:buSzPts val="1400"/>
              </a:pPr>
              <a:endParaRPr sz="3733" b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" name="Google Shape;2133;p1">
              <a:extLst>
                <a:ext uri="{FF2B5EF4-FFF2-40B4-BE49-F238E27FC236}">
                  <a16:creationId xmlns:a16="http://schemas.microsoft.com/office/drawing/2014/main" id="{924DBE13-2991-C9B0-0DBA-183293705D4E}"/>
                </a:ext>
              </a:extLst>
            </p:cNvPr>
            <p:cNvSpPr/>
            <p:nvPr/>
          </p:nvSpPr>
          <p:spPr>
            <a:xfrm>
              <a:off x="6793550" y="935875"/>
              <a:ext cx="14275" cy="106750"/>
            </a:xfrm>
            <a:custGeom>
              <a:avLst/>
              <a:gdLst/>
              <a:ahLst/>
              <a:cxnLst/>
              <a:rect l="l" t="t" r="r" b="b"/>
              <a:pathLst>
                <a:path w="571" h="4270" extrusionOk="0">
                  <a:moveTo>
                    <a:pt x="571" y="1"/>
                  </a:moveTo>
                  <a:lnTo>
                    <a:pt x="571" y="3699"/>
                  </a:lnTo>
                  <a:cubicBezTo>
                    <a:pt x="571" y="3699"/>
                    <a:pt x="274" y="3995"/>
                    <a:pt x="274" y="4269"/>
                  </a:cubicBezTo>
                  <a:cubicBezTo>
                    <a:pt x="274" y="3995"/>
                    <a:pt x="0" y="3699"/>
                    <a:pt x="0" y="3699"/>
                  </a:cubicBezTo>
                  <a:lnTo>
                    <a:pt x="0" y="845"/>
                  </a:lnTo>
                  <a:cubicBezTo>
                    <a:pt x="0" y="572"/>
                    <a:pt x="0" y="275"/>
                    <a:pt x="274" y="1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algn="l">
                <a:buClr>
                  <a:srgbClr val="000000"/>
                </a:buClr>
                <a:buSzPts val="1400"/>
              </a:pPr>
              <a:endParaRPr sz="3733" b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" name="Google Shape;2134;p1">
              <a:extLst>
                <a:ext uri="{FF2B5EF4-FFF2-40B4-BE49-F238E27FC236}">
                  <a16:creationId xmlns:a16="http://schemas.microsoft.com/office/drawing/2014/main" id="{D7F0EF75-36E1-9EF5-D6B4-E34B921A7655}"/>
                </a:ext>
              </a:extLst>
            </p:cNvPr>
            <p:cNvSpPr/>
            <p:nvPr/>
          </p:nvSpPr>
          <p:spPr>
            <a:xfrm>
              <a:off x="6893400" y="1028325"/>
              <a:ext cx="92475" cy="57100"/>
            </a:xfrm>
            <a:custGeom>
              <a:avLst/>
              <a:gdLst/>
              <a:ahLst/>
              <a:cxnLst/>
              <a:rect l="l" t="t" r="r" b="b"/>
              <a:pathLst>
                <a:path w="3699" h="2284" extrusionOk="0">
                  <a:moveTo>
                    <a:pt x="1" y="2009"/>
                  </a:moveTo>
                  <a:cubicBezTo>
                    <a:pt x="1142" y="868"/>
                    <a:pt x="2283" y="297"/>
                    <a:pt x="3424" y="1"/>
                  </a:cubicBezTo>
                  <a:lnTo>
                    <a:pt x="3698" y="1"/>
                  </a:lnTo>
                  <a:lnTo>
                    <a:pt x="3698" y="571"/>
                  </a:lnTo>
                  <a:cubicBezTo>
                    <a:pt x="2854" y="1142"/>
                    <a:pt x="1986" y="1713"/>
                    <a:pt x="1142" y="2009"/>
                  </a:cubicBezTo>
                  <a:cubicBezTo>
                    <a:pt x="845" y="2283"/>
                    <a:pt x="571" y="2009"/>
                    <a:pt x="1" y="2009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algn="l">
                <a:buClr>
                  <a:srgbClr val="000000"/>
                </a:buClr>
                <a:buSzPts val="1400"/>
              </a:pPr>
              <a:endParaRPr sz="3733" b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" name="Google Shape;2058;p1">
            <a:extLst>
              <a:ext uri="{FF2B5EF4-FFF2-40B4-BE49-F238E27FC236}">
                <a16:creationId xmlns:a16="http://schemas.microsoft.com/office/drawing/2014/main" id="{EF874FE0-C41D-FD1B-E4A6-2EEBB13E6B14}"/>
              </a:ext>
            </a:extLst>
          </p:cNvPr>
          <p:cNvGrpSpPr/>
          <p:nvPr/>
        </p:nvGrpSpPr>
        <p:grpSpPr>
          <a:xfrm>
            <a:off x="842542" y="891503"/>
            <a:ext cx="3680615" cy="5405739"/>
            <a:chOff x="2810950" y="1420600"/>
            <a:chExt cx="618125" cy="1247025"/>
          </a:xfrm>
        </p:grpSpPr>
        <p:sp>
          <p:nvSpPr>
            <p:cNvPr id="6" name="Google Shape;2059;p1">
              <a:extLst>
                <a:ext uri="{FF2B5EF4-FFF2-40B4-BE49-F238E27FC236}">
                  <a16:creationId xmlns:a16="http://schemas.microsoft.com/office/drawing/2014/main" id="{1C707ACA-A9C8-6BFE-32E6-1A0580CA285D}"/>
                </a:ext>
              </a:extLst>
            </p:cNvPr>
            <p:cNvSpPr/>
            <p:nvPr/>
          </p:nvSpPr>
          <p:spPr>
            <a:xfrm>
              <a:off x="3149575" y="2305925"/>
              <a:ext cx="41900" cy="33750"/>
            </a:xfrm>
            <a:custGeom>
              <a:avLst/>
              <a:gdLst/>
              <a:ahLst/>
              <a:cxnLst/>
              <a:rect l="l" t="t" r="r" b="b"/>
              <a:pathLst>
                <a:path w="1676" h="1350" extrusionOk="0">
                  <a:moveTo>
                    <a:pt x="741" y="1"/>
                  </a:moveTo>
                  <a:cubicBezTo>
                    <a:pt x="480" y="1"/>
                    <a:pt x="221" y="167"/>
                    <a:pt x="139" y="456"/>
                  </a:cubicBezTo>
                  <a:cubicBezTo>
                    <a:pt x="0" y="888"/>
                    <a:pt x="392" y="1350"/>
                    <a:pt x="838" y="1350"/>
                  </a:cubicBezTo>
                  <a:cubicBezTo>
                    <a:pt x="845" y="1350"/>
                    <a:pt x="853" y="1350"/>
                    <a:pt x="860" y="1349"/>
                  </a:cubicBezTo>
                  <a:cubicBezTo>
                    <a:pt x="1346" y="1334"/>
                    <a:pt x="1675" y="722"/>
                    <a:pt x="1377" y="331"/>
                  </a:cubicBezTo>
                  <a:cubicBezTo>
                    <a:pt x="1299" y="252"/>
                    <a:pt x="1221" y="189"/>
                    <a:pt x="1126" y="158"/>
                  </a:cubicBezTo>
                  <a:cubicBezTo>
                    <a:pt x="1126" y="142"/>
                    <a:pt x="1126" y="142"/>
                    <a:pt x="1126" y="142"/>
                  </a:cubicBezTo>
                  <a:cubicBezTo>
                    <a:pt x="1014" y="46"/>
                    <a:pt x="877" y="1"/>
                    <a:pt x="7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solidFill>
                <a:schemeClr val="accent6"/>
              </a:solidFill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algn="l">
                <a:buClr>
                  <a:srgbClr val="000000"/>
                </a:buClr>
                <a:buSzPts val="1400"/>
              </a:pPr>
              <a:endParaRPr sz="3733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Google Shape;2060;p1">
              <a:extLst>
                <a:ext uri="{FF2B5EF4-FFF2-40B4-BE49-F238E27FC236}">
                  <a16:creationId xmlns:a16="http://schemas.microsoft.com/office/drawing/2014/main" id="{C7E46AB4-1EFB-9146-10C1-16B1296E2DF9}"/>
                </a:ext>
              </a:extLst>
            </p:cNvPr>
            <p:cNvSpPr/>
            <p:nvPr/>
          </p:nvSpPr>
          <p:spPr>
            <a:xfrm>
              <a:off x="3128750" y="2217675"/>
              <a:ext cx="75650" cy="84325"/>
            </a:xfrm>
            <a:custGeom>
              <a:avLst/>
              <a:gdLst/>
              <a:ahLst/>
              <a:cxnLst/>
              <a:rect l="l" t="t" r="r" b="b"/>
              <a:pathLst>
                <a:path w="3026" h="3373" extrusionOk="0">
                  <a:moveTo>
                    <a:pt x="1979" y="0"/>
                  </a:moveTo>
                  <a:cubicBezTo>
                    <a:pt x="1737" y="0"/>
                    <a:pt x="1495" y="23"/>
                    <a:pt x="1270" y="52"/>
                  </a:cubicBezTo>
                  <a:cubicBezTo>
                    <a:pt x="878" y="114"/>
                    <a:pt x="392" y="161"/>
                    <a:pt x="126" y="475"/>
                  </a:cubicBezTo>
                  <a:cubicBezTo>
                    <a:pt x="126" y="475"/>
                    <a:pt x="126" y="491"/>
                    <a:pt x="126" y="491"/>
                  </a:cubicBezTo>
                  <a:cubicBezTo>
                    <a:pt x="79" y="506"/>
                    <a:pt x="47" y="553"/>
                    <a:pt x="32" y="632"/>
                  </a:cubicBezTo>
                  <a:cubicBezTo>
                    <a:pt x="0" y="1133"/>
                    <a:pt x="267" y="1713"/>
                    <a:pt x="423" y="2168"/>
                  </a:cubicBezTo>
                  <a:cubicBezTo>
                    <a:pt x="517" y="2403"/>
                    <a:pt x="580" y="2763"/>
                    <a:pt x="768" y="2951"/>
                  </a:cubicBezTo>
                  <a:cubicBezTo>
                    <a:pt x="784" y="3014"/>
                    <a:pt x="815" y="3061"/>
                    <a:pt x="847" y="3108"/>
                  </a:cubicBezTo>
                  <a:cubicBezTo>
                    <a:pt x="878" y="3155"/>
                    <a:pt x="909" y="3171"/>
                    <a:pt x="956" y="3187"/>
                  </a:cubicBezTo>
                  <a:cubicBezTo>
                    <a:pt x="956" y="3218"/>
                    <a:pt x="972" y="3249"/>
                    <a:pt x="1003" y="3281"/>
                  </a:cubicBezTo>
                  <a:cubicBezTo>
                    <a:pt x="1044" y="3301"/>
                    <a:pt x="1086" y="3309"/>
                    <a:pt x="1130" y="3309"/>
                  </a:cubicBezTo>
                  <a:cubicBezTo>
                    <a:pt x="1256" y="3309"/>
                    <a:pt x="1393" y="3245"/>
                    <a:pt x="1521" y="3234"/>
                  </a:cubicBezTo>
                  <a:cubicBezTo>
                    <a:pt x="1578" y="3228"/>
                    <a:pt x="1649" y="3223"/>
                    <a:pt x="1724" y="3223"/>
                  </a:cubicBezTo>
                  <a:cubicBezTo>
                    <a:pt x="1874" y="3223"/>
                    <a:pt x="2038" y="3244"/>
                    <a:pt x="2132" y="3328"/>
                  </a:cubicBezTo>
                  <a:cubicBezTo>
                    <a:pt x="2173" y="3359"/>
                    <a:pt x="2217" y="3373"/>
                    <a:pt x="2261" y="3373"/>
                  </a:cubicBezTo>
                  <a:cubicBezTo>
                    <a:pt x="2367" y="3373"/>
                    <a:pt x="2466" y="3291"/>
                    <a:pt x="2477" y="3202"/>
                  </a:cubicBezTo>
                  <a:cubicBezTo>
                    <a:pt x="2539" y="3187"/>
                    <a:pt x="2571" y="3140"/>
                    <a:pt x="2571" y="3077"/>
                  </a:cubicBezTo>
                  <a:cubicBezTo>
                    <a:pt x="2586" y="3061"/>
                    <a:pt x="2586" y="3061"/>
                    <a:pt x="2586" y="3045"/>
                  </a:cubicBezTo>
                  <a:cubicBezTo>
                    <a:pt x="2586" y="3030"/>
                    <a:pt x="2571" y="3030"/>
                    <a:pt x="2571" y="3014"/>
                  </a:cubicBezTo>
                  <a:lnTo>
                    <a:pt x="2571" y="3014"/>
                  </a:lnTo>
                  <a:cubicBezTo>
                    <a:pt x="2581" y="3024"/>
                    <a:pt x="2590" y="3029"/>
                    <a:pt x="2597" y="3029"/>
                  </a:cubicBezTo>
                  <a:cubicBezTo>
                    <a:pt x="2624" y="3029"/>
                    <a:pt x="2633" y="2964"/>
                    <a:pt x="2633" y="2842"/>
                  </a:cubicBezTo>
                  <a:cubicBezTo>
                    <a:pt x="2665" y="2716"/>
                    <a:pt x="2696" y="2591"/>
                    <a:pt x="2712" y="2450"/>
                  </a:cubicBezTo>
                  <a:cubicBezTo>
                    <a:pt x="2759" y="2262"/>
                    <a:pt x="2790" y="2058"/>
                    <a:pt x="2822" y="1870"/>
                  </a:cubicBezTo>
                  <a:cubicBezTo>
                    <a:pt x="2884" y="1400"/>
                    <a:pt x="2947" y="945"/>
                    <a:pt x="3010" y="491"/>
                  </a:cubicBezTo>
                  <a:cubicBezTo>
                    <a:pt x="3025" y="397"/>
                    <a:pt x="2978" y="318"/>
                    <a:pt x="2916" y="287"/>
                  </a:cubicBezTo>
                  <a:cubicBezTo>
                    <a:pt x="2916" y="208"/>
                    <a:pt x="2884" y="146"/>
                    <a:pt x="2790" y="114"/>
                  </a:cubicBezTo>
                  <a:cubicBezTo>
                    <a:pt x="2538" y="30"/>
                    <a:pt x="2258" y="0"/>
                    <a:pt x="19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solidFill>
                <a:schemeClr val="accent6"/>
              </a:solidFill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algn="l">
                <a:buClr>
                  <a:srgbClr val="000000"/>
                </a:buClr>
                <a:buSzPts val="1400"/>
              </a:pPr>
              <a:endParaRPr sz="3733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2061;p1">
              <a:extLst>
                <a:ext uri="{FF2B5EF4-FFF2-40B4-BE49-F238E27FC236}">
                  <a16:creationId xmlns:a16="http://schemas.microsoft.com/office/drawing/2014/main" id="{91577DDD-8D83-E40E-777D-F0BA22FB8ABE}"/>
                </a:ext>
              </a:extLst>
            </p:cNvPr>
            <p:cNvSpPr/>
            <p:nvPr/>
          </p:nvSpPr>
          <p:spPr>
            <a:xfrm>
              <a:off x="2810950" y="1436725"/>
              <a:ext cx="614850" cy="1230900"/>
            </a:xfrm>
            <a:custGeom>
              <a:avLst/>
              <a:gdLst/>
              <a:ahLst/>
              <a:cxnLst/>
              <a:rect l="l" t="t" r="r" b="b"/>
              <a:pathLst>
                <a:path w="24594" h="49236" extrusionOk="0">
                  <a:moveTo>
                    <a:pt x="15326" y="412"/>
                  </a:moveTo>
                  <a:cubicBezTo>
                    <a:pt x="15768" y="412"/>
                    <a:pt x="16206" y="458"/>
                    <a:pt x="16615" y="537"/>
                  </a:cubicBezTo>
                  <a:cubicBezTo>
                    <a:pt x="18339" y="882"/>
                    <a:pt x="19922" y="1885"/>
                    <a:pt x="21098" y="3186"/>
                  </a:cubicBezTo>
                  <a:cubicBezTo>
                    <a:pt x="22462" y="4706"/>
                    <a:pt x="23136" y="6571"/>
                    <a:pt x="22509" y="8593"/>
                  </a:cubicBezTo>
                  <a:cubicBezTo>
                    <a:pt x="21897" y="10568"/>
                    <a:pt x="20330" y="12026"/>
                    <a:pt x="18668" y="13155"/>
                  </a:cubicBezTo>
                  <a:cubicBezTo>
                    <a:pt x="18532" y="13261"/>
                    <a:pt x="18557" y="13500"/>
                    <a:pt x="18745" y="13500"/>
                  </a:cubicBezTo>
                  <a:cubicBezTo>
                    <a:pt x="18750" y="13500"/>
                    <a:pt x="18756" y="13500"/>
                    <a:pt x="18762" y="13499"/>
                  </a:cubicBezTo>
                  <a:cubicBezTo>
                    <a:pt x="19609" y="14079"/>
                    <a:pt x="19766" y="14565"/>
                    <a:pt x="19233" y="14941"/>
                  </a:cubicBezTo>
                  <a:cubicBezTo>
                    <a:pt x="19076" y="15145"/>
                    <a:pt x="18857" y="15271"/>
                    <a:pt x="18590" y="15318"/>
                  </a:cubicBezTo>
                  <a:cubicBezTo>
                    <a:pt x="18433" y="15365"/>
                    <a:pt x="18418" y="15553"/>
                    <a:pt x="18543" y="15631"/>
                  </a:cubicBezTo>
                  <a:cubicBezTo>
                    <a:pt x="20016" y="16650"/>
                    <a:pt x="21035" y="17904"/>
                    <a:pt x="19969" y="19691"/>
                  </a:cubicBezTo>
                  <a:cubicBezTo>
                    <a:pt x="19267" y="20878"/>
                    <a:pt x="18013" y="21972"/>
                    <a:pt x="16615" y="21972"/>
                  </a:cubicBezTo>
                  <a:cubicBezTo>
                    <a:pt x="16297" y="21972"/>
                    <a:pt x="15971" y="21916"/>
                    <a:pt x="15643" y="21791"/>
                  </a:cubicBezTo>
                  <a:cubicBezTo>
                    <a:pt x="15633" y="21786"/>
                    <a:pt x="15624" y="21784"/>
                    <a:pt x="15614" y="21784"/>
                  </a:cubicBezTo>
                  <a:cubicBezTo>
                    <a:pt x="15562" y="21784"/>
                    <a:pt x="15518" y="21848"/>
                    <a:pt x="15518" y="21901"/>
                  </a:cubicBezTo>
                  <a:cubicBezTo>
                    <a:pt x="15424" y="21916"/>
                    <a:pt x="15330" y="22010"/>
                    <a:pt x="15408" y="22120"/>
                  </a:cubicBezTo>
                  <a:cubicBezTo>
                    <a:pt x="15753" y="22606"/>
                    <a:pt x="15643" y="22920"/>
                    <a:pt x="15236" y="23296"/>
                  </a:cubicBezTo>
                  <a:cubicBezTo>
                    <a:pt x="14982" y="23540"/>
                    <a:pt x="14734" y="23643"/>
                    <a:pt x="14459" y="23643"/>
                  </a:cubicBezTo>
                  <a:cubicBezTo>
                    <a:pt x="14274" y="23643"/>
                    <a:pt x="14076" y="23597"/>
                    <a:pt x="13856" y="23515"/>
                  </a:cubicBezTo>
                  <a:cubicBezTo>
                    <a:pt x="13840" y="23508"/>
                    <a:pt x="13824" y="23505"/>
                    <a:pt x="13807" y="23505"/>
                  </a:cubicBezTo>
                  <a:cubicBezTo>
                    <a:pt x="13713" y="23505"/>
                    <a:pt x="13628" y="23610"/>
                    <a:pt x="13668" y="23703"/>
                  </a:cubicBezTo>
                  <a:cubicBezTo>
                    <a:pt x="13872" y="24315"/>
                    <a:pt x="13715" y="24910"/>
                    <a:pt x="13151" y="25286"/>
                  </a:cubicBezTo>
                  <a:cubicBezTo>
                    <a:pt x="13041" y="25365"/>
                    <a:pt x="13057" y="25553"/>
                    <a:pt x="13198" y="25600"/>
                  </a:cubicBezTo>
                  <a:cubicBezTo>
                    <a:pt x="13919" y="25788"/>
                    <a:pt x="14060" y="26258"/>
                    <a:pt x="13606" y="27058"/>
                  </a:cubicBezTo>
                  <a:cubicBezTo>
                    <a:pt x="13512" y="27120"/>
                    <a:pt x="13480" y="27277"/>
                    <a:pt x="13606" y="27324"/>
                  </a:cubicBezTo>
                  <a:cubicBezTo>
                    <a:pt x="13684" y="27449"/>
                    <a:pt x="13778" y="27575"/>
                    <a:pt x="13856" y="27700"/>
                  </a:cubicBezTo>
                  <a:cubicBezTo>
                    <a:pt x="13792" y="27705"/>
                    <a:pt x="13728" y="27707"/>
                    <a:pt x="13664" y="27707"/>
                  </a:cubicBezTo>
                  <a:cubicBezTo>
                    <a:pt x="13510" y="27707"/>
                    <a:pt x="13358" y="27696"/>
                    <a:pt x="13214" y="27685"/>
                  </a:cubicBezTo>
                  <a:cubicBezTo>
                    <a:pt x="13026" y="27434"/>
                    <a:pt x="12963" y="27120"/>
                    <a:pt x="13135" y="26838"/>
                  </a:cubicBezTo>
                  <a:cubicBezTo>
                    <a:pt x="13198" y="26744"/>
                    <a:pt x="13120" y="26619"/>
                    <a:pt x="13026" y="26619"/>
                  </a:cubicBezTo>
                  <a:cubicBezTo>
                    <a:pt x="12602" y="26619"/>
                    <a:pt x="12132" y="26540"/>
                    <a:pt x="11866" y="26164"/>
                  </a:cubicBezTo>
                  <a:cubicBezTo>
                    <a:pt x="11662" y="25851"/>
                    <a:pt x="11740" y="25522"/>
                    <a:pt x="11850" y="25192"/>
                  </a:cubicBezTo>
                  <a:cubicBezTo>
                    <a:pt x="11881" y="25130"/>
                    <a:pt x="11834" y="25083"/>
                    <a:pt x="11787" y="25067"/>
                  </a:cubicBezTo>
                  <a:cubicBezTo>
                    <a:pt x="11803" y="25004"/>
                    <a:pt x="11787" y="24942"/>
                    <a:pt x="11709" y="24942"/>
                  </a:cubicBezTo>
                  <a:cubicBezTo>
                    <a:pt x="11587" y="24951"/>
                    <a:pt x="11466" y="24955"/>
                    <a:pt x="11347" y="24955"/>
                  </a:cubicBezTo>
                  <a:cubicBezTo>
                    <a:pt x="10046" y="24955"/>
                    <a:pt x="8949" y="24397"/>
                    <a:pt x="8417" y="23076"/>
                  </a:cubicBezTo>
                  <a:cubicBezTo>
                    <a:pt x="7885" y="21760"/>
                    <a:pt x="8261" y="20615"/>
                    <a:pt x="8872" y="19409"/>
                  </a:cubicBezTo>
                  <a:cubicBezTo>
                    <a:pt x="8927" y="19312"/>
                    <a:pt x="8848" y="19215"/>
                    <a:pt x="8765" y="19215"/>
                  </a:cubicBezTo>
                  <a:cubicBezTo>
                    <a:pt x="8753" y="19215"/>
                    <a:pt x="8742" y="19217"/>
                    <a:pt x="8731" y="19220"/>
                  </a:cubicBezTo>
                  <a:lnTo>
                    <a:pt x="8715" y="19220"/>
                  </a:lnTo>
                  <a:cubicBezTo>
                    <a:pt x="8190" y="19359"/>
                    <a:pt x="7701" y="19594"/>
                    <a:pt x="7163" y="19594"/>
                  </a:cubicBezTo>
                  <a:cubicBezTo>
                    <a:pt x="7091" y="19594"/>
                    <a:pt x="7018" y="19590"/>
                    <a:pt x="6944" y="19581"/>
                  </a:cubicBezTo>
                  <a:cubicBezTo>
                    <a:pt x="6286" y="19518"/>
                    <a:pt x="5643" y="18954"/>
                    <a:pt x="5251" y="18421"/>
                  </a:cubicBezTo>
                  <a:cubicBezTo>
                    <a:pt x="4358" y="17183"/>
                    <a:pt x="4969" y="15976"/>
                    <a:pt x="5910" y="15035"/>
                  </a:cubicBezTo>
                  <a:cubicBezTo>
                    <a:pt x="5941" y="14988"/>
                    <a:pt x="5957" y="14941"/>
                    <a:pt x="5957" y="14894"/>
                  </a:cubicBezTo>
                  <a:cubicBezTo>
                    <a:pt x="6046" y="14820"/>
                    <a:pt x="5965" y="14674"/>
                    <a:pt x="5849" y="14674"/>
                  </a:cubicBezTo>
                  <a:cubicBezTo>
                    <a:pt x="5843" y="14674"/>
                    <a:pt x="5837" y="14674"/>
                    <a:pt x="5831" y="14675"/>
                  </a:cubicBezTo>
                  <a:cubicBezTo>
                    <a:pt x="5155" y="14820"/>
                    <a:pt x="4444" y="15024"/>
                    <a:pt x="3751" y="15024"/>
                  </a:cubicBezTo>
                  <a:cubicBezTo>
                    <a:pt x="3320" y="15024"/>
                    <a:pt x="2896" y="14945"/>
                    <a:pt x="2493" y="14722"/>
                  </a:cubicBezTo>
                  <a:cubicBezTo>
                    <a:pt x="1536" y="14189"/>
                    <a:pt x="909" y="13123"/>
                    <a:pt x="737" y="12057"/>
                  </a:cubicBezTo>
                  <a:cubicBezTo>
                    <a:pt x="447" y="10329"/>
                    <a:pt x="1633" y="8513"/>
                    <a:pt x="3324" y="8513"/>
                  </a:cubicBezTo>
                  <a:cubicBezTo>
                    <a:pt x="3642" y="8513"/>
                    <a:pt x="3979" y="8577"/>
                    <a:pt x="4326" y="8719"/>
                  </a:cubicBezTo>
                  <a:cubicBezTo>
                    <a:pt x="4350" y="8728"/>
                    <a:pt x="4372" y="8733"/>
                    <a:pt x="4392" y="8733"/>
                  </a:cubicBezTo>
                  <a:cubicBezTo>
                    <a:pt x="4535" y="8733"/>
                    <a:pt x="4595" y="8515"/>
                    <a:pt x="4499" y="8405"/>
                  </a:cubicBezTo>
                  <a:cubicBezTo>
                    <a:pt x="3792" y="7577"/>
                    <a:pt x="4486" y="6694"/>
                    <a:pt x="5242" y="6694"/>
                  </a:cubicBezTo>
                  <a:cubicBezTo>
                    <a:pt x="5560" y="6694"/>
                    <a:pt x="5888" y="6850"/>
                    <a:pt x="6129" y="7230"/>
                  </a:cubicBezTo>
                  <a:cubicBezTo>
                    <a:pt x="6173" y="7299"/>
                    <a:pt x="6237" y="7327"/>
                    <a:pt x="6298" y="7327"/>
                  </a:cubicBezTo>
                  <a:cubicBezTo>
                    <a:pt x="6432" y="7327"/>
                    <a:pt x="6560" y="7192"/>
                    <a:pt x="6474" y="7042"/>
                  </a:cubicBezTo>
                  <a:cubicBezTo>
                    <a:pt x="6458" y="6994"/>
                    <a:pt x="6427" y="6963"/>
                    <a:pt x="6411" y="6932"/>
                  </a:cubicBezTo>
                  <a:cubicBezTo>
                    <a:pt x="6411" y="6900"/>
                    <a:pt x="6411" y="6853"/>
                    <a:pt x="6395" y="6822"/>
                  </a:cubicBezTo>
                  <a:cubicBezTo>
                    <a:pt x="5706" y="5208"/>
                    <a:pt x="5580" y="3264"/>
                    <a:pt x="6881" y="1900"/>
                  </a:cubicBezTo>
                  <a:cubicBezTo>
                    <a:pt x="7510" y="1256"/>
                    <a:pt x="8318" y="927"/>
                    <a:pt x="9112" y="927"/>
                  </a:cubicBezTo>
                  <a:cubicBezTo>
                    <a:pt x="10000" y="927"/>
                    <a:pt x="10871" y="1339"/>
                    <a:pt x="11458" y="2182"/>
                  </a:cubicBezTo>
                  <a:cubicBezTo>
                    <a:pt x="11508" y="2249"/>
                    <a:pt x="11588" y="2289"/>
                    <a:pt x="11664" y="2289"/>
                  </a:cubicBezTo>
                  <a:cubicBezTo>
                    <a:pt x="11732" y="2289"/>
                    <a:pt x="11797" y="2257"/>
                    <a:pt x="11834" y="2182"/>
                  </a:cubicBezTo>
                  <a:cubicBezTo>
                    <a:pt x="12490" y="871"/>
                    <a:pt x="13925" y="412"/>
                    <a:pt x="15326" y="412"/>
                  </a:cubicBezTo>
                  <a:close/>
                  <a:moveTo>
                    <a:pt x="9703" y="36133"/>
                  </a:moveTo>
                  <a:cubicBezTo>
                    <a:pt x="10048" y="36368"/>
                    <a:pt x="10439" y="36541"/>
                    <a:pt x="10831" y="36635"/>
                  </a:cubicBezTo>
                  <a:cubicBezTo>
                    <a:pt x="10659" y="36697"/>
                    <a:pt x="10486" y="36744"/>
                    <a:pt x="10314" y="36791"/>
                  </a:cubicBezTo>
                  <a:cubicBezTo>
                    <a:pt x="10220" y="36823"/>
                    <a:pt x="10189" y="36901"/>
                    <a:pt x="10189" y="36979"/>
                  </a:cubicBezTo>
                  <a:cubicBezTo>
                    <a:pt x="10189" y="36995"/>
                    <a:pt x="10173" y="37011"/>
                    <a:pt x="10173" y="37026"/>
                  </a:cubicBezTo>
                  <a:cubicBezTo>
                    <a:pt x="10142" y="37230"/>
                    <a:pt x="10142" y="37434"/>
                    <a:pt x="10173" y="37638"/>
                  </a:cubicBezTo>
                  <a:cubicBezTo>
                    <a:pt x="9906" y="37559"/>
                    <a:pt x="9656" y="37481"/>
                    <a:pt x="9405" y="37371"/>
                  </a:cubicBezTo>
                  <a:cubicBezTo>
                    <a:pt x="9452" y="37183"/>
                    <a:pt x="9499" y="36995"/>
                    <a:pt x="9546" y="36807"/>
                  </a:cubicBezTo>
                  <a:cubicBezTo>
                    <a:pt x="9609" y="36588"/>
                    <a:pt x="9656" y="36368"/>
                    <a:pt x="9703" y="36133"/>
                  </a:cubicBezTo>
                  <a:close/>
                  <a:moveTo>
                    <a:pt x="9389" y="37434"/>
                  </a:moveTo>
                  <a:cubicBezTo>
                    <a:pt x="9640" y="37575"/>
                    <a:pt x="9906" y="37669"/>
                    <a:pt x="10189" y="37748"/>
                  </a:cubicBezTo>
                  <a:cubicBezTo>
                    <a:pt x="10298" y="38343"/>
                    <a:pt x="10643" y="38876"/>
                    <a:pt x="11160" y="39221"/>
                  </a:cubicBezTo>
                  <a:cubicBezTo>
                    <a:pt x="10408" y="39111"/>
                    <a:pt x="9734" y="38845"/>
                    <a:pt x="9091" y="38422"/>
                  </a:cubicBezTo>
                  <a:cubicBezTo>
                    <a:pt x="9201" y="38108"/>
                    <a:pt x="9295" y="37779"/>
                    <a:pt x="9389" y="37434"/>
                  </a:cubicBezTo>
                  <a:close/>
                  <a:moveTo>
                    <a:pt x="15238" y="25762"/>
                  </a:moveTo>
                  <a:cubicBezTo>
                    <a:pt x="16297" y="25762"/>
                    <a:pt x="17372" y="25921"/>
                    <a:pt x="17462" y="27026"/>
                  </a:cubicBezTo>
                  <a:cubicBezTo>
                    <a:pt x="17477" y="27058"/>
                    <a:pt x="17477" y="27073"/>
                    <a:pt x="17493" y="27089"/>
                  </a:cubicBezTo>
                  <a:cubicBezTo>
                    <a:pt x="17462" y="28860"/>
                    <a:pt x="17728" y="30663"/>
                    <a:pt x="17963" y="32403"/>
                  </a:cubicBezTo>
                  <a:cubicBezTo>
                    <a:pt x="18214" y="34268"/>
                    <a:pt x="18574" y="36117"/>
                    <a:pt x="19170" y="37904"/>
                  </a:cubicBezTo>
                  <a:cubicBezTo>
                    <a:pt x="20142" y="40835"/>
                    <a:pt x="21725" y="43594"/>
                    <a:pt x="24123" y="45600"/>
                  </a:cubicBezTo>
                  <a:cubicBezTo>
                    <a:pt x="21756" y="47904"/>
                    <a:pt x="18198" y="48657"/>
                    <a:pt x="14985" y="48798"/>
                  </a:cubicBezTo>
                  <a:cubicBezTo>
                    <a:pt x="14711" y="48809"/>
                    <a:pt x="14438" y="48815"/>
                    <a:pt x="14168" y="48815"/>
                  </a:cubicBezTo>
                  <a:cubicBezTo>
                    <a:pt x="10973" y="48815"/>
                    <a:pt x="8033" y="48025"/>
                    <a:pt x="5533" y="45930"/>
                  </a:cubicBezTo>
                  <a:lnTo>
                    <a:pt x="5549" y="45930"/>
                  </a:lnTo>
                  <a:cubicBezTo>
                    <a:pt x="5643" y="45773"/>
                    <a:pt x="5753" y="45616"/>
                    <a:pt x="5847" y="45459"/>
                  </a:cubicBezTo>
                  <a:cubicBezTo>
                    <a:pt x="6395" y="46071"/>
                    <a:pt x="7101" y="46494"/>
                    <a:pt x="7932" y="46588"/>
                  </a:cubicBezTo>
                  <a:cubicBezTo>
                    <a:pt x="7935" y="46590"/>
                    <a:pt x="7938" y="46590"/>
                    <a:pt x="7941" y="46590"/>
                  </a:cubicBezTo>
                  <a:cubicBezTo>
                    <a:pt x="7966" y="46590"/>
                    <a:pt x="7973" y="46541"/>
                    <a:pt x="7932" y="46541"/>
                  </a:cubicBezTo>
                  <a:cubicBezTo>
                    <a:pt x="7132" y="46384"/>
                    <a:pt x="6411" y="46024"/>
                    <a:pt x="5863" y="45428"/>
                  </a:cubicBezTo>
                  <a:cubicBezTo>
                    <a:pt x="6035" y="45161"/>
                    <a:pt x="6192" y="44911"/>
                    <a:pt x="6348" y="44644"/>
                  </a:cubicBezTo>
                  <a:cubicBezTo>
                    <a:pt x="7399" y="45569"/>
                    <a:pt x="8637" y="46353"/>
                    <a:pt x="10079" y="46400"/>
                  </a:cubicBezTo>
                  <a:cubicBezTo>
                    <a:pt x="10126" y="46400"/>
                    <a:pt x="10126" y="46337"/>
                    <a:pt x="10079" y="46337"/>
                  </a:cubicBezTo>
                  <a:cubicBezTo>
                    <a:pt x="8621" y="46243"/>
                    <a:pt x="7493" y="45459"/>
                    <a:pt x="6380" y="44597"/>
                  </a:cubicBezTo>
                  <a:cubicBezTo>
                    <a:pt x="6521" y="44346"/>
                    <a:pt x="6678" y="44080"/>
                    <a:pt x="6819" y="43829"/>
                  </a:cubicBezTo>
                  <a:cubicBezTo>
                    <a:pt x="7085" y="44033"/>
                    <a:pt x="7712" y="44284"/>
                    <a:pt x="7885" y="44378"/>
                  </a:cubicBezTo>
                  <a:cubicBezTo>
                    <a:pt x="8543" y="44707"/>
                    <a:pt x="9232" y="45005"/>
                    <a:pt x="9938" y="45256"/>
                  </a:cubicBezTo>
                  <a:cubicBezTo>
                    <a:pt x="9943" y="45257"/>
                    <a:pt x="9948" y="45258"/>
                    <a:pt x="9952" y="45258"/>
                  </a:cubicBezTo>
                  <a:cubicBezTo>
                    <a:pt x="9988" y="45258"/>
                    <a:pt x="9995" y="45207"/>
                    <a:pt x="9954" y="45193"/>
                  </a:cubicBezTo>
                  <a:cubicBezTo>
                    <a:pt x="9342" y="44958"/>
                    <a:pt x="8715" y="44691"/>
                    <a:pt x="8120" y="44393"/>
                  </a:cubicBezTo>
                  <a:cubicBezTo>
                    <a:pt x="7853" y="44268"/>
                    <a:pt x="7587" y="44127"/>
                    <a:pt x="7336" y="43986"/>
                  </a:cubicBezTo>
                  <a:cubicBezTo>
                    <a:pt x="7258" y="43955"/>
                    <a:pt x="6991" y="43813"/>
                    <a:pt x="6850" y="43751"/>
                  </a:cubicBezTo>
                  <a:cubicBezTo>
                    <a:pt x="7022" y="43453"/>
                    <a:pt x="7179" y="43155"/>
                    <a:pt x="7320" y="42842"/>
                  </a:cubicBezTo>
                  <a:cubicBezTo>
                    <a:pt x="8464" y="43547"/>
                    <a:pt x="9703" y="44002"/>
                    <a:pt x="11019" y="44237"/>
                  </a:cubicBezTo>
                  <a:cubicBezTo>
                    <a:pt x="11051" y="44237"/>
                    <a:pt x="11066" y="44190"/>
                    <a:pt x="11035" y="44174"/>
                  </a:cubicBezTo>
                  <a:cubicBezTo>
                    <a:pt x="9718" y="43923"/>
                    <a:pt x="8511" y="43453"/>
                    <a:pt x="7352" y="42795"/>
                  </a:cubicBezTo>
                  <a:cubicBezTo>
                    <a:pt x="7524" y="42450"/>
                    <a:pt x="7681" y="42089"/>
                    <a:pt x="7853" y="41744"/>
                  </a:cubicBezTo>
                  <a:cubicBezTo>
                    <a:pt x="8606" y="42277"/>
                    <a:pt x="9530" y="42591"/>
                    <a:pt x="10439" y="42748"/>
                  </a:cubicBezTo>
                  <a:cubicBezTo>
                    <a:pt x="10445" y="42749"/>
                    <a:pt x="10449" y="42750"/>
                    <a:pt x="10454" y="42750"/>
                  </a:cubicBezTo>
                  <a:cubicBezTo>
                    <a:pt x="10489" y="42750"/>
                    <a:pt x="10497" y="42701"/>
                    <a:pt x="10455" y="42701"/>
                  </a:cubicBezTo>
                  <a:cubicBezTo>
                    <a:pt x="9515" y="42513"/>
                    <a:pt x="8700" y="42152"/>
                    <a:pt x="7869" y="41713"/>
                  </a:cubicBezTo>
                  <a:cubicBezTo>
                    <a:pt x="8010" y="41384"/>
                    <a:pt x="8151" y="41055"/>
                    <a:pt x="8276" y="40726"/>
                  </a:cubicBezTo>
                  <a:cubicBezTo>
                    <a:pt x="9044" y="41368"/>
                    <a:pt x="9969" y="41760"/>
                    <a:pt x="10957" y="41917"/>
                  </a:cubicBezTo>
                  <a:cubicBezTo>
                    <a:pt x="11004" y="41917"/>
                    <a:pt x="11019" y="41854"/>
                    <a:pt x="10972" y="41839"/>
                  </a:cubicBezTo>
                  <a:cubicBezTo>
                    <a:pt x="9969" y="41682"/>
                    <a:pt x="9091" y="41274"/>
                    <a:pt x="8292" y="40679"/>
                  </a:cubicBezTo>
                  <a:cubicBezTo>
                    <a:pt x="8433" y="40349"/>
                    <a:pt x="8559" y="40036"/>
                    <a:pt x="8668" y="39707"/>
                  </a:cubicBezTo>
                  <a:cubicBezTo>
                    <a:pt x="10095" y="40459"/>
                    <a:pt x="11631" y="40867"/>
                    <a:pt x="13229" y="40914"/>
                  </a:cubicBezTo>
                  <a:cubicBezTo>
                    <a:pt x="13276" y="40914"/>
                    <a:pt x="13276" y="40851"/>
                    <a:pt x="13229" y="40851"/>
                  </a:cubicBezTo>
                  <a:cubicBezTo>
                    <a:pt x="11631" y="40773"/>
                    <a:pt x="10142" y="40381"/>
                    <a:pt x="8700" y="39660"/>
                  </a:cubicBezTo>
                  <a:lnTo>
                    <a:pt x="8684" y="39660"/>
                  </a:lnTo>
                  <a:cubicBezTo>
                    <a:pt x="8825" y="39268"/>
                    <a:pt x="8966" y="38876"/>
                    <a:pt x="9076" y="38484"/>
                  </a:cubicBezTo>
                  <a:cubicBezTo>
                    <a:pt x="9750" y="38939"/>
                    <a:pt x="10486" y="39221"/>
                    <a:pt x="11302" y="39299"/>
                  </a:cubicBezTo>
                  <a:cubicBezTo>
                    <a:pt x="11584" y="39456"/>
                    <a:pt x="11897" y="39566"/>
                    <a:pt x="12242" y="39581"/>
                  </a:cubicBezTo>
                  <a:cubicBezTo>
                    <a:pt x="12252" y="39583"/>
                    <a:pt x="12262" y="39584"/>
                    <a:pt x="12272" y="39584"/>
                  </a:cubicBezTo>
                  <a:cubicBezTo>
                    <a:pt x="12336" y="39584"/>
                    <a:pt x="12387" y="39542"/>
                    <a:pt x="12414" y="39487"/>
                  </a:cubicBezTo>
                  <a:cubicBezTo>
                    <a:pt x="12446" y="39487"/>
                    <a:pt x="12461" y="39456"/>
                    <a:pt x="12477" y="39425"/>
                  </a:cubicBezTo>
                  <a:cubicBezTo>
                    <a:pt x="12979" y="38578"/>
                    <a:pt x="13574" y="37795"/>
                    <a:pt x="14123" y="36964"/>
                  </a:cubicBezTo>
                  <a:cubicBezTo>
                    <a:pt x="14123" y="36964"/>
                    <a:pt x="14123" y="36964"/>
                    <a:pt x="14139" y="36948"/>
                  </a:cubicBezTo>
                  <a:cubicBezTo>
                    <a:pt x="14323" y="36856"/>
                    <a:pt x="14297" y="36509"/>
                    <a:pt x="14060" y="36509"/>
                  </a:cubicBezTo>
                  <a:cubicBezTo>
                    <a:pt x="14055" y="36509"/>
                    <a:pt x="14050" y="36509"/>
                    <a:pt x="14045" y="36509"/>
                  </a:cubicBezTo>
                  <a:cubicBezTo>
                    <a:pt x="14028" y="36511"/>
                    <a:pt x="14013" y="36511"/>
                    <a:pt x="13997" y="36511"/>
                  </a:cubicBezTo>
                  <a:cubicBezTo>
                    <a:pt x="13830" y="36511"/>
                    <a:pt x="13689" y="36436"/>
                    <a:pt x="13574" y="36321"/>
                  </a:cubicBezTo>
                  <a:cubicBezTo>
                    <a:pt x="13449" y="36180"/>
                    <a:pt x="13418" y="36008"/>
                    <a:pt x="13308" y="35867"/>
                  </a:cubicBezTo>
                  <a:cubicBezTo>
                    <a:pt x="13285" y="35822"/>
                    <a:pt x="13245" y="35802"/>
                    <a:pt x="13204" y="35802"/>
                  </a:cubicBezTo>
                  <a:cubicBezTo>
                    <a:pt x="13159" y="35802"/>
                    <a:pt x="13113" y="35826"/>
                    <a:pt x="13088" y="35867"/>
                  </a:cubicBezTo>
                  <a:cubicBezTo>
                    <a:pt x="13073" y="35867"/>
                    <a:pt x="13073" y="35882"/>
                    <a:pt x="13073" y="35898"/>
                  </a:cubicBezTo>
                  <a:lnTo>
                    <a:pt x="13041" y="35898"/>
                  </a:lnTo>
                  <a:cubicBezTo>
                    <a:pt x="12336" y="36117"/>
                    <a:pt x="11662" y="36368"/>
                    <a:pt x="10957" y="36603"/>
                  </a:cubicBezTo>
                  <a:cubicBezTo>
                    <a:pt x="10518" y="36509"/>
                    <a:pt x="10110" y="36337"/>
                    <a:pt x="9718" y="36086"/>
                  </a:cubicBezTo>
                  <a:cubicBezTo>
                    <a:pt x="9797" y="35741"/>
                    <a:pt x="9875" y="35396"/>
                    <a:pt x="9938" y="35052"/>
                  </a:cubicBezTo>
                  <a:cubicBezTo>
                    <a:pt x="10675" y="35381"/>
                    <a:pt x="11474" y="35553"/>
                    <a:pt x="12289" y="35584"/>
                  </a:cubicBezTo>
                  <a:cubicBezTo>
                    <a:pt x="12320" y="35584"/>
                    <a:pt x="12320" y="35522"/>
                    <a:pt x="12289" y="35522"/>
                  </a:cubicBezTo>
                  <a:cubicBezTo>
                    <a:pt x="11474" y="35475"/>
                    <a:pt x="10690" y="35302"/>
                    <a:pt x="9938" y="35005"/>
                  </a:cubicBezTo>
                  <a:cubicBezTo>
                    <a:pt x="10016" y="34613"/>
                    <a:pt x="10079" y="34236"/>
                    <a:pt x="10142" y="33860"/>
                  </a:cubicBezTo>
                  <a:cubicBezTo>
                    <a:pt x="10706" y="34174"/>
                    <a:pt x="11396" y="34331"/>
                    <a:pt x="12038" y="34425"/>
                  </a:cubicBezTo>
                  <a:cubicBezTo>
                    <a:pt x="12070" y="34425"/>
                    <a:pt x="12085" y="34362"/>
                    <a:pt x="12038" y="34346"/>
                  </a:cubicBezTo>
                  <a:cubicBezTo>
                    <a:pt x="11364" y="34252"/>
                    <a:pt x="10784" y="34033"/>
                    <a:pt x="10142" y="33813"/>
                  </a:cubicBezTo>
                  <a:cubicBezTo>
                    <a:pt x="10204" y="33453"/>
                    <a:pt x="10251" y="33092"/>
                    <a:pt x="10283" y="32732"/>
                  </a:cubicBezTo>
                  <a:cubicBezTo>
                    <a:pt x="10925" y="33030"/>
                    <a:pt x="11584" y="33202"/>
                    <a:pt x="12289" y="33265"/>
                  </a:cubicBezTo>
                  <a:cubicBezTo>
                    <a:pt x="12336" y="33265"/>
                    <a:pt x="12320" y="33202"/>
                    <a:pt x="12289" y="33202"/>
                  </a:cubicBezTo>
                  <a:cubicBezTo>
                    <a:pt x="11584" y="33124"/>
                    <a:pt x="10925" y="32951"/>
                    <a:pt x="10298" y="32685"/>
                  </a:cubicBezTo>
                  <a:cubicBezTo>
                    <a:pt x="10330" y="32324"/>
                    <a:pt x="10361" y="31964"/>
                    <a:pt x="10377" y="31603"/>
                  </a:cubicBezTo>
                  <a:cubicBezTo>
                    <a:pt x="10856" y="31877"/>
                    <a:pt x="11384" y="32020"/>
                    <a:pt x="11928" y="32020"/>
                  </a:cubicBezTo>
                  <a:cubicBezTo>
                    <a:pt x="12006" y="32020"/>
                    <a:pt x="12085" y="32017"/>
                    <a:pt x="12164" y="32011"/>
                  </a:cubicBezTo>
                  <a:cubicBezTo>
                    <a:pt x="12195" y="32011"/>
                    <a:pt x="12195" y="31948"/>
                    <a:pt x="12164" y="31948"/>
                  </a:cubicBezTo>
                  <a:cubicBezTo>
                    <a:pt x="12105" y="31951"/>
                    <a:pt x="12047" y="31952"/>
                    <a:pt x="11989" y="31952"/>
                  </a:cubicBezTo>
                  <a:cubicBezTo>
                    <a:pt x="11415" y="31952"/>
                    <a:pt x="10891" y="31811"/>
                    <a:pt x="10392" y="31540"/>
                  </a:cubicBezTo>
                  <a:cubicBezTo>
                    <a:pt x="10408" y="31164"/>
                    <a:pt x="10424" y="30772"/>
                    <a:pt x="10424" y="30396"/>
                  </a:cubicBezTo>
                  <a:cubicBezTo>
                    <a:pt x="11325" y="30770"/>
                    <a:pt x="12270" y="30974"/>
                    <a:pt x="13239" y="30974"/>
                  </a:cubicBezTo>
                  <a:cubicBezTo>
                    <a:pt x="13449" y="30974"/>
                    <a:pt x="13660" y="30964"/>
                    <a:pt x="13872" y="30945"/>
                  </a:cubicBezTo>
                  <a:cubicBezTo>
                    <a:pt x="13903" y="30929"/>
                    <a:pt x="13903" y="30882"/>
                    <a:pt x="13872" y="30882"/>
                  </a:cubicBezTo>
                  <a:cubicBezTo>
                    <a:pt x="13736" y="30887"/>
                    <a:pt x="13600" y="30890"/>
                    <a:pt x="13466" y="30890"/>
                  </a:cubicBezTo>
                  <a:cubicBezTo>
                    <a:pt x="12410" y="30890"/>
                    <a:pt x="11411" y="30723"/>
                    <a:pt x="10424" y="30334"/>
                  </a:cubicBezTo>
                  <a:cubicBezTo>
                    <a:pt x="10424" y="29942"/>
                    <a:pt x="10424" y="29550"/>
                    <a:pt x="10392" y="29158"/>
                  </a:cubicBezTo>
                  <a:lnTo>
                    <a:pt x="10392" y="29158"/>
                  </a:lnTo>
                  <a:cubicBezTo>
                    <a:pt x="11035" y="29503"/>
                    <a:pt x="11693" y="29738"/>
                    <a:pt x="12414" y="29848"/>
                  </a:cubicBezTo>
                  <a:cubicBezTo>
                    <a:pt x="12418" y="29849"/>
                    <a:pt x="12421" y="29850"/>
                    <a:pt x="12424" y="29850"/>
                  </a:cubicBezTo>
                  <a:cubicBezTo>
                    <a:pt x="12448" y="29850"/>
                    <a:pt x="12456" y="29801"/>
                    <a:pt x="12414" y="29801"/>
                  </a:cubicBezTo>
                  <a:cubicBezTo>
                    <a:pt x="11709" y="29660"/>
                    <a:pt x="11035" y="29440"/>
                    <a:pt x="10392" y="29111"/>
                  </a:cubicBezTo>
                  <a:cubicBezTo>
                    <a:pt x="10361" y="28688"/>
                    <a:pt x="10314" y="28249"/>
                    <a:pt x="10267" y="27841"/>
                  </a:cubicBezTo>
                  <a:lnTo>
                    <a:pt x="10267" y="27841"/>
                  </a:lnTo>
                  <a:cubicBezTo>
                    <a:pt x="11145" y="28359"/>
                    <a:pt x="12148" y="28656"/>
                    <a:pt x="13167" y="28672"/>
                  </a:cubicBezTo>
                  <a:cubicBezTo>
                    <a:pt x="13214" y="28672"/>
                    <a:pt x="13214" y="28609"/>
                    <a:pt x="13167" y="28609"/>
                  </a:cubicBezTo>
                  <a:cubicBezTo>
                    <a:pt x="12117" y="28531"/>
                    <a:pt x="11176" y="28280"/>
                    <a:pt x="10251" y="27779"/>
                  </a:cubicBezTo>
                  <a:cubicBezTo>
                    <a:pt x="10220" y="27559"/>
                    <a:pt x="10189" y="27355"/>
                    <a:pt x="10142" y="27136"/>
                  </a:cubicBezTo>
                  <a:cubicBezTo>
                    <a:pt x="10142" y="26854"/>
                    <a:pt x="10189" y="26603"/>
                    <a:pt x="10455" y="26415"/>
                  </a:cubicBezTo>
                  <a:cubicBezTo>
                    <a:pt x="10753" y="26211"/>
                    <a:pt x="11129" y="26180"/>
                    <a:pt x="11490" y="26149"/>
                  </a:cubicBezTo>
                  <a:lnTo>
                    <a:pt x="11505" y="26149"/>
                  </a:lnTo>
                  <a:cubicBezTo>
                    <a:pt x="11521" y="26211"/>
                    <a:pt x="11552" y="26274"/>
                    <a:pt x="11599" y="26321"/>
                  </a:cubicBezTo>
                  <a:cubicBezTo>
                    <a:pt x="11866" y="26728"/>
                    <a:pt x="12336" y="26901"/>
                    <a:pt x="12806" y="26901"/>
                  </a:cubicBezTo>
                  <a:cubicBezTo>
                    <a:pt x="12728" y="27167"/>
                    <a:pt x="12759" y="27465"/>
                    <a:pt x="12916" y="27669"/>
                  </a:cubicBezTo>
                  <a:cubicBezTo>
                    <a:pt x="12148" y="27575"/>
                    <a:pt x="11427" y="27355"/>
                    <a:pt x="10894" y="27011"/>
                  </a:cubicBezTo>
                  <a:cubicBezTo>
                    <a:pt x="10876" y="26998"/>
                    <a:pt x="10857" y="26992"/>
                    <a:pt x="10838" y="26992"/>
                  </a:cubicBezTo>
                  <a:cubicBezTo>
                    <a:pt x="10744" y="26992"/>
                    <a:pt x="10661" y="27133"/>
                    <a:pt x="10753" y="27199"/>
                  </a:cubicBezTo>
                  <a:cubicBezTo>
                    <a:pt x="11497" y="27831"/>
                    <a:pt x="12405" y="27972"/>
                    <a:pt x="13341" y="27972"/>
                  </a:cubicBezTo>
                  <a:cubicBezTo>
                    <a:pt x="13450" y="27972"/>
                    <a:pt x="13559" y="27970"/>
                    <a:pt x="13668" y="27967"/>
                  </a:cubicBezTo>
                  <a:cubicBezTo>
                    <a:pt x="14766" y="27935"/>
                    <a:pt x="15972" y="27920"/>
                    <a:pt x="16788" y="27073"/>
                  </a:cubicBezTo>
                  <a:cubicBezTo>
                    <a:pt x="16884" y="26965"/>
                    <a:pt x="16795" y="26828"/>
                    <a:pt x="16677" y="26828"/>
                  </a:cubicBezTo>
                  <a:cubicBezTo>
                    <a:pt x="16642" y="26828"/>
                    <a:pt x="16604" y="26841"/>
                    <a:pt x="16568" y="26870"/>
                  </a:cubicBezTo>
                  <a:cubicBezTo>
                    <a:pt x="15972" y="27371"/>
                    <a:pt x="15048" y="27638"/>
                    <a:pt x="14076" y="27700"/>
                  </a:cubicBezTo>
                  <a:cubicBezTo>
                    <a:pt x="14107" y="27465"/>
                    <a:pt x="14076" y="27324"/>
                    <a:pt x="13950" y="27199"/>
                  </a:cubicBezTo>
                  <a:cubicBezTo>
                    <a:pt x="14421" y="26791"/>
                    <a:pt x="14358" y="26227"/>
                    <a:pt x="14029" y="25788"/>
                  </a:cubicBezTo>
                  <a:cubicBezTo>
                    <a:pt x="14385" y="25788"/>
                    <a:pt x="14810" y="25762"/>
                    <a:pt x="15238" y="25762"/>
                  </a:cubicBezTo>
                  <a:close/>
                  <a:moveTo>
                    <a:pt x="15304" y="1"/>
                  </a:moveTo>
                  <a:cubicBezTo>
                    <a:pt x="13878" y="1"/>
                    <a:pt x="12404" y="473"/>
                    <a:pt x="11615" y="1697"/>
                  </a:cubicBezTo>
                  <a:cubicBezTo>
                    <a:pt x="10950" y="908"/>
                    <a:pt x="10029" y="495"/>
                    <a:pt x="9086" y="495"/>
                  </a:cubicBezTo>
                  <a:cubicBezTo>
                    <a:pt x="8361" y="495"/>
                    <a:pt x="7622" y="738"/>
                    <a:pt x="6975" y="1242"/>
                  </a:cubicBezTo>
                  <a:cubicBezTo>
                    <a:pt x="5408" y="2480"/>
                    <a:pt x="5141" y="4581"/>
                    <a:pt x="5768" y="6368"/>
                  </a:cubicBezTo>
                  <a:cubicBezTo>
                    <a:pt x="5612" y="6300"/>
                    <a:pt x="5448" y="6269"/>
                    <a:pt x="5284" y="6269"/>
                  </a:cubicBezTo>
                  <a:cubicBezTo>
                    <a:pt x="4388" y="6269"/>
                    <a:pt x="3513" y="7209"/>
                    <a:pt x="3950" y="8217"/>
                  </a:cubicBezTo>
                  <a:cubicBezTo>
                    <a:pt x="3731" y="8166"/>
                    <a:pt x="3516" y="8141"/>
                    <a:pt x="3306" y="8141"/>
                  </a:cubicBezTo>
                  <a:cubicBezTo>
                    <a:pt x="1409" y="8141"/>
                    <a:pt x="0" y="10140"/>
                    <a:pt x="282" y="12089"/>
                  </a:cubicBezTo>
                  <a:cubicBezTo>
                    <a:pt x="455" y="13202"/>
                    <a:pt x="1066" y="14330"/>
                    <a:pt x="2007" y="14973"/>
                  </a:cubicBezTo>
                  <a:cubicBezTo>
                    <a:pt x="2540" y="15331"/>
                    <a:pt x="3122" y="15475"/>
                    <a:pt x="3712" y="15475"/>
                  </a:cubicBezTo>
                  <a:cubicBezTo>
                    <a:pt x="4180" y="15475"/>
                    <a:pt x="4653" y="15385"/>
                    <a:pt x="5110" y="15239"/>
                  </a:cubicBezTo>
                  <a:lnTo>
                    <a:pt x="5110" y="15239"/>
                  </a:lnTo>
                  <a:cubicBezTo>
                    <a:pt x="4279" y="16164"/>
                    <a:pt x="4091" y="17622"/>
                    <a:pt x="4875" y="18672"/>
                  </a:cubicBezTo>
                  <a:cubicBezTo>
                    <a:pt x="5480" y="19486"/>
                    <a:pt x="6324" y="20006"/>
                    <a:pt x="7191" y="20006"/>
                  </a:cubicBezTo>
                  <a:cubicBezTo>
                    <a:pt x="7559" y="20006"/>
                    <a:pt x="7932" y="19912"/>
                    <a:pt x="8292" y="19706"/>
                  </a:cubicBezTo>
                  <a:lnTo>
                    <a:pt x="8292" y="19706"/>
                  </a:lnTo>
                  <a:cubicBezTo>
                    <a:pt x="7571" y="20788"/>
                    <a:pt x="7602" y="22387"/>
                    <a:pt x="8151" y="23515"/>
                  </a:cubicBezTo>
                  <a:cubicBezTo>
                    <a:pt x="8597" y="24434"/>
                    <a:pt x="9708" y="25404"/>
                    <a:pt x="10791" y="25404"/>
                  </a:cubicBezTo>
                  <a:cubicBezTo>
                    <a:pt x="11038" y="25404"/>
                    <a:pt x="11285" y="25353"/>
                    <a:pt x="11521" y="25239"/>
                  </a:cubicBezTo>
                  <a:lnTo>
                    <a:pt x="11521" y="25239"/>
                  </a:lnTo>
                  <a:cubicBezTo>
                    <a:pt x="11411" y="25412"/>
                    <a:pt x="11380" y="25631"/>
                    <a:pt x="11411" y="25835"/>
                  </a:cubicBezTo>
                  <a:cubicBezTo>
                    <a:pt x="10957" y="25866"/>
                    <a:pt x="10455" y="25960"/>
                    <a:pt x="10142" y="26305"/>
                  </a:cubicBezTo>
                  <a:cubicBezTo>
                    <a:pt x="9906" y="26556"/>
                    <a:pt x="9781" y="26964"/>
                    <a:pt x="9906" y="27293"/>
                  </a:cubicBezTo>
                  <a:cubicBezTo>
                    <a:pt x="9891" y="30537"/>
                    <a:pt x="9922" y="33641"/>
                    <a:pt x="9123" y="36854"/>
                  </a:cubicBezTo>
                  <a:cubicBezTo>
                    <a:pt x="8323" y="40005"/>
                    <a:pt x="6991" y="42998"/>
                    <a:pt x="5189" y="45710"/>
                  </a:cubicBezTo>
                  <a:cubicBezTo>
                    <a:pt x="5141" y="45788"/>
                    <a:pt x="5141" y="45851"/>
                    <a:pt x="5173" y="45898"/>
                  </a:cubicBezTo>
                  <a:cubicBezTo>
                    <a:pt x="5157" y="45930"/>
                    <a:pt x="5157" y="45961"/>
                    <a:pt x="5189" y="46008"/>
                  </a:cubicBezTo>
                  <a:cubicBezTo>
                    <a:pt x="6066" y="47309"/>
                    <a:pt x="7681" y="48046"/>
                    <a:pt x="9138" y="48531"/>
                  </a:cubicBezTo>
                  <a:cubicBezTo>
                    <a:pt x="10632" y="49021"/>
                    <a:pt x="12222" y="49235"/>
                    <a:pt x="13793" y="49235"/>
                  </a:cubicBezTo>
                  <a:cubicBezTo>
                    <a:pt x="14134" y="49235"/>
                    <a:pt x="14474" y="49225"/>
                    <a:pt x="14813" y="49205"/>
                  </a:cubicBezTo>
                  <a:cubicBezTo>
                    <a:pt x="18198" y="49017"/>
                    <a:pt x="21976" y="48328"/>
                    <a:pt x="24437" y="45820"/>
                  </a:cubicBezTo>
                  <a:cubicBezTo>
                    <a:pt x="24499" y="45773"/>
                    <a:pt x="24499" y="45710"/>
                    <a:pt x="24499" y="45663"/>
                  </a:cubicBezTo>
                  <a:cubicBezTo>
                    <a:pt x="24578" y="45585"/>
                    <a:pt x="24593" y="45475"/>
                    <a:pt x="24499" y="45397"/>
                  </a:cubicBezTo>
                  <a:cubicBezTo>
                    <a:pt x="21991" y="43312"/>
                    <a:pt x="20361" y="40459"/>
                    <a:pt x="19421" y="37371"/>
                  </a:cubicBezTo>
                  <a:cubicBezTo>
                    <a:pt x="18888" y="35663"/>
                    <a:pt x="18559" y="33907"/>
                    <a:pt x="18324" y="32152"/>
                  </a:cubicBezTo>
                  <a:cubicBezTo>
                    <a:pt x="18104" y="30428"/>
                    <a:pt x="18073" y="28656"/>
                    <a:pt x="17759" y="26932"/>
                  </a:cubicBezTo>
                  <a:cubicBezTo>
                    <a:pt x="18061" y="25694"/>
                    <a:pt x="16542" y="25402"/>
                    <a:pt x="15226" y="25402"/>
                  </a:cubicBezTo>
                  <a:cubicBezTo>
                    <a:pt x="14627" y="25402"/>
                    <a:pt x="14070" y="25463"/>
                    <a:pt x="13747" y="25522"/>
                  </a:cubicBezTo>
                  <a:cubicBezTo>
                    <a:pt x="13684" y="25475"/>
                    <a:pt x="13637" y="25428"/>
                    <a:pt x="13559" y="25396"/>
                  </a:cubicBezTo>
                  <a:cubicBezTo>
                    <a:pt x="13997" y="25004"/>
                    <a:pt x="14170" y="24456"/>
                    <a:pt x="14045" y="23891"/>
                  </a:cubicBezTo>
                  <a:lnTo>
                    <a:pt x="14045" y="23891"/>
                  </a:lnTo>
                  <a:cubicBezTo>
                    <a:pt x="14245" y="23949"/>
                    <a:pt x="14456" y="23984"/>
                    <a:pt x="14663" y="23984"/>
                  </a:cubicBezTo>
                  <a:cubicBezTo>
                    <a:pt x="15072" y="23984"/>
                    <a:pt x="15467" y="23848"/>
                    <a:pt x="15737" y="23484"/>
                  </a:cubicBezTo>
                  <a:cubicBezTo>
                    <a:pt x="16067" y="23045"/>
                    <a:pt x="16067" y="22465"/>
                    <a:pt x="15753" y="22073"/>
                  </a:cubicBezTo>
                  <a:lnTo>
                    <a:pt x="15753" y="22073"/>
                  </a:lnTo>
                  <a:cubicBezTo>
                    <a:pt x="16131" y="22228"/>
                    <a:pt x="16506" y="22299"/>
                    <a:pt x="16872" y="22299"/>
                  </a:cubicBezTo>
                  <a:cubicBezTo>
                    <a:pt x="18354" y="22299"/>
                    <a:pt x="19676" y="21140"/>
                    <a:pt x="20393" y="19769"/>
                  </a:cubicBezTo>
                  <a:cubicBezTo>
                    <a:pt x="21364" y="17935"/>
                    <a:pt x="20487" y="16587"/>
                    <a:pt x="19013" y="15521"/>
                  </a:cubicBezTo>
                  <a:cubicBezTo>
                    <a:pt x="19531" y="15286"/>
                    <a:pt x="19954" y="14863"/>
                    <a:pt x="19954" y="14252"/>
                  </a:cubicBezTo>
                  <a:cubicBezTo>
                    <a:pt x="19938" y="13750"/>
                    <a:pt x="19640" y="13374"/>
                    <a:pt x="19233" y="13217"/>
                  </a:cubicBezTo>
                  <a:cubicBezTo>
                    <a:pt x="20879" y="12042"/>
                    <a:pt x="22383" y="10553"/>
                    <a:pt x="22948" y="8546"/>
                  </a:cubicBezTo>
                  <a:cubicBezTo>
                    <a:pt x="23559" y="6415"/>
                    <a:pt x="22838" y="4487"/>
                    <a:pt x="21396" y="2888"/>
                  </a:cubicBezTo>
                  <a:cubicBezTo>
                    <a:pt x="20048" y="1367"/>
                    <a:pt x="18151" y="286"/>
                    <a:pt x="16114" y="51"/>
                  </a:cubicBezTo>
                  <a:cubicBezTo>
                    <a:pt x="15849" y="18"/>
                    <a:pt x="15577" y="1"/>
                    <a:pt x="153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solidFill>
                <a:schemeClr val="accent6"/>
              </a:solidFill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algn="l">
                <a:buClr>
                  <a:srgbClr val="000000"/>
                </a:buClr>
                <a:buSzPts val="1400"/>
              </a:pPr>
              <a:endParaRPr sz="3733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2062;p1">
              <a:extLst>
                <a:ext uri="{FF2B5EF4-FFF2-40B4-BE49-F238E27FC236}">
                  <a16:creationId xmlns:a16="http://schemas.microsoft.com/office/drawing/2014/main" id="{38841661-664F-40AC-CC30-C78E81D92305}"/>
                </a:ext>
              </a:extLst>
            </p:cNvPr>
            <p:cNvSpPr/>
            <p:nvPr/>
          </p:nvSpPr>
          <p:spPr>
            <a:xfrm>
              <a:off x="3181650" y="2322250"/>
              <a:ext cx="100325" cy="90225"/>
            </a:xfrm>
            <a:custGeom>
              <a:avLst/>
              <a:gdLst/>
              <a:ahLst/>
              <a:cxnLst/>
              <a:rect l="l" t="t" r="r" b="b"/>
              <a:pathLst>
                <a:path w="4013" h="3609" extrusionOk="0">
                  <a:moveTo>
                    <a:pt x="884" y="1"/>
                  </a:moveTo>
                  <a:cubicBezTo>
                    <a:pt x="863" y="1"/>
                    <a:pt x="840" y="3"/>
                    <a:pt x="815" y="7"/>
                  </a:cubicBezTo>
                  <a:cubicBezTo>
                    <a:pt x="737" y="7"/>
                    <a:pt x="674" y="85"/>
                    <a:pt x="659" y="163"/>
                  </a:cubicBezTo>
                  <a:cubicBezTo>
                    <a:pt x="580" y="383"/>
                    <a:pt x="533" y="837"/>
                    <a:pt x="235" y="869"/>
                  </a:cubicBezTo>
                  <a:cubicBezTo>
                    <a:pt x="141" y="884"/>
                    <a:pt x="94" y="947"/>
                    <a:pt x="63" y="1010"/>
                  </a:cubicBezTo>
                  <a:cubicBezTo>
                    <a:pt x="16" y="1041"/>
                    <a:pt x="0" y="1088"/>
                    <a:pt x="16" y="1151"/>
                  </a:cubicBezTo>
                  <a:cubicBezTo>
                    <a:pt x="173" y="1605"/>
                    <a:pt x="423" y="2013"/>
                    <a:pt x="721" y="2389"/>
                  </a:cubicBezTo>
                  <a:cubicBezTo>
                    <a:pt x="894" y="2609"/>
                    <a:pt x="1097" y="2797"/>
                    <a:pt x="1239" y="3032"/>
                  </a:cubicBezTo>
                  <a:cubicBezTo>
                    <a:pt x="1333" y="3189"/>
                    <a:pt x="1364" y="3377"/>
                    <a:pt x="1489" y="3518"/>
                  </a:cubicBezTo>
                  <a:cubicBezTo>
                    <a:pt x="1541" y="3556"/>
                    <a:pt x="1614" y="3585"/>
                    <a:pt x="1682" y="3585"/>
                  </a:cubicBezTo>
                  <a:cubicBezTo>
                    <a:pt x="1696" y="3585"/>
                    <a:pt x="1711" y="3583"/>
                    <a:pt x="1724" y="3580"/>
                  </a:cubicBezTo>
                  <a:cubicBezTo>
                    <a:pt x="1724" y="3565"/>
                    <a:pt x="1724" y="3565"/>
                    <a:pt x="1740" y="3565"/>
                  </a:cubicBezTo>
                  <a:cubicBezTo>
                    <a:pt x="1777" y="3592"/>
                    <a:pt x="1818" y="3609"/>
                    <a:pt x="1862" y="3609"/>
                  </a:cubicBezTo>
                  <a:cubicBezTo>
                    <a:pt x="1894" y="3609"/>
                    <a:pt x="1927" y="3600"/>
                    <a:pt x="1960" y="3580"/>
                  </a:cubicBezTo>
                  <a:cubicBezTo>
                    <a:pt x="2007" y="3533"/>
                    <a:pt x="2069" y="3502"/>
                    <a:pt x="2116" y="3455"/>
                  </a:cubicBezTo>
                  <a:cubicBezTo>
                    <a:pt x="3166" y="3283"/>
                    <a:pt x="4013" y="1872"/>
                    <a:pt x="3213" y="979"/>
                  </a:cubicBezTo>
                  <a:lnTo>
                    <a:pt x="3198" y="979"/>
                  </a:lnTo>
                  <a:cubicBezTo>
                    <a:pt x="3198" y="947"/>
                    <a:pt x="3182" y="932"/>
                    <a:pt x="3166" y="916"/>
                  </a:cubicBezTo>
                  <a:cubicBezTo>
                    <a:pt x="2884" y="665"/>
                    <a:pt x="2492" y="524"/>
                    <a:pt x="2148" y="383"/>
                  </a:cubicBezTo>
                  <a:cubicBezTo>
                    <a:pt x="1815" y="232"/>
                    <a:pt x="1425" y="37"/>
                    <a:pt x="1060" y="37"/>
                  </a:cubicBezTo>
                  <a:cubicBezTo>
                    <a:pt x="1047" y="37"/>
                    <a:pt x="1033" y="37"/>
                    <a:pt x="1019" y="38"/>
                  </a:cubicBezTo>
                  <a:cubicBezTo>
                    <a:pt x="985" y="15"/>
                    <a:pt x="942" y="1"/>
                    <a:pt x="8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solidFill>
                <a:schemeClr val="accent6"/>
              </a:solidFill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algn="l">
                <a:buClr>
                  <a:srgbClr val="000000"/>
                </a:buClr>
                <a:buSzPts val="1400"/>
              </a:pPr>
              <a:endParaRPr sz="3733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2063;p1">
              <a:extLst>
                <a:ext uri="{FF2B5EF4-FFF2-40B4-BE49-F238E27FC236}">
                  <a16:creationId xmlns:a16="http://schemas.microsoft.com/office/drawing/2014/main" id="{030E08C0-79E3-9B91-347D-CD6554649AFA}"/>
                </a:ext>
              </a:extLst>
            </p:cNvPr>
            <p:cNvSpPr/>
            <p:nvPr/>
          </p:nvSpPr>
          <p:spPr>
            <a:xfrm>
              <a:off x="3023500" y="2004250"/>
              <a:ext cx="59425" cy="49375"/>
            </a:xfrm>
            <a:custGeom>
              <a:avLst/>
              <a:gdLst/>
              <a:ahLst/>
              <a:cxnLst/>
              <a:rect l="l" t="t" r="r" b="b"/>
              <a:pathLst>
                <a:path w="2377" h="1975" extrusionOk="0">
                  <a:moveTo>
                    <a:pt x="69" y="1"/>
                  </a:moveTo>
                  <a:cubicBezTo>
                    <a:pt x="35" y="1"/>
                    <a:pt x="0" y="31"/>
                    <a:pt x="9" y="78"/>
                  </a:cubicBezTo>
                  <a:cubicBezTo>
                    <a:pt x="272" y="1064"/>
                    <a:pt x="1201" y="1975"/>
                    <a:pt x="2275" y="1975"/>
                  </a:cubicBezTo>
                  <a:cubicBezTo>
                    <a:pt x="2293" y="1975"/>
                    <a:pt x="2311" y="1975"/>
                    <a:pt x="2329" y="1974"/>
                  </a:cubicBezTo>
                  <a:cubicBezTo>
                    <a:pt x="2361" y="1974"/>
                    <a:pt x="2376" y="1927"/>
                    <a:pt x="2345" y="1911"/>
                  </a:cubicBezTo>
                  <a:cubicBezTo>
                    <a:pt x="1279" y="1723"/>
                    <a:pt x="417" y="1128"/>
                    <a:pt x="119" y="46"/>
                  </a:cubicBezTo>
                  <a:cubicBezTo>
                    <a:pt x="113" y="15"/>
                    <a:pt x="91" y="1"/>
                    <a:pt x="6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solidFill>
                <a:schemeClr val="accent6"/>
              </a:solidFill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algn="l">
                <a:buClr>
                  <a:srgbClr val="000000"/>
                </a:buClr>
                <a:buSzPts val="1400"/>
              </a:pPr>
              <a:endParaRPr sz="3733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2064;p1">
              <a:extLst>
                <a:ext uri="{FF2B5EF4-FFF2-40B4-BE49-F238E27FC236}">
                  <a16:creationId xmlns:a16="http://schemas.microsoft.com/office/drawing/2014/main" id="{84D8949E-7B9E-C426-B502-73F01E434F6B}"/>
                </a:ext>
              </a:extLst>
            </p:cNvPr>
            <p:cNvSpPr/>
            <p:nvPr/>
          </p:nvSpPr>
          <p:spPr>
            <a:xfrm>
              <a:off x="3018625" y="1949500"/>
              <a:ext cx="37100" cy="82775"/>
            </a:xfrm>
            <a:custGeom>
              <a:avLst/>
              <a:gdLst/>
              <a:ahLst/>
              <a:cxnLst/>
              <a:rect l="l" t="t" r="r" b="b"/>
              <a:pathLst>
                <a:path w="1484" h="3311" extrusionOk="0">
                  <a:moveTo>
                    <a:pt x="541" y="0"/>
                  </a:moveTo>
                  <a:cubicBezTo>
                    <a:pt x="526" y="0"/>
                    <a:pt x="511" y="8"/>
                    <a:pt x="502" y="26"/>
                  </a:cubicBezTo>
                  <a:cubicBezTo>
                    <a:pt x="1" y="1202"/>
                    <a:pt x="361" y="2581"/>
                    <a:pt x="1427" y="3302"/>
                  </a:cubicBezTo>
                  <a:cubicBezTo>
                    <a:pt x="1433" y="3308"/>
                    <a:pt x="1439" y="3311"/>
                    <a:pt x="1445" y="3311"/>
                  </a:cubicBezTo>
                  <a:cubicBezTo>
                    <a:pt x="1468" y="3311"/>
                    <a:pt x="1484" y="3268"/>
                    <a:pt x="1458" y="3255"/>
                  </a:cubicBezTo>
                  <a:cubicBezTo>
                    <a:pt x="502" y="2503"/>
                    <a:pt x="126" y="1233"/>
                    <a:pt x="596" y="89"/>
                  </a:cubicBezTo>
                  <a:cubicBezTo>
                    <a:pt x="619" y="44"/>
                    <a:pt x="578" y="0"/>
                    <a:pt x="5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solidFill>
                <a:schemeClr val="accent6"/>
              </a:solidFill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algn="l">
                <a:buClr>
                  <a:srgbClr val="000000"/>
                </a:buClr>
                <a:buSzPts val="1400"/>
              </a:pPr>
              <a:endParaRPr sz="3733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2065;p1">
              <a:extLst>
                <a:ext uri="{FF2B5EF4-FFF2-40B4-BE49-F238E27FC236}">
                  <a16:creationId xmlns:a16="http://schemas.microsoft.com/office/drawing/2014/main" id="{1C06C562-83DD-77A4-5C20-1FE3D56638AA}"/>
                </a:ext>
              </a:extLst>
            </p:cNvPr>
            <p:cNvSpPr/>
            <p:nvPr/>
          </p:nvSpPr>
          <p:spPr>
            <a:xfrm>
              <a:off x="2836425" y="1736925"/>
              <a:ext cx="60625" cy="65550"/>
            </a:xfrm>
            <a:custGeom>
              <a:avLst/>
              <a:gdLst/>
              <a:ahLst/>
              <a:cxnLst/>
              <a:rect l="l" t="t" r="r" b="b"/>
              <a:pathLst>
                <a:path w="2425" h="2622" extrusionOk="0">
                  <a:moveTo>
                    <a:pt x="32" y="1"/>
                  </a:moveTo>
                  <a:cubicBezTo>
                    <a:pt x="18" y="1"/>
                    <a:pt x="0" y="14"/>
                    <a:pt x="0" y="34"/>
                  </a:cubicBezTo>
                  <a:cubicBezTo>
                    <a:pt x="204" y="1225"/>
                    <a:pt x="1129" y="2353"/>
                    <a:pt x="2351" y="2620"/>
                  </a:cubicBezTo>
                  <a:cubicBezTo>
                    <a:pt x="2356" y="2621"/>
                    <a:pt x="2360" y="2622"/>
                    <a:pt x="2364" y="2622"/>
                  </a:cubicBezTo>
                  <a:cubicBezTo>
                    <a:pt x="2403" y="2622"/>
                    <a:pt x="2424" y="2556"/>
                    <a:pt x="2367" y="2542"/>
                  </a:cubicBezTo>
                  <a:cubicBezTo>
                    <a:pt x="1191" y="2087"/>
                    <a:pt x="345" y="1272"/>
                    <a:pt x="47" y="18"/>
                  </a:cubicBezTo>
                  <a:cubicBezTo>
                    <a:pt x="47" y="6"/>
                    <a:pt x="40" y="1"/>
                    <a:pt x="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solidFill>
                <a:schemeClr val="accent6"/>
              </a:solidFill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algn="l">
                <a:buClr>
                  <a:srgbClr val="000000"/>
                </a:buClr>
                <a:buSzPts val="1400"/>
              </a:pPr>
              <a:endParaRPr sz="3733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2066;p1">
              <a:extLst>
                <a:ext uri="{FF2B5EF4-FFF2-40B4-BE49-F238E27FC236}">
                  <a16:creationId xmlns:a16="http://schemas.microsoft.com/office/drawing/2014/main" id="{7EA53B6D-BE0E-BE21-8D4C-F19629D9A6D3}"/>
                </a:ext>
              </a:extLst>
            </p:cNvPr>
            <p:cNvSpPr/>
            <p:nvPr/>
          </p:nvSpPr>
          <p:spPr>
            <a:xfrm>
              <a:off x="2864000" y="1770575"/>
              <a:ext cx="72375" cy="24325"/>
            </a:xfrm>
            <a:custGeom>
              <a:avLst/>
              <a:gdLst/>
              <a:ahLst/>
              <a:cxnLst/>
              <a:rect l="l" t="t" r="r" b="b"/>
              <a:pathLst>
                <a:path w="2895" h="973" extrusionOk="0">
                  <a:moveTo>
                    <a:pt x="40" y="0"/>
                  </a:moveTo>
                  <a:cubicBezTo>
                    <a:pt x="16" y="0"/>
                    <a:pt x="0" y="26"/>
                    <a:pt x="26" y="51"/>
                  </a:cubicBezTo>
                  <a:cubicBezTo>
                    <a:pt x="601" y="602"/>
                    <a:pt x="1416" y="972"/>
                    <a:pt x="2231" y="972"/>
                  </a:cubicBezTo>
                  <a:cubicBezTo>
                    <a:pt x="2438" y="972"/>
                    <a:pt x="2644" y="948"/>
                    <a:pt x="2847" y="898"/>
                  </a:cubicBezTo>
                  <a:cubicBezTo>
                    <a:pt x="2894" y="898"/>
                    <a:pt x="2894" y="819"/>
                    <a:pt x="2847" y="819"/>
                  </a:cubicBezTo>
                  <a:cubicBezTo>
                    <a:pt x="2715" y="827"/>
                    <a:pt x="2586" y="831"/>
                    <a:pt x="2459" y="831"/>
                  </a:cubicBezTo>
                  <a:cubicBezTo>
                    <a:pt x="1561" y="831"/>
                    <a:pt x="785" y="622"/>
                    <a:pt x="57" y="4"/>
                  </a:cubicBezTo>
                  <a:cubicBezTo>
                    <a:pt x="51" y="1"/>
                    <a:pt x="46" y="0"/>
                    <a:pt x="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solidFill>
                <a:schemeClr val="accent6"/>
              </a:solidFill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algn="l">
                <a:buClr>
                  <a:srgbClr val="000000"/>
                </a:buClr>
                <a:buSzPts val="1400"/>
              </a:pPr>
              <a:endParaRPr sz="3733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2067;p1">
              <a:extLst>
                <a:ext uri="{FF2B5EF4-FFF2-40B4-BE49-F238E27FC236}">
                  <a16:creationId xmlns:a16="http://schemas.microsoft.com/office/drawing/2014/main" id="{EE453946-723E-98B2-0CC4-957E15F38272}"/>
                </a:ext>
              </a:extLst>
            </p:cNvPr>
            <p:cNvSpPr/>
            <p:nvPr/>
          </p:nvSpPr>
          <p:spPr>
            <a:xfrm>
              <a:off x="2992150" y="1472825"/>
              <a:ext cx="74875" cy="12675"/>
            </a:xfrm>
            <a:custGeom>
              <a:avLst/>
              <a:gdLst/>
              <a:ahLst/>
              <a:cxnLst/>
              <a:rect l="l" t="t" r="r" b="b"/>
              <a:pathLst>
                <a:path w="2995" h="507" extrusionOk="0">
                  <a:moveTo>
                    <a:pt x="1556" y="0"/>
                  </a:moveTo>
                  <a:cubicBezTo>
                    <a:pt x="1024" y="0"/>
                    <a:pt x="497" y="149"/>
                    <a:pt x="41" y="456"/>
                  </a:cubicBezTo>
                  <a:cubicBezTo>
                    <a:pt x="0" y="470"/>
                    <a:pt x="18" y="507"/>
                    <a:pt x="44" y="507"/>
                  </a:cubicBezTo>
                  <a:cubicBezTo>
                    <a:pt x="48" y="507"/>
                    <a:pt x="52" y="506"/>
                    <a:pt x="57" y="503"/>
                  </a:cubicBezTo>
                  <a:cubicBezTo>
                    <a:pt x="534" y="248"/>
                    <a:pt x="1033" y="118"/>
                    <a:pt x="1533" y="118"/>
                  </a:cubicBezTo>
                  <a:cubicBezTo>
                    <a:pt x="1985" y="118"/>
                    <a:pt x="2439" y="225"/>
                    <a:pt x="2878" y="441"/>
                  </a:cubicBezTo>
                  <a:cubicBezTo>
                    <a:pt x="2887" y="445"/>
                    <a:pt x="2895" y="447"/>
                    <a:pt x="2904" y="447"/>
                  </a:cubicBezTo>
                  <a:cubicBezTo>
                    <a:pt x="2956" y="447"/>
                    <a:pt x="2995" y="374"/>
                    <a:pt x="2941" y="347"/>
                  </a:cubicBezTo>
                  <a:cubicBezTo>
                    <a:pt x="2505" y="118"/>
                    <a:pt x="2029" y="0"/>
                    <a:pt x="15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solidFill>
                <a:schemeClr val="accent6"/>
              </a:solidFill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algn="l">
                <a:buClr>
                  <a:srgbClr val="000000"/>
                </a:buClr>
                <a:buSzPts val="1400"/>
              </a:pPr>
              <a:endParaRPr sz="3733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2068;p1">
              <a:extLst>
                <a:ext uri="{FF2B5EF4-FFF2-40B4-BE49-F238E27FC236}">
                  <a16:creationId xmlns:a16="http://schemas.microsoft.com/office/drawing/2014/main" id="{A260B85B-8EA6-933A-931B-29BBAF3C6269}"/>
                </a:ext>
              </a:extLst>
            </p:cNvPr>
            <p:cNvSpPr/>
            <p:nvPr/>
          </p:nvSpPr>
          <p:spPr>
            <a:xfrm>
              <a:off x="3027250" y="1483700"/>
              <a:ext cx="55275" cy="22500"/>
            </a:xfrm>
            <a:custGeom>
              <a:avLst/>
              <a:gdLst/>
              <a:ahLst/>
              <a:cxnLst/>
              <a:rect l="l" t="t" r="r" b="b"/>
              <a:pathLst>
                <a:path w="2211" h="900" extrusionOk="0">
                  <a:moveTo>
                    <a:pt x="464" y="1"/>
                  </a:moveTo>
                  <a:cubicBezTo>
                    <a:pt x="320" y="1"/>
                    <a:pt x="176" y="13"/>
                    <a:pt x="32" y="37"/>
                  </a:cubicBezTo>
                  <a:cubicBezTo>
                    <a:pt x="3" y="37"/>
                    <a:pt x="1" y="102"/>
                    <a:pt x="36" y="102"/>
                  </a:cubicBezTo>
                  <a:cubicBezTo>
                    <a:pt x="39" y="102"/>
                    <a:pt x="43" y="101"/>
                    <a:pt x="48" y="100"/>
                  </a:cubicBezTo>
                  <a:cubicBezTo>
                    <a:pt x="150" y="87"/>
                    <a:pt x="252" y="81"/>
                    <a:pt x="352" y="81"/>
                  </a:cubicBezTo>
                  <a:cubicBezTo>
                    <a:pt x="1008" y="81"/>
                    <a:pt x="1626" y="340"/>
                    <a:pt x="2114" y="787"/>
                  </a:cubicBezTo>
                  <a:lnTo>
                    <a:pt x="2114" y="787"/>
                  </a:lnTo>
                  <a:cubicBezTo>
                    <a:pt x="2107" y="782"/>
                    <a:pt x="2098" y="779"/>
                    <a:pt x="2089" y="779"/>
                  </a:cubicBezTo>
                  <a:cubicBezTo>
                    <a:pt x="2056" y="779"/>
                    <a:pt x="2018" y="812"/>
                    <a:pt x="2054" y="836"/>
                  </a:cubicBezTo>
                  <a:cubicBezTo>
                    <a:pt x="2054" y="852"/>
                    <a:pt x="2054" y="868"/>
                    <a:pt x="2070" y="868"/>
                  </a:cubicBezTo>
                  <a:cubicBezTo>
                    <a:pt x="2085" y="883"/>
                    <a:pt x="2101" y="899"/>
                    <a:pt x="2132" y="899"/>
                  </a:cubicBezTo>
                  <a:cubicBezTo>
                    <a:pt x="2132" y="883"/>
                    <a:pt x="2148" y="883"/>
                    <a:pt x="2164" y="883"/>
                  </a:cubicBezTo>
                  <a:cubicBezTo>
                    <a:pt x="2179" y="868"/>
                    <a:pt x="2211" y="852"/>
                    <a:pt x="2211" y="821"/>
                  </a:cubicBezTo>
                  <a:cubicBezTo>
                    <a:pt x="2195" y="539"/>
                    <a:pt x="1615" y="272"/>
                    <a:pt x="1411" y="194"/>
                  </a:cubicBezTo>
                  <a:cubicBezTo>
                    <a:pt x="1107" y="63"/>
                    <a:pt x="788" y="1"/>
                    <a:pt x="4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solidFill>
                <a:schemeClr val="accent6"/>
              </a:solidFill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algn="l">
                <a:buClr>
                  <a:srgbClr val="000000"/>
                </a:buClr>
                <a:buSzPts val="1400"/>
              </a:pPr>
              <a:endParaRPr sz="3733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2069;p1">
              <a:extLst>
                <a:ext uri="{FF2B5EF4-FFF2-40B4-BE49-F238E27FC236}">
                  <a16:creationId xmlns:a16="http://schemas.microsoft.com/office/drawing/2014/main" id="{65DCDAF2-1B27-74FB-2DD9-77122A7CE53F}"/>
                </a:ext>
              </a:extLst>
            </p:cNvPr>
            <p:cNvSpPr/>
            <p:nvPr/>
          </p:nvSpPr>
          <p:spPr>
            <a:xfrm>
              <a:off x="3299350" y="1587800"/>
              <a:ext cx="79025" cy="149025"/>
            </a:xfrm>
            <a:custGeom>
              <a:avLst/>
              <a:gdLst/>
              <a:ahLst/>
              <a:cxnLst/>
              <a:rect l="l" t="t" r="r" b="b"/>
              <a:pathLst>
                <a:path w="3161" h="5961" extrusionOk="0">
                  <a:moveTo>
                    <a:pt x="2605" y="1"/>
                  </a:moveTo>
                  <a:cubicBezTo>
                    <a:pt x="2568" y="1"/>
                    <a:pt x="2527" y="45"/>
                    <a:pt x="2549" y="89"/>
                  </a:cubicBezTo>
                  <a:cubicBezTo>
                    <a:pt x="3129" y="1124"/>
                    <a:pt x="2534" y="2644"/>
                    <a:pt x="2001" y="3600"/>
                  </a:cubicBezTo>
                  <a:cubicBezTo>
                    <a:pt x="1515" y="4510"/>
                    <a:pt x="825" y="5246"/>
                    <a:pt x="26" y="5889"/>
                  </a:cubicBezTo>
                  <a:cubicBezTo>
                    <a:pt x="1" y="5914"/>
                    <a:pt x="26" y="5960"/>
                    <a:pt x="54" y="5960"/>
                  </a:cubicBezTo>
                  <a:cubicBezTo>
                    <a:pt x="60" y="5960"/>
                    <a:pt x="67" y="5958"/>
                    <a:pt x="73" y="5952"/>
                  </a:cubicBezTo>
                  <a:cubicBezTo>
                    <a:pt x="1107" y="5199"/>
                    <a:pt x="1922" y="4196"/>
                    <a:pt x="2424" y="3005"/>
                  </a:cubicBezTo>
                  <a:cubicBezTo>
                    <a:pt x="2800" y="2096"/>
                    <a:pt x="3161" y="936"/>
                    <a:pt x="2643" y="27"/>
                  </a:cubicBezTo>
                  <a:cubicBezTo>
                    <a:pt x="2634" y="8"/>
                    <a:pt x="2620" y="1"/>
                    <a:pt x="26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solidFill>
                <a:schemeClr val="accent6"/>
              </a:solidFill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algn="l">
                <a:buClr>
                  <a:srgbClr val="000000"/>
                </a:buClr>
                <a:buSzPts val="1400"/>
              </a:pPr>
              <a:endParaRPr sz="3733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2070;p1">
              <a:extLst>
                <a:ext uri="{FF2B5EF4-FFF2-40B4-BE49-F238E27FC236}">
                  <a16:creationId xmlns:a16="http://schemas.microsoft.com/office/drawing/2014/main" id="{4AE0D644-97E7-513C-1185-E65DE99A7260}"/>
                </a:ext>
              </a:extLst>
            </p:cNvPr>
            <p:cNvSpPr/>
            <p:nvPr/>
          </p:nvSpPr>
          <p:spPr>
            <a:xfrm>
              <a:off x="3334300" y="1558175"/>
              <a:ext cx="29200" cy="114875"/>
            </a:xfrm>
            <a:custGeom>
              <a:avLst/>
              <a:gdLst/>
              <a:ahLst/>
              <a:cxnLst/>
              <a:rect l="l" t="t" r="r" b="b"/>
              <a:pathLst>
                <a:path w="1168" h="4595" extrusionOk="0">
                  <a:moveTo>
                    <a:pt x="53" y="1"/>
                  </a:moveTo>
                  <a:cubicBezTo>
                    <a:pt x="26" y="1"/>
                    <a:pt x="1" y="34"/>
                    <a:pt x="23" y="67"/>
                  </a:cubicBezTo>
                  <a:cubicBezTo>
                    <a:pt x="916" y="1463"/>
                    <a:pt x="1057" y="3061"/>
                    <a:pt x="274" y="4550"/>
                  </a:cubicBezTo>
                  <a:cubicBezTo>
                    <a:pt x="252" y="4573"/>
                    <a:pt x="276" y="4595"/>
                    <a:pt x="298" y="4595"/>
                  </a:cubicBezTo>
                  <a:cubicBezTo>
                    <a:pt x="307" y="4595"/>
                    <a:pt x="316" y="4591"/>
                    <a:pt x="321" y="4582"/>
                  </a:cubicBezTo>
                  <a:cubicBezTo>
                    <a:pt x="1167" y="3171"/>
                    <a:pt x="1120" y="1321"/>
                    <a:pt x="86" y="20"/>
                  </a:cubicBezTo>
                  <a:cubicBezTo>
                    <a:pt x="76" y="7"/>
                    <a:pt x="65" y="1"/>
                    <a:pt x="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solidFill>
                <a:schemeClr val="accent6"/>
              </a:solidFill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algn="l">
                <a:buClr>
                  <a:srgbClr val="000000"/>
                </a:buClr>
                <a:buSzPts val="1400"/>
              </a:pPr>
              <a:endParaRPr sz="3733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2071;p1">
              <a:extLst>
                <a:ext uri="{FF2B5EF4-FFF2-40B4-BE49-F238E27FC236}">
                  <a16:creationId xmlns:a16="http://schemas.microsoft.com/office/drawing/2014/main" id="{7A46E601-1428-8FB8-9920-B2E9594E9F93}"/>
                </a:ext>
              </a:extLst>
            </p:cNvPr>
            <p:cNvSpPr/>
            <p:nvPr/>
          </p:nvSpPr>
          <p:spPr>
            <a:xfrm>
              <a:off x="3223175" y="1939850"/>
              <a:ext cx="68375" cy="37000"/>
            </a:xfrm>
            <a:custGeom>
              <a:avLst/>
              <a:gdLst/>
              <a:ahLst/>
              <a:cxnLst/>
              <a:rect l="l" t="t" r="r" b="b"/>
              <a:pathLst>
                <a:path w="2735" h="1480" extrusionOk="0">
                  <a:moveTo>
                    <a:pt x="2670" y="1"/>
                  </a:moveTo>
                  <a:cubicBezTo>
                    <a:pt x="2656" y="1"/>
                    <a:pt x="2643" y="6"/>
                    <a:pt x="2634" y="20"/>
                  </a:cubicBezTo>
                  <a:cubicBezTo>
                    <a:pt x="1960" y="914"/>
                    <a:pt x="1145" y="1384"/>
                    <a:pt x="32" y="1415"/>
                  </a:cubicBezTo>
                  <a:cubicBezTo>
                    <a:pt x="1" y="1415"/>
                    <a:pt x="1" y="1462"/>
                    <a:pt x="32" y="1462"/>
                  </a:cubicBezTo>
                  <a:cubicBezTo>
                    <a:pt x="126" y="1474"/>
                    <a:pt x="221" y="1479"/>
                    <a:pt x="317" y="1479"/>
                  </a:cubicBezTo>
                  <a:cubicBezTo>
                    <a:pt x="1272" y="1479"/>
                    <a:pt x="2271" y="922"/>
                    <a:pt x="2712" y="67"/>
                  </a:cubicBezTo>
                  <a:cubicBezTo>
                    <a:pt x="2735" y="34"/>
                    <a:pt x="2702" y="1"/>
                    <a:pt x="26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solidFill>
                <a:schemeClr val="accent6"/>
              </a:solidFill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algn="l">
                <a:buClr>
                  <a:srgbClr val="000000"/>
                </a:buClr>
                <a:buSzPts val="1400"/>
              </a:pPr>
              <a:endParaRPr sz="3733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72;p1">
              <a:extLst>
                <a:ext uri="{FF2B5EF4-FFF2-40B4-BE49-F238E27FC236}">
                  <a16:creationId xmlns:a16="http://schemas.microsoft.com/office/drawing/2014/main" id="{0362F66E-53DE-887D-D971-A9152831AB87}"/>
                </a:ext>
              </a:extLst>
            </p:cNvPr>
            <p:cNvSpPr/>
            <p:nvPr/>
          </p:nvSpPr>
          <p:spPr>
            <a:xfrm>
              <a:off x="3236900" y="1915850"/>
              <a:ext cx="58650" cy="46475"/>
            </a:xfrm>
            <a:custGeom>
              <a:avLst/>
              <a:gdLst/>
              <a:ahLst/>
              <a:cxnLst/>
              <a:rect l="l" t="t" r="r" b="b"/>
              <a:pathLst>
                <a:path w="2346" h="1859" extrusionOk="0">
                  <a:moveTo>
                    <a:pt x="2297" y="1"/>
                  </a:moveTo>
                  <a:cubicBezTo>
                    <a:pt x="2283" y="1"/>
                    <a:pt x="2268" y="8"/>
                    <a:pt x="2257" y="24"/>
                  </a:cubicBezTo>
                  <a:cubicBezTo>
                    <a:pt x="1772" y="933"/>
                    <a:pt x="1098" y="1592"/>
                    <a:pt x="32" y="1795"/>
                  </a:cubicBezTo>
                  <a:cubicBezTo>
                    <a:pt x="0" y="1795"/>
                    <a:pt x="16" y="1858"/>
                    <a:pt x="47" y="1858"/>
                  </a:cubicBezTo>
                  <a:cubicBezTo>
                    <a:pt x="1035" y="1717"/>
                    <a:pt x="2038" y="1043"/>
                    <a:pt x="2336" y="55"/>
                  </a:cubicBezTo>
                  <a:cubicBezTo>
                    <a:pt x="2346" y="25"/>
                    <a:pt x="2323" y="1"/>
                    <a:pt x="22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solidFill>
                <a:schemeClr val="accent6"/>
              </a:solidFill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algn="l">
                <a:buClr>
                  <a:srgbClr val="000000"/>
                </a:buClr>
                <a:buSzPts val="1400"/>
              </a:pPr>
              <a:endParaRPr sz="3733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073;p1">
              <a:extLst>
                <a:ext uri="{FF2B5EF4-FFF2-40B4-BE49-F238E27FC236}">
                  <a16:creationId xmlns:a16="http://schemas.microsoft.com/office/drawing/2014/main" id="{80F65596-6569-1273-D162-9D6DE6A6CCF5}"/>
                </a:ext>
              </a:extLst>
            </p:cNvPr>
            <p:cNvSpPr/>
            <p:nvPr/>
          </p:nvSpPr>
          <p:spPr>
            <a:xfrm>
              <a:off x="3314175" y="1843500"/>
              <a:ext cx="37950" cy="62600"/>
            </a:xfrm>
            <a:custGeom>
              <a:avLst/>
              <a:gdLst/>
              <a:ahLst/>
              <a:cxnLst/>
              <a:rect l="l" t="t" r="r" b="b"/>
              <a:pathLst>
                <a:path w="1518" h="2504" extrusionOk="0">
                  <a:moveTo>
                    <a:pt x="61" y="0"/>
                  </a:moveTo>
                  <a:cubicBezTo>
                    <a:pt x="22" y="0"/>
                    <a:pt x="1" y="51"/>
                    <a:pt x="29" y="65"/>
                  </a:cubicBezTo>
                  <a:cubicBezTo>
                    <a:pt x="906" y="583"/>
                    <a:pt x="1282" y="1460"/>
                    <a:pt x="1235" y="2448"/>
                  </a:cubicBezTo>
                  <a:cubicBezTo>
                    <a:pt x="1235" y="2483"/>
                    <a:pt x="1260" y="2503"/>
                    <a:pt x="1285" y="2503"/>
                  </a:cubicBezTo>
                  <a:cubicBezTo>
                    <a:pt x="1304" y="2503"/>
                    <a:pt x="1323" y="2491"/>
                    <a:pt x="1329" y="2464"/>
                  </a:cubicBezTo>
                  <a:cubicBezTo>
                    <a:pt x="1518" y="1476"/>
                    <a:pt x="938" y="457"/>
                    <a:pt x="76" y="3"/>
                  </a:cubicBezTo>
                  <a:cubicBezTo>
                    <a:pt x="70" y="1"/>
                    <a:pt x="65" y="0"/>
                    <a:pt x="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solidFill>
                <a:schemeClr val="accent6"/>
              </a:solidFill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algn="l">
                <a:buClr>
                  <a:srgbClr val="000000"/>
                </a:buClr>
                <a:buSzPts val="1400"/>
              </a:pPr>
              <a:endParaRPr sz="3733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074;p1">
              <a:extLst>
                <a:ext uri="{FF2B5EF4-FFF2-40B4-BE49-F238E27FC236}">
                  <a16:creationId xmlns:a16="http://schemas.microsoft.com/office/drawing/2014/main" id="{B4B1E7B9-FCA3-D29D-155F-D8F502B78806}"/>
                </a:ext>
              </a:extLst>
            </p:cNvPr>
            <p:cNvSpPr/>
            <p:nvPr/>
          </p:nvSpPr>
          <p:spPr>
            <a:xfrm>
              <a:off x="3328825" y="1872225"/>
              <a:ext cx="14675" cy="67625"/>
            </a:xfrm>
            <a:custGeom>
              <a:avLst/>
              <a:gdLst/>
              <a:ahLst/>
              <a:cxnLst/>
              <a:rect l="l" t="t" r="r" b="b"/>
              <a:pathLst>
                <a:path w="587" h="2705" extrusionOk="0">
                  <a:moveTo>
                    <a:pt x="222" y="1"/>
                  </a:moveTo>
                  <a:cubicBezTo>
                    <a:pt x="203" y="1"/>
                    <a:pt x="186" y="18"/>
                    <a:pt x="195" y="45"/>
                  </a:cubicBezTo>
                  <a:cubicBezTo>
                    <a:pt x="493" y="923"/>
                    <a:pt x="399" y="1785"/>
                    <a:pt x="22" y="2616"/>
                  </a:cubicBezTo>
                  <a:cubicBezTo>
                    <a:pt x="0" y="2660"/>
                    <a:pt x="41" y="2704"/>
                    <a:pt x="78" y="2704"/>
                  </a:cubicBezTo>
                  <a:cubicBezTo>
                    <a:pt x="93" y="2704"/>
                    <a:pt x="107" y="2697"/>
                    <a:pt x="116" y="2678"/>
                  </a:cubicBezTo>
                  <a:cubicBezTo>
                    <a:pt x="571" y="1863"/>
                    <a:pt x="587" y="891"/>
                    <a:pt x="258" y="29"/>
                  </a:cubicBezTo>
                  <a:cubicBezTo>
                    <a:pt x="251" y="10"/>
                    <a:pt x="236" y="1"/>
                    <a:pt x="2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solidFill>
                <a:schemeClr val="accent6"/>
              </a:solidFill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algn="l">
                <a:buClr>
                  <a:srgbClr val="000000"/>
                </a:buClr>
                <a:buSzPts val="1400"/>
              </a:pPr>
              <a:endParaRPr sz="3733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075;p1">
              <a:extLst>
                <a:ext uri="{FF2B5EF4-FFF2-40B4-BE49-F238E27FC236}">
                  <a16:creationId xmlns:a16="http://schemas.microsoft.com/office/drawing/2014/main" id="{08FC92A7-9097-B42F-C438-3F221B709E05}"/>
                </a:ext>
              </a:extLst>
            </p:cNvPr>
            <p:cNvSpPr/>
            <p:nvPr/>
          </p:nvSpPr>
          <p:spPr>
            <a:xfrm>
              <a:off x="3134275" y="1427000"/>
              <a:ext cx="124475" cy="16150"/>
            </a:xfrm>
            <a:custGeom>
              <a:avLst/>
              <a:gdLst/>
              <a:ahLst/>
              <a:cxnLst/>
              <a:rect l="l" t="t" r="r" b="b"/>
              <a:pathLst>
                <a:path w="4979" h="646" extrusionOk="0">
                  <a:moveTo>
                    <a:pt x="2235" y="1"/>
                  </a:moveTo>
                  <a:cubicBezTo>
                    <a:pt x="1467" y="1"/>
                    <a:pt x="708" y="153"/>
                    <a:pt x="14" y="518"/>
                  </a:cubicBezTo>
                  <a:cubicBezTo>
                    <a:pt x="1" y="532"/>
                    <a:pt x="11" y="568"/>
                    <a:pt x="24" y="568"/>
                  </a:cubicBezTo>
                  <a:cubicBezTo>
                    <a:pt x="26" y="568"/>
                    <a:pt x="28" y="567"/>
                    <a:pt x="30" y="565"/>
                  </a:cubicBezTo>
                  <a:cubicBezTo>
                    <a:pt x="780" y="272"/>
                    <a:pt x="1517" y="142"/>
                    <a:pt x="2251" y="142"/>
                  </a:cubicBezTo>
                  <a:cubicBezTo>
                    <a:pt x="3128" y="142"/>
                    <a:pt x="4002" y="328"/>
                    <a:pt x="4889" y="644"/>
                  </a:cubicBezTo>
                  <a:cubicBezTo>
                    <a:pt x="4894" y="645"/>
                    <a:pt x="4898" y="645"/>
                    <a:pt x="4903" y="645"/>
                  </a:cubicBezTo>
                  <a:cubicBezTo>
                    <a:pt x="4956" y="645"/>
                    <a:pt x="4978" y="564"/>
                    <a:pt x="4920" y="549"/>
                  </a:cubicBezTo>
                  <a:cubicBezTo>
                    <a:pt x="4077" y="217"/>
                    <a:pt x="3150" y="1"/>
                    <a:pt x="22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solidFill>
                <a:schemeClr val="accent6"/>
              </a:solidFill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algn="l">
                <a:buClr>
                  <a:srgbClr val="000000"/>
                </a:buClr>
                <a:buSzPts val="1400"/>
              </a:pPr>
              <a:endParaRPr sz="3733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076;p1">
              <a:extLst>
                <a:ext uri="{FF2B5EF4-FFF2-40B4-BE49-F238E27FC236}">
                  <a16:creationId xmlns:a16="http://schemas.microsoft.com/office/drawing/2014/main" id="{EA2BC10B-BE4C-8ECD-F227-28BDA7AC55FA}"/>
                </a:ext>
              </a:extLst>
            </p:cNvPr>
            <p:cNvSpPr/>
            <p:nvPr/>
          </p:nvSpPr>
          <p:spPr>
            <a:xfrm>
              <a:off x="3209075" y="1420600"/>
              <a:ext cx="90250" cy="37800"/>
            </a:xfrm>
            <a:custGeom>
              <a:avLst/>
              <a:gdLst/>
              <a:ahLst/>
              <a:cxnLst/>
              <a:rect l="l" t="t" r="r" b="b"/>
              <a:pathLst>
                <a:path w="3610" h="1512" extrusionOk="0">
                  <a:moveTo>
                    <a:pt x="578" y="0"/>
                  </a:moveTo>
                  <a:cubicBezTo>
                    <a:pt x="390" y="0"/>
                    <a:pt x="202" y="17"/>
                    <a:pt x="16" y="53"/>
                  </a:cubicBezTo>
                  <a:cubicBezTo>
                    <a:pt x="0" y="53"/>
                    <a:pt x="16" y="69"/>
                    <a:pt x="32" y="69"/>
                  </a:cubicBezTo>
                  <a:cubicBezTo>
                    <a:pt x="1411" y="163"/>
                    <a:pt x="2493" y="492"/>
                    <a:pt x="3496" y="1495"/>
                  </a:cubicBezTo>
                  <a:cubicBezTo>
                    <a:pt x="3507" y="1507"/>
                    <a:pt x="3521" y="1512"/>
                    <a:pt x="3534" y="1512"/>
                  </a:cubicBezTo>
                  <a:cubicBezTo>
                    <a:pt x="3574" y="1512"/>
                    <a:pt x="3610" y="1464"/>
                    <a:pt x="3574" y="1417"/>
                  </a:cubicBezTo>
                  <a:cubicBezTo>
                    <a:pt x="2849" y="611"/>
                    <a:pt x="1709" y="0"/>
                    <a:pt x="5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solidFill>
                <a:schemeClr val="accent6"/>
              </a:solidFill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algn="l">
                <a:buClr>
                  <a:srgbClr val="000000"/>
                </a:buClr>
                <a:buSzPts val="1400"/>
              </a:pPr>
              <a:endParaRPr sz="3733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077;p1">
              <a:extLst>
                <a:ext uri="{FF2B5EF4-FFF2-40B4-BE49-F238E27FC236}">
                  <a16:creationId xmlns:a16="http://schemas.microsoft.com/office/drawing/2014/main" id="{5290A012-B4BE-214B-F64D-59C73695A068}"/>
                </a:ext>
              </a:extLst>
            </p:cNvPr>
            <p:cNvSpPr/>
            <p:nvPr/>
          </p:nvSpPr>
          <p:spPr>
            <a:xfrm>
              <a:off x="2889700" y="1589625"/>
              <a:ext cx="36075" cy="44350"/>
            </a:xfrm>
            <a:custGeom>
              <a:avLst/>
              <a:gdLst/>
              <a:ahLst/>
              <a:cxnLst/>
              <a:rect l="l" t="t" r="r" b="b"/>
              <a:pathLst>
                <a:path w="1443" h="1774" extrusionOk="0">
                  <a:moveTo>
                    <a:pt x="1380" y="1"/>
                  </a:moveTo>
                  <a:cubicBezTo>
                    <a:pt x="487" y="1"/>
                    <a:pt x="1" y="988"/>
                    <a:pt x="267" y="1756"/>
                  </a:cubicBezTo>
                  <a:cubicBezTo>
                    <a:pt x="273" y="1768"/>
                    <a:pt x="286" y="1773"/>
                    <a:pt x="299" y="1773"/>
                  </a:cubicBezTo>
                  <a:cubicBezTo>
                    <a:pt x="319" y="1773"/>
                    <a:pt x="340" y="1760"/>
                    <a:pt x="330" y="1741"/>
                  </a:cubicBezTo>
                  <a:cubicBezTo>
                    <a:pt x="220" y="1349"/>
                    <a:pt x="267" y="926"/>
                    <a:pt x="518" y="596"/>
                  </a:cubicBezTo>
                  <a:cubicBezTo>
                    <a:pt x="738" y="299"/>
                    <a:pt x="1035" y="189"/>
                    <a:pt x="1380" y="95"/>
                  </a:cubicBezTo>
                  <a:cubicBezTo>
                    <a:pt x="1443" y="79"/>
                    <a:pt x="1427" y="1"/>
                    <a:pt x="13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solidFill>
                <a:schemeClr val="accent6"/>
              </a:solidFill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algn="l">
                <a:buClr>
                  <a:srgbClr val="000000"/>
                </a:buClr>
                <a:buSzPts val="1400"/>
              </a:pPr>
              <a:endParaRPr sz="3733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078;p1">
              <a:extLst>
                <a:ext uri="{FF2B5EF4-FFF2-40B4-BE49-F238E27FC236}">
                  <a16:creationId xmlns:a16="http://schemas.microsoft.com/office/drawing/2014/main" id="{7CE7C0AF-4380-ECA3-36DD-98B736E7DD78}"/>
                </a:ext>
              </a:extLst>
            </p:cNvPr>
            <p:cNvSpPr/>
            <p:nvPr/>
          </p:nvSpPr>
          <p:spPr>
            <a:xfrm>
              <a:off x="2887075" y="1577775"/>
              <a:ext cx="47725" cy="28050"/>
            </a:xfrm>
            <a:custGeom>
              <a:avLst/>
              <a:gdLst/>
              <a:ahLst/>
              <a:cxnLst/>
              <a:rect l="l" t="t" r="r" b="b"/>
              <a:pathLst>
                <a:path w="1909" h="1122" extrusionOk="0">
                  <a:moveTo>
                    <a:pt x="1532" y="0"/>
                  </a:moveTo>
                  <a:cubicBezTo>
                    <a:pt x="900" y="0"/>
                    <a:pt x="252" y="524"/>
                    <a:pt x="12" y="1070"/>
                  </a:cubicBezTo>
                  <a:cubicBezTo>
                    <a:pt x="1" y="1092"/>
                    <a:pt x="20" y="1122"/>
                    <a:pt x="39" y="1122"/>
                  </a:cubicBezTo>
                  <a:cubicBezTo>
                    <a:pt x="46" y="1122"/>
                    <a:pt x="54" y="1116"/>
                    <a:pt x="59" y="1102"/>
                  </a:cubicBezTo>
                  <a:cubicBezTo>
                    <a:pt x="247" y="788"/>
                    <a:pt x="482" y="522"/>
                    <a:pt x="811" y="349"/>
                  </a:cubicBezTo>
                  <a:cubicBezTo>
                    <a:pt x="1156" y="161"/>
                    <a:pt x="1485" y="161"/>
                    <a:pt x="1861" y="130"/>
                  </a:cubicBezTo>
                  <a:cubicBezTo>
                    <a:pt x="1908" y="114"/>
                    <a:pt x="1908" y="67"/>
                    <a:pt x="1861" y="52"/>
                  </a:cubicBezTo>
                  <a:cubicBezTo>
                    <a:pt x="1753" y="16"/>
                    <a:pt x="1643" y="0"/>
                    <a:pt x="15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solidFill>
                <a:schemeClr val="accent6"/>
              </a:solidFill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algn="l">
                <a:buClr>
                  <a:srgbClr val="000000"/>
                </a:buClr>
                <a:buSzPts val="1400"/>
              </a:pPr>
              <a:endParaRPr sz="3733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079;p1">
              <a:extLst>
                <a:ext uri="{FF2B5EF4-FFF2-40B4-BE49-F238E27FC236}">
                  <a16:creationId xmlns:a16="http://schemas.microsoft.com/office/drawing/2014/main" id="{7587D295-7686-3304-CDB2-B6E3B8AC4B9A}"/>
                </a:ext>
              </a:extLst>
            </p:cNvPr>
            <p:cNvSpPr/>
            <p:nvPr/>
          </p:nvSpPr>
          <p:spPr>
            <a:xfrm>
              <a:off x="2901475" y="1833950"/>
              <a:ext cx="51250" cy="93525"/>
            </a:xfrm>
            <a:custGeom>
              <a:avLst/>
              <a:gdLst/>
              <a:ahLst/>
              <a:cxnLst/>
              <a:rect l="l" t="t" r="r" b="b"/>
              <a:pathLst>
                <a:path w="2050" h="3741" extrusionOk="0">
                  <a:moveTo>
                    <a:pt x="626" y="0"/>
                  </a:moveTo>
                  <a:cubicBezTo>
                    <a:pt x="614" y="0"/>
                    <a:pt x="601" y="7"/>
                    <a:pt x="596" y="24"/>
                  </a:cubicBezTo>
                  <a:cubicBezTo>
                    <a:pt x="0" y="1372"/>
                    <a:pt x="267" y="3394"/>
                    <a:pt x="1975" y="3739"/>
                  </a:cubicBezTo>
                  <a:cubicBezTo>
                    <a:pt x="1980" y="3740"/>
                    <a:pt x="1984" y="3741"/>
                    <a:pt x="1989" y="3741"/>
                  </a:cubicBezTo>
                  <a:cubicBezTo>
                    <a:pt x="2040" y="3741"/>
                    <a:pt x="2050" y="3659"/>
                    <a:pt x="2006" y="3645"/>
                  </a:cubicBezTo>
                  <a:cubicBezTo>
                    <a:pt x="392" y="3112"/>
                    <a:pt x="125" y="1482"/>
                    <a:pt x="658" y="40"/>
                  </a:cubicBezTo>
                  <a:cubicBezTo>
                    <a:pt x="668" y="20"/>
                    <a:pt x="647" y="0"/>
                    <a:pt x="6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solidFill>
                <a:schemeClr val="accent6"/>
              </a:solidFill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algn="l">
                <a:buClr>
                  <a:srgbClr val="000000"/>
                </a:buClr>
                <a:buSzPts val="1400"/>
              </a:pPr>
              <a:endParaRPr sz="3733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080;p1">
              <a:extLst>
                <a:ext uri="{FF2B5EF4-FFF2-40B4-BE49-F238E27FC236}">
                  <a16:creationId xmlns:a16="http://schemas.microsoft.com/office/drawing/2014/main" id="{1DFBE635-3C28-4495-4452-E1A97E4B0C75}"/>
                </a:ext>
              </a:extLst>
            </p:cNvPr>
            <p:cNvSpPr/>
            <p:nvPr/>
          </p:nvSpPr>
          <p:spPr>
            <a:xfrm>
              <a:off x="2903525" y="1906100"/>
              <a:ext cx="72800" cy="36500"/>
            </a:xfrm>
            <a:custGeom>
              <a:avLst/>
              <a:gdLst/>
              <a:ahLst/>
              <a:cxnLst/>
              <a:rect l="l" t="t" r="r" b="b"/>
              <a:pathLst>
                <a:path w="2912" h="1460" extrusionOk="0">
                  <a:moveTo>
                    <a:pt x="42" y="0"/>
                  </a:moveTo>
                  <a:cubicBezTo>
                    <a:pt x="23" y="0"/>
                    <a:pt x="1" y="15"/>
                    <a:pt x="12" y="38"/>
                  </a:cubicBezTo>
                  <a:cubicBezTo>
                    <a:pt x="577" y="936"/>
                    <a:pt x="1544" y="1459"/>
                    <a:pt x="2578" y="1459"/>
                  </a:cubicBezTo>
                  <a:cubicBezTo>
                    <a:pt x="2663" y="1459"/>
                    <a:pt x="2748" y="1456"/>
                    <a:pt x="2834" y="1449"/>
                  </a:cubicBezTo>
                  <a:cubicBezTo>
                    <a:pt x="2907" y="1449"/>
                    <a:pt x="2912" y="1338"/>
                    <a:pt x="2847" y="1338"/>
                  </a:cubicBezTo>
                  <a:cubicBezTo>
                    <a:pt x="2842" y="1338"/>
                    <a:pt x="2838" y="1338"/>
                    <a:pt x="2834" y="1339"/>
                  </a:cubicBezTo>
                  <a:cubicBezTo>
                    <a:pt x="2770" y="1343"/>
                    <a:pt x="2707" y="1344"/>
                    <a:pt x="2645" y="1344"/>
                  </a:cubicBezTo>
                  <a:cubicBezTo>
                    <a:pt x="1619" y="1344"/>
                    <a:pt x="665" y="863"/>
                    <a:pt x="59" y="7"/>
                  </a:cubicBezTo>
                  <a:cubicBezTo>
                    <a:pt x="55" y="2"/>
                    <a:pt x="49" y="0"/>
                    <a:pt x="4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solidFill>
                <a:schemeClr val="accent6"/>
              </a:solidFill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algn="l">
                <a:buClr>
                  <a:srgbClr val="000000"/>
                </a:buClr>
                <a:buSzPts val="1400"/>
              </a:pPr>
              <a:endParaRPr sz="3733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2081;p1">
              <a:extLst>
                <a:ext uri="{FF2B5EF4-FFF2-40B4-BE49-F238E27FC236}">
                  <a16:creationId xmlns:a16="http://schemas.microsoft.com/office/drawing/2014/main" id="{4AEF79E7-6A7A-34ED-0157-E7A78BBA6583}"/>
                </a:ext>
              </a:extLst>
            </p:cNvPr>
            <p:cNvSpPr/>
            <p:nvPr/>
          </p:nvSpPr>
          <p:spPr>
            <a:xfrm>
              <a:off x="3037825" y="2145350"/>
              <a:ext cx="9425" cy="70975"/>
            </a:xfrm>
            <a:custGeom>
              <a:avLst/>
              <a:gdLst/>
              <a:ahLst/>
              <a:cxnLst/>
              <a:rect l="l" t="t" r="r" b="b"/>
              <a:pathLst>
                <a:path w="377" h="2839" extrusionOk="0">
                  <a:moveTo>
                    <a:pt x="40" y="1"/>
                  </a:moveTo>
                  <a:cubicBezTo>
                    <a:pt x="22" y="1"/>
                    <a:pt x="1" y="18"/>
                    <a:pt x="1" y="45"/>
                  </a:cubicBezTo>
                  <a:cubicBezTo>
                    <a:pt x="142" y="970"/>
                    <a:pt x="142" y="1879"/>
                    <a:pt x="220" y="2804"/>
                  </a:cubicBezTo>
                  <a:cubicBezTo>
                    <a:pt x="220" y="2827"/>
                    <a:pt x="236" y="2839"/>
                    <a:pt x="252" y="2839"/>
                  </a:cubicBezTo>
                  <a:cubicBezTo>
                    <a:pt x="267" y="2839"/>
                    <a:pt x="283" y="2827"/>
                    <a:pt x="283" y="2804"/>
                  </a:cubicBezTo>
                  <a:cubicBezTo>
                    <a:pt x="377" y="1895"/>
                    <a:pt x="236" y="923"/>
                    <a:pt x="63" y="29"/>
                  </a:cubicBezTo>
                  <a:cubicBezTo>
                    <a:pt x="63" y="10"/>
                    <a:pt x="52" y="1"/>
                    <a:pt x="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solidFill>
                <a:schemeClr val="accent6"/>
              </a:solidFill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algn="l">
                <a:buClr>
                  <a:srgbClr val="000000"/>
                </a:buClr>
                <a:buSzPts val="1400"/>
              </a:pPr>
              <a:endParaRPr sz="3733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2082;p1">
              <a:extLst>
                <a:ext uri="{FF2B5EF4-FFF2-40B4-BE49-F238E27FC236}">
                  <a16:creationId xmlns:a16="http://schemas.microsoft.com/office/drawing/2014/main" id="{8A95C61F-5BDD-4904-1966-014A89EC5E30}"/>
                </a:ext>
              </a:extLst>
            </p:cNvPr>
            <p:cNvSpPr/>
            <p:nvPr/>
          </p:nvSpPr>
          <p:spPr>
            <a:xfrm>
              <a:off x="3015250" y="2177225"/>
              <a:ext cx="18300" cy="99050"/>
            </a:xfrm>
            <a:custGeom>
              <a:avLst/>
              <a:gdLst/>
              <a:ahLst/>
              <a:cxnLst/>
              <a:rect l="l" t="t" r="r" b="b"/>
              <a:pathLst>
                <a:path w="732" h="3962" extrusionOk="0">
                  <a:moveTo>
                    <a:pt x="629" y="0"/>
                  </a:moveTo>
                  <a:cubicBezTo>
                    <a:pt x="618" y="0"/>
                    <a:pt x="606" y="8"/>
                    <a:pt x="606" y="24"/>
                  </a:cubicBezTo>
                  <a:cubicBezTo>
                    <a:pt x="590" y="1372"/>
                    <a:pt x="355" y="2610"/>
                    <a:pt x="10" y="3911"/>
                  </a:cubicBezTo>
                  <a:cubicBezTo>
                    <a:pt x="1" y="3939"/>
                    <a:pt x="25" y="3962"/>
                    <a:pt x="50" y="3962"/>
                  </a:cubicBezTo>
                  <a:cubicBezTo>
                    <a:pt x="66" y="3962"/>
                    <a:pt x="82" y="3952"/>
                    <a:pt x="89" y="3927"/>
                  </a:cubicBezTo>
                  <a:cubicBezTo>
                    <a:pt x="575" y="2720"/>
                    <a:pt x="731" y="1325"/>
                    <a:pt x="653" y="24"/>
                  </a:cubicBezTo>
                  <a:cubicBezTo>
                    <a:pt x="653" y="8"/>
                    <a:pt x="641" y="0"/>
                    <a:pt x="6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solidFill>
                <a:schemeClr val="accent6"/>
              </a:solidFill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algn="l">
                <a:buClr>
                  <a:srgbClr val="000000"/>
                </a:buClr>
                <a:buSzPts val="1400"/>
              </a:pPr>
              <a:endParaRPr sz="3733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2083;p1">
              <a:extLst>
                <a:ext uri="{FF2B5EF4-FFF2-40B4-BE49-F238E27FC236}">
                  <a16:creationId xmlns:a16="http://schemas.microsoft.com/office/drawing/2014/main" id="{5E10C447-CD1E-62D7-DBE6-6C82C337FD7F}"/>
                </a:ext>
              </a:extLst>
            </p:cNvPr>
            <p:cNvSpPr/>
            <p:nvPr/>
          </p:nvSpPr>
          <p:spPr>
            <a:xfrm>
              <a:off x="2959975" y="2442550"/>
              <a:ext cx="39750" cy="79825"/>
            </a:xfrm>
            <a:custGeom>
              <a:avLst/>
              <a:gdLst/>
              <a:ahLst/>
              <a:cxnLst/>
              <a:rect l="l" t="t" r="r" b="b"/>
              <a:pathLst>
                <a:path w="1590" h="3193" extrusionOk="0">
                  <a:moveTo>
                    <a:pt x="1557" y="0"/>
                  </a:moveTo>
                  <a:cubicBezTo>
                    <a:pt x="1551" y="0"/>
                    <a:pt x="1547" y="2"/>
                    <a:pt x="1547" y="7"/>
                  </a:cubicBezTo>
                  <a:cubicBezTo>
                    <a:pt x="1093" y="1088"/>
                    <a:pt x="560" y="2091"/>
                    <a:pt x="11" y="3126"/>
                  </a:cubicBezTo>
                  <a:cubicBezTo>
                    <a:pt x="0" y="3159"/>
                    <a:pt x="28" y="3192"/>
                    <a:pt x="57" y="3192"/>
                  </a:cubicBezTo>
                  <a:cubicBezTo>
                    <a:pt x="69" y="3192"/>
                    <a:pt x="80" y="3187"/>
                    <a:pt x="90" y="3173"/>
                  </a:cubicBezTo>
                  <a:cubicBezTo>
                    <a:pt x="748" y="2232"/>
                    <a:pt x="1234" y="1120"/>
                    <a:pt x="1579" y="22"/>
                  </a:cubicBezTo>
                  <a:cubicBezTo>
                    <a:pt x="1590" y="11"/>
                    <a:pt x="1569" y="0"/>
                    <a:pt x="15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solidFill>
                <a:schemeClr val="accent6"/>
              </a:solidFill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algn="l">
                <a:buClr>
                  <a:srgbClr val="000000"/>
                </a:buClr>
                <a:buSzPts val="1400"/>
              </a:pPr>
              <a:endParaRPr sz="3733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2084;p1">
              <a:extLst>
                <a:ext uri="{FF2B5EF4-FFF2-40B4-BE49-F238E27FC236}">
                  <a16:creationId xmlns:a16="http://schemas.microsoft.com/office/drawing/2014/main" id="{CF3E61ED-E620-0EA2-2A94-0C81C336F8D1}"/>
                </a:ext>
              </a:extLst>
            </p:cNvPr>
            <p:cNvSpPr/>
            <p:nvPr/>
          </p:nvSpPr>
          <p:spPr>
            <a:xfrm>
              <a:off x="2919725" y="2465800"/>
              <a:ext cx="56450" cy="97500"/>
            </a:xfrm>
            <a:custGeom>
              <a:avLst/>
              <a:gdLst/>
              <a:ahLst/>
              <a:cxnLst/>
              <a:rect l="l" t="t" r="r" b="b"/>
              <a:pathLst>
                <a:path w="2258" h="3900" extrusionOk="0">
                  <a:moveTo>
                    <a:pt x="2228" y="0"/>
                  </a:moveTo>
                  <a:cubicBezTo>
                    <a:pt x="2218" y="0"/>
                    <a:pt x="2207" y="5"/>
                    <a:pt x="2201" y="17"/>
                  </a:cubicBezTo>
                  <a:cubicBezTo>
                    <a:pt x="1653" y="1412"/>
                    <a:pt x="853" y="2588"/>
                    <a:pt x="22" y="3810"/>
                  </a:cubicBezTo>
                  <a:cubicBezTo>
                    <a:pt x="0" y="3855"/>
                    <a:pt x="41" y="3899"/>
                    <a:pt x="78" y="3899"/>
                  </a:cubicBezTo>
                  <a:cubicBezTo>
                    <a:pt x="93" y="3899"/>
                    <a:pt x="107" y="3891"/>
                    <a:pt x="117" y="3873"/>
                  </a:cubicBezTo>
                  <a:cubicBezTo>
                    <a:pt x="979" y="2698"/>
                    <a:pt x="1841" y="1444"/>
                    <a:pt x="2248" y="33"/>
                  </a:cubicBezTo>
                  <a:cubicBezTo>
                    <a:pt x="2258" y="13"/>
                    <a:pt x="2244" y="0"/>
                    <a:pt x="22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solidFill>
                <a:schemeClr val="accent6"/>
              </a:solidFill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algn="l">
                <a:buClr>
                  <a:srgbClr val="000000"/>
                </a:buClr>
                <a:buSzPts val="1400"/>
              </a:pPr>
              <a:endParaRPr sz="3733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2085;p1">
              <a:extLst>
                <a:ext uri="{FF2B5EF4-FFF2-40B4-BE49-F238E27FC236}">
                  <a16:creationId xmlns:a16="http://schemas.microsoft.com/office/drawing/2014/main" id="{742A5C4D-A77F-940A-358B-6ED84856B082}"/>
                </a:ext>
              </a:extLst>
            </p:cNvPr>
            <p:cNvSpPr/>
            <p:nvPr/>
          </p:nvSpPr>
          <p:spPr>
            <a:xfrm>
              <a:off x="3331575" y="2618875"/>
              <a:ext cx="58400" cy="33325"/>
            </a:xfrm>
            <a:custGeom>
              <a:avLst/>
              <a:gdLst/>
              <a:ahLst/>
              <a:cxnLst/>
              <a:rect l="l" t="t" r="r" b="b"/>
              <a:pathLst>
                <a:path w="2336" h="1333" extrusionOk="0">
                  <a:moveTo>
                    <a:pt x="2272" y="1"/>
                  </a:moveTo>
                  <a:cubicBezTo>
                    <a:pt x="2265" y="1"/>
                    <a:pt x="2257" y="3"/>
                    <a:pt x="2248" y="7"/>
                  </a:cubicBezTo>
                  <a:cubicBezTo>
                    <a:pt x="1511" y="430"/>
                    <a:pt x="790" y="869"/>
                    <a:pt x="38" y="1277"/>
                  </a:cubicBezTo>
                  <a:cubicBezTo>
                    <a:pt x="0" y="1289"/>
                    <a:pt x="23" y="1332"/>
                    <a:pt x="50" y="1332"/>
                  </a:cubicBezTo>
                  <a:cubicBezTo>
                    <a:pt x="56" y="1332"/>
                    <a:pt x="63" y="1330"/>
                    <a:pt x="69" y="1324"/>
                  </a:cubicBezTo>
                  <a:cubicBezTo>
                    <a:pt x="822" y="948"/>
                    <a:pt x="1590" y="556"/>
                    <a:pt x="2295" y="101"/>
                  </a:cubicBezTo>
                  <a:cubicBezTo>
                    <a:pt x="2335" y="74"/>
                    <a:pt x="2318" y="1"/>
                    <a:pt x="22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solidFill>
                <a:schemeClr val="accent6"/>
              </a:solidFill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algn="l">
                <a:buClr>
                  <a:srgbClr val="000000"/>
                </a:buClr>
                <a:buSzPts val="1400"/>
              </a:pPr>
              <a:endParaRPr sz="3733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2086;p1">
              <a:extLst>
                <a:ext uri="{FF2B5EF4-FFF2-40B4-BE49-F238E27FC236}">
                  <a16:creationId xmlns:a16="http://schemas.microsoft.com/office/drawing/2014/main" id="{2139921C-4069-2AC2-06D9-4F134F2B1B5A}"/>
                </a:ext>
              </a:extLst>
            </p:cNvPr>
            <p:cNvSpPr/>
            <p:nvPr/>
          </p:nvSpPr>
          <p:spPr>
            <a:xfrm>
              <a:off x="3354950" y="2596050"/>
              <a:ext cx="74125" cy="58750"/>
            </a:xfrm>
            <a:custGeom>
              <a:avLst/>
              <a:gdLst/>
              <a:ahLst/>
              <a:cxnLst/>
              <a:rect l="l" t="t" r="r" b="b"/>
              <a:pathLst>
                <a:path w="2965" h="2350" extrusionOk="0">
                  <a:moveTo>
                    <a:pt x="2896" y="0"/>
                  </a:moveTo>
                  <a:cubicBezTo>
                    <a:pt x="2880" y="0"/>
                    <a:pt x="2863" y="8"/>
                    <a:pt x="2849" y="27"/>
                  </a:cubicBezTo>
                  <a:cubicBezTo>
                    <a:pt x="2159" y="1093"/>
                    <a:pt x="1125" y="1704"/>
                    <a:pt x="28" y="2300"/>
                  </a:cubicBezTo>
                  <a:cubicBezTo>
                    <a:pt x="1" y="2313"/>
                    <a:pt x="20" y="2350"/>
                    <a:pt x="46" y="2350"/>
                  </a:cubicBezTo>
                  <a:cubicBezTo>
                    <a:pt x="50" y="2350"/>
                    <a:pt x="55" y="2349"/>
                    <a:pt x="59" y="2347"/>
                  </a:cubicBezTo>
                  <a:cubicBezTo>
                    <a:pt x="1156" y="1798"/>
                    <a:pt x="2332" y="1187"/>
                    <a:pt x="2943" y="74"/>
                  </a:cubicBezTo>
                  <a:cubicBezTo>
                    <a:pt x="2965" y="41"/>
                    <a:pt x="2933" y="0"/>
                    <a:pt x="28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solidFill>
                <a:schemeClr val="accent6"/>
              </a:solidFill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algn="l">
                <a:buClr>
                  <a:srgbClr val="000000"/>
                </a:buClr>
                <a:buSzPts val="1400"/>
              </a:pPr>
              <a:endParaRPr sz="3733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2087;p1">
              <a:extLst>
                <a:ext uri="{FF2B5EF4-FFF2-40B4-BE49-F238E27FC236}">
                  <a16:creationId xmlns:a16="http://schemas.microsoft.com/office/drawing/2014/main" id="{D1A6ECC4-B691-4D25-711E-B78417480FB3}"/>
                </a:ext>
              </a:extLst>
            </p:cNvPr>
            <p:cNvSpPr/>
            <p:nvPr/>
          </p:nvSpPr>
          <p:spPr>
            <a:xfrm>
              <a:off x="3291750" y="2332900"/>
              <a:ext cx="68100" cy="153875"/>
            </a:xfrm>
            <a:custGeom>
              <a:avLst/>
              <a:gdLst/>
              <a:ahLst/>
              <a:cxnLst/>
              <a:rect l="l" t="t" r="r" b="b"/>
              <a:pathLst>
                <a:path w="2724" h="6155" extrusionOk="0">
                  <a:moveTo>
                    <a:pt x="42" y="0"/>
                  </a:moveTo>
                  <a:cubicBezTo>
                    <a:pt x="20" y="0"/>
                    <a:pt x="1" y="12"/>
                    <a:pt x="1" y="35"/>
                  </a:cubicBezTo>
                  <a:cubicBezTo>
                    <a:pt x="126" y="1164"/>
                    <a:pt x="549" y="2167"/>
                    <a:pt x="1020" y="3170"/>
                  </a:cubicBezTo>
                  <a:cubicBezTo>
                    <a:pt x="1490" y="4142"/>
                    <a:pt x="1882" y="5412"/>
                    <a:pt x="2681" y="6148"/>
                  </a:cubicBezTo>
                  <a:cubicBezTo>
                    <a:pt x="2685" y="6152"/>
                    <a:pt x="2691" y="6154"/>
                    <a:pt x="2696" y="6154"/>
                  </a:cubicBezTo>
                  <a:cubicBezTo>
                    <a:pt x="2710" y="6154"/>
                    <a:pt x="2724" y="6140"/>
                    <a:pt x="2712" y="6117"/>
                  </a:cubicBezTo>
                  <a:cubicBezTo>
                    <a:pt x="2023" y="5396"/>
                    <a:pt x="1678" y="4314"/>
                    <a:pt x="1255" y="3437"/>
                  </a:cubicBezTo>
                  <a:cubicBezTo>
                    <a:pt x="737" y="2339"/>
                    <a:pt x="236" y="1258"/>
                    <a:pt x="95" y="35"/>
                  </a:cubicBezTo>
                  <a:cubicBezTo>
                    <a:pt x="87" y="12"/>
                    <a:pt x="63" y="0"/>
                    <a:pt x="4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solidFill>
                <a:schemeClr val="accent6"/>
              </a:solidFill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algn="l">
                <a:buClr>
                  <a:srgbClr val="000000"/>
                </a:buClr>
                <a:buSzPts val="1400"/>
              </a:pPr>
              <a:endParaRPr sz="3733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2088;p1">
              <a:extLst>
                <a:ext uri="{FF2B5EF4-FFF2-40B4-BE49-F238E27FC236}">
                  <a16:creationId xmlns:a16="http://schemas.microsoft.com/office/drawing/2014/main" id="{0C72413B-7221-7461-6E77-2F366C159E49}"/>
                </a:ext>
              </a:extLst>
            </p:cNvPr>
            <p:cNvSpPr/>
            <p:nvPr/>
          </p:nvSpPr>
          <p:spPr>
            <a:xfrm>
              <a:off x="3290575" y="2261950"/>
              <a:ext cx="37925" cy="140575"/>
            </a:xfrm>
            <a:custGeom>
              <a:avLst/>
              <a:gdLst/>
              <a:ahLst/>
              <a:cxnLst/>
              <a:rect l="l" t="t" r="r" b="b"/>
              <a:pathLst>
                <a:path w="1517" h="5623" extrusionOk="0">
                  <a:moveTo>
                    <a:pt x="42" y="1"/>
                  </a:moveTo>
                  <a:cubicBezTo>
                    <a:pt x="20" y="1"/>
                    <a:pt x="1" y="13"/>
                    <a:pt x="1" y="36"/>
                  </a:cubicBezTo>
                  <a:cubicBezTo>
                    <a:pt x="16" y="1996"/>
                    <a:pt x="534" y="3908"/>
                    <a:pt x="1458" y="5616"/>
                  </a:cubicBezTo>
                  <a:cubicBezTo>
                    <a:pt x="1463" y="5620"/>
                    <a:pt x="1469" y="5622"/>
                    <a:pt x="1476" y="5622"/>
                  </a:cubicBezTo>
                  <a:cubicBezTo>
                    <a:pt x="1495" y="5622"/>
                    <a:pt x="1517" y="5608"/>
                    <a:pt x="1505" y="5585"/>
                  </a:cubicBezTo>
                  <a:cubicBezTo>
                    <a:pt x="628" y="3814"/>
                    <a:pt x="173" y="2011"/>
                    <a:pt x="95" y="36"/>
                  </a:cubicBezTo>
                  <a:cubicBezTo>
                    <a:pt x="87" y="13"/>
                    <a:pt x="63" y="1"/>
                    <a:pt x="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solidFill>
                <a:schemeClr val="accent6"/>
              </a:solidFill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algn="l">
                <a:buClr>
                  <a:srgbClr val="000000"/>
                </a:buClr>
                <a:buSzPts val="1400"/>
              </a:pPr>
              <a:endParaRPr sz="3733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" name="Google Shape;2112;p1">
            <a:extLst>
              <a:ext uri="{FF2B5EF4-FFF2-40B4-BE49-F238E27FC236}">
                <a16:creationId xmlns:a16="http://schemas.microsoft.com/office/drawing/2014/main" id="{6D4B1126-9271-D028-BD2D-E0C219C98EDB}"/>
              </a:ext>
            </a:extLst>
          </p:cNvPr>
          <p:cNvGrpSpPr/>
          <p:nvPr/>
        </p:nvGrpSpPr>
        <p:grpSpPr>
          <a:xfrm>
            <a:off x="4814445" y="5990502"/>
            <a:ext cx="938107" cy="704178"/>
            <a:chOff x="6050758" y="3857638"/>
            <a:chExt cx="599204" cy="648018"/>
          </a:xfrm>
        </p:grpSpPr>
        <p:grpSp>
          <p:nvGrpSpPr>
            <p:cNvPr id="39" name="Google Shape;2113;p1">
              <a:extLst>
                <a:ext uri="{FF2B5EF4-FFF2-40B4-BE49-F238E27FC236}">
                  <a16:creationId xmlns:a16="http://schemas.microsoft.com/office/drawing/2014/main" id="{9502305B-D619-59DD-9873-5A4674F26C37}"/>
                </a:ext>
              </a:extLst>
            </p:cNvPr>
            <p:cNvGrpSpPr/>
            <p:nvPr/>
          </p:nvGrpSpPr>
          <p:grpSpPr>
            <a:xfrm>
              <a:off x="6050758" y="3857638"/>
              <a:ext cx="599204" cy="648012"/>
              <a:chOff x="1496783" y="89788"/>
              <a:chExt cx="599204" cy="648012"/>
            </a:xfrm>
          </p:grpSpPr>
          <p:sp>
            <p:nvSpPr>
              <p:cNvPr id="43" name="Google Shape;2114;p1">
                <a:extLst>
                  <a:ext uri="{FF2B5EF4-FFF2-40B4-BE49-F238E27FC236}">
                    <a16:creationId xmlns:a16="http://schemas.microsoft.com/office/drawing/2014/main" id="{77352264-5736-6A6F-49D6-CAA1F86A0064}"/>
                  </a:ext>
                </a:extLst>
              </p:cNvPr>
              <p:cNvSpPr/>
              <p:nvPr/>
            </p:nvSpPr>
            <p:spPr>
              <a:xfrm>
                <a:off x="1572004" y="634803"/>
                <a:ext cx="38639" cy="54539"/>
              </a:xfrm>
              <a:custGeom>
                <a:avLst/>
                <a:gdLst/>
                <a:ahLst/>
                <a:cxnLst/>
                <a:rect l="l" t="t" r="r" b="b"/>
                <a:pathLst>
                  <a:path w="1838" h="2594" extrusionOk="0">
                    <a:moveTo>
                      <a:pt x="1575" y="0"/>
                    </a:moveTo>
                    <a:cubicBezTo>
                      <a:pt x="1559" y="0"/>
                      <a:pt x="1542" y="7"/>
                      <a:pt x="1521" y="28"/>
                    </a:cubicBezTo>
                    <a:cubicBezTo>
                      <a:pt x="1046" y="60"/>
                      <a:pt x="666" y="345"/>
                      <a:pt x="381" y="757"/>
                    </a:cubicBezTo>
                    <a:cubicBezTo>
                      <a:pt x="64" y="1295"/>
                      <a:pt x="1" y="1929"/>
                      <a:pt x="159" y="2435"/>
                    </a:cubicBezTo>
                    <a:cubicBezTo>
                      <a:pt x="191" y="2562"/>
                      <a:pt x="317" y="2594"/>
                      <a:pt x="412" y="2594"/>
                    </a:cubicBezTo>
                    <a:cubicBezTo>
                      <a:pt x="539" y="2562"/>
                      <a:pt x="634" y="2435"/>
                      <a:pt x="571" y="2309"/>
                    </a:cubicBezTo>
                    <a:cubicBezTo>
                      <a:pt x="349" y="1390"/>
                      <a:pt x="1014" y="757"/>
                      <a:pt x="1647" y="567"/>
                    </a:cubicBezTo>
                    <a:cubicBezTo>
                      <a:pt x="1774" y="535"/>
                      <a:pt x="1837" y="408"/>
                      <a:pt x="1806" y="250"/>
                    </a:cubicBezTo>
                    <a:cubicBezTo>
                      <a:pt x="1774" y="123"/>
                      <a:pt x="1742" y="60"/>
                      <a:pt x="1647" y="28"/>
                    </a:cubicBezTo>
                    <a:cubicBezTo>
                      <a:pt x="1626" y="28"/>
                      <a:pt x="1605" y="0"/>
                      <a:pt x="1575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243800" tIns="243800" rIns="243800" bIns="243800" anchor="ctr" anchorCtr="0">
                <a:noAutofit/>
              </a:bodyPr>
              <a:lstStyle/>
              <a:p>
                <a:pPr algn="l">
                  <a:buClr>
                    <a:srgbClr val="000000"/>
                  </a:buClr>
                  <a:buSzPts val="1400"/>
                </a:pPr>
                <a:endParaRPr sz="3733" b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" name="Google Shape;2115;p1">
                <a:extLst>
                  <a:ext uri="{FF2B5EF4-FFF2-40B4-BE49-F238E27FC236}">
                    <a16:creationId xmlns:a16="http://schemas.microsoft.com/office/drawing/2014/main" id="{021B5EC0-CE9B-105E-C40D-42C8E0641EA9}"/>
                  </a:ext>
                </a:extLst>
              </p:cNvPr>
              <p:cNvSpPr/>
              <p:nvPr/>
            </p:nvSpPr>
            <p:spPr>
              <a:xfrm>
                <a:off x="1544043" y="99712"/>
                <a:ext cx="99226" cy="92931"/>
              </a:xfrm>
              <a:custGeom>
                <a:avLst/>
                <a:gdLst/>
                <a:ahLst/>
                <a:cxnLst/>
                <a:rect l="l" t="t" r="r" b="b"/>
                <a:pathLst>
                  <a:path w="4720" h="4420" extrusionOk="0">
                    <a:moveTo>
                      <a:pt x="806" y="2490"/>
                    </a:moveTo>
                    <a:cubicBezTo>
                      <a:pt x="873" y="2490"/>
                      <a:pt x="937" y="2530"/>
                      <a:pt x="951" y="2615"/>
                    </a:cubicBezTo>
                    <a:cubicBezTo>
                      <a:pt x="1046" y="3153"/>
                      <a:pt x="1362" y="3533"/>
                      <a:pt x="1901" y="3660"/>
                    </a:cubicBezTo>
                    <a:cubicBezTo>
                      <a:pt x="2059" y="3691"/>
                      <a:pt x="2027" y="3881"/>
                      <a:pt x="1869" y="3881"/>
                    </a:cubicBezTo>
                    <a:cubicBezTo>
                      <a:pt x="1267" y="3850"/>
                      <a:pt x="634" y="3311"/>
                      <a:pt x="634" y="2678"/>
                    </a:cubicBezTo>
                    <a:cubicBezTo>
                      <a:pt x="634" y="2554"/>
                      <a:pt x="722" y="2490"/>
                      <a:pt x="806" y="2490"/>
                    </a:cubicBezTo>
                    <a:close/>
                    <a:moveTo>
                      <a:pt x="2372" y="1"/>
                    </a:moveTo>
                    <a:cubicBezTo>
                      <a:pt x="2290" y="1"/>
                      <a:pt x="2206" y="6"/>
                      <a:pt x="2122" y="18"/>
                    </a:cubicBezTo>
                    <a:cubicBezTo>
                      <a:pt x="761" y="208"/>
                      <a:pt x="1" y="1474"/>
                      <a:pt x="127" y="2741"/>
                    </a:cubicBezTo>
                    <a:cubicBezTo>
                      <a:pt x="396" y="3763"/>
                      <a:pt x="1259" y="4420"/>
                      <a:pt x="2289" y="4420"/>
                    </a:cubicBezTo>
                    <a:cubicBezTo>
                      <a:pt x="2472" y="4420"/>
                      <a:pt x="2660" y="4399"/>
                      <a:pt x="2851" y="4356"/>
                    </a:cubicBezTo>
                    <a:cubicBezTo>
                      <a:pt x="3959" y="4103"/>
                      <a:pt x="4719" y="3090"/>
                      <a:pt x="4529" y="1949"/>
                    </a:cubicBezTo>
                    <a:cubicBezTo>
                      <a:pt x="4353" y="921"/>
                      <a:pt x="3440" y="1"/>
                      <a:pt x="2372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243800" tIns="243800" rIns="243800" bIns="243800" anchor="ctr" anchorCtr="0">
                <a:noAutofit/>
              </a:bodyPr>
              <a:lstStyle/>
              <a:p>
                <a:pPr algn="l">
                  <a:buClr>
                    <a:srgbClr val="000000"/>
                  </a:buClr>
                  <a:buSzPts val="1400"/>
                </a:pPr>
                <a:endParaRPr sz="3733" b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" name="Google Shape;2116;p1">
                <a:extLst>
                  <a:ext uri="{FF2B5EF4-FFF2-40B4-BE49-F238E27FC236}">
                    <a16:creationId xmlns:a16="http://schemas.microsoft.com/office/drawing/2014/main" id="{04805935-49F2-F0D0-6FC9-FC4574292978}"/>
                  </a:ext>
                </a:extLst>
              </p:cNvPr>
              <p:cNvSpPr/>
              <p:nvPr/>
            </p:nvSpPr>
            <p:spPr>
              <a:xfrm>
                <a:off x="1556026" y="149708"/>
                <a:ext cx="33300" cy="34271"/>
              </a:xfrm>
              <a:custGeom>
                <a:avLst/>
                <a:gdLst/>
                <a:ahLst/>
                <a:cxnLst/>
                <a:rect l="l" t="t" r="r" b="b"/>
                <a:pathLst>
                  <a:path w="1584" h="1630" extrusionOk="0">
                    <a:moveTo>
                      <a:pt x="262" y="1"/>
                    </a:moveTo>
                    <a:cubicBezTo>
                      <a:pt x="247" y="1"/>
                      <a:pt x="233" y="4"/>
                      <a:pt x="222" y="15"/>
                    </a:cubicBezTo>
                    <a:cubicBezTo>
                      <a:pt x="127" y="15"/>
                      <a:pt x="1" y="142"/>
                      <a:pt x="1" y="300"/>
                    </a:cubicBezTo>
                    <a:cubicBezTo>
                      <a:pt x="1" y="965"/>
                      <a:pt x="634" y="1598"/>
                      <a:pt x="1331" y="1630"/>
                    </a:cubicBezTo>
                    <a:cubicBezTo>
                      <a:pt x="1489" y="1630"/>
                      <a:pt x="1584" y="1567"/>
                      <a:pt x="1584" y="1440"/>
                    </a:cubicBezTo>
                    <a:cubicBezTo>
                      <a:pt x="1584" y="1282"/>
                      <a:pt x="1489" y="1187"/>
                      <a:pt x="1394" y="1155"/>
                    </a:cubicBezTo>
                    <a:cubicBezTo>
                      <a:pt x="919" y="1092"/>
                      <a:pt x="602" y="712"/>
                      <a:pt x="507" y="205"/>
                    </a:cubicBezTo>
                    <a:cubicBezTo>
                      <a:pt x="507" y="142"/>
                      <a:pt x="444" y="46"/>
                      <a:pt x="349" y="15"/>
                    </a:cubicBezTo>
                    <a:cubicBezTo>
                      <a:pt x="328" y="15"/>
                      <a:pt x="293" y="1"/>
                      <a:pt x="262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243800" tIns="243800" rIns="243800" bIns="243800" anchor="ctr" anchorCtr="0">
                <a:noAutofit/>
              </a:bodyPr>
              <a:lstStyle/>
              <a:p>
                <a:pPr algn="l">
                  <a:buClr>
                    <a:srgbClr val="000000"/>
                  </a:buClr>
                  <a:buSzPts val="1400"/>
                </a:pPr>
                <a:endParaRPr sz="3733" b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" name="Google Shape;2117;p1">
                <a:extLst>
                  <a:ext uri="{FF2B5EF4-FFF2-40B4-BE49-F238E27FC236}">
                    <a16:creationId xmlns:a16="http://schemas.microsoft.com/office/drawing/2014/main" id="{B5F7EE89-EBFA-2F5F-BFB5-0045CF9B2750}"/>
                  </a:ext>
                </a:extLst>
              </p:cNvPr>
              <p:cNvSpPr/>
              <p:nvPr/>
            </p:nvSpPr>
            <p:spPr>
              <a:xfrm>
                <a:off x="2002763" y="309661"/>
                <a:ext cx="83901" cy="88726"/>
              </a:xfrm>
              <a:custGeom>
                <a:avLst/>
                <a:gdLst/>
                <a:ahLst/>
                <a:cxnLst/>
                <a:rect l="l" t="t" r="r" b="b"/>
                <a:pathLst>
                  <a:path w="3991" h="4220" extrusionOk="0">
                    <a:moveTo>
                      <a:pt x="1591" y="902"/>
                    </a:moveTo>
                    <a:cubicBezTo>
                      <a:pt x="1782" y="902"/>
                      <a:pt x="1976" y="959"/>
                      <a:pt x="2154" y="1084"/>
                    </a:cubicBezTo>
                    <a:cubicBezTo>
                      <a:pt x="2310" y="1162"/>
                      <a:pt x="2166" y="1369"/>
                      <a:pt x="2022" y="1369"/>
                    </a:cubicBezTo>
                    <a:cubicBezTo>
                      <a:pt x="1991" y="1369"/>
                      <a:pt x="1960" y="1360"/>
                      <a:pt x="1932" y="1337"/>
                    </a:cubicBezTo>
                    <a:cubicBezTo>
                      <a:pt x="1814" y="1262"/>
                      <a:pt x="1678" y="1227"/>
                      <a:pt x="1542" y="1227"/>
                    </a:cubicBezTo>
                    <a:cubicBezTo>
                      <a:pt x="1277" y="1227"/>
                      <a:pt x="1013" y="1361"/>
                      <a:pt x="887" y="1591"/>
                    </a:cubicBezTo>
                    <a:cubicBezTo>
                      <a:pt x="856" y="1633"/>
                      <a:pt x="817" y="1651"/>
                      <a:pt x="781" y="1651"/>
                    </a:cubicBezTo>
                    <a:cubicBezTo>
                      <a:pt x="708" y="1651"/>
                      <a:pt x="644" y="1580"/>
                      <a:pt x="666" y="1496"/>
                    </a:cubicBezTo>
                    <a:cubicBezTo>
                      <a:pt x="835" y="1135"/>
                      <a:pt x="1204" y="902"/>
                      <a:pt x="1591" y="902"/>
                    </a:cubicBezTo>
                    <a:close/>
                    <a:moveTo>
                      <a:pt x="1923" y="0"/>
                    </a:moveTo>
                    <a:cubicBezTo>
                      <a:pt x="1874" y="0"/>
                      <a:pt x="1824" y="3"/>
                      <a:pt x="1774" y="7"/>
                    </a:cubicBezTo>
                    <a:cubicBezTo>
                      <a:pt x="761" y="71"/>
                      <a:pt x="32" y="957"/>
                      <a:pt x="1" y="1939"/>
                    </a:cubicBezTo>
                    <a:cubicBezTo>
                      <a:pt x="32" y="1939"/>
                      <a:pt x="127" y="1971"/>
                      <a:pt x="127" y="2066"/>
                    </a:cubicBezTo>
                    <a:cubicBezTo>
                      <a:pt x="32" y="3143"/>
                      <a:pt x="824" y="4219"/>
                      <a:pt x="1901" y="4219"/>
                    </a:cubicBezTo>
                    <a:lnTo>
                      <a:pt x="1964" y="4124"/>
                    </a:lnTo>
                    <a:cubicBezTo>
                      <a:pt x="2018" y="4071"/>
                      <a:pt x="2077" y="4051"/>
                      <a:pt x="2134" y="4051"/>
                    </a:cubicBezTo>
                    <a:cubicBezTo>
                      <a:pt x="2213" y="4051"/>
                      <a:pt x="2289" y="4088"/>
                      <a:pt x="2344" y="4124"/>
                    </a:cubicBezTo>
                    <a:cubicBezTo>
                      <a:pt x="3357" y="3839"/>
                      <a:pt x="3991" y="2731"/>
                      <a:pt x="3801" y="1717"/>
                    </a:cubicBezTo>
                    <a:cubicBezTo>
                      <a:pt x="3620" y="845"/>
                      <a:pt x="2867" y="0"/>
                      <a:pt x="1923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243800" tIns="243800" rIns="243800" bIns="243800" anchor="ctr" anchorCtr="0">
                <a:noAutofit/>
              </a:bodyPr>
              <a:lstStyle/>
              <a:p>
                <a:pPr algn="l">
                  <a:buClr>
                    <a:srgbClr val="000000"/>
                  </a:buClr>
                  <a:buSzPts val="1400"/>
                </a:pPr>
                <a:endParaRPr sz="3733" b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" name="Google Shape;2118;p1">
                <a:extLst>
                  <a:ext uri="{FF2B5EF4-FFF2-40B4-BE49-F238E27FC236}">
                    <a16:creationId xmlns:a16="http://schemas.microsoft.com/office/drawing/2014/main" id="{7D7B2FCC-4F7B-131E-6EF9-E1BC363FDC55}"/>
                  </a:ext>
                </a:extLst>
              </p:cNvPr>
              <p:cNvSpPr/>
              <p:nvPr/>
            </p:nvSpPr>
            <p:spPr>
              <a:xfrm>
                <a:off x="1703775" y="355536"/>
                <a:ext cx="111251" cy="86854"/>
              </a:xfrm>
              <a:custGeom>
                <a:avLst/>
                <a:gdLst/>
                <a:ahLst/>
                <a:cxnLst/>
                <a:rect l="l" t="t" r="r" b="b"/>
                <a:pathLst>
                  <a:path w="5292" h="4131" extrusionOk="0">
                    <a:moveTo>
                      <a:pt x="2231" y="1181"/>
                    </a:moveTo>
                    <a:cubicBezTo>
                      <a:pt x="2249" y="1181"/>
                      <a:pt x="2266" y="1182"/>
                      <a:pt x="2283" y="1182"/>
                    </a:cubicBezTo>
                    <a:cubicBezTo>
                      <a:pt x="2488" y="1212"/>
                      <a:pt x="2477" y="1538"/>
                      <a:pt x="2274" y="1538"/>
                    </a:cubicBezTo>
                    <a:cubicBezTo>
                      <a:pt x="2258" y="1538"/>
                      <a:pt x="2239" y="1535"/>
                      <a:pt x="2220" y="1531"/>
                    </a:cubicBezTo>
                    <a:cubicBezTo>
                      <a:pt x="2206" y="1530"/>
                      <a:pt x="2191" y="1529"/>
                      <a:pt x="2177" y="1529"/>
                    </a:cubicBezTo>
                    <a:cubicBezTo>
                      <a:pt x="1653" y="1529"/>
                      <a:pt x="1146" y="2083"/>
                      <a:pt x="1238" y="2607"/>
                    </a:cubicBezTo>
                    <a:cubicBezTo>
                      <a:pt x="1238" y="2694"/>
                      <a:pt x="1181" y="2743"/>
                      <a:pt x="1124" y="2743"/>
                    </a:cubicBezTo>
                    <a:cubicBezTo>
                      <a:pt x="1077" y="2743"/>
                      <a:pt x="1031" y="2710"/>
                      <a:pt x="1017" y="2639"/>
                    </a:cubicBezTo>
                    <a:cubicBezTo>
                      <a:pt x="800" y="1865"/>
                      <a:pt x="1461" y="1181"/>
                      <a:pt x="2231" y="1181"/>
                    </a:cubicBezTo>
                    <a:close/>
                    <a:moveTo>
                      <a:pt x="2939" y="1"/>
                    </a:moveTo>
                    <a:cubicBezTo>
                      <a:pt x="1855" y="1"/>
                      <a:pt x="1" y="1089"/>
                      <a:pt x="541" y="2291"/>
                    </a:cubicBezTo>
                    <a:cubicBezTo>
                      <a:pt x="569" y="2485"/>
                      <a:pt x="500" y="2582"/>
                      <a:pt x="376" y="2582"/>
                    </a:cubicBezTo>
                    <a:cubicBezTo>
                      <a:pt x="358" y="2582"/>
                      <a:pt x="340" y="2580"/>
                      <a:pt x="320" y="2576"/>
                    </a:cubicBezTo>
                    <a:lnTo>
                      <a:pt x="320" y="2576"/>
                    </a:lnTo>
                    <a:cubicBezTo>
                      <a:pt x="700" y="3241"/>
                      <a:pt x="1238" y="3811"/>
                      <a:pt x="1998" y="4032"/>
                    </a:cubicBezTo>
                    <a:cubicBezTo>
                      <a:pt x="2210" y="4099"/>
                      <a:pt x="2425" y="4130"/>
                      <a:pt x="2639" y="4130"/>
                    </a:cubicBezTo>
                    <a:cubicBezTo>
                      <a:pt x="3450" y="4130"/>
                      <a:pt x="4232" y="3676"/>
                      <a:pt x="4658" y="2924"/>
                    </a:cubicBezTo>
                    <a:cubicBezTo>
                      <a:pt x="5292" y="1752"/>
                      <a:pt x="4500" y="169"/>
                      <a:pt x="3107" y="11"/>
                    </a:cubicBezTo>
                    <a:cubicBezTo>
                      <a:pt x="3053" y="4"/>
                      <a:pt x="2997" y="1"/>
                      <a:pt x="2939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243800" tIns="243800" rIns="243800" bIns="243800" anchor="ctr" anchorCtr="0">
                <a:noAutofit/>
              </a:bodyPr>
              <a:lstStyle/>
              <a:p>
                <a:pPr algn="l">
                  <a:buClr>
                    <a:srgbClr val="000000"/>
                  </a:buClr>
                  <a:buSzPts val="1400"/>
                </a:pPr>
                <a:endParaRPr sz="3733" b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2119;p1">
                <a:extLst>
                  <a:ext uri="{FF2B5EF4-FFF2-40B4-BE49-F238E27FC236}">
                    <a16:creationId xmlns:a16="http://schemas.microsoft.com/office/drawing/2014/main" id="{C4BCD218-A222-B06B-345A-21C638979FF7}"/>
                  </a:ext>
                </a:extLst>
              </p:cNvPr>
              <p:cNvSpPr/>
              <p:nvPr/>
            </p:nvSpPr>
            <p:spPr>
              <a:xfrm>
                <a:off x="1699171" y="345760"/>
                <a:ext cx="117810" cy="107900"/>
              </a:xfrm>
              <a:custGeom>
                <a:avLst/>
                <a:gdLst/>
                <a:ahLst/>
                <a:cxnLst/>
                <a:rect l="l" t="t" r="r" b="b"/>
                <a:pathLst>
                  <a:path w="5604" h="5132" extrusionOk="0">
                    <a:moveTo>
                      <a:pt x="3047" y="621"/>
                    </a:moveTo>
                    <a:cubicBezTo>
                      <a:pt x="3112" y="621"/>
                      <a:pt x="3173" y="625"/>
                      <a:pt x="3231" y="634"/>
                    </a:cubicBezTo>
                    <a:cubicBezTo>
                      <a:pt x="3927" y="666"/>
                      <a:pt x="4434" y="1046"/>
                      <a:pt x="4751" y="1616"/>
                    </a:cubicBezTo>
                    <a:cubicBezTo>
                      <a:pt x="5036" y="2154"/>
                      <a:pt x="5067" y="2851"/>
                      <a:pt x="4751" y="3389"/>
                    </a:cubicBezTo>
                    <a:cubicBezTo>
                      <a:pt x="4372" y="4121"/>
                      <a:pt x="3611" y="4551"/>
                      <a:pt x="2820" y="4551"/>
                    </a:cubicBezTo>
                    <a:cubicBezTo>
                      <a:pt x="2619" y="4551"/>
                      <a:pt x="2416" y="4524"/>
                      <a:pt x="2217" y="4466"/>
                    </a:cubicBezTo>
                    <a:cubicBezTo>
                      <a:pt x="2122" y="4434"/>
                      <a:pt x="2059" y="4434"/>
                      <a:pt x="1964" y="4371"/>
                    </a:cubicBezTo>
                    <a:cubicBezTo>
                      <a:pt x="1457" y="4149"/>
                      <a:pt x="1014" y="3737"/>
                      <a:pt x="665" y="3167"/>
                    </a:cubicBezTo>
                    <a:lnTo>
                      <a:pt x="792" y="3041"/>
                    </a:lnTo>
                    <a:cubicBezTo>
                      <a:pt x="824" y="2946"/>
                      <a:pt x="824" y="2851"/>
                      <a:pt x="792" y="2756"/>
                    </a:cubicBezTo>
                    <a:cubicBezTo>
                      <a:pt x="634" y="2407"/>
                      <a:pt x="697" y="2059"/>
                      <a:pt x="951" y="1679"/>
                    </a:cubicBezTo>
                    <a:cubicBezTo>
                      <a:pt x="1411" y="1045"/>
                      <a:pt x="2396" y="621"/>
                      <a:pt x="3047" y="621"/>
                    </a:cubicBezTo>
                    <a:close/>
                    <a:moveTo>
                      <a:pt x="3110" y="1"/>
                    </a:moveTo>
                    <a:cubicBezTo>
                      <a:pt x="2993" y="1"/>
                      <a:pt x="2874" y="11"/>
                      <a:pt x="2756" y="32"/>
                    </a:cubicBezTo>
                    <a:cubicBezTo>
                      <a:pt x="1742" y="190"/>
                      <a:pt x="190" y="1109"/>
                      <a:pt x="159" y="2249"/>
                    </a:cubicBezTo>
                    <a:cubicBezTo>
                      <a:pt x="127" y="2249"/>
                      <a:pt x="32" y="2281"/>
                      <a:pt x="32" y="2312"/>
                    </a:cubicBezTo>
                    <a:cubicBezTo>
                      <a:pt x="1" y="3846"/>
                      <a:pt x="1361" y="5131"/>
                      <a:pt x="2859" y="5131"/>
                    </a:cubicBezTo>
                    <a:cubicBezTo>
                      <a:pt x="2878" y="5131"/>
                      <a:pt x="2896" y="5131"/>
                      <a:pt x="2914" y="5131"/>
                    </a:cubicBezTo>
                    <a:cubicBezTo>
                      <a:pt x="4276" y="5099"/>
                      <a:pt x="5543" y="3959"/>
                      <a:pt x="5574" y="2566"/>
                    </a:cubicBezTo>
                    <a:cubicBezTo>
                      <a:pt x="5603" y="1230"/>
                      <a:pt x="4408" y="1"/>
                      <a:pt x="311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243800" tIns="243800" rIns="243800" bIns="243800" anchor="ctr" anchorCtr="0">
                <a:noAutofit/>
              </a:bodyPr>
              <a:lstStyle/>
              <a:p>
                <a:pPr algn="l">
                  <a:buClr>
                    <a:srgbClr val="000000"/>
                  </a:buClr>
                  <a:buSzPts val="1400"/>
                </a:pPr>
                <a:endParaRPr sz="3733" b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2120;p1">
                <a:extLst>
                  <a:ext uri="{FF2B5EF4-FFF2-40B4-BE49-F238E27FC236}">
                    <a16:creationId xmlns:a16="http://schemas.microsoft.com/office/drawing/2014/main" id="{E5F361B6-C92D-A7CD-9395-4F6A53B8C300}"/>
                  </a:ext>
                </a:extLst>
              </p:cNvPr>
              <p:cNvSpPr/>
              <p:nvPr/>
            </p:nvSpPr>
            <p:spPr>
              <a:xfrm>
                <a:off x="1720467" y="378831"/>
                <a:ext cx="35969" cy="37025"/>
              </a:xfrm>
              <a:custGeom>
                <a:avLst/>
                <a:gdLst/>
                <a:ahLst/>
                <a:cxnLst/>
                <a:rect l="l" t="t" r="r" b="b"/>
                <a:pathLst>
                  <a:path w="1711" h="1761" extrusionOk="0">
                    <a:moveTo>
                      <a:pt x="1324" y="0"/>
                    </a:moveTo>
                    <a:cubicBezTo>
                      <a:pt x="977" y="0"/>
                      <a:pt x="601" y="206"/>
                      <a:pt x="349" y="486"/>
                    </a:cubicBezTo>
                    <a:cubicBezTo>
                      <a:pt x="128" y="803"/>
                      <a:pt x="1" y="1183"/>
                      <a:pt x="96" y="1594"/>
                    </a:cubicBezTo>
                    <a:cubicBezTo>
                      <a:pt x="122" y="1699"/>
                      <a:pt x="192" y="1761"/>
                      <a:pt x="269" y="1761"/>
                    </a:cubicBezTo>
                    <a:cubicBezTo>
                      <a:pt x="285" y="1761"/>
                      <a:pt x="301" y="1758"/>
                      <a:pt x="318" y="1753"/>
                    </a:cubicBezTo>
                    <a:cubicBezTo>
                      <a:pt x="444" y="1753"/>
                      <a:pt x="539" y="1626"/>
                      <a:pt x="476" y="1499"/>
                    </a:cubicBezTo>
                    <a:cubicBezTo>
                      <a:pt x="444" y="1278"/>
                      <a:pt x="571" y="993"/>
                      <a:pt x="729" y="834"/>
                    </a:cubicBezTo>
                    <a:cubicBezTo>
                      <a:pt x="867" y="668"/>
                      <a:pt x="1054" y="575"/>
                      <a:pt x="1268" y="575"/>
                    </a:cubicBezTo>
                    <a:cubicBezTo>
                      <a:pt x="1299" y="575"/>
                      <a:pt x="1330" y="577"/>
                      <a:pt x="1363" y="581"/>
                    </a:cubicBezTo>
                    <a:cubicBezTo>
                      <a:pt x="1458" y="581"/>
                      <a:pt x="1553" y="549"/>
                      <a:pt x="1648" y="486"/>
                    </a:cubicBezTo>
                    <a:cubicBezTo>
                      <a:pt x="1711" y="391"/>
                      <a:pt x="1711" y="264"/>
                      <a:pt x="1679" y="169"/>
                    </a:cubicBezTo>
                    <a:lnTo>
                      <a:pt x="1553" y="43"/>
                    </a:lnTo>
                    <a:cubicBezTo>
                      <a:pt x="1521" y="43"/>
                      <a:pt x="1458" y="43"/>
                      <a:pt x="1458" y="11"/>
                    </a:cubicBezTo>
                    <a:cubicBezTo>
                      <a:pt x="1414" y="4"/>
                      <a:pt x="1369" y="0"/>
                      <a:pt x="1324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243800" tIns="243800" rIns="243800" bIns="243800" anchor="ctr" anchorCtr="0">
                <a:noAutofit/>
              </a:bodyPr>
              <a:lstStyle/>
              <a:p>
                <a:pPr algn="l">
                  <a:buClr>
                    <a:srgbClr val="000000"/>
                  </a:buClr>
                  <a:buSzPts val="1400"/>
                </a:pPr>
                <a:endParaRPr sz="3733" b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2121;p1">
                <a:extLst>
                  <a:ext uri="{FF2B5EF4-FFF2-40B4-BE49-F238E27FC236}">
                    <a16:creationId xmlns:a16="http://schemas.microsoft.com/office/drawing/2014/main" id="{11CF8937-65FC-17FC-15F5-F9524B753E65}"/>
                  </a:ext>
                </a:extLst>
              </p:cNvPr>
              <p:cNvSpPr/>
              <p:nvPr/>
            </p:nvSpPr>
            <p:spPr>
              <a:xfrm>
                <a:off x="2013422" y="326397"/>
                <a:ext cx="36621" cy="19763"/>
              </a:xfrm>
              <a:custGeom>
                <a:avLst/>
                <a:gdLst/>
                <a:ahLst/>
                <a:cxnLst/>
                <a:rect l="l" t="t" r="r" b="b"/>
                <a:pathLst>
                  <a:path w="1742" h="940" extrusionOk="0">
                    <a:moveTo>
                      <a:pt x="993" y="0"/>
                    </a:moveTo>
                    <a:cubicBezTo>
                      <a:pt x="903" y="0"/>
                      <a:pt x="813" y="11"/>
                      <a:pt x="729" y="35"/>
                    </a:cubicBezTo>
                    <a:cubicBezTo>
                      <a:pt x="412" y="130"/>
                      <a:pt x="127" y="351"/>
                      <a:pt x="0" y="636"/>
                    </a:cubicBezTo>
                    <a:cubicBezTo>
                      <a:pt x="0" y="763"/>
                      <a:pt x="64" y="858"/>
                      <a:pt x="127" y="921"/>
                    </a:cubicBezTo>
                    <a:cubicBezTo>
                      <a:pt x="159" y="932"/>
                      <a:pt x="197" y="939"/>
                      <a:pt x="236" y="939"/>
                    </a:cubicBezTo>
                    <a:cubicBezTo>
                      <a:pt x="313" y="939"/>
                      <a:pt x="391" y="911"/>
                      <a:pt x="412" y="826"/>
                    </a:cubicBezTo>
                    <a:cubicBezTo>
                      <a:pt x="475" y="668"/>
                      <a:pt x="634" y="605"/>
                      <a:pt x="792" y="573"/>
                    </a:cubicBezTo>
                    <a:cubicBezTo>
                      <a:pt x="857" y="555"/>
                      <a:pt x="919" y="547"/>
                      <a:pt x="978" y="547"/>
                    </a:cubicBezTo>
                    <a:cubicBezTo>
                      <a:pt x="1120" y="547"/>
                      <a:pt x="1241" y="592"/>
                      <a:pt x="1330" y="636"/>
                    </a:cubicBezTo>
                    <a:cubicBezTo>
                      <a:pt x="1375" y="659"/>
                      <a:pt x="1452" y="681"/>
                      <a:pt x="1515" y="681"/>
                    </a:cubicBezTo>
                    <a:cubicBezTo>
                      <a:pt x="1541" y="681"/>
                      <a:pt x="1565" y="677"/>
                      <a:pt x="1584" y="668"/>
                    </a:cubicBezTo>
                    <a:cubicBezTo>
                      <a:pt x="1679" y="636"/>
                      <a:pt x="1742" y="510"/>
                      <a:pt x="1742" y="446"/>
                    </a:cubicBezTo>
                    <a:cubicBezTo>
                      <a:pt x="1742" y="351"/>
                      <a:pt x="1710" y="288"/>
                      <a:pt x="1647" y="193"/>
                    </a:cubicBezTo>
                    <a:cubicBezTo>
                      <a:pt x="1584" y="161"/>
                      <a:pt x="1520" y="130"/>
                      <a:pt x="1425" y="66"/>
                    </a:cubicBezTo>
                    <a:cubicBezTo>
                      <a:pt x="1288" y="27"/>
                      <a:pt x="1139" y="0"/>
                      <a:pt x="993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243800" tIns="243800" rIns="243800" bIns="243800" anchor="ctr" anchorCtr="0">
                <a:noAutofit/>
              </a:bodyPr>
              <a:lstStyle/>
              <a:p>
                <a:pPr algn="l">
                  <a:buClr>
                    <a:srgbClr val="000000"/>
                  </a:buClr>
                  <a:buSzPts val="1400"/>
                </a:pPr>
                <a:endParaRPr sz="3733" b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2122;p1">
                <a:extLst>
                  <a:ext uri="{FF2B5EF4-FFF2-40B4-BE49-F238E27FC236}">
                    <a16:creationId xmlns:a16="http://schemas.microsoft.com/office/drawing/2014/main" id="{732DD11D-6021-653F-9383-E254D78445DD}"/>
                  </a:ext>
                </a:extLst>
              </p:cNvPr>
              <p:cNvSpPr/>
              <p:nvPr/>
            </p:nvSpPr>
            <p:spPr>
              <a:xfrm>
                <a:off x="1496783" y="89788"/>
                <a:ext cx="599204" cy="648012"/>
              </a:xfrm>
              <a:custGeom>
                <a:avLst/>
                <a:gdLst/>
                <a:ahLst/>
                <a:cxnLst/>
                <a:rect l="l" t="t" r="r" b="b"/>
                <a:pathLst>
                  <a:path w="28503" h="30821" extrusionOk="0">
                    <a:moveTo>
                      <a:pt x="4644" y="537"/>
                    </a:moveTo>
                    <a:cubicBezTo>
                      <a:pt x="5699" y="537"/>
                      <a:pt x="6506" y="1479"/>
                      <a:pt x="6682" y="2421"/>
                    </a:cubicBezTo>
                    <a:cubicBezTo>
                      <a:pt x="6841" y="3530"/>
                      <a:pt x="6176" y="4480"/>
                      <a:pt x="5067" y="4733"/>
                    </a:cubicBezTo>
                    <a:cubicBezTo>
                      <a:pt x="4885" y="4767"/>
                      <a:pt x="4707" y="4785"/>
                      <a:pt x="4535" y="4785"/>
                    </a:cubicBezTo>
                    <a:cubicBezTo>
                      <a:pt x="4228" y="4785"/>
                      <a:pt x="3938" y="4728"/>
                      <a:pt x="3674" y="4607"/>
                    </a:cubicBezTo>
                    <a:cubicBezTo>
                      <a:pt x="3104" y="4353"/>
                      <a:pt x="2660" y="3847"/>
                      <a:pt x="2470" y="3182"/>
                    </a:cubicBezTo>
                    <a:cubicBezTo>
                      <a:pt x="2407" y="2041"/>
                      <a:pt x="3040" y="711"/>
                      <a:pt x="4402" y="553"/>
                    </a:cubicBezTo>
                    <a:cubicBezTo>
                      <a:pt x="4484" y="542"/>
                      <a:pt x="4565" y="537"/>
                      <a:pt x="4644" y="537"/>
                    </a:cubicBezTo>
                    <a:close/>
                    <a:moveTo>
                      <a:pt x="17204" y="684"/>
                    </a:moveTo>
                    <a:cubicBezTo>
                      <a:pt x="18291" y="684"/>
                      <a:pt x="19212" y="1310"/>
                      <a:pt x="19635" y="3023"/>
                    </a:cubicBezTo>
                    <a:cubicBezTo>
                      <a:pt x="20142" y="5050"/>
                      <a:pt x="19793" y="7488"/>
                      <a:pt x="19413" y="9547"/>
                    </a:cubicBezTo>
                    <a:cubicBezTo>
                      <a:pt x="18685" y="9515"/>
                      <a:pt x="17925" y="9515"/>
                      <a:pt x="17228" y="9515"/>
                    </a:cubicBezTo>
                    <a:cubicBezTo>
                      <a:pt x="15613" y="7457"/>
                      <a:pt x="13744" y="5588"/>
                      <a:pt x="11559" y="4195"/>
                    </a:cubicBezTo>
                    <a:cubicBezTo>
                      <a:pt x="11591" y="4163"/>
                      <a:pt x="11654" y="4100"/>
                      <a:pt x="11718" y="4005"/>
                    </a:cubicBezTo>
                    <a:cubicBezTo>
                      <a:pt x="12831" y="2649"/>
                      <a:pt x="15277" y="684"/>
                      <a:pt x="17204" y="684"/>
                    </a:cubicBezTo>
                    <a:close/>
                    <a:moveTo>
                      <a:pt x="11179" y="4733"/>
                    </a:moveTo>
                    <a:cubicBezTo>
                      <a:pt x="13143" y="6000"/>
                      <a:pt x="14885" y="7678"/>
                      <a:pt x="16405" y="9547"/>
                    </a:cubicBezTo>
                    <a:cubicBezTo>
                      <a:pt x="13586" y="9642"/>
                      <a:pt x="10799" y="10022"/>
                      <a:pt x="8076" y="10750"/>
                    </a:cubicBezTo>
                    <a:cubicBezTo>
                      <a:pt x="7917" y="10782"/>
                      <a:pt x="7759" y="10814"/>
                      <a:pt x="7569" y="10909"/>
                    </a:cubicBezTo>
                    <a:cubicBezTo>
                      <a:pt x="7601" y="10814"/>
                      <a:pt x="7601" y="10782"/>
                      <a:pt x="7632" y="10687"/>
                    </a:cubicBezTo>
                    <a:cubicBezTo>
                      <a:pt x="8677" y="8597"/>
                      <a:pt x="9786" y="6538"/>
                      <a:pt x="11179" y="4733"/>
                    </a:cubicBezTo>
                    <a:close/>
                    <a:moveTo>
                      <a:pt x="7252" y="2928"/>
                    </a:moveTo>
                    <a:cubicBezTo>
                      <a:pt x="8487" y="3245"/>
                      <a:pt x="9596" y="3783"/>
                      <a:pt x="10609" y="4353"/>
                    </a:cubicBezTo>
                    <a:cubicBezTo>
                      <a:pt x="9849" y="5430"/>
                      <a:pt x="9184" y="6538"/>
                      <a:pt x="8551" y="7615"/>
                    </a:cubicBezTo>
                    <a:cubicBezTo>
                      <a:pt x="7886" y="8755"/>
                      <a:pt x="7284" y="9895"/>
                      <a:pt x="6777" y="11099"/>
                    </a:cubicBezTo>
                    <a:cubicBezTo>
                      <a:pt x="6302" y="11257"/>
                      <a:pt x="5827" y="11415"/>
                      <a:pt x="5320" y="11637"/>
                    </a:cubicBezTo>
                    <a:cubicBezTo>
                      <a:pt x="4465" y="9547"/>
                      <a:pt x="3895" y="7425"/>
                      <a:pt x="3515" y="5145"/>
                    </a:cubicBezTo>
                    <a:lnTo>
                      <a:pt x="3515" y="5145"/>
                    </a:lnTo>
                    <a:cubicBezTo>
                      <a:pt x="3815" y="5239"/>
                      <a:pt x="4140" y="5285"/>
                      <a:pt x="4469" y="5285"/>
                    </a:cubicBezTo>
                    <a:cubicBezTo>
                      <a:pt x="5812" y="5285"/>
                      <a:pt x="7227" y="4505"/>
                      <a:pt x="7252" y="2928"/>
                    </a:cubicBezTo>
                    <a:close/>
                    <a:moveTo>
                      <a:pt x="17703" y="10117"/>
                    </a:moveTo>
                    <a:cubicBezTo>
                      <a:pt x="18241" y="10117"/>
                      <a:pt x="18780" y="10117"/>
                      <a:pt x="19318" y="10149"/>
                    </a:cubicBezTo>
                    <a:cubicBezTo>
                      <a:pt x="19160" y="10687"/>
                      <a:pt x="19033" y="11257"/>
                      <a:pt x="18938" y="11795"/>
                    </a:cubicBezTo>
                    <a:cubicBezTo>
                      <a:pt x="18938" y="11764"/>
                      <a:pt x="18875" y="11764"/>
                      <a:pt x="18875" y="11732"/>
                    </a:cubicBezTo>
                    <a:cubicBezTo>
                      <a:pt x="18495" y="11162"/>
                      <a:pt x="18083" y="10655"/>
                      <a:pt x="17703" y="10117"/>
                    </a:cubicBezTo>
                    <a:close/>
                    <a:moveTo>
                      <a:pt x="6461" y="11764"/>
                    </a:moveTo>
                    <a:lnTo>
                      <a:pt x="6461" y="11764"/>
                    </a:lnTo>
                    <a:cubicBezTo>
                      <a:pt x="6271" y="12207"/>
                      <a:pt x="6112" y="12651"/>
                      <a:pt x="5890" y="13126"/>
                    </a:cubicBezTo>
                    <a:cubicBezTo>
                      <a:pt x="5795" y="12746"/>
                      <a:pt x="5637" y="12429"/>
                      <a:pt x="5510" y="12112"/>
                    </a:cubicBezTo>
                    <a:cubicBezTo>
                      <a:pt x="5542" y="12112"/>
                      <a:pt x="5574" y="12080"/>
                      <a:pt x="5574" y="12080"/>
                    </a:cubicBezTo>
                    <a:cubicBezTo>
                      <a:pt x="5859" y="11954"/>
                      <a:pt x="6176" y="11890"/>
                      <a:pt x="6461" y="11764"/>
                    </a:cubicBezTo>
                    <a:close/>
                    <a:moveTo>
                      <a:pt x="25941" y="10525"/>
                    </a:moveTo>
                    <a:cubicBezTo>
                      <a:pt x="26847" y="10525"/>
                      <a:pt x="27589" y="11350"/>
                      <a:pt x="27742" y="12175"/>
                    </a:cubicBezTo>
                    <a:cubicBezTo>
                      <a:pt x="27964" y="13126"/>
                      <a:pt x="27362" y="14139"/>
                      <a:pt x="26412" y="14456"/>
                    </a:cubicBezTo>
                    <a:cubicBezTo>
                      <a:pt x="26317" y="14424"/>
                      <a:pt x="26285" y="14392"/>
                      <a:pt x="26222" y="14392"/>
                    </a:cubicBezTo>
                    <a:cubicBezTo>
                      <a:pt x="26127" y="14392"/>
                      <a:pt x="26000" y="14424"/>
                      <a:pt x="25937" y="14519"/>
                    </a:cubicBezTo>
                    <a:lnTo>
                      <a:pt x="25905" y="14551"/>
                    </a:lnTo>
                    <a:cubicBezTo>
                      <a:pt x="25462" y="14551"/>
                      <a:pt x="25050" y="14361"/>
                      <a:pt x="24797" y="14044"/>
                    </a:cubicBezTo>
                    <a:cubicBezTo>
                      <a:pt x="24417" y="13632"/>
                      <a:pt x="24227" y="13094"/>
                      <a:pt x="24259" y="12524"/>
                    </a:cubicBezTo>
                    <a:cubicBezTo>
                      <a:pt x="24259" y="12492"/>
                      <a:pt x="24259" y="12397"/>
                      <a:pt x="24227" y="12365"/>
                    </a:cubicBezTo>
                    <a:cubicBezTo>
                      <a:pt x="24227" y="12334"/>
                      <a:pt x="24195" y="12334"/>
                      <a:pt x="24164" y="12334"/>
                    </a:cubicBezTo>
                    <a:cubicBezTo>
                      <a:pt x="24227" y="11384"/>
                      <a:pt x="24955" y="10624"/>
                      <a:pt x="25842" y="10529"/>
                    </a:cubicBezTo>
                    <a:cubicBezTo>
                      <a:pt x="25875" y="10526"/>
                      <a:pt x="25908" y="10525"/>
                      <a:pt x="25941" y="10525"/>
                    </a:cubicBezTo>
                    <a:close/>
                    <a:moveTo>
                      <a:pt x="19857" y="10212"/>
                    </a:moveTo>
                    <a:cubicBezTo>
                      <a:pt x="21345" y="10275"/>
                      <a:pt x="22802" y="10465"/>
                      <a:pt x="24227" y="10750"/>
                    </a:cubicBezTo>
                    <a:cubicBezTo>
                      <a:pt x="23720" y="11257"/>
                      <a:pt x="23467" y="12017"/>
                      <a:pt x="23625" y="12714"/>
                    </a:cubicBezTo>
                    <a:cubicBezTo>
                      <a:pt x="23657" y="12841"/>
                      <a:pt x="23752" y="12904"/>
                      <a:pt x="23879" y="12904"/>
                    </a:cubicBezTo>
                    <a:cubicBezTo>
                      <a:pt x="23752" y="13917"/>
                      <a:pt x="24512" y="14867"/>
                      <a:pt x="25494" y="15089"/>
                    </a:cubicBezTo>
                    <a:cubicBezTo>
                      <a:pt x="24544" y="15944"/>
                      <a:pt x="23435" y="16641"/>
                      <a:pt x="22295" y="17243"/>
                    </a:cubicBezTo>
                    <a:cubicBezTo>
                      <a:pt x="21472" y="15406"/>
                      <a:pt x="20268" y="13696"/>
                      <a:pt x="19350" y="12429"/>
                    </a:cubicBezTo>
                    <a:cubicBezTo>
                      <a:pt x="19540" y="11732"/>
                      <a:pt x="19762" y="10972"/>
                      <a:pt x="19857" y="10212"/>
                    </a:cubicBezTo>
                    <a:close/>
                    <a:moveTo>
                      <a:pt x="19128" y="13126"/>
                    </a:moveTo>
                    <a:cubicBezTo>
                      <a:pt x="20047" y="14392"/>
                      <a:pt x="21028" y="15944"/>
                      <a:pt x="21725" y="17433"/>
                    </a:cubicBezTo>
                    <a:cubicBezTo>
                      <a:pt x="20078" y="18193"/>
                      <a:pt x="18241" y="18731"/>
                      <a:pt x="16500" y="19143"/>
                    </a:cubicBezTo>
                    <a:cubicBezTo>
                      <a:pt x="17291" y="17781"/>
                      <a:pt x="17988" y="16356"/>
                      <a:pt x="18526" y="14867"/>
                    </a:cubicBezTo>
                    <a:cubicBezTo>
                      <a:pt x="18716" y="14297"/>
                      <a:pt x="18938" y="13696"/>
                      <a:pt x="19128" y="13126"/>
                    </a:cubicBezTo>
                    <a:close/>
                    <a:moveTo>
                      <a:pt x="4877" y="12365"/>
                    </a:moveTo>
                    <a:cubicBezTo>
                      <a:pt x="5099" y="12904"/>
                      <a:pt x="5352" y="13442"/>
                      <a:pt x="5574" y="13949"/>
                    </a:cubicBezTo>
                    <a:cubicBezTo>
                      <a:pt x="4940" y="15659"/>
                      <a:pt x="4465" y="17401"/>
                      <a:pt x="4085" y="19174"/>
                    </a:cubicBezTo>
                    <a:cubicBezTo>
                      <a:pt x="3135" y="18858"/>
                      <a:pt x="2249" y="18351"/>
                      <a:pt x="1837" y="17433"/>
                    </a:cubicBezTo>
                    <a:cubicBezTo>
                      <a:pt x="760" y="15089"/>
                      <a:pt x="2945" y="13284"/>
                      <a:pt x="4877" y="12365"/>
                    </a:cubicBezTo>
                    <a:close/>
                    <a:moveTo>
                      <a:pt x="6017" y="14741"/>
                    </a:moveTo>
                    <a:cubicBezTo>
                      <a:pt x="6967" y="16577"/>
                      <a:pt x="8171" y="18319"/>
                      <a:pt x="9501" y="19839"/>
                    </a:cubicBezTo>
                    <a:cubicBezTo>
                      <a:pt x="8867" y="19839"/>
                      <a:pt x="8234" y="19808"/>
                      <a:pt x="7632" y="19713"/>
                    </a:cubicBezTo>
                    <a:cubicBezTo>
                      <a:pt x="6809" y="19649"/>
                      <a:pt x="5732" y="19554"/>
                      <a:pt x="4750" y="19333"/>
                    </a:cubicBezTo>
                    <a:cubicBezTo>
                      <a:pt x="5067" y="17781"/>
                      <a:pt x="5510" y="16229"/>
                      <a:pt x="6017" y="14741"/>
                    </a:cubicBezTo>
                    <a:close/>
                    <a:moveTo>
                      <a:pt x="16816" y="10054"/>
                    </a:moveTo>
                    <a:cubicBezTo>
                      <a:pt x="17070" y="10339"/>
                      <a:pt x="17291" y="10655"/>
                      <a:pt x="17513" y="10940"/>
                    </a:cubicBezTo>
                    <a:cubicBezTo>
                      <a:pt x="17830" y="11384"/>
                      <a:pt x="18210" y="11890"/>
                      <a:pt x="18653" y="12492"/>
                    </a:cubicBezTo>
                    <a:cubicBezTo>
                      <a:pt x="18305" y="13949"/>
                      <a:pt x="17766" y="15342"/>
                      <a:pt x="17196" y="16641"/>
                    </a:cubicBezTo>
                    <a:cubicBezTo>
                      <a:pt x="16753" y="17559"/>
                      <a:pt x="16278" y="18446"/>
                      <a:pt x="15771" y="19301"/>
                    </a:cubicBezTo>
                    <a:cubicBezTo>
                      <a:pt x="15201" y="19396"/>
                      <a:pt x="14663" y="19491"/>
                      <a:pt x="14124" y="19554"/>
                    </a:cubicBezTo>
                    <a:cubicBezTo>
                      <a:pt x="12858" y="19776"/>
                      <a:pt x="11591" y="19839"/>
                      <a:pt x="10292" y="19839"/>
                    </a:cubicBezTo>
                    <a:cubicBezTo>
                      <a:pt x="9754" y="19174"/>
                      <a:pt x="9216" y="18573"/>
                      <a:pt x="8836" y="18034"/>
                    </a:cubicBezTo>
                    <a:cubicBezTo>
                      <a:pt x="7854" y="16704"/>
                      <a:pt x="6999" y="15342"/>
                      <a:pt x="6302" y="13854"/>
                    </a:cubicBezTo>
                    <a:cubicBezTo>
                      <a:pt x="6619" y="13062"/>
                      <a:pt x="6936" y="12239"/>
                      <a:pt x="7252" y="11479"/>
                    </a:cubicBezTo>
                    <a:cubicBezTo>
                      <a:pt x="8677" y="11067"/>
                      <a:pt x="10166" y="10750"/>
                      <a:pt x="11654" y="10497"/>
                    </a:cubicBezTo>
                    <a:cubicBezTo>
                      <a:pt x="13333" y="10212"/>
                      <a:pt x="15075" y="10117"/>
                      <a:pt x="16816" y="10054"/>
                    </a:cubicBezTo>
                    <a:close/>
                    <a:moveTo>
                      <a:pt x="15360" y="19998"/>
                    </a:moveTo>
                    <a:lnTo>
                      <a:pt x="15360" y="19998"/>
                    </a:lnTo>
                    <a:cubicBezTo>
                      <a:pt x="14726" y="20948"/>
                      <a:pt x="14029" y="21898"/>
                      <a:pt x="13301" y="22816"/>
                    </a:cubicBezTo>
                    <a:cubicBezTo>
                      <a:pt x="12383" y="22088"/>
                      <a:pt x="11559" y="21264"/>
                      <a:pt x="10863" y="20441"/>
                    </a:cubicBezTo>
                    <a:cubicBezTo>
                      <a:pt x="11559" y="20409"/>
                      <a:pt x="12224" y="20346"/>
                      <a:pt x="12921" y="20314"/>
                    </a:cubicBezTo>
                    <a:cubicBezTo>
                      <a:pt x="13713" y="20251"/>
                      <a:pt x="14536" y="20124"/>
                      <a:pt x="15360" y="19998"/>
                    </a:cubicBezTo>
                    <a:close/>
                    <a:moveTo>
                      <a:pt x="21947" y="18034"/>
                    </a:moveTo>
                    <a:cubicBezTo>
                      <a:pt x="23055" y="20568"/>
                      <a:pt x="23277" y="23070"/>
                      <a:pt x="20997" y="24463"/>
                    </a:cubicBezTo>
                    <a:cubicBezTo>
                      <a:pt x="20213" y="24961"/>
                      <a:pt x="19395" y="25175"/>
                      <a:pt x="18567" y="25175"/>
                    </a:cubicBezTo>
                    <a:cubicBezTo>
                      <a:pt x="16917" y="25175"/>
                      <a:pt x="15231" y="24324"/>
                      <a:pt x="13713" y="23165"/>
                    </a:cubicBezTo>
                    <a:cubicBezTo>
                      <a:pt x="14568" y="22151"/>
                      <a:pt x="15360" y="21043"/>
                      <a:pt x="16088" y="19871"/>
                    </a:cubicBezTo>
                    <a:cubicBezTo>
                      <a:pt x="18051" y="19491"/>
                      <a:pt x="20110" y="18889"/>
                      <a:pt x="21947" y="18034"/>
                    </a:cubicBezTo>
                    <a:close/>
                    <a:moveTo>
                      <a:pt x="4592" y="19903"/>
                    </a:moveTo>
                    <a:lnTo>
                      <a:pt x="5067" y="19998"/>
                    </a:lnTo>
                    <a:cubicBezTo>
                      <a:pt x="6651" y="20314"/>
                      <a:pt x="8329" y="20473"/>
                      <a:pt x="9976" y="20473"/>
                    </a:cubicBezTo>
                    <a:cubicBezTo>
                      <a:pt x="10736" y="21328"/>
                      <a:pt x="11749" y="22341"/>
                      <a:pt x="12921" y="23260"/>
                    </a:cubicBezTo>
                    <a:cubicBezTo>
                      <a:pt x="11718" y="24685"/>
                      <a:pt x="10324" y="26015"/>
                      <a:pt x="8836" y="27218"/>
                    </a:cubicBezTo>
                    <a:cubicBezTo>
                      <a:pt x="8709" y="26458"/>
                      <a:pt x="8361" y="25761"/>
                      <a:pt x="7759" y="25223"/>
                    </a:cubicBezTo>
                    <a:cubicBezTo>
                      <a:pt x="7201" y="24780"/>
                      <a:pt x="6481" y="24549"/>
                      <a:pt x="5762" y="24549"/>
                    </a:cubicBezTo>
                    <a:cubicBezTo>
                      <a:pt x="5095" y="24549"/>
                      <a:pt x="4429" y="24748"/>
                      <a:pt x="3895" y="25160"/>
                    </a:cubicBezTo>
                    <a:cubicBezTo>
                      <a:pt x="3990" y="23386"/>
                      <a:pt x="4275" y="21581"/>
                      <a:pt x="4592" y="19903"/>
                    </a:cubicBezTo>
                    <a:close/>
                    <a:moveTo>
                      <a:pt x="5764" y="25160"/>
                    </a:moveTo>
                    <a:cubicBezTo>
                      <a:pt x="6321" y="25160"/>
                      <a:pt x="6878" y="25324"/>
                      <a:pt x="7316" y="25666"/>
                    </a:cubicBezTo>
                    <a:cubicBezTo>
                      <a:pt x="7822" y="26015"/>
                      <a:pt x="8139" y="26648"/>
                      <a:pt x="8266" y="27345"/>
                    </a:cubicBezTo>
                    <a:cubicBezTo>
                      <a:pt x="8361" y="28042"/>
                      <a:pt x="8202" y="28738"/>
                      <a:pt x="7791" y="29277"/>
                    </a:cubicBezTo>
                    <a:cubicBezTo>
                      <a:pt x="7279" y="29931"/>
                      <a:pt x="6556" y="30216"/>
                      <a:pt x="5818" y="30216"/>
                    </a:cubicBezTo>
                    <a:cubicBezTo>
                      <a:pt x="5414" y="30216"/>
                      <a:pt x="5005" y="30130"/>
                      <a:pt x="4624" y="29973"/>
                    </a:cubicBezTo>
                    <a:cubicBezTo>
                      <a:pt x="4402" y="29910"/>
                      <a:pt x="4212" y="29783"/>
                      <a:pt x="3990" y="29625"/>
                    </a:cubicBezTo>
                    <a:cubicBezTo>
                      <a:pt x="3927" y="29593"/>
                      <a:pt x="3895" y="29562"/>
                      <a:pt x="3800" y="29562"/>
                    </a:cubicBezTo>
                    <a:cubicBezTo>
                      <a:pt x="3135" y="28548"/>
                      <a:pt x="2945" y="27028"/>
                      <a:pt x="3832" y="25983"/>
                    </a:cubicBezTo>
                    <a:cubicBezTo>
                      <a:pt x="4299" y="25444"/>
                      <a:pt x="5032" y="25160"/>
                      <a:pt x="5764" y="25160"/>
                    </a:cubicBezTo>
                    <a:close/>
                    <a:moveTo>
                      <a:pt x="4655" y="0"/>
                    </a:moveTo>
                    <a:cubicBezTo>
                      <a:pt x="4572" y="0"/>
                      <a:pt x="4487" y="5"/>
                      <a:pt x="4402" y="15"/>
                    </a:cubicBezTo>
                    <a:cubicBezTo>
                      <a:pt x="2882" y="141"/>
                      <a:pt x="1520" y="1756"/>
                      <a:pt x="1900" y="3245"/>
                    </a:cubicBezTo>
                    <a:cubicBezTo>
                      <a:pt x="1932" y="3340"/>
                      <a:pt x="1995" y="3403"/>
                      <a:pt x="2059" y="3403"/>
                    </a:cubicBezTo>
                    <a:cubicBezTo>
                      <a:pt x="2059" y="4132"/>
                      <a:pt x="2470" y="4638"/>
                      <a:pt x="2977" y="4955"/>
                    </a:cubicBezTo>
                    <a:lnTo>
                      <a:pt x="2977" y="4987"/>
                    </a:lnTo>
                    <a:cubicBezTo>
                      <a:pt x="3199" y="7362"/>
                      <a:pt x="3800" y="9705"/>
                      <a:pt x="4687" y="11922"/>
                    </a:cubicBezTo>
                    <a:cubicBezTo>
                      <a:pt x="2217" y="13062"/>
                      <a:pt x="0" y="14899"/>
                      <a:pt x="1267" y="17654"/>
                    </a:cubicBezTo>
                    <a:cubicBezTo>
                      <a:pt x="1742" y="18763"/>
                      <a:pt x="2819" y="19364"/>
                      <a:pt x="3959" y="19713"/>
                    </a:cubicBezTo>
                    <a:cubicBezTo>
                      <a:pt x="3579" y="21549"/>
                      <a:pt x="3325" y="23418"/>
                      <a:pt x="3199" y="25255"/>
                    </a:cubicBezTo>
                    <a:cubicBezTo>
                      <a:pt x="3199" y="25413"/>
                      <a:pt x="3294" y="25540"/>
                      <a:pt x="3420" y="25571"/>
                    </a:cubicBezTo>
                    <a:cubicBezTo>
                      <a:pt x="2375" y="26775"/>
                      <a:pt x="2407" y="28675"/>
                      <a:pt x="3515" y="29783"/>
                    </a:cubicBezTo>
                    <a:cubicBezTo>
                      <a:pt x="3579" y="29815"/>
                      <a:pt x="3579" y="29815"/>
                      <a:pt x="3610" y="29815"/>
                    </a:cubicBezTo>
                    <a:lnTo>
                      <a:pt x="3610" y="29910"/>
                    </a:lnTo>
                    <a:lnTo>
                      <a:pt x="3642" y="29910"/>
                    </a:lnTo>
                    <a:cubicBezTo>
                      <a:pt x="3642" y="29973"/>
                      <a:pt x="3642" y="30037"/>
                      <a:pt x="3737" y="30068"/>
                    </a:cubicBezTo>
                    <a:cubicBezTo>
                      <a:pt x="4312" y="30572"/>
                      <a:pt x="5057" y="30820"/>
                      <a:pt x="5803" y="30820"/>
                    </a:cubicBezTo>
                    <a:cubicBezTo>
                      <a:pt x="6699" y="30820"/>
                      <a:pt x="7597" y="30461"/>
                      <a:pt x="8202" y="29752"/>
                    </a:cubicBezTo>
                    <a:cubicBezTo>
                      <a:pt x="8677" y="29182"/>
                      <a:pt x="8899" y="28422"/>
                      <a:pt x="8899" y="27693"/>
                    </a:cubicBezTo>
                    <a:cubicBezTo>
                      <a:pt x="10578" y="26458"/>
                      <a:pt x="12066" y="25065"/>
                      <a:pt x="13428" y="23513"/>
                    </a:cubicBezTo>
                    <a:cubicBezTo>
                      <a:pt x="15116" y="24769"/>
                      <a:pt x="17072" y="25783"/>
                      <a:pt x="18919" y="25783"/>
                    </a:cubicBezTo>
                    <a:cubicBezTo>
                      <a:pt x="20051" y="25783"/>
                      <a:pt x="21142" y="25402"/>
                      <a:pt x="22105" y="24463"/>
                    </a:cubicBezTo>
                    <a:cubicBezTo>
                      <a:pt x="23942" y="22690"/>
                      <a:pt x="23593" y="20156"/>
                      <a:pt x="22580" y="17718"/>
                    </a:cubicBezTo>
                    <a:cubicBezTo>
                      <a:pt x="23910" y="16989"/>
                      <a:pt x="25177" y="16166"/>
                      <a:pt x="26159" y="15089"/>
                    </a:cubicBezTo>
                    <a:cubicBezTo>
                      <a:pt x="27425" y="14962"/>
                      <a:pt x="28502" y="13791"/>
                      <a:pt x="28471" y="12492"/>
                    </a:cubicBezTo>
                    <a:cubicBezTo>
                      <a:pt x="28439" y="11178"/>
                      <a:pt x="27357" y="9895"/>
                      <a:pt x="25987" y="9895"/>
                    </a:cubicBezTo>
                    <a:cubicBezTo>
                      <a:pt x="25970" y="9895"/>
                      <a:pt x="25954" y="9895"/>
                      <a:pt x="25937" y="9895"/>
                    </a:cubicBezTo>
                    <a:cubicBezTo>
                      <a:pt x="25462" y="9895"/>
                      <a:pt x="25019" y="10117"/>
                      <a:pt x="24639" y="10370"/>
                    </a:cubicBezTo>
                    <a:cubicBezTo>
                      <a:pt x="24639" y="10275"/>
                      <a:pt x="24544" y="10149"/>
                      <a:pt x="24385" y="10149"/>
                    </a:cubicBezTo>
                    <a:cubicBezTo>
                      <a:pt x="22928" y="9864"/>
                      <a:pt x="21472" y="9705"/>
                      <a:pt x="19983" y="9579"/>
                    </a:cubicBezTo>
                    <a:cubicBezTo>
                      <a:pt x="20110" y="8882"/>
                      <a:pt x="20237" y="8122"/>
                      <a:pt x="20268" y="7425"/>
                    </a:cubicBezTo>
                    <a:cubicBezTo>
                      <a:pt x="20458" y="5398"/>
                      <a:pt x="20870" y="2358"/>
                      <a:pt x="19128" y="838"/>
                    </a:cubicBezTo>
                    <a:cubicBezTo>
                      <a:pt x="18509" y="307"/>
                      <a:pt x="17779" y="94"/>
                      <a:pt x="17028" y="94"/>
                    </a:cubicBezTo>
                    <a:cubicBezTo>
                      <a:pt x="15898" y="94"/>
                      <a:pt x="14721" y="577"/>
                      <a:pt x="13808" y="1186"/>
                    </a:cubicBezTo>
                    <a:cubicBezTo>
                      <a:pt x="12763" y="1915"/>
                      <a:pt x="11844" y="2865"/>
                      <a:pt x="11021" y="3878"/>
                    </a:cubicBezTo>
                    <a:cubicBezTo>
                      <a:pt x="9912" y="3213"/>
                      <a:pt x="8677" y="2706"/>
                      <a:pt x="7379" y="2358"/>
                    </a:cubicBezTo>
                    <a:lnTo>
                      <a:pt x="7221" y="2358"/>
                    </a:lnTo>
                    <a:cubicBezTo>
                      <a:pt x="6983" y="1109"/>
                      <a:pt x="5935" y="0"/>
                      <a:pt x="465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243800" tIns="243800" rIns="243800" bIns="243800" anchor="ctr" anchorCtr="0">
                <a:noAutofit/>
              </a:bodyPr>
              <a:lstStyle/>
              <a:p>
                <a:pPr algn="l">
                  <a:buClr>
                    <a:srgbClr val="000000"/>
                  </a:buClr>
                  <a:buSzPts val="1400"/>
                </a:pPr>
                <a:endParaRPr sz="3733" b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0" name="Google Shape;2123;p1">
              <a:extLst>
                <a:ext uri="{FF2B5EF4-FFF2-40B4-BE49-F238E27FC236}">
                  <a16:creationId xmlns:a16="http://schemas.microsoft.com/office/drawing/2014/main" id="{8EFE2506-B579-3DEC-A190-F48D5332FD3E}"/>
                </a:ext>
              </a:extLst>
            </p:cNvPr>
            <p:cNvGrpSpPr/>
            <p:nvPr/>
          </p:nvGrpSpPr>
          <p:grpSpPr>
            <a:xfrm>
              <a:off x="6116139" y="4384510"/>
              <a:ext cx="117897" cy="121146"/>
              <a:chOff x="2002763" y="309661"/>
              <a:chExt cx="83901" cy="88726"/>
            </a:xfrm>
          </p:grpSpPr>
          <p:sp>
            <p:nvSpPr>
              <p:cNvPr id="41" name="Google Shape;2124;p1">
                <a:extLst>
                  <a:ext uri="{FF2B5EF4-FFF2-40B4-BE49-F238E27FC236}">
                    <a16:creationId xmlns:a16="http://schemas.microsoft.com/office/drawing/2014/main" id="{5F5AB437-12EF-6B02-5CDD-0234FB4E155C}"/>
                  </a:ext>
                </a:extLst>
              </p:cNvPr>
              <p:cNvSpPr/>
              <p:nvPr/>
            </p:nvSpPr>
            <p:spPr>
              <a:xfrm>
                <a:off x="2002763" y="309661"/>
                <a:ext cx="83901" cy="88726"/>
              </a:xfrm>
              <a:custGeom>
                <a:avLst/>
                <a:gdLst/>
                <a:ahLst/>
                <a:cxnLst/>
                <a:rect l="l" t="t" r="r" b="b"/>
                <a:pathLst>
                  <a:path w="3991" h="4220" extrusionOk="0">
                    <a:moveTo>
                      <a:pt x="1591" y="902"/>
                    </a:moveTo>
                    <a:cubicBezTo>
                      <a:pt x="1782" y="902"/>
                      <a:pt x="1976" y="959"/>
                      <a:pt x="2154" y="1084"/>
                    </a:cubicBezTo>
                    <a:cubicBezTo>
                      <a:pt x="2310" y="1162"/>
                      <a:pt x="2166" y="1369"/>
                      <a:pt x="2022" y="1369"/>
                    </a:cubicBezTo>
                    <a:cubicBezTo>
                      <a:pt x="1991" y="1369"/>
                      <a:pt x="1960" y="1360"/>
                      <a:pt x="1932" y="1337"/>
                    </a:cubicBezTo>
                    <a:cubicBezTo>
                      <a:pt x="1814" y="1262"/>
                      <a:pt x="1678" y="1227"/>
                      <a:pt x="1542" y="1227"/>
                    </a:cubicBezTo>
                    <a:cubicBezTo>
                      <a:pt x="1277" y="1227"/>
                      <a:pt x="1013" y="1361"/>
                      <a:pt x="887" y="1591"/>
                    </a:cubicBezTo>
                    <a:cubicBezTo>
                      <a:pt x="856" y="1633"/>
                      <a:pt x="817" y="1651"/>
                      <a:pt x="781" y="1651"/>
                    </a:cubicBezTo>
                    <a:cubicBezTo>
                      <a:pt x="708" y="1651"/>
                      <a:pt x="644" y="1580"/>
                      <a:pt x="666" y="1496"/>
                    </a:cubicBezTo>
                    <a:cubicBezTo>
                      <a:pt x="835" y="1135"/>
                      <a:pt x="1204" y="902"/>
                      <a:pt x="1591" y="902"/>
                    </a:cubicBezTo>
                    <a:close/>
                    <a:moveTo>
                      <a:pt x="1923" y="0"/>
                    </a:moveTo>
                    <a:cubicBezTo>
                      <a:pt x="1874" y="0"/>
                      <a:pt x="1824" y="3"/>
                      <a:pt x="1774" y="7"/>
                    </a:cubicBezTo>
                    <a:cubicBezTo>
                      <a:pt x="761" y="71"/>
                      <a:pt x="32" y="957"/>
                      <a:pt x="1" y="1939"/>
                    </a:cubicBezTo>
                    <a:cubicBezTo>
                      <a:pt x="32" y="1939"/>
                      <a:pt x="127" y="1971"/>
                      <a:pt x="127" y="2066"/>
                    </a:cubicBezTo>
                    <a:cubicBezTo>
                      <a:pt x="32" y="3143"/>
                      <a:pt x="824" y="4219"/>
                      <a:pt x="1901" y="4219"/>
                    </a:cubicBezTo>
                    <a:lnTo>
                      <a:pt x="1964" y="4124"/>
                    </a:lnTo>
                    <a:cubicBezTo>
                      <a:pt x="2018" y="4071"/>
                      <a:pt x="2077" y="4051"/>
                      <a:pt x="2134" y="4051"/>
                    </a:cubicBezTo>
                    <a:cubicBezTo>
                      <a:pt x="2213" y="4051"/>
                      <a:pt x="2289" y="4088"/>
                      <a:pt x="2344" y="4124"/>
                    </a:cubicBezTo>
                    <a:cubicBezTo>
                      <a:pt x="3357" y="3839"/>
                      <a:pt x="3991" y="2731"/>
                      <a:pt x="3801" y="1717"/>
                    </a:cubicBezTo>
                    <a:cubicBezTo>
                      <a:pt x="3620" y="845"/>
                      <a:pt x="2867" y="0"/>
                      <a:pt x="1923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243800" tIns="243800" rIns="243800" bIns="243800" anchor="ctr" anchorCtr="0">
                <a:noAutofit/>
              </a:bodyPr>
              <a:lstStyle/>
              <a:p>
                <a:pPr algn="l">
                  <a:buClr>
                    <a:srgbClr val="000000"/>
                  </a:buClr>
                  <a:buSzPts val="1400"/>
                </a:pPr>
                <a:endParaRPr sz="3733" b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" name="Google Shape;2125;p1">
                <a:extLst>
                  <a:ext uri="{FF2B5EF4-FFF2-40B4-BE49-F238E27FC236}">
                    <a16:creationId xmlns:a16="http://schemas.microsoft.com/office/drawing/2014/main" id="{8BF74BC4-8E57-2233-70C2-07B594A9A4C7}"/>
                  </a:ext>
                </a:extLst>
              </p:cNvPr>
              <p:cNvSpPr/>
              <p:nvPr/>
            </p:nvSpPr>
            <p:spPr>
              <a:xfrm>
                <a:off x="2013422" y="326397"/>
                <a:ext cx="36621" cy="19763"/>
              </a:xfrm>
              <a:custGeom>
                <a:avLst/>
                <a:gdLst/>
                <a:ahLst/>
                <a:cxnLst/>
                <a:rect l="l" t="t" r="r" b="b"/>
                <a:pathLst>
                  <a:path w="1742" h="940" extrusionOk="0">
                    <a:moveTo>
                      <a:pt x="993" y="0"/>
                    </a:moveTo>
                    <a:cubicBezTo>
                      <a:pt x="903" y="0"/>
                      <a:pt x="813" y="11"/>
                      <a:pt x="729" y="35"/>
                    </a:cubicBezTo>
                    <a:cubicBezTo>
                      <a:pt x="412" y="130"/>
                      <a:pt x="127" y="351"/>
                      <a:pt x="0" y="636"/>
                    </a:cubicBezTo>
                    <a:cubicBezTo>
                      <a:pt x="0" y="763"/>
                      <a:pt x="64" y="858"/>
                      <a:pt x="127" y="921"/>
                    </a:cubicBezTo>
                    <a:cubicBezTo>
                      <a:pt x="159" y="932"/>
                      <a:pt x="197" y="939"/>
                      <a:pt x="236" y="939"/>
                    </a:cubicBezTo>
                    <a:cubicBezTo>
                      <a:pt x="313" y="939"/>
                      <a:pt x="391" y="911"/>
                      <a:pt x="412" y="826"/>
                    </a:cubicBezTo>
                    <a:cubicBezTo>
                      <a:pt x="475" y="668"/>
                      <a:pt x="634" y="605"/>
                      <a:pt x="792" y="573"/>
                    </a:cubicBezTo>
                    <a:cubicBezTo>
                      <a:pt x="857" y="555"/>
                      <a:pt x="919" y="547"/>
                      <a:pt x="978" y="547"/>
                    </a:cubicBezTo>
                    <a:cubicBezTo>
                      <a:pt x="1120" y="547"/>
                      <a:pt x="1241" y="592"/>
                      <a:pt x="1330" y="636"/>
                    </a:cubicBezTo>
                    <a:cubicBezTo>
                      <a:pt x="1375" y="659"/>
                      <a:pt x="1452" y="681"/>
                      <a:pt x="1515" y="681"/>
                    </a:cubicBezTo>
                    <a:cubicBezTo>
                      <a:pt x="1541" y="681"/>
                      <a:pt x="1565" y="677"/>
                      <a:pt x="1584" y="668"/>
                    </a:cubicBezTo>
                    <a:cubicBezTo>
                      <a:pt x="1679" y="636"/>
                      <a:pt x="1742" y="510"/>
                      <a:pt x="1742" y="446"/>
                    </a:cubicBezTo>
                    <a:cubicBezTo>
                      <a:pt x="1742" y="351"/>
                      <a:pt x="1710" y="288"/>
                      <a:pt x="1647" y="193"/>
                    </a:cubicBezTo>
                    <a:cubicBezTo>
                      <a:pt x="1584" y="161"/>
                      <a:pt x="1520" y="130"/>
                      <a:pt x="1425" y="66"/>
                    </a:cubicBezTo>
                    <a:cubicBezTo>
                      <a:pt x="1288" y="27"/>
                      <a:pt x="1139" y="0"/>
                      <a:pt x="993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243800" tIns="243800" rIns="243800" bIns="243800" anchor="ctr" anchorCtr="0">
                <a:noAutofit/>
              </a:bodyPr>
              <a:lstStyle/>
              <a:p>
                <a:pPr algn="l">
                  <a:buClr>
                    <a:srgbClr val="000000"/>
                  </a:buClr>
                  <a:buSzPts val="1400"/>
                </a:pPr>
                <a:endParaRPr sz="3733" b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52" name="Google Shape;2112;p1">
            <a:extLst>
              <a:ext uri="{FF2B5EF4-FFF2-40B4-BE49-F238E27FC236}">
                <a16:creationId xmlns:a16="http://schemas.microsoft.com/office/drawing/2014/main" id="{B428098E-86C7-C1B0-9658-6CBFA5242B6C}"/>
              </a:ext>
            </a:extLst>
          </p:cNvPr>
          <p:cNvGrpSpPr/>
          <p:nvPr/>
        </p:nvGrpSpPr>
        <p:grpSpPr>
          <a:xfrm>
            <a:off x="334588" y="950865"/>
            <a:ext cx="806505" cy="663566"/>
            <a:chOff x="6050758" y="3857638"/>
            <a:chExt cx="599204" cy="648018"/>
          </a:xfrm>
        </p:grpSpPr>
        <p:grpSp>
          <p:nvGrpSpPr>
            <p:cNvPr id="53" name="Google Shape;2113;p1">
              <a:extLst>
                <a:ext uri="{FF2B5EF4-FFF2-40B4-BE49-F238E27FC236}">
                  <a16:creationId xmlns:a16="http://schemas.microsoft.com/office/drawing/2014/main" id="{E169D237-2A96-23D0-87E2-78A3B00E3855}"/>
                </a:ext>
              </a:extLst>
            </p:cNvPr>
            <p:cNvGrpSpPr/>
            <p:nvPr/>
          </p:nvGrpSpPr>
          <p:grpSpPr>
            <a:xfrm>
              <a:off x="6050758" y="3857638"/>
              <a:ext cx="599204" cy="648012"/>
              <a:chOff x="1496783" y="89788"/>
              <a:chExt cx="599204" cy="648012"/>
            </a:xfrm>
          </p:grpSpPr>
          <p:sp>
            <p:nvSpPr>
              <p:cNvPr id="57" name="Google Shape;2114;p1">
                <a:extLst>
                  <a:ext uri="{FF2B5EF4-FFF2-40B4-BE49-F238E27FC236}">
                    <a16:creationId xmlns:a16="http://schemas.microsoft.com/office/drawing/2014/main" id="{92597371-6942-43A3-3704-9E451C58F02D}"/>
                  </a:ext>
                </a:extLst>
              </p:cNvPr>
              <p:cNvSpPr/>
              <p:nvPr/>
            </p:nvSpPr>
            <p:spPr>
              <a:xfrm>
                <a:off x="1572004" y="634803"/>
                <a:ext cx="38639" cy="54539"/>
              </a:xfrm>
              <a:custGeom>
                <a:avLst/>
                <a:gdLst/>
                <a:ahLst/>
                <a:cxnLst/>
                <a:rect l="l" t="t" r="r" b="b"/>
                <a:pathLst>
                  <a:path w="1838" h="2594" extrusionOk="0">
                    <a:moveTo>
                      <a:pt x="1575" y="0"/>
                    </a:moveTo>
                    <a:cubicBezTo>
                      <a:pt x="1559" y="0"/>
                      <a:pt x="1542" y="7"/>
                      <a:pt x="1521" y="28"/>
                    </a:cubicBezTo>
                    <a:cubicBezTo>
                      <a:pt x="1046" y="60"/>
                      <a:pt x="666" y="345"/>
                      <a:pt x="381" y="757"/>
                    </a:cubicBezTo>
                    <a:cubicBezTo>
                      <a:pt x="64" y="1295"/>
                      <a:pt x="1" y="1929"/>
                      <a:pt x="159" y="2435"/>
                    </a:cubicBezTo>
                    <a:cubicBezTo>
                      <a:pt x="191" y="2562"/>
                      <a:pt x="317" y="2594"/>
                      <a:pt x="412" y="2594"/>
                    </a:cubicBezTo>
                    <a:cubicBezTo>
                      <a:pt x="539" y="2562"/>
                      <a:pt x="634" y="2435"/>
                      <a:pt x="571" y="2309"/>
                    </a:cubicBezTo>
                    <a:cubicBezTo>
                      <a:pt x="349" y="1390"/>
                      <a:pt x="1014" y="757"/>
                      <a:pt x="1647" y="567"/>
                    </a:cubicBezTo>
                    <a:cubicBezTo>
                      <a:pt x="1774" y="535"/>
                      <a:pt x="1837" y="408"/>
                      <a:pt x="1806" y="250"/>
                    </a:cubicBezTo>
                    <a:cubicBezTo>
                      <a:pt x="1774" y="123"/>
                      <a:pt x="1742" y="60"/>
                      <a:pt x="1647" y="28"/>
                    </a:cubicBezTo>
                    <a:cubicBezTo>
                      <a:pt x="1626" y="28"/>
                      <a:pt x="1605" y="0"/>
                      <a:pt x="1575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243800" tIns="243800" rIns="243800" bIns="243800" anchor="ctr" anchorCtr="0">
                <a:noAutofit/>
              </a:bodyPr>
              <a:lstStyle/>
              <a:p>
                <a:pPr algn="l">
                  <a:buClr>
                    <a:srgbClr val="000000"/>
                  </a:buClr>
                  <a:buSzPts val="1400"/>
                </a:pPr>
                <a:endParaRPr sz="3733" b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" name="Google Shape;2115;p1">
                <a:extLst>
                  <a:ext uri="{FF2B5EF4-FFF2-40B4-BE49-F238E27FC236}">
                    <a16:creationId xmlns:a16="http://schemas.microsoft.com/office/drawing/2014/main" id="{333A4EBA-8F92-ED73-C3BB-A071079FC945}"/>
                  </a:ext>
                </a:extLst>
              </p:cNvPr>
              <p:cNvSpPr/>
              <p:nvPr/>
            </p:nvSpPr>
            <p:spPr>
              <a:xfrm>
                <a:off x="1544043" y="99712"/>
                <a:ext cx="99226" cy="92931"/>
              </a:xfrm>
              <a:custGeom>
                <a:avLst/>
                <a:gdLst/>
                <a:ahLst/>
                <a:cxnLst/>
                <a:rect l="l" t="t" r="r" b="b"/>
                <a:pathLst>
                  <a:path w="4720" h="4420" extrusionOk="0">
                    <a:moveTo>
                      <a:pt x="806" y="2490"/>
                    </a:moveTo>
                    <a:cubicBezTo>
                      <a:pt x="873" y="2490"/>
                      <a:pt x="937" y="2530"/>
                      <a:pt x="951" y="2615"/>
                    </a:cubicBezTo>
                    <a:cubicBezTo>
                      <a:pt x="1046" y="3153"/>
                      <a:pt x="1362" y="3533"/>
                      <a:pt x="1901" y="3660"/>
                    </a:cubicBezTo>
                    <a:cubicBezTo>
                      <a:pt x="2059" y="3691"/>
                      <a:pt x="2027" y="3881"/>
                      <a:pt x="1869" y="3881"/>
                    </a:cubicBezTo>
                    <a:cubicBezTo>
                      <a:pt x="1267" y="3850"/>
                      <a:pt x="634" y="3311"/>
                      <a:pt x="634" y="2678"/>
                    </a:cubicBezTo>
                    <a:cubicBezTo>
                      <a:pt x="634" y="2554"/>
                      <a:pt x="722" y="2490"/>
                      <a:pt x="806" y="2490"/>
                    </a:cubicBezTo>
                    <a:close/>
                    <a:moveTo>
                      <a:pt x="2372" y="1"/>
                    </a:moveTo>
                    <a:cubicBezTo>
                      <a:pt x="2290" y="1"/>
                      <a:pt x="2206" y="6"/>
                      <a:pt x="2122" y="18"/>
                    </a:cubicBezTo>
                    <a:cubicBezTo>
                      <a:pt x="761" y="208"/>
                      <a:pt x="1" y="1474"/>
                      <a:pt x="127" y="2741"/>
                    </a:cubicBezTo>
                    <a:cubicBezTo>
                      <a:pt x="396" y="3763"/>
                      <a:pt x="1259" y="4420"/>
                      <a:pt x="2289" y="4420"/>
                    </a:cubicBezTo>
                    <a:cubicBezTo>
                      <a:pt x="2472" y="4420"/>
                      <a:pt x="2660" y="4399"/>
                      <a:pt x="2851" y="4356"/>
                    </a:cubicBezTo>
                    <a:cubicBezTo>
                      <a:pt x="3959" y="4103"/>
                      <a:pt x="4719" y="3090"/>
                      <a:pt x="4529" y="1949"/>
                    </a:cubicBezTo>
                    <a:cubicBezTo>
                      <a:pt x="4353" y="921"/>
                      <a:pt x="3440" y="1"/>
                      <a:pt x="2372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243800" tIns="243800" rIns="243800" bIns="243800" anchor="ctr" anchorCtr="0">
                <a:noAutofit/>
              </a:bodyPr>
              <a:lstStyle/>
              <a:p>
                <a:pPr algn="l">
                  <a:buClr>
                    <a:srgbClr val="000000"/>
                  </a:buClr>
                  <a:buSzPts val="1400"/>
                </a:pPr>
                <a:endParaRPr sz="3733" b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" name="Google Shape;2116;p1">
                <a:extLst>
                  <a:ext uri="{FF2B5EF4-FFF2-40B4-BE49-F238E27FC236}">
                    <a16:creationId xmlns:a16="http://schemas.microsoft.com/office/drawing/2014/main" id="{0ED07F63-3AF5-726D-B143-2D39BC930C54}"/>
                  </a:ext>
                </a:extLst>
              </p:cNvPr>
              <p:cNvSpPr/>
              <p:nvPr/>
            </p:nvSpPr>
            <p:spPr>
              <a:xfrm>
                <a:off x="1556026" y="149708"/>
                <a:ext cx="33300" cy="34271"/>
              </a:xfrm>
              <a:custGeom>
                <a:avLst/>
                <a:gdLst/>
                <a:ahLst/>
                <a:cxnLst/>
                <a:rect l="l" t="t" r="r" b="b"/>
                <a:pathLst>
                  <a:path w="1584" h="1630" extrusionOk="0">
                    <a:moveTo>
                      <a:pt x="262" y="1"/>
                    </a:moveTo>
                    <a:cubicBezTo>
                      <a:pt x="247" y="1"/>
                      <a:pt x="233" y="4"/>
                      <a:pt x="222" y="15"/>
                    </a:cubicBezTo>
                    <a:cubicBezTo>
                      <a:pt x="127" y="15"/>
                      <a:pt x="1" y="142"/>
                      <a:pt x="1" y="300"/>
                    </a:cubicBezTo>
                    <a:cubicBezTo>
                      <a:pt x="1" y="965"/>
                      <a:pt x="634" y="1598"/>
                      <a:pt x="1331" y="1630"/>
                    </a:cubicBezTo>
                    <a:cubicBezTo>
                      <a:pt x="1489" y="1630"/>
                      <a:pt x="1584" y="1567"/>
                      <a:pt x="1584" y="1440"/>
                    </a:cubicBezTo>
                    <a:cubicBezTo>
                      <a:pt x="1584" y="1282"/>
                      <a:pt x="1489" y="1187"/>
                      <a:pt x="1394" y="1155"/>
                    </a:cubicBezTo>
                    <a:cubicBezTo>
                      <a:pt x="919" y="1092"/>
                      <a:pt x="602" y="712"/>
                      <a:pt x="507" y="205"/>
                    </a:cubicBezTo>
                    <a:cubicBezTo>
                      <a:pt x="507" y="142"/>
                      <a:pt x="444" y="46"/>
                      <a:pt x="349" y="15"/>
                    </a:cubicBezTo>
                    <a:cubicBezTo>
                      <a:pt x="328" y="15"/>
                      <a:pt x="293" y="1"/>
                      <a:pt x="262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243800" tIns="243800" rIns="243800" bIns="243800" anchor="ctr" anchorCtr="0">
                <a:noAutofit/>
              </a:bodyPr>
              <a:lstStyle/>
              <a:p>
                <a:pPr algn="l">
                  <a:buClr>
                    <a:srgbClr val="000000"/>
                  </a:buClr>
                  <a:buSzPts val="1400"/>
                </a:pPr>
                <a:endParaRPr sz="3733" b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" name="Google Shape;2117;p1">
                <a:extLst>
                  <a:ext uri="{FF2B5EF4-FFF2-40B4-BE49-F238E27FC236}">
                    <a16:creationId xmlns:a16="http://schemas.microsoft.com/office/drawing/2014/main" id="{E42D7C4D-0608-CB99-4154-47700DA7F783}"/>
                  </a:ext>
                </a:extLst>
              </p:cNvPr>
              <p:cNvSpPr/>
              <p:nvPr/>
            </p:nvSpPr>
            <p:spPr>
              <a:xfrm>
                <a:off x="2002763" y="309661"/>
                <a:ext cx="83901" cy="88726"/>
              </a:xfrm>
              <a:custGeom>
                <a:avLst/>
                <a:gdLst/>
                <a:ahLst/>
                <a:cxnLst/>
                <a:rect l="l" t="t" r="r" b="b"/>
                <a:pathLst>
                  <a:path w="3991" h="4220" extrusionOk="0">
                    <a:moveTo>
                      <a:pt x="1591" y="902"/>
                    </a:moveTo>
                    <a:cubicBezTo>
                      <a:pt x="1782" y="902"/>
                      <a:pt x="1976" y="959"/>
                      <a:pt x="2154" y="1084"/>
                    </a:cubicBezTo>
                    <a:cubicBezTo>
                      <a:pt x="2310" y="1162"/>
                      <a:pt x="2166" y="1369"/>
                      <a:pt x="2022" y="1369"/>
                    </a:cubicBezTo>
                    <a:cubicBezTo>
                      <a:pt x="1991" y="1369"/>
                      <a:pt x="1960" y="1360"/>
                      <a:pt x="1932" y="1337"/>
                    </a:cubicBezTo>
                    <a:cubicBezTo>
                      <a:pt x="1814" y="1262"/>
                      <a:pt x="1678" y="1227"/>
                      <a:pt x="1542" y="1227"/>
                    </a:cubicBezTo>
                    <a:cubicBezTo>
                      <a:pt x="1277" y="1227"/>
                      <a:pt x="1013" y="1361"/>
                      <a:pt x="887" y="1591"/>
                    </a:cubicBezTo>
                    <a:cubicBezTo>
                      <a:pt x="856" y="1633"/>
                      <a:pt x="817" y="1651"/>
                      <a:pt x="781" y="1651"/>
                    </a:cubicBezTo>
                    <a:cubicBezTo>
                      <a:pt x="708" y="1651"/>
                      <a:pt x="644" y="1580"/>
                      <a:pt x="666" y="1496"/>
                    </a:cubicBezTo>
                    <a:cubicBezTo>
                      <a:pt x="835" y="1135"/>
                      <a:pt x="1204" y="902"/>
                      <a:pt x="1591" y="902"/>
                    </a:cubicBezTo>
                    <a:close/>
                    <a:moveTo>
                      <a:pt x="1923" y="0"/>
                    </a:moveTo>
                    <a:cubicBezTo>
                      <a:pt x="1874" y="0"/>
                      <a:pt x="1824" y="3"/>
                      <a:pt x="1774" y="7"/>
                    </a:cubicBezTo>
                    <a:cubicBezTo>
                      <a:pt x="761" y="71"/>
                      <a:pt x="32" y="957"/>
                      <a:pt x="1" y="1939"/>
                    </a:cubicBezTo>
                    <a:cubicBezTo>
                      <a:pt x="32" y="1939"/>
                      <a:pt x="127" y="1971"/>
                      <a:pt x="127" y="2066"/>
                    </a:cubicBezTo>
                    <a:cubicBezTo>
                      <a:pt x="32" y="3143"/>
                      <a:pt x="824" y="4219"/>
                      <a:pt x="1901" y="4219"/>
                    </a:cubicBezTo>
                    <a:lnTo>
                      <a:pt x="1964" y="4124"/>
                    </a:lnTo>
                    <a:cubicBezTo>
                      <a:pt x="2018" y="4071"/>
                      <a:pt x="2077" y="4051"/>
                      <a:pt x="2134" y="4051"/>
                    </a:cubicBezTo>
                    <a:cubicBezTo>
                      <a:pt x="2213" y="4051"/>
                      <a:pt x="2289" y="4088"/>
                      <a:pt x="2344" y="4124"/>
                    </a:cubicBezTo>
                    <a:cubicBezTo>
                      <a:pt x="3357" y="3839"/>
                      <a:pt x="3991" y="2731"/>
                      <a:pt x="3801" y="1717"/>
                    </a:cubicBezTo>
                    <a:cubicBezTo>
                      <a:pt x="3620" y="845"/>
                      <a:pt x="2867" y="0"/>
                      <a:pt x="1923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243800" tIns="243800" rIns="243800" bIns="243800" anchor="ctr" anchorCtr="0">
                <a:noAutofit/>
              </a:bodyPr>
              <a:lstStyle/>
              <a:p>
                <a:pPr algn="l">
                  <a:buClr>
                    <a:srgbClr val="000000"/>
                  </a:buClr>
                  <a:buSzPts val="1400"/>
                </a:pPr>
                <a:endParaRPr sz="3733" b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" name="Google Shape;2118;p1">
                <a:extLst>
                  <a:ext uri="{FF2B5EF4-FFF2-40B4-BE49-F238E27FC236}">
                    <a16:creationId xmlns:a16="http://schemas.microsoft.com/office/drawing/2014/main" id="{A76351B7-64E4-A9EB-5D98-C0762E325EC5}"/>
                  </a:ext>
                </a:extLst>
              </p:cNvPr>
              <p:cNvSpPr/>
              <p:nvPr/>
            </p:nvSpPr>
            <p:spPr>
              <a:xfrm>
                <a:off x="1703775" y="355536"/>
                <a:ext cx="111251" cy="86854"/>
              </a:xfrm>
              <a:custGeom>
                <a:avLst/>
                <a:gdLst/>
                <a:ahLst/>
                <a:cxnLst/>
                <a:rect l="l" t="t" r="r" b="b"/>
                <a:pathLst>
                  <a:path w="5292" h="4131" extrusionOk="0">
                    <a:moveTo>
                      <a:pt x="2231" y="1181"/>
                    </a:moveTo>
                    <a:cubicBezTo>
                      <a:pt x="2249" y="1181"/>
                      <a:pt x="2266" y="1182"/>
                      <a:pt x="2283" y="1182"/>
                    </a:cubicBezTo>
                    <a:cubicBezTo>
                      <a:pt x="2488" y="1212"/>
                      <a:pt x="2477" y="1538"/>
                      <a:pt x="2274" y="1538"/>
                    </a:cubicBezTo>
                    <a:cubicBezTo>
                      <a:pt x="2258" y="1538"/>
                      <a:pt x="2239" y="1535"/>
                      <a:pt x="2220" y="1531"/>
                    </a:cubicBezTo>
                    <a:cubicBezTo>
                      <a:pt x="2206" y="1530"/>
                      <a:pt x="2191" y="1529"/>
                      <a:pt x="2177" y="1529"/>
                    </a:cubicBezTo>
                    <a:cubicBezTo>
                      <a:pt x="1653" y="1529"/>
                      <a:pt x="1146" y="2083"/>
                      <a:pt x="1238" y="2607"/>
                    </a:cubicBezTo>
                    <a:cubicBezTo>
                      <a:pt x="1238" y="2694"/>
                      <a:pt x="1181" y="2743"/>
                      <a:pt x="1124" y="2743"/>
                    </a:cubicBezTo>
                    <a:cubicBezTo>
                      <a:pt x="1077" y="2743"/>
                      <a:pt x="1031" y="2710"/>
                      <a:pt x="1017" y="2639"/>
                    </a:cubicBezTo>
                    <a:cubicBezTo>
                      <a:pt x="800" y="1865"/>
                      <a:pt x="1461" y="1181"/>
                      <a:pt x="2231" y="1181"/>
                    </a:cubicBezTo>
                    <a:close/>
                    <a:moveTo>
                      <a:pt x="2939" y="1"/>
                    </a:moveTo>
                    <a:cubicBezTo>
                      <a:pt x="1855" y="1"/>
                      <a:pt x="1" y="1089"/>
                      <a:pt x="541" y="2291"/>
                    </a:cubicBezTo>
                    <a:cubicBezTo>
                      <a:pt x="569" y="2485"/>
                      <a:pt x="500" y="2582"/>
                      <a:pt x="376" y="2582"/>
                    </a:cubicBezTo>
                    <a:cubicBezTo>
                      <a:pt x="358" y="2582"/>
                      <a:pt x="340" y="2580"/>
                      <a:pt x="320" y="2576"/>
                    </a:cubicBezTo>
                    <a:lnTo>
                      <a:pt x="320" y="2576"/>
                    </a:lnTo>
                    <a:cubicBezTo>
                      <a:pt x="700" y="3241"/>
                      <a:pt x="1238" y="3811"/>
                      <a:pt x="1998" y="4032"/>
                    </a:cubicBezTo>
                    <a:cubicBezTo>
                      <a:pt x="2210" y="4099"/>
                      <a:pt x="2425" y="4130"/>
                      <a:pt x="2639" y="4130"/>
                    </a:cubicBezTo>
                    <a:cubicBezTo>
                      <a:pt x="3450" y="4130"/>
                      <a:pt x="4232" y="3676"/>
                      <a:pt x="4658" y="2924"/>
                    </a:cubicBezTo>
                    <a:cubicBezTo>
                      <a:pt x="5292" y="1752"/>
                      <a:pt x="4500" y="169"/>
                      <a:pt x="3107" y="11"/>
                    </a:cubicBezTo>
                    <a:cubicBezTo>
                      <a:pt x="3053" y="4"/>
                      <a:pt x="2997" y="1"/>
                      <a:pt x="2939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243800" tIns="243800" rIns="243800" bIns="243800" anchor="ctr" anchorCtr="0">
                <a:noAutofit/>
              </a:bodyPr>
              <a:lstStyle/>
              <a:p>
                <a:pPr algn="l">
                  <a:buClr>
                    <a:srgbClr val="000000"/>
                  </a:buClr>
                  <a:buSzPts val="1400"/>
                </a:pPr>
                <a:endParaRPr sz="3733" b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" name="Google Shape;2119;p1">
                <a:extLst>
                  <a:ext uri="{FF2B5EF4-FFF2-40B4-BE49-F238E27FC236}">
                    <a16:creationId xmlns:a16="http://schemas.microsoft.com/office/drawing/2014/main" id="{9B55509E-22AC-BA37-463A-A9BD29BFBBFA}"/>
                  </a:ext>
                </a:extLst>
              </p:cNvPr>
              <p:cNvSpPr/>
              <p:nvPr/>
            </p:nvSpPr>
            <p:spPr>
              <a:xfrm>
                <a:off x="1699171" y="345760"/>
                <a:ext cx="117810" cy="107900"/>
              </a:xfrm>
              <a:custGeom>
                <a:avLst/>
                <a:gdLst/>
                <a:ahLst/>
                <a:cxnLst/>
                <a:rect l="l" t="t" r="r" b="b"/>
                <a:pathLst>
                  <a:path w="5604" h="5132" extrusionOk="0">
                    <a:moveTo>
                      <a:pt x="3047" y="621"/>
                    </a:moveTo>
                    <a:cubicBezTo>
                      <a:pt x="3112" y="621"/>
                      <a:pt x="3173" y="625"/>
                      <a:pt x="3231" y="634"/>
                    </a:cubicBezTo>
                    <a:cubicBezTo>
                      <a:pt x="3927" y="666"/>
                      <a:pt x="4434" y="1046"/>
                      <a:pt x="4751" y="1616"/>
                    </a:cubicBezTo>
                    <a:cubicBezTo>
                      <a:pt x="5036" y="2154"/>
                      <a:pt x="5067" y="2851"/>
                      <a:pt x="4751" y="3389"/>
                    </a:cubicBezTo>
                    <a:cubicBezTo>
                      <a:pt x="4372" y="4121"/>
                      <a:pt x="3611" y="4551"/>
                      <a:pt x="2820" y="4551"/>
                    </a:cubicBezTo>
                    <a:cubicBezTo>
                      <a:pt x="2619" y="4551"/>
                      <a:pt x="2416" y="4524"/>
                      <a:pt x="2217" y="4466"/>
                    </a:cubicBezTo>
                    <a:cubicBezTo>
                      <a:pt x="2122" y="4434"/>
                      <a:pt x="2059" y="4434"/>
                      <a:pt x="1964" y="4371"/>
                    </a:cubicBezTo>
                    <a:cubicBezTo>
                      <a:pt x="1457" y="4149"/>
                      <a:pt x="1014" y="3737"/>
                      <a:pt x="665" y="3167"/>
                    </a:cubicBezTo>
                    <a:lnTo>
                      <a:pt x="792" y="3041"/>
                    </a:lnTo>
                    <a:cubicBezTo>
                      <a:pt x="824" y="2946"/>
                      <a:pt x="824" y="2851"/>
                      <a:pt x="792" y="2756"/>
                    </a:cubicBezTo>
                    <a:cubicBezTo>
                      <a:pt x="634" y="2407"/>
                      <a:pt x="697" y="2059"/>
                      <a:pt x="951" y="1679"/>
                    </a:cubicBezTo>
                    <a:cubicBezTo>
                      <a:pt x="1411" y="1045"/>
                      <a:pt x="2396" y="621"/>
                      <a:pt x="3047" y="621"/>
                    </a:cubicBezTo>
                    <a:close/>
                    <a:moveTo>
                      <a:pt x="3110" y="1"/>
                    </a:moveTo>
                    <a:cubicBezTo>
                      <a:pt x="2993" y="1"/>
                      <a:pt x="2874" y="11"/>
                      <a:pt x="2756" y="32"/>
                    </a:cubicBezTo>
                    <a:cubicBezTo>
                      <a:pt x="1742" y="190"/>
                      <a:pt x="190" y="1109"/>
                      <a:pt x="159" y="2249"/>
                    </a:cubicBezTo>
                    <a:cubicBezTo>
                      <a:pt x="127" y="2249"/>
                      <a:pt x="32" y="2281"/>
                      <a:pt x="32" y="2312"/>
                    </a:cubicBezTo>
                    <a:cubicBezTo>
                      <a:pt x="1" y="3846"/>
                      <a:pt x="1361" y="5131"/>
                      <a:pt x="2859" y="5131"/>
                    </a:cubicBezTo>
                    <a:cubicBezTo>
                      <a:pt x="2878" y="5131"/>
                      <a:pt x="2896" y="5131"/>
                      <a:pt x="2914" y="5131"/>
                    </a:cubicBezTo>
                    <a:cubicBezTo>
                      <a:pt x="4276" y="5099"/>
                      <a:pt x="5543" y="3959"/>
                      <a:pt x="5574" y="2566"/>
                    </a:cubicBezTo>
                    <a:cubicBezTo>
                      <a:pt x="5603" y="1230"/>
                      <a:pt x="4408" y="1"/>
                      <a:pt x="311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243800" tIns="243800" rIns="243800" bIns="243800" anchor="ctr" anchorCtr="0">
                <a:noAutofit/>
              </a:bodyPr>
              <a:lstStyle/>
              <a:p>
                <a:pPr algn="l">
                  <a:buClr>
                    <a:srgbClr val="000000"/>
                  </a:buClr>
                  <a:buSzPts val="1400"/>
                </a:pPr>
                <a:endParaRPr sz="3733" b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" name="Google Shape;2120;p1">
                <a:extLst>
                  <a:ext uri="{FF2B5EF4-FFF2-40B4-BE49-F238E27FC236}">
                    <a16:creationId xmlns:a16="http://schemas.microsoft.com/office/drawing/2014/main" id="{BF456EFF-8375-D074-E704-6FEBE89551A8}"/>
                  </a:ext>
                </a:extLst>
              </p:cNvPr>
              <p:cNvSpPr/>
              <p:nvPr/>
            </p:nvSpPr>
            <p:spPr>
              <a:xfrm>
                <a:off x="1720467" y="378831"/>
                <a:ext cx="35969" cy="37025"/>
              </a:xfrm>
              <a:custGeom>
                <a:avLst/>
                <a:gdLst/>
                <a:ahLst/>
                <a:cxnLst/>
                <a:rect l="l" t="t" r="r" b="b"/>
                <a:pathLst>
                  <a:path w="1711" h="1761" extrusionOk="0">
                    <a:moveTo>
                      <a:pt x="1324" y="0"/>
                    </a:moveTo>
                    <a:cubicBezTo>
                      <a:pt x="977" y="0"/>
                      <a:pt x="601" y="206"/>
                      <a:pt x="349" y="486"/>
                    </a:cubicBezTo>
                    <a:cubicBezTo>
                      <a:pt x="128" y="803"/>
                      <a:pt x="1" y="1183"/>
                      <a:pt x="96" y="1594"/>
                    </a:cubicBezTo>
                    <a:cubicBezTo>
                      <a:pt x="122" y="1699"/>
                      <a:pt x="192" y="1761"/>
                      <a:pt x="269" y="1761"/>
                    </a:cubicBezTo>
                    <a:cubicBezTo>
                      <a:pt x="285" y="1761"/>
                      <a:pt x="301" y="1758"/>
                      <a:pt x="318" y="1753"/>
                    </a:cubicBezTo>
                    <a:cubicBezTo>
                      <a:pt x="444" y="1753"/>
                      <a:pt x="539" y="1626"/>
                      <a:pt x="476" y="1499"/>
                    </a:cubicBezTo>
                    <a:cubicBezTo>
                      <a:pt x="444" y="1278"/>
                      <a:pt x="571" y="993"/>
                      <a:pt x="729" y="834"/>
                    </a:cubicBezTo>
                    <a:cubicBezTo>
                      <a:pt x="867" y="668"/>
                      <a:pt x="1054" y="575"/>
                      <a:pt x="1268" y="575"/>
                    </a:cubicBezTo>
                    <a:cubicBezTo>
                      <a:pt x="1299" y="575"/>
                      <a:pt x="1330" y="577"/>
                      <a:pt x="1363" y="581"/>
                    </a:cubicBezTo>
                    <a:cubicBezTo>
                      <a:pt x="1458" y="581"/>
                      <a:pt x="1553" y="549"/>
                      <a:pt x="1648" y="486"/>
                    </a:cubicBezTo>
                    <a:cubicBezTo>
                      <a:pt x="1711" y="391"/>
                      <a:pt x="1711" y="264"/>
                      <a:pt x="1679" y="169"/>
                    </a:cubicBezTo>
                    <a:lnTo>
                      <a:pt x="1553" y="43"/>
                    </a:lnTo>
                    <a:cubicBezTo>
                      <a:pt x="1521" y="43"/>
                      <a:pt x="1458" y="43"/>
                      <a:pt x="1458" y="11"/>
                    </a:cubicBezTo>
                    <a:cubicBezTo>
                      <a:pt x="1414" y="4"/>
                      <a:pt x="1369" y="0"/>
                      <a:pt x="1324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243800" tIns="243800" rIns="243800" bIns="243800" anchor="ctr" anchorCtr="0">
                <a:noAutofit/>
              </a:bodyPr>
              <a:lstStyle/>
              <a:p>
                <a:pPr algn="l">
                  <a:buClr>
                    <a:srgbClr val="000000"/>
                  </a:buClr>
                  <a:buSzPts val="1400"/>
                </a:pPr>
                <a:endParaRPr sz="3733" b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0" name="Google Shape;2121;p1">
                <a:extLst>
                  <a:ext uri="{FF2B5EF4-FFF2-40B4-BE49-F238E27FC236}">
                    <a16:creationId xmlns:a16="http://schemas.microsoft.com/office/drawing/2014/main" id="{FB6DEC6B-8A8F-EE52-E2A4-9B40D9EF52D5}"/>
                  </a:ext>
                </a:extLst>
              </p:cNvPr>
              <p:cNvSpPr/>
              <p:nvPr/>
            </p:nvSpPr>
            <p:spPr>
              <a:xfrm>
                <a:off x="2013422" y="326397"/>
                <a:ext cx="36621" cy="19763"/>
              </a:xfrm>
              <a:custGeom>
                <a:avLst/>
                <a:gdLst/>
                <a:ahLst/>
                <a:cxnLst/>
                <a:rect l="l" t="t" r="r" b="b"/>
                <a:pathLst>
                  <a:path w="1742" h="940" extrusionOk="0">
                    <a:moveTo>
                      <a:pt x="993" y="0"/>
                    </a:moveTo>
                    <a:cubicBezTo>
                      <a:pt x="903" y="0"/>
                      <a:pt x="813" y="11"/>
                      <a:pt x="729" y="35"/>
                    </a:cubicBezTo>
                    <a:cubicBezTo>
                      <a:pt x="412" y="130"/>
                      <a:pt x="127" y="351"/>
                      <a:pt x="0" y="636"/>
                    </a:cubicBezTo>
                    <a:cubicBezTo>
                      <a:pt x="0" y="763"/>
                      <a:pt x="64" y="858"/>
                      <a:pt x="127" y="921"/>
                    </a:cubicBezTo>
                    <a:cubicBezTo>
                      <a:pt x="159" y="932"/>
                      <a:pt x="197" y="939"/>
                      <a:pt x="236" y="939"/>
                    </a:cubicBezTo>
                    <a:cubicBezTo>
                      <a:pt x="313" y="939"/>
                      <a:pt x="391" y="911"/>
                      <a:pt x="412" y="826"/>
                    </a:cubicBezTo>
                    <a:cubicBezTo>
                      <a:pt x="475" y="668"/>
                      <a:pt x="634" y="605"/>
                      <a:pt x="792" y="573"/>
                    </a:cubicBezTo>
                    <a:cubicBezTo>
                      <a:pt x="857" y="555"/>
                      <a:pt x="919" y="547"/>
                      <a:pt x="978" y="547"/>
                    </a:cubicBezTo>
                    <a:cubicBezTo>
                      <a:pt x="1120" y="547"/>
                      <a:pt x="1241" y="592"/>
                      <a:pt x="1330" y="636"/>
                    </a:cubicBezTo>
                    <a:cubicBezTo>
                      <a:pt x="1375" y="659"/>
                      <a:pt x="1452" y="681"/>
                      <a:pt x="1515" y="681"/>
                    </a:cubicBezTo>
                    <a:cubicBezTo>
                      <a:pt x="1541" y="681"/>
                      <a:pt x="1565" y="677"/>
                      <a:pt x="1584" y="668"/>
                    </a:cubicBezTo>
                    <a:cubicBezTo>
                      <a:pt x="1679" y="636"/>
                      <a:pt x="1742" y="510"/>
                      <a:pt x="1742" y="446"/>
                    </a:cubicBezTo>
                    <a:cubicBezTo>
                      <a:pt x="1742" y="351"/>
                      <a:pt x="1710" y="288"/>
                      <a:pt x="1647" y="193"/>
                    </a:cubicBezTo>
                    <a:cubicBezTo>
                      <a:pt x="1584" y="161"/>
                      <a:pt x="1520" y="130"/>
                      <a:pt x="1425" y="66"/>
                    </a:cubicBezTo>
                    <a:cubicBezTo>
                      <a:pt x="1288" y="27"/>
                      <a:pt x="1139" y="0"/>
                      <a:pt x="993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243800" tIns="243800" rIns="243800" bIns="243800" anchor="ctr" anchorCtr="0">
                <a:noAutofit/>
              </a:bodyPr>
              <a:lstStyle/>
              <a:p>
                <a:pPr algn="l">
                  <a:buClr>
                    <a:srgbClr val="000000"/>
                  </a:buClr>
                  <a:buSzPts val="1400"/>
                </a:pPr>
                <a:endParaRPr sz="3733" b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1" name="Google Shape;2122;p1">
                <a:extLst>
                  <a:ext uri="{FF2B5EF4-FFF2-40B4-BE49-F238E27FC236}">
                    <a16:creationId xmlns:a16="http://schemas.microsoft.com/office/drawing/2014/main" id="{71641E41-3D3F-4B08-A7D2-F05C5F48B9A9}"/>
                  </a:ext>
                </a:extLst>
              </p:cNvPr>
              <p:cNvSpPr/>
              <p:nvPr/>
            </p:nvSpPr>
            <p:spPr>
              <a:xfrm>
                <a:off x="1496783" y="89788"/>
                <a:ext cx="599204" cy="648012"/>
              </a:xfrm>
              <a:custGeom>
                <a:avLst/>
                <a:gdLst/>
                <a:ahLst/>
                <a:cxnLst/>
                <a:rect l="l" t="t" r="r" b="b"/>
                <a:pathLst>
                  <a:path w="28503" h="30821" extrusionOk="0">
                    <a:moveTo>
                      <a:pt x="4644" y="537"/>
                    </a:moveTo>
                    <a:cubicBezTo>
                      <a:pt x="5699" y="537"/>
                      <a:pt x="6506" y="1479"/>
                      <a:pt x="6682" y="2421"/>
                    </a:cubicBezTo>
                    <a:cubicBezTo>
                      <a:pt x="6841" y="3530"/>
                      <a:pt x="6176" y="4480"/>
                      <a:pt x="5067" y="4733"/>
                    </a:cubicBezTo>
                    <a:cubicBezTo>
                      <a:pt x="4885" y="4767"/>
                      <a:pt x="4707" y="4785"/>
                      <a:pt x="4535" y="4785"/>
                    </a:cubicBezTo>
                    <a:cubicBezTo>
                      <a:pt x="4228" y="4785"/>
                      <a:pt x="3938" y="4728"/>
                      <a:pt x="3674" y="4607"/>
                    </a:cubicBezTo>
                    <a:cubicBezTo>
                      <a:pt x="3104" y="4353"/>
                      <a:pt x="2660" y="3847"/>
                      <a:pt x="2470" y="3182"/>
                    </a:cubicBezTo>
                    <a:cubicBezTo>
                      <a:pt x="2407" y="2041"/>
                      <a:pt x="3040" y="711"/>
                      <a:pt x="4402" y="553"/>
                    </a:cubicBezTo>
                    <a:cubicBezTo>
                      <a:pt x="4484" y="542"/>
                      <a:pt x="4565" y="537"/>
                      <a:pt x="4644" y="537"/>
                    </a:cubicBezTo>
                    <a:close/>
                    <a:moveTo>
                      <a:pt x="17204" y="684"/>
                    </a:moveTo>
                    <a:cubicBezTo>
                      <a:pt x="18291" y="684"/>
                      <a:pt x="19212" y="1310"/>
                      <a:pt x="19635" y="3023"/>
                    </a:cubicBezTo>
                    <a:cubicBezTo>
                      <a:pt x="20142" y="5050"/>
                      <a:pt x="19793" y="7488"/>
                      <a:pt x="19413" y="9547"/>
                    </a:cubicBezTo>
                    <a:cubicBezTo>
                      <a:pt x="18685" y="9515"/>
                      <a:pt x="17925" y="9515"/>
                      <a:pt x="17228" y="9515"/>
                    </a:cubicBezTo>
                    <a:cubicBezTo>
                      <a:pt x="15613" y="7457"/>
                      <a:pt x="13744" y="5588"/>
                      <a:pt x="11559" y="4195"/>
                    </a:cubicBezTo>
                    <a:cubicBezTo>
                      <a:pt x="11591" y="4163"/>
                      <a:pt x="11654" y="4100"/>
                      <a:pt x="11718" y="4005"/>
                    </a:cubicBezTo>
                    <a:cubicBezTo>
                      <a:pt x="12831" y="2649"/>
                      <a:pt x="15277" y="684"/>
                      <a:pt x="17204" y="684"/>
                    </a:cubicBezTo>
                    <a:close/>
                    <a:moveTo>
                      <a:pt x="11179" y="4733"/>
                    </a:moveTo>
                    <a:cubicBezTo>
                      <a:pt x="13143" y="6000"/>
                      <a:pt x="14885" y="7678"/>
                      <a:pt x="16405" y="9547"/>
                    </a:cubicBezTo>
                    <a:cubicBezTo>
                      <a:pt x="13586" y="9642"/>
                      <a:pt x="10799" y="10022"/>
                      <a:pt x="8076" y="10750"/>
                    </a:cubicBezTo>
                    <a:cubicBezTo>
                      <a:pt x="7917" y="10782"/>
                      <a:pt x="7759" y="10814"/>
                      <a:pt x="7569" y="10909"/>
                    </a:cubicBezTo>
                    <a:cubicBezTo>
                      <a:pt x="7601" y="10814"/>
                      <a:pt x="7601" y="10782"/>
                      <a:pt x="7632" y="10687"/>
                    </a:cubicBezTo>
                    <a:cubicBezTo>
                      <a:pt x="8677" y="8597"/>
                      <a:pt x="9786" y="6538"/>
                      <a:pt x="11179" y="4733"/>
                    </a:cubicBezTo>
                    <a:close/>
                    <a:moveTo>
                      <a:pt x="7252" y="2928"/>
                    </a:moveTo>
                    <a:cubicBezTo>
                      <a:pt x="8487" y="3245"/>
                      <a:pt x="9596" y="3783"/>
                      <a:pt x="10609" y="4353"/>
                    </a:cubicBezTo>
                    <a:cubicBezTo>
                      <a:pt x="9849" y="5430"/>
                      <a:pt x="9184" y="6538"/>
                      <a:pt x="8551" y="7615"/>
                    </a:cubicBezTo>
                    <a:cubicBezTo>
                      <a:pt x="7886" y="8755"/>
                      <a:pt x="7284" y="9895"/>
                      <a:pt x="6777" y="11099"/>
                    </a:cubicBezTo>
                    <a:cubicBezTo>
                      <a:pt x="6302" y="11257"/>
                      <a:pt x="5827" y="11415"/>
                      <a:pt x="5320" y="11637"/>
                    </a:cubicBezTo>
                    <a:cubicBezTo>
                      <a:pt x="4465" y="9547"/>
                      <a:pt x="3895" y="7425"/>
                      <a:pt x="3515" y="5145"/>
                    </a:cubicBezTo>
                    <a:lnTo>
                      <a:pt x="3515" y="5145"/>
                    </a:lnTo>
                    <a:cubicBezTo>
                      <a:pt x="3815" y="5239"/>
                      <a:pt x="4140" y="5285"/>
                      <a:pt x="4469" y="5285"/>
                    </a:cubicBezTo>
                    <a:cubicBezTo>
                      <a:pt x="5812" y="5285"/>
                      <a:pt x="7227" y="4505"/>
                      <a:pt x="7252" y="2928"/>
                    </a:cubicBezTo>
                    <a:close/>
                    <a:moveTo>
                      <a:pt x="17703" y="10117"/>
                    </a:moveTo>
                    <a:cubicBezTo>
                      <a:pt x="18241" y="10117"/>
                      <a:pt x="18780" y="10117"/>
                      <a:pt x="19318" y="10149"/>
                    </a:cubicBezTo>
                    <a:cubicBezTo>
                      <a:pt x="19160" y="10687"/>
                      <a:pt x="19033" y="11257"/>
                      <a:pt x="18938" y="11795"/>
                    </a:cubicBezTo>
                    <a:cubicBezTo>
                      <a:pt x="18938" y="11764"/>
                      <a:pt x="18875" y="11764"/>
                      <a:pt x="18875" y="11732"/>
                    </a:cubicBezTo>
                    <a:cubicBezTo>
                      <a:pt x="18495" y="11162"/>
                      <a:pt x="18083" y="10655"/>
                      <a:pt x="17703" y="10117"/>
                    </a:cubicBezTo>
                    <a:close/>
                    <a:moveTo>
                      <a:pt x="6461" y="11764"/>
                    </a:moveTo>
                    <a:lnTo>
                      <a:pt x="6461" y="11764"/>
                    </a:lnTo>
                    <a:cubicBezTo>
                      <a:pt x="6271" y="12207"/>
                      <a:pt x="6112" y="12651"/>
                      <a:pt x="5890" y="13126"/>
                    </a:cubicBezTo>
                    <a:cubicBezTo>
                      <a:pt x="5795" y="12746"/>
                      <a:pt x="5637" y="12429"/>
                      <a:pt x="5510" y="12112"/>
                    </a:cubicBezTo>
                    <a:cubicBezTo>
                      <a:pt x="5542" y="12112"/>
                      <a:pt x="5574" y="12080"/>
                      <a:pt x="5574" y="12080"/>
                    </a:cubicBezTo>
                    <a:cubicBezTo>
                      <a:pt x="5859" y="11954"/>
                      <a:pt x="6176" y="11890"/>
                      <a:pt x="6461" y="11764"/>
                    </a:cubicBezTo>
                    <a:close/>
                    <a:moveTo>
                      <a:pt x="25941" y="10525"/>
                    </a:moveTo>
                    <a:cubicBezTo>
                      <a:pt x="26847" y="10525"/>
                      <a:pt x="27589" y="11350"/>
                      <a:pt x="27742" y="12175"/>
                    </a:cubicBezTo>
                    <a:cubicBezTo>
                      <a:pt x="27964" y="13126"/>
                      <a:pt x="27362" y="14139"/>
                      <a:pt x="26412" y="14456"/>
                    </a:cubicBezTo>
                    <a:cubicBezTo>
                      <a:pt x="26317" y="14424"/>
                      <a:pt x="26285" y="14392"/>
                      <a:pt x="26222" y="14392"/>
                    </a:cubicBezTo>
                    <a:cubicBezTo>
                      <a:pt x="26127" y="14392"/>
                      <a:pt x="26000" y="14424"/>
                      <a:pt x="25937" y="14519"/>
                    </a:cubicBezTo>
                    <a:lnTo>
                      <a:pt x="25905" y="14551"/>
                    </a:lnTo>
                    <a:cubicBezTo>
                      <a:pt x="25462" y="14551"/>
                      <a:pt x="25050" y="14361"/>
                      <a:pt x="24797" y="14044"/>
                    </a:cubicBezTo>
                    <a:cubicBezTo>
                      <a:pt x="24417" y="13632"/>
                      <a:pt x="24227" y="13094"/>
                      <a:pt x="24259" y="12524"/>
                    </a:cubicBezTo>
                    <a:cubicBezTo>
                      <a:pt x="24259" y="12492"/>
                      <a:pt x="24259" y="12397"/>
                      <a:pt x="24227" y="12365"/>
                    </a:cubicBezTo>
                    <a:cubicBezTo>
                      <a:pt x="24227" y="12334"/>
                      <a:pt x="24195" y="12334"/>
                      <a:pt x="24164" y="12334"/>
                    </a:cubicBezTo>
                    <a:cubicBezTo>
                      <a:pt x="24227" y="11384"/>
                      <a:pt x="24955" y="10624"/>
                      <a:pt x="25842" y="10529"/>
                    </a:cubicBezTo>
                    <a:cubicBezTo>
                      <a:pt x="25875" y="10526"/>
                      <a:pt x="25908" y="10525"/>
                      <a:pt x="25941" y="10525"/>
                    </a:cubicBezTo>
                    <a:close/>
                    <a:moveTo>
                      <a:pt x="19857" y="10212"/>
                    </a:moveTo>
                    <a:cubicBezTo>
                      <a:pt x="21345" y="10275"/>
                      <a:pt x="22802" y="10465"/>
                      <a:pt x="24227" y="10750"/>
                    </a:cubicBezTo>
                    <a:cubicBezTo>
                      <a:pt x="23720" y="11257"/>
                      <a:pt x="23467" y="12017"/>
                      <a:pt x="23625" y="12714"/>
                    </a:cubicBezTo>
                    <a:cubicBezTo>
                      <a:pt x="23657" y="12841"/>
                      <a:pt x="23752" y="12904"/>
                      <a:pt x="23879" y="12904"/>
                    </a:cubicBezTo>
                    <a:cubicBezTo>
                      <a:pt x="23752" y="13917"/>
                      <a:pt x="24512" y="14867"/>
                      <a:pt x="25494" y="15089"/>
                    </a:cubicBezTo>
                    <a:cubicBezTo>
                      <a:pt x="24544" y="15944"/>
                      <a:pt x="23435" y="16641"/>
                      <a:pt x="22295" y="17243"/>
                    </a:cubicBezTo>
                    <a:cubicBezTo>
                      <a:pt x="21472" y="15406"/>
                      <a:pt x="20268" y="13696"/>
                      <a:pt x="19350" y="12429"/>
                    </a:cubicBezTo>
                    <a:cubicBezTo>
                      <a:pt x="19540" y="11732"/>
                      <a:pt x="19762" y="10972"/>
                      <a:pt x="19857" y="10212"/>
                    </a:cubicBezTo>
                    <a:close/>
                    <a:moveTo>
                      <a:pt x="19128" y="13126"/>
                    </a:moveTo>
                    <a:cubicBezTo>
                      <a:pt x="20047" y="14392"/>
                      <a:pt x="21028" y="15944"/>
                      <a:pt x="21725" y="17433"/>
                    </a:cubicBezTo>
                    <a:cubicBezTo>
                      <a:pt x="20078" y="18193"/>
                      <a:pt x="18241" y="18731"/>
                      <a:pt x="16500" y="19143"/>
                    </a:cubicBezTo>
                    <a:cubicBezTo>
                      <a:pt x="17291" y="17781"/>
                      <a:pt x="17988" y="16356"/>
                      <a:pt x="18526" y="14867"/>
                    </a:cubicBezTo>
                    <a:cubicBezTo>
                      <a:pt x="18716" y="14297"/>
                      <a:pt x="18938" y="13696"/>
                      <a:pt x="19128" y="13126"/>
                    </a:cubicBezTo>
                    <a:close/>
                    <a:moveTo>
                      <a:pt x="4877" y="12365"/>
                    </a:moveTo>
                    <a:cubicBezTo>
                      <a:pt x="5099" y="12904"/>
                      <a:pt x="5352" y="13442"/>
                      <a:pt x="5574" y="13949"/>
                    </a:cubicBezTo>
                    <a:cubicBezTo>
                      <a:pt x="4940" y="15659"/>
                      <a:pt x="4465" y="17401"/>
                      <a:pt x="4085" y="19174"/>
                    </a:cubicBezTo>
                    <a:cubicBezTo>
                      <a:pt x="3135" y="18858"/>
                      <a:pt x="2249" y="18351"/>
                      <a:pt x="1837" y="17433"/>
                    </a:cubicBezTo>
                    <a:cubicBezTo>
                      <a:pt x="760" y="15089"/>
                      <a:pt x="2945" y="13284"/>
                      <a:pt x="4877" y="12365"/>
                    </a:cubicBezTo>
                    <a:close/>
                    <a:moveTo>
                      <a:pt x="6017" y="14741"/>
                    </a:moveTo>
                    <a:cubicBezTo>
                      <a:pt x="6967" y="16577"/>
                      <a:pt x="8171" y="18319"/>
                      <a:pt x="9501" y="19839"/>
                    </a:cubicBezTo>
                    <a:cubicBezTo>
                      <a:pt x="8867" y="19839"/>
                      <a:pt x="8234" y="19808"/>
                      <a:pt x="7632" y="19713"/>
                    </a:cubicBezTo>
                    <a:cubicBezTo>
                      <a:pt x="6809" y="19649"/>
                      <a:pt x="5732" y="19554"/>
                      <a:pt x="4750" y="19333"/>
                    </a:cubicBezTo>
                    <a:cubicBezTo>
                      <a:pt x="5067" y="17781"/>
                      <a:pt x="5510" y="16229"/>
                      <a:pt x="6017" y="14741"/>
                    </a:cubicBezTo>
                    <a:close/>
                    <a:moveTo>
                      <a:pt x="16816" y="10054"/>
                    </a:moveTo>
                    <a:cubicBezTo>
                      <a:pt x="17070" y="10339"/>
                      <a:pt x="17291" y="10655"/>
                      <a:pt x="17513" y="10940"/>
                    </a:cubicBezTo>
                    <a:cubicBezTo>
                      <a:pt x="17830" y="11384"/>
                      <a:pt x="18210" y="11890"/>
                      <a:pt x="18653" y="12492"/>
                    </a:cubicBezTo>
                    <a:cubicBezTo>
                      <a:pt x="18305" y="13949"/>
                      <a:pt x="17766" y="15342"/>
                      <a:pt x="17196" y="16641"/>
                    </a:cubicBezTo>
                    <a:cubicBezTo>
                      <a:pt x="16753" y="17559"/>
                      <a:pt x="16278" y="18446"/>
                      <a:pt x="15771" y="19301"/>
                    </a:cubicBezTo>
                    <a:cubicBezTo>
                      <a:pt x="15201" y="19396"/>
                      <a:pt x="14663" y="19491"/>
                      <a:pt x="14124" y="19554"/>
                    </a:cubicBezTo>
                    <a:cubicBezTo>
                      <a:pt x="12858" y="19776"/>
                      <a:pt x="11591" y="19839"/>
                      <a:pt x="10292" y="19839"/>
                    </a:cubicBezTo>
                    <a:cubicBezTo>
                      <a:pt x="9754" y="19174"/>
                      <a:pt x="9216" y="18573"/>
                      <a:pt x="8836" y="18034"/>
                    </a:cubicBezTo>
                    <a:cubicBezTo>
                      <a:pt x="7854" y="16704"/>
                      <a:pt x="6999" y="15342"/>
                      <a:pt x="6302" y="13854"/>
                    </a:cubicBezTo>
                    <a:cubicBezTo>
                      <a:pt x="6619" y="13062"/>
                      <a:pt x="6936" y="12239"/>
                      <a:pt x="7252" y="11479"/>
                    </a:cubicBezTo>
                    <a:cubicBezTo>
                      <a:pt x="8677" y="11067"/>
                      <a:pt x="10166" y="10750"/>
                      <a:pt x="11654" y="10497"/>
                    </a:cubicBezTo>
                    <a:cubicBezTo>
                      <a:pt x="13333" y="10212"/>
                      <a:pt x="15075" y="10117"/>
                      <a:pt x="16816" y="10054"/>
                    </a:cubicBezTo>
                    <a:close/>
                    <a:moveTo>
                      <a:pt x="15360" y="19998"/>
                    </a:moveTo>
                    <a:lnTo>
                      <a:pt x="15360" y="19998"/>
                    </a:lnTo>
                    <a:cubicBezTo>
                      <a:pt x="14726" y="20948"/>
                      <a:pt x="14029" y="21898"/>
                      <a:pt x="13301" y="22816"/>
                    </a:cubicBezTo>
                    <a:cubicBezTo>
                      <a:pt x="12383" y="22088"/>
                      <a:pt x="11559" y="21264"/>
                      <a:pt x="10863" y="20441"/>
                    </a:cubicBezTo>
                    <a:cubicBezTo>
                      <a:pt x="11559" y="20409"/>
                      <a:pt x="12224" y="20346"/>
                      <a:pt x="12921" y="20314"/>
                    </a:cubicBezTo>
                    <a:cubicBezTo>
                      <a:pt x="13713" y="20251"/>
                      <a:pt x="14536" y="20124"/>
                      <a:pt x="15360" y="19998"/>
                    </a:cubicBezTo>
                    <a:close/>
                    <a:moveTo>
                      <a:pt x="21947" y="18034"/>
                    </a:moveTo>
                    <a:cubicBezTo>
                      <a:pt x="23055" y="20568"/>
                      <a:pt x="23277" y="23070"/>
                      <a:pt x="20997" y="24463"/>
                    </a:cubicBezTo>
                    <a:cubicBezTo>
                      <a:pt x="20213" y="24961"/>
                      <a:pt x="19395" y="25175"/>
                      <a:pt x="18567" y="25175"/>
                    </a:cubicBezTo>
                    <a:cubicBezTo>
                      <a:pt x="16917" y="25175"/>
                      <a:pt x="15231" y="24324"/>
                      <a:pt x="13713" y="23165"/>
                    </a:cubicBezTo>
                    <a:cubicBezTo>
                      <a:pt x="14568" y="22151"/>
                      <a:pt x="15360" y="21043"/>
                      <a:pt x="16088" y="19871"/>
                    </a:cubicBezTo>
                    <a:cubicBezTo>
                      <a:pt x="18051" y="19491"/>
                      <a:pt x="20110" y="18889"/>
                      <a:pt x="21947" y="18034"/>
                    </a:cubicBezTo>
                    <a:close/>
                    <a:moveTo>
                      <a:pt x="4592" y="19903"/>
                    </a:moveTo>
                    <a:lnTo>
                      <a:pt x="5067" y="19998"/>
                    </a:lnTo>
                    <a:cubicBezTo>
                      <a:pt x="6651" y="20314"/>
                      <a:pt x="8329" y="20473"/>
                      <a:pt x="9976" y="20473"/>
                    </a:cubicBezTo>
                    <a:cubicBezTo>
                      <a:pt x="10736" y="21328"/>
                      <a:pt x="11749" y="22341"/>
                      <a:pt x="12921" y="23260"/>
                    </a:cubicBezTo>
                    <a:cubicBezTo>
                      <a:pt x="11718" y="24685"/>
                      <a:pt x="10324" y="26015"/>
                      <a:pt x="8836" y="27218"/>
                    </a:cubicBezTo>
                    <a:cubicBezTo>
                      <a:pt x="8709" y="26458"/>
                      <a:pt x="8361" y="25761"/>
                      <a:pt x="7759" y="25223"/>
                    </a:cubicBezTo>
                    <a:cubicBezTo>
                      <a:pt x="7201" y="24780"/>
                      <a:pt x="6481" y="24549"/>
                      <a:pt x="5762" y="24549"/>
                    </a:cubicBezTo>
                    <a:cubicBezTo>
                      <a:pt x="5095" y="24549"/>
                      <a:pt x="4429" y="24748"/>
                      <a:pt x="3895" y="25160"/>
                    </a:cubicBezTo>
                    <a:cubicBezTo>
                      <a:pt x="3990" y="23386"/>
                      <a:pt x="4275" y="21581"/>
                      <a:pt x="4592" y="19903"/>
                    </a:cubicBezTo>
                    <a:close/>
                    <a:moveTo>
                      <a:pt x="5764" y="25160"/>
                    </a:moveTo>
                    <a:cubicBezTo>
                      <a:pt x="6321" y="25160"/>
                      <a:pt x="6878" y="25324"/>
                      <a:pt x="7316" y="25666"/>
                    </a:cubicBezTo>
                    <a:cubicBezTo>
                      <a:pt x="7822" y="26015"/>
                      <a:pt x="8139" y="26648"/>
                      <a:pt x="8266" y="27345"/>
                    </a:cubicBezTo>
                    <a:cubicBezTo>
                      <a:pt x="8361" y="28042"/>
                      <a:pt x="8202" y="28738"/>
                      <a:pt x="7791" y="29277"/>
                    </a:cubicBezTo>
                    <a:cubicBezTo>
                      <a:pt x="7279" y="29931"/>
                      <a:pt x="6556" y="30216"/>
                      <a:pt x="5818" y="30216"/>
                    </a:cubicBezTo>
                    <a:cubicBezTo>
                      <a:pt x="5414" y="30216"/>
                      <a:pt x="5005" y="30130"/>
                      <a:pt x="4624" y="29973"/>
                    </a:cubicBezTo>
                    <a:cubicBezTo>
                      <a:pt x="4402" y="29910"/>
                      <a:pt x="4212" y="29783"/>
                      <a:pt x="3990" y="29625"/>
                    </a:cubicBezTo>
                    <a:cubicBezTo>
                      <a:pt x="3927" y="29593"/>
                      <a:pt x="3895" y="29562"/>
                      <a:pt x="3800" y="29562"/>
                    </a:cubicBezTo>
                    <a:cubicBezTo>
                      <a:pt x="3135" y="28548"/>
                      <a:pt x="2945" y="27028"/>
                      <a:pt x="3832" y="25983"/>
                    </a:cubicBezTo>
                    <a:cubicBezTo>
                      <a:pt x="4299" y="25444"/>
                      <a:pt x="5032" y="25160"/>
                      <a:pt x="5764" y="25160"/>
                    </a:cubicBezTo>
                    <a:close/>
                    <a:moveTo>
                      <a:pt x="4655" y="0"/>
                    </a:moveTo>
                    <a:cubicBezTo>
                      <a:pt x="4572" y="0"/>
                      <a:pt x="4487" y="5"/>
                      <a:pt x="4402" y="15"/>
                    </a:cubicBezTo>
                    <a:cubicBezTo>
                      <a:pt x="2882" y="141"/>
                      <a:pt x="1520" y="1756"/>
                      <a:pt x="1900" y="3245"/>
                    </a:cubicBezTo>
                    <a:cubicBezTo>
                      <a:pt x="1932" y="3340"/>
                      <a:pt x="1995" y="3403"/>
                      <a:pt x="2059" y="3403"/>
                    </a:cubicBezTo>
                    <a:cubicBezTo>
                      <a:pt x="2059" y="4132"/>
                      <a:pt x="2470" y="4638"/>
                      <a:pt x="2977" y="4955"/>
                    </a:cubicBezTo>
                    <a:lnTo>
                      <a:pt x="2977" y="4987"/>
                    </a:lnTo>
                    <a:cubicBezTo>
                      <a:pt x="3199" y="7362"/>
                      <a:pt x="3800" y="9705"/>
                      <a:pt x="4687" y="11922"/>
                    </a:cubicBezTo>
                    <a:cubicBezTo>
                      <a:pt x="2217" y="13062"/>
                      <a:pt x="0" y="14899"/>
                      <a:pt x="1267" y="17654"/>
                    </a:cubicBezTo>
                    <a:cubicBezTo>
                      <a:pt x="1742" y="18763"/>
                      <a:pt x="2819" y="19364"/>
                      <a:pt x="3959" y="19713"/>
                    </a:cubicBezTo>
                    <a:cubicBezTo>
                      <a:pt x="3579" y="21549"/>
                      <a:pt x="3325" y="23418"/>
                      <a:pt x="3199" y="25255"/>
                    </a:cubicBezTo>
                    <a:cubicBezTo>
                      <a:pt x="3199" y="25413"/>
                      <a:pt x="3294" y="25540"/>
                      <a:pt x="3420" y="25571"/>
                    </a:cubicBezTo>
                    <a:cubicBezTo>
                      <a:pt x="2375" y="26775"/>
                      <a:pt x="2407" y="28675"/>
                      <a:pt x="3515" y="29783"/>
                    </a:cubicBezTo>
                    <a:cubicBezTo>
                      <a:pt x="3579" y="29815"/>
                      <a:pt x="3579" y="29815"/>
                      <a:pt x="3610" y="29815"/>
                    </a:cubicBezTo>
                    <a:lnTo>
                      <a:pt x="3610" y="29910"/>
                    </a:lnTo>
                    <a:lnTo>
                      <a:pt x="3642" y="29910"/>
                    </a:lnTo>
                    <a:cubicBezTo>
                      <a:pt x="3642" y="29973"/>
                      <a:pt x="3642" y="30037"/>
                      <a:pt x="3737" y="30068"/>
                    </a:cubicBezTo>
                    <a:cubicBezTo>
                      <a:pt x="4312" y="30572"/>
                      <a:pt x="5057" y="30820"/>
                      <a:pt x="5803" y="30820"/>
                    </a:cubicBezTo>
                    <a:cubicBezTo>
                      <a:pt x="6699" y="30820"/>
                      <a:pt x="7597" y="30461"/>
                      <a:pt x="8202" y="29752"/>
                    </a:cubicBezTo>
                    <a:cubicBezTo>
                      <a:pt x="8677" y="29182"/>
                      <a:pt x="8899" y="28422"/>
                      <a:pt x="8899" y="27693"/>
                    </a:cubicBezTo>
                    <a:cubicBezTo>
                      <a:pt x="10578" y="26458"/>
                      <a:pt x="12066" y="25065"/>
                      <a:pt x="13428" y="23513"/>
                    </a:cubicBezTo>
                    <a:cubicBezTo>
                      <a:pt x="15116" y="24769"/>
                      <a:pt x="17072" y="25783"/>
                      <a:pt x="18919" y="25783"/>
                    </a:cubicBezTo>
                    <a:cubicBezTo>
                      <a:pt x="20051" y="25783"/>
                      <a:pt x="21142" y="25402"/>
                      <a:pt x="22105" y="24463"/>
                    </a:cubicBezTo>
                    <a:cubicBezTo>
                      <a:pt x="23942" y="22690"/>
                      <a:pt x="23593" y="20156"/>
                      <a:pt x="22580" y="17718"/>
                    </a:cubicBezTo>
                    <a:cubicBezTo>
                      <a:pt x="23910" y="16989"/>
                      <a:pt x="25177" y="16166"/>
                      <a:pt x="26159" y="15089"/>
                    </a:cubicBezTo>
                    <a:cubicBezTo>
                      <a:pt x="27425" y="14962"/>
                      <a:pt x="28502" y="13791"/>
                      <a:pt x="28471" y="12492"/>
                    </a:cubicBezTo>
                    <a:cubicBezTo>
                      <a:pt x="28439" y="11178"/>
                      <a:pt x="27357" y="9895"/>
                      <a:pt x="25987" y="9895"/>
                    </a:cubicBezTo>
                    <a:cubicBezTo>
                      <a:pt x="25970" y="9895"/>
                      <a:pt x="25954" y="9895"/>
                      <a:pt x="25937" y="9895"/>
                    </a:cubicBezTo>
                    <a:cubicBezTo>
                      <a:pt x="25462" y="9895"/>
                      <a:pt x="25019" y="10117"/>
                      <a:pt x="24639" y="10370"/>
                    </a:cubicBezTo>
                    <a:cubicBezTo>
                      <a:pt x="24639" y="10275"/>
                      <a:pt x="24544" y="10149"/>
                      <a:pt x="24385" y="10149"/>
                    </a:cubicBezTo>
                    <a:cubicBezTo>
                      <a:pt x="22928" y="9864"/>
                      <a:pt x="21472" y="9705"/>
                      <a:pt x="19983" y="9579"/>
                    </a:cubicBezTo>
                    <a:cubicBezTo>
                      <a:pt x="20110" y="8882"/>
                      <a:pt x="20237" y="8122"/>
                      <a:pt x="20268" y="7425"/>
                    </a:cubicBezTo>
                    <a:cubicBezTo>
                      <a:pt x="20458" y="5398"/>
                      <a:pt x="20870" y="2358"/>
                      <a:pt x="19128" y="838"/>
                    </a:cubicBezTo>
                    <a:cubicBezTo>
                      <a:pt x="18509" y="307"/>
                      <a:pt x="17779" y="94"/>
                      <a:pt x="17028" y="94"/>
                    </a:cubicBezTo>
                    <a:cubicBezTo>
                      <a:pt x="15898" y="94"/>
                      <a:pt x="14721" y="577"/>
                      <a:pt x="13808" y="1186"/>
                    </a:cubicBezTo>
                    <a:cubicBezTo>
                      <a:pt x="12763" y="1915"/>
                      <a:pt x="11844" y="2865"/>
                      <a:pt x="11021" y="3878"/>
                    </a:cubicBezTo>
                    <a:cubicBezTo>
                      <a:pt x="9912" y="3213"/>
                      <a:pt x="8677" y="2706"/>
                      <a:pt x="7379" y="2358"/>
                    </a:cubicBezTo>
                    <a:lnTo>
                      <a:pt x="7221" y="2358"/>
                    </a:lnTo>
                    <a:cubicBezTo>
                      <a:pt x="6983" y="1109"/>
                      <a:pt x="5935" y="0"/>
                      <a:pt x="465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243800" tIns="243800" rIns="243800" bIns="243800" anchor="ctr" anchorCtr="0">
                <a:noAutofit/>
              </a:bodyPr>
              <a:lstStyle/>
              <a:p>
                <a:pPr algn="l">
                  <a:buClr>
                    <a:srgbClr val="000000"/>
                  </a:buClr>
                  <a:buSzPts val="1400"/>
                </a:pPr>
                <a:endParaRPr sz="3733" b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4" name="Google Shape;2123;p1">
              <a:extLst>
                <a:ext uri="{FF2B5EF4-FFF2-40B4-BE49-F238E27FC236}">
                  <a16:creationId xmlns:a16="http://schemas.microsoft.com/office/drawing/2014/main" id="{6F60BC24-E34B-53B7-E309-ABDC139C3412}"/>
                </a:ext>
              </a:extLst>
            </p:cNvPr>
            <p:cNvGrpSpPr/>
            <p:nvPr/>
          </p:nvGrpSpPr>
          <p:grpSpPr>
            <a:xfrm>
              <a:off x="6116139" y="4384510"/>
              <a:ext cx="117897" cy="121146"/>
              <a:chOff x="2002763" y="309661"/>
              <a:chExt cx="83901" cy="88726"/>
            </a:xfrm>
          </p:grpSpPr>
          <p:sp>
            <p:nvSpPr>
              <p:cNvPr id="55" name="Google Shape;2124;p1">
                <a:extLst>
                  <a:ext uri="{FF2B5EF4-FFF2-40B4-BE49-F238E27FC236}">
                    <a16:creationId xmlns:a16="http://schemas.microsoft.com/office/drawing/2014/main" id="{4851B8DE-14E3-428E-AED4-E0B3EB53D94B}"/>
                  </a:ext>
                </a:extLst>
              </p:cNvPr>
              <p:cNvSpPr/>
              <p:nvPr/>
            </p:nvSpPr>
            <p:spPr>
              <a:xfrm>
                <a:off x="2002763" y="309661"/>
                <a:ext cx="83901" cy="88726"/>
              </a:xfrm>
              <a:custGeom>
                <a:avLst/>
                <a:gdLst/>
                <a:ahLst/>
                <a:cxnLst/>
                <a:rect l="l" t="t" r="r" b="b"/>
                <a:pathLst>
                  <a:path w="3991" h="4220" extrusionOk="0">
                    <a:moveTo>
                      <a:pt x="1591" y="902"/>
                    </a:moveTo>
                    <a:cubicBezTo>
                      <a:pt x="1782" y="902"/>
                      <a:pt x="1976" y="959"/>
                      <a:pt x="2154" y="1084"/>
                    </a:cubicBezTo>
                    <a:cubicBezTo>
                      <a:pt x="2310" y="1162"/>
                      <a:pt x="2166" y="1369"/>
                      <a:pt x="2022" y="1369"/>
                    </a:cubicBezTo>
                    <a:cubicBezTo>
                      <a:pt x="1991" y="1369"/>
                      <a:pt x="1960" y="1360"/>
                      <a:pt x="1932" y="1337"/>
                    </a:cubicBezTo>
                    <a:cubicBezTo>
                      <a:pt x="1814" y="1262"/>
                      <a:pt x="1678" y="1227"/>
                      <a:pt x="1542" y="1227"/>
                    </a:cubicBezTo>
                    <a:cubicBezTo>
                      <a:pt x="1277" y="1227"/>
                      <a:pt x="1013" y="1361"/>
                      <a:pt x="887" y="1591"/>
                    </a:cubicBezTo>
                    <a:cubicBezTo>
                      <a:pt x="856" y="1633"/>
                      <a:pt x="817" y="1651"/>
                      <a:pt x="781" y="1651"/>
                    </a:cubicBezTo>
                    <a:cubicBezTo>
                      <a:pt x="708" y="1651"/>
                      <a:pt x="644" y="1580"/>
                      <a:pt x="666" y="1496"/>
                    </a:cubicBezTo>
                    <a:cubicBezTo>
                      <a:pt x="835" y="1135"/>
                      <a:pt x="1204" y="902"/>
                      <a:pt x="1591" y="902"/>
                    </a:cubicBezTo>
                    <a:close/>
                    <a:moveTo>
                      <a:pt x="1923" y="0"/>
                    </a:moveTo>
                    <a:cubicBezTo>
                      <a:pt x="1874" y="0"/>
                      <a:pt x="1824" y="3"/>
                      <a:pt x="1774" y="7"/>
                    </a:cubicBezTo>
                    <a:cubicBezTo>
                      <a:pt x="761" y="71"/>
                      <a:pt x="32" y="957"/>
                      <a:pt x="1" y="1939"/>
                    </a:cubicBezTo>
                    <a:cubicBezTo>
                      <a:pt x="32" y="1939"/>
                      <a:pt x="127" y="1971"/>
                      <a:pt x="127" y="2066"/>
                    </a:cubicBezTo>
                    <a:cubicBezTo>
                      <a:pt x="32" y="3143"/>
                      <a:pt x="824" y="4219"/>
                      <a:pt x="1901" y="4219"/>
                    </a:cubicBezTo>
                    <a:lnTo>
                      <a:pt x="1964" y="4124"/>
                    </a:lnTo>
                    <a:cubicBezTo>
                      <a:pt x="2018" y="4071"/>
                      <a:pt x="2077" y="4051"/>
                      <a:pt x="2134" y="4051"/>
                    </a:cubicBezTo>
                    <a:cubicBezTo>
                      <a:pt x="2213" y="4051"/>
                      <a:pt x="2289" y="4088"/>
                      <a:pt x="2344" y="4124"/>
                    </a:cubicBezTo>
                    <a:cubicBezTo>
                      <a:pt x="3357" y="3839"/>
                      <a:pt x="3991" y="2731"/>
                      <a:pt x="3801" y="1717"/>
                    </a:cubicBezTo>
                    <a:cubicBezTo>
                      <a:pt x="3620" y="845"/>
                      <a:pt x="2867" y="0"/>
                      <a:pt x="1923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243800" tIns="243800" rIns="243800" bIns="243800" anchor="ctr" anchorCtr="0">
                <a:noAutofit/>
              </a:bodyPr>
              <a:lstStyle/>
              <a:p>
                <a:pPr algn="l">
                  <a:buClr>
                    <a:srgbClr val="000000"/>
                  </a:buClr>
                  <a:buSzPts val="1400"/>
                </a:pPr>
                <a:endParaRPr sz="3733" b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" name="Google Shape;2125;p1">
                <a:extLst>
                  <a:ext uri="{FF2B5EF4-FFF2-40B4-BE49-F238E27FC236}">
                    <a16:creationId xmlns:a16="http://schemas.microsoft.com/office/drawing/2014/main" id="{480C12E9-B4AC-EC2A-6A27-656D95AE6211}"/>
                  </a:ext>
                </a:extLst>
              </p:cNvPr>
              <p:cNvSpPr/>
              <p:nvPr/>
            </p:nvSpPr>
            <p:spPr>
              <a:xfrm>
                <a:off x="2013422" y="326397"/>
                <a:ext cx="36621" cy="19763"/>
              </a:xfrm>
              <a:custGeom>
                <a:avLst/>
                <a:gdLst/>
                <a:ahLst/>
                <a:cxnLst/>
                <a:rect l="l" t="t" r="r" b="b"/>
                <a:pathLst>
                  <a:path w="1742" h="940" extrusionOk="0">
                    <a:moveTo>
                      <a:pt x="993" y="0"/>
                    </a:moveTo>
                    <a:cubicBezTo>
                      <a:pt x="903" y="0"/>
                      <a:pt x="813" y="11"/>
                      <a:pt x="729" y="35"/>
                    </a:cubicBezTo>
                    <a:cubicBezTo>
                      <a:pt x="412" y="130"/>
                      <a:pt x="127" y="351"/>
                      <a:pt x="0" y="636"/>
                    </a:cubicBezTo>
                    <a:cubicBezTo>
                      <a:pt x="0" y="763"/>
                      <a:pt x="64" y="858"/>
                      <a:pt x="127" y="921"/>
                    </a:cubicBezTo>
                    <a:cubicBezTo>
                      <a:pt x="159" y="932"/>
                      <a:pt x="197" y="939"/>
                      <a:pt x="236" y="939"/>
                    </a:cubicBezTo>
                    <a:cubicBezTo>
                      <a:pt x="313" y="939"/>
                      <a:pt x="391" y="911"/>
                      <a:pt x="412" y="826"/>
                    </a:cubicBezTo>
                    <a:cubicBezTo>
                      <a:pt x="475" y="668"/>
                      <a:pt x="634" y="605"/>
                      <a:pt x="792" y="573"/>
                    </a:cubicBezTo>
                    <a:cubicBezTo>
                      <a:pt x="857" y="555"/>
                      <a:pt x="919" y="547"/>
                      <a:pt x="978" y="547"/>
                    </a:cubicBezTo>
                    <a:cubicBezTo>
                      <a:pt x="1120" y="547"/>
                      <a:pt x="1241" y="592"/>
                      <a:pt x="1330" y="636"/>
                    </a:cubicBezTo>
                    <a:cubicBezTo>
                      <a:pt x="1375" y="659"/>
                      <a:pt x="1452" y="681"/>
                      <a:pt x="1515" y="681"/>
                    </a:cubicBezTo>
                    <a:cubicBezTo>
                      <a:pt x="1541" y="681"/>
                      <a:pt x="1565" y="677"/>
                      <a:pt x="1584" y="668"/>
                    </a:cubicBezTo>
                    <a:cubicBezTo>
                      <a:pt x="1679" y="636"/>
                      <a:pt x="1742" y="510"/>
                      <a:pt x="1742" y="446"/>
                    </a:cubicBezTo>
                    <a:cubicBezTo>
                      <a:pt x="1742" y="351"/>
                      <a:pt x="1710" y="288"/>
                      <a:pt x="1647" y="193"/>
                    </a:cubicBezTo>
                    <a:cubicBezTo>
                      <a:pt x="1584" y="161"/>
                      <a:pt x="1520" y="130"/>
                      <a:pt x="1425" y="66"/>
                    </a:cubicBezTo>
                    <a:cubicBezTo>
                      <a:pt x="1288" y="27"/>
                      <a:pt x="1139" y="0"/>
                      <a:pt x="993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243800" tIns="243800" rIns="243800" bIns="243800" anchor="ctr" anchorCtr="0">
                <a:noAutofit/>
              </a:bodyPr>
              <a:lstStyle/>
              <a:p>
                <a:pPr algn="l">
                  <a:buClr>
                    <a:srgbClr val="000000"/>
                  </a:buClr>
                  <a:buSzPts val="1400"/>
                </a:pPr>
                <a:endParaRPr sz="3733" b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52" name="Google Shape;2089;p1">
            <a:extLst>
              <a:ext uri="{FF2B5EF4-FFF2-40B4-BE49-F238E27FC236}">
                <a16:creationId xmlns:a16="http://schemas.microsoft.com/office/drawing/2014/main" id="{437094E4-A110-75F9-2B59-8C75C8D6F45B}"/>
              </a:ext>
            </a:extLst>
          </p:cNvPr>
          <p:cNvGrpSpPr/>
          <p:nvPr/>
        </p:nvGrpSpPr>
        <p:grpSpPr>
          <a:xfrm>
            <a:off x="3397901" y="243988"/>
            <a:ext cx="1719185" cy="611104"/>
            <a:chOff x="5025150" y="1757900"/>
            <a:chExt cx="1075675" cy="519000"/>
          </a:xfrm>
          <a:noFill/>
        </p:grpSpPr>
        <p:sp>
          <p:nvSpPr>
            <p:cNvPr id="453" name="Google Shape;2090;p1">
              <a:extLst>
                <a:ext uri="{FF2B5EF4-FFF2-40B4-BE49-F238E27FC236}">
                  <a16:creationId xmlns:a16="http://schemas.microsoft.com/office/drawing/2014/main" id="{0CBF98C5-8F81-7547-544A-FF75C527990C}"/>
                </a:ext>
              </a:extLst>
            </p:cNvPr>
            <p:cNvSpPr/>
            <p:nvPr/>
          </p:nvSpPr>
          <p:spPr>
            <a:xfrm>
              <a:off x="5486225" y="1931475"/>
              <a:ext cx="243100" cy="295700"/>
            </a:xfrm>
            <a:custGeom>
              <a:avLst/>
              <a:gdLst/>
              <a:ahLst/>
              <a:cxnLst/>
              <a:rect l="l" t="t" r="r" b="b"/>
              <a:pathLst>
                <a:path w="9724" h="11828" extrusionOk="0">
                  <a:moveTo>
                    <a:pt x="3333" y="304"/>
                  </a:moveTo>
                  <a:cubicBezTo>
                    <a:pt x="3538" y="327"/>
                    <a:pt x="3721" y="349"/>
                    <a:pt x="3949" y="372"/>
                  </a:cubicBezTo>
                  <a:cubicBezTo>
                    <a:pt x="3858" y="1240"/>
                    <a:pt x="3424" y="1947"/>
                    <a:pt x="3173" y="2769"/>
                  </a:cubicBezTo>
                  <a:cubicBezTo>
                    <a:pt x="3340" y="2880"/>
                    <a:pt x="3496" y="2937"/>
                    <a:pt x="3647" y="2937"/>
                  </a:cubicBezTo>
                  <a:cubicBezTo>
                    <a:pt x="3805" y="2937"/>
                    <a:pt x="3957" y="2875"/>
                    <a:pt x="4109" y="2746"/>
                  </a:cubicBezTo>
                  <a:cubicBezTo>
                    <a:pt x="4292" y="2609"/>
                    <a:pt x="4451" y="2449"/>
                    <a:pt x="4634" y="2312"/>
                  </a:cubicBezTo>
                  <a:cubicBezTo>
                    <a:pt x="4976" y="2038"/>
                    <a:pt x="5319" y="1787"/>
                    <a:pt x="5775" y="1696"/>
                  </a:cubicBezTo>
                  <a:cubicBezTo>
                    <a:pt x="6003" y="1924"/>
                    <a:pt x="6003" y="2198"/>
                    <a:pt x="5981" y="2472"/>
                  </a:cubicBezTo>
                  <a:cubicBezTo>
                    <a:pt x="5935" y="2860"/>
                    <a:pt x="5844" y="3271"/>
                    <a:pt x="5798" y="3659"/>
                  </a:cubicBezTo>
                  <a:cubicBezTo>
                    <a:pt x="5752" y="3864"/>
                    <a:pt x="5729" y="4070"/>
                    <a:pt x="5707" y="4253"/>
                  </a:cubicBezTo>
                  <a:cubicBezTo>
                    <a:pt x="5852" y="4340"/>
                    <a:pt x="5986" y="4382"/>
                    <a:pt x="6110" y="4382"/>
                  </a:cubicBezTo>
                  <a:cubicBezTo>
                    <a:pt x="6278" y="4382"/>
                    <a:pt x="6430" y="4305"/>
                    <a:pt x="6574" y="4161"/>
                  </a:cubicBezTo>
                  <a:cubicBezTo>
                    <a:pt x="6734" y="3979"/>
                    <a:pt x="6894" y="3773"/>
                    <a:pt x="7076" y="3591"/>
                  </a:cubicBezTo>
                  <a:cubicBezTo>
                    <a:pt x="7487" y="3180"/>
                    <a:pt x="7944" y="2815"/>
                    <a:pt x="8491" y="2632"/>
                  </a:cubicBezTo>
                  <a:cubicBezTo>
                    <a:pt x="8811" y="2792"/>
                    <a:pt x="8902" y="3043"/>
                    <a:pt x="8925" y="3340"/>
                  </a:cubicBezTo>
                  <a:cubicBezTo>
                    <a:pt x="8925" y="3773"/>
                    <a:pt x="8948" y="4207"/>
                    <a:pt x="8902" y="4618"/>
                  </a:cubicBezTo>
                  <a:cubicBezTo>
                    <a:pt x="8605" y="6809"/>
                    <a:pt x="8149" y="8955"/>
                    <a:pt x="7556" y="11100"/>
                  </a:cubicBezTo>
                  <a:cubicBezTo>
                    <a:pt x="7533" y="11169"/>
                    <a:pt x="7487" y="11237"/>
                    <a:pt x="7464" y="11306"/>
                  </a:cubicBezTo>
                  <a:cubicBezTo>
                    <a:pt x="7407" y="11321"/>
                    <a:pt x="7351" y="11329"/>
                    <a:pt x="7298" y="11329"/>
                  </a:cubicBezTo>
                  <a:cubicBezTo>
                    <a:pt x="7118" y="11329"/>
                    <a:pt x="6955" y="11246"/>
                    <a:pt x="6779" y="11123"/>
                  </a:cubicBezTo>
                  <a:cubicBezTo>
                    <a:pt x="6802" y="10986"/>
                    <a:pt x="6825" y="10849"/>
                    <a:pt x="6871" y="10712"/>
                  </a:cubicBezTo>
                  <a:cubicBezTo>
                    <a:pt x="7167" y="9639"/>
                    <a:pt x="7464" y="8566"/>
                    <a:pt x="7738" y="7471"/>
                  </a:cubicBezTo>
                  <a:cubicBezTo>
                    <a:pt x="7829" y="7129"/>
                    <a:pt x="7875" y="6786"/>
                    <a:pt x="7921" y="6421"/>
                  </a:cubicBezTo>
                  <a:cubicBezTo>
                    <a:pt x="7944" y="6284"/>
                    <a:pt x="7966" y="6124"/>
                    <a:pt x="7966" y="5987"/>
                  </a:cubicBezTo>
                  <a:cubicBezTo>
                    <a:pt x="7921" y="5622"/>
                    <a:pt x="7921" y="5234"/>
                    <a:pt x="7510" y="5097"/>
                  </a:cubicBezTo>
                  <a:cubicBezTo>
                    <a:pt x="7320" y="5040"/>
                    <a:pt x="7110" y="4991"/>
                    <a:pt x="6903" y="4991"/>
                  </a:cubicBezTo>
                  <a:cubicBezTo>
                    <a:pt x="6614" y="4991"/>
                    <a:pt x="6331" y="5087"/>
                    <a:pt x="6118" y="5394"/>
                  </a:cubicBezTo>
                  <a:cubicBezTo>
                    <a:pt x="5821" y="5805"/>
                    <a:pt x="5547" y="6238"/>
                    <a:pt x="5433" y="6718"/>
                  </a:cubicBezTo>
                  <a:cubicBezTo>
                    <a:pt x="5205" y="7517"/>
                    <a:pt x="5022" y="8293"/>
                    <a:pt x="4816" y="9091"/>
                  </a:cubicBezTo>
                  <a:cubicBezTo>
                    <a:pt x="4748" y="9320"/>
                    <a:pt x="4680" y="9571"/>
                    <a:pt x="4611" y="9799"/>
                  </a:cubicBezTo>
                  <a:cubicBezTo>
                    <a:pt x="4018" y="9799"/>
                    <a:pt x="3881" y="9662"/>
                    <a:pt x="3972" y="9160"/>
                  </a:cubicBezTo>
                  <a:cubicBezTo>
                    <a:pt x="4063" y="8795"/>
                    <a:pt x="4177" y="8430"/>
                    <a:pt x="4292" y="8064"/>
                  </a:cubicBezTo>
                  <a:cubicBezTo>
                    <a:pt x="4520" y="7265"/>
                    <a:pt x="4771" y="6467"/>
                    <a:pt x="4999" y="5645"/>
                  </a:cubicBezTo>
                  <a:cubicBezTo>
                    <a:pt x="5090" y="5325"/>
                    <a:pt x="5113" y="4960"/>
                    <a:pt x="5113" y="4595"/>
                  </a:cubicBezTo>
                  <a:cubicBezTo>
                    <a:pt x="5113" y="4230"/>
                    <a:pt x="4908" y="4047"/>
                    <a:pt x="4565" y="4024"/>
                  </a:cubicBezTo>
                  <a:cubicBezTo>
                    <a:pt x="4508" y="4018"/>
                    <a:pt x="4452" y="4015"/>
                    <a:pt x="4397" y="4015"/>
                  </a:cubicBezTo>
                  <a:cubicBezTo>
                    <a:pt x="4060" y="4015"/>
                    <a:pt x="3774" y="4137"/>
                    <a:pt x="3538" y="4412"/>
                  </a:cubicBezTo>
                  <a:cubicBezTo>
                    <a:pt x="3196" y="4846"/>
                    <a:pt x="2899" y="5325"/>
                    <a:pt x="2694" y="5850"/>
                  </a:cubicBezTo>
                  <a:cubicBezTo>
                    <a:pt x="2374" y="6672"/>
                    <a:pt x="2077" y="7517"/>
                    <a:pt x="1758" y="8338"/>
                  </a:cubicBezTo>
                  <a:cubicBezTo>
                    <a:pt x="1689" y="8544"/>
                    <a:pt x="1621" y="8772"/>
                    <a:pt x="1530" y="9023"/>
                  </a:cubicBezTo>
                  <a:cubicBezTo>
                    <a:pt x="1370" y="8977"/>
                    <a:pt x="1210" y="8977"/>
                    <a:pt x="1073" y="8932"/>
                  </a:cubicBezTo>
                  <a:cubicBezTo>
                    <a:pt x="891" y="8840"/>
                    <a:pt x="822" y="8681"/>
                    <a:pt x="868" y="8498"/>
                  </a:cubicBezTo>
                  <a:cubicBezTo>
                    <a:pt x="891" y="8338"/>
                    <a:pt x="959" y="8201"/>
                    <a:pt x="1005" y="8064"/>
                  </a:cubicBezTo>
                  <a:cubicBezTo>
                    <a:pt x="1621" y="6056"/>
                    <a:pt x="2237" y="4047"/>
                    <a:pt x="2854" y="2016"/>
                  </a:cubicBezTo>
                  <a:cubicBezTo>
                    <a:pt x="2968" y="1673"/>
                    <a:pt x="3059" y="1285"/>
                    <a:pt x="3150" y="920"/>
                  </a:cubicBezTo>
                  <a:cubicBezTo>
                    <a:pt x="3196" y="737"/>
                    <a:pt x="3264" y="532"/>
                    <a:pt x="3333" y="304"/>
                  </a:cubicBezTo>
                  <a:close/>
                  <a:moveTo>
                    <a:pt x="3240" y="1"/>
                  </a:moveTo>
                  <a:cubicBezTo>
                    <a:pt x="2877" y="1"/>
                    <a:pt x="2658" y="201"/>
                    <a:pt x="2534" y="532"/>
                  </a:cubicBezTo>
                  <a:cubicBezTo>
                    <a:pt x="2488" y="623"/>
                    <a:pt x="2443" y="715"/>
                    <a:pt x="2420" y="829"/>
                  </a:cubicBezTo>
                  <a:cubicBezTo>
                    <a:pt x="1986" y="2084"/>
                    <a:pt x="1530" y="3362"/>
                    <a:pt x="1142" y="4641"/>
                  </a:cubicBezTo>
                  <a:cubicBezTo>
                    <a:pt x="799" y="5782"/>
                    <a:pt x="571" y="6946"/>
                    <a:pt x="251" y="8087"/>
                  </a:cubicBezTo>
                  <a:cubicBezTo>
                    <a:pt x="0" y="9000"/>
                    <a:pt x="0" y="9046"/>
                    <a:pt x="982" y="9343"/>
                  </a:cubicBezTo>
                  <a:cubicBezTo>
                    <a:pt x="1027" y="9365"/>
                    <a:pt x="1096" y="9365"/>
                    <a:pt x="1142" y="9365"/>
                  </a:cubicBezTo>
                  <a:cubicBezTo>
                    <a:pt x="1289" y="9388"/>
                    <a:pt x="1415" y="9401"/>
                    <a:pt x="1524" y="9401"/>
                  </a:cubicBezTo>
                  <a:cubicBezTo>
                    <a:pt x="1956" y="9401"/>
                    <a:pt x="2123" y="9200"/>
                    <a:pt x="2306" y="8635"/>
                  </a:cubicBezTo>
                  <a:cubicBezTo>
                    <a:pt x="2306" y="8566"/>
                    <a:pt x="2329" y="8521"/>
                    <a:pt x="2351" y="8475"/>
                  </a:cubicBezTo>
                  <a:cubicBezTo>
                    <a:pt x="2557" y="7562"/>
                    <a:pt x="2922" y="6695"/>
                    <a:pt x="3310" y="5850"/>
                  </a:cubicBezTo>
                  <a:cubicBezTo>
                    <a:pt x="3515" y="5439"/>
                    <a:pt x="3789" y="5074"/>
                    <a:pt x="4040" y="4686"/>
                  </a:cubicBezTo>
                  <a:cubicBezTo>
                    <a:pt x="4086" y="4618"/>
                    <a:pt x="4177" y="4595"/>
                    <a:pt x="4292" y="4504"/>
                  </a:cubicBezTo>
                  <a:lnTo>
                    <a:pt x="4292" y="4504"/>
                  </a:lnTo>
                  <a:cubicBezTo>
                    <a:pt x="4428" y="5120"/>
                    <a:pt x="4337" y="5622"/>
                    <a:pt x="4177" y="6124"/>
                  </a:cubicBezTo>
                  <a:cubicBezTo>
                    <a:pt x="3903" y="7129"/>
                    <a:pt x="3607" y="8133"/>
                    <a:pt x="3310" y="9114"/>
                  </a:cubicBezTo>
                  <a:cubicBezTo>
                    <a:pt x="3264" y="9274"/>
                    <a:pt x="3196" y="9411"/>
                    <a:pt x="3196" y="9571"/>
                  </a:cubicBezTo>
                  <a:cubicBezTo>
                    <a:pt x="3173" y="9662"/>
                    <a:pt x="3242" y="9845"/>
                    <a:pt x="3310" y="9890"/>
                  </a:cubicBezTo>
                  <a:cubicBezTo>
                    <a:pt x="3671" y="10110"/>
                    <a:pt x="4053" y="10286"/>
                    <a:pt x="4472" y="10286"/>
                  </a:cubicBezTo>
                  <a:cubicBezTo>
                    <a:pt x="4662" y="10286"/>
                    <a:pt x="4861" y="10250"/>
                    <a:pt x="5068" y="10164"/>
                  </a:cubicBezTo>
                  <a:cubicBezTo>
                    <a:pt x="5113" y="10004"/>
                    <a:pt x="5182" y="9845"/>
                    <a:pt x="5250" y="9685"/>
                  </a:cubicBezTo>
                  <a:cubicBezTo>
                    <a:pt x="5547" y="8749"/>
                    <a:pt x="5844" y="7813"/>
                    <a:pt x="6186" y="6877"/>
                  </a:cubicBezTo>
                  <a:cubicBezTo>
                    <a:pt x="6323" y="6535"/>
                    <a:pt x="6528" y="6215"/>
                    <a:pt x="6734" y="5873"/>
                  </a:cubicBezTo>
                  <a:cubicBezTo>
                    <a:pt x="6765" y="5796"/>
                    <a:pt x="6816" y="5729"/>
                    <a:pt x="6910" y="5729"/>
                  </a:cubicBezTo>
                  <a:cubicBezTo>
                    <a:pt x="6955" y="5729"/>
                    <a:pt x="7010" y="5745"/>
                    <a:pt x="7076" y="5782"/>
                  </a:cubicBezTo>
                  <a:cubicBezTo>
                    <a:pt x="7053" y="6079"/>
                    <a:pt x="7076" y="6421"/>
                    <a:pt x="7031" y="6740"/>
                  </a:cubicBezTo>
                  <a:cubicBezTo>
                    <a:pt x="6848" y="7859"/>
                    <a:pt x="6620" y="8977"/>
                    <a:pt x="6437" y="10096"/>
                  </a:cubicBezTo>
                  <a:cubicBezTo>
                    <a:pt x="6369" y="10529"/>
                    <a:pt x="6323" y="10963"/>
                    <a:pt x="6277" y="11465"/>
                  </a:cubicBezTo>
                  <a:cubicBezTo>
                    <a:pt x="6551" y="11579"/>
                    <a:pt x="6757" y="11694"/>
                    <a:pt x="6962" y="11762"/>
                  </a:cubicBezTo>
                  <a:cubicBezTo>
                    <a:pt x="7144" y="11805"/>
                    <a:pt x="7300" y="11828"/>
                    <a:pt x="7434" y="11828"/>
                  </a:cubicBezTo>
                  <a:cubicBezTo>
                    <a:pt x="7874" y="11828"/>
                    <a:pt x="8088" y="11585"/>
                    <a:pt x="8263" y="11009"/>
                  </a:cubicBezTo>
                  <a:cubicBezTo>
                    <a:pt x="8857" y="9046"/>
                    <a:pt x="9313" y="7037"/>
                    <a:pt x="9655" y="5029"/>
                  </a:cubicBezTo>
                  <a:cubicBezTo>
                    <a:pt x="9724" y="4504"/>
                    <a:pt x="9724" y="3956"/>
                    <a:pt x="9678" y="3431"/>
                  </a:cubicBezTo>
                  <a:cubicBezTo>
                    <a:pt x="9633" y="2860"/>
                    <a:pt x="9336" y="2586"/>
                    <a:pt x="8788" y="2449"/>
                  </a:cubicBezTo>
                  <a:cubicBezTo>
                    <a:pt x="8647" y="2412"/>
                    <a:pt x="8510" y="2394"/>
                    <a:pt x="8378" y="2394"/>
                  </a:cubicBezTo>
                  <a:cubicBezTo>
                    <a:pt x="8104" y="2394"/>
                    <a:pt x="7847" y="2471"/>
                    <a:pt x="7601" y="2609"/>
                  </a:cubicBezTo>
                  <a:cubicBezTo>
                    <a:pt x="7350" y="2746"/>
                    <a:pt x="7099" y="2951"/>
                    <a:pt x="6848" y="3111"/>
                  </a:cubicBezTo>
                  <a:cubicBezTo>
                    <a:pt x="6757" y="3157"/>
                    <a:pt x="6643" y="3203"/>
                    <a:pt x="6506" y="3294"/>
                  </a:cubicBezTo>
                  <a:cubicBezTo>
                    <a:pt x="6506" y="2906"/>
                    <a:pt x="6506" y="2609"/>
                    <a:pt x="6483" y="2312"/>
                  </a:cubicBezTo>
                  <a:cubicBezTo>
                    <a:pt x="6483" y="1758"/>
                    <a:pt x="6188" y="1470"/>
                    <a:pt x="5743" y="1470"/>
                  </a:cubicBezTo>
                  <a:cubicBezTo>
                    <a:pt x="5620" y="1470"/>
                    <a:pt x="5485" y="1492"/>
                    <a:pt x="5341" y="1536"/>
                  </a:cubicBezTo>
                  <a:cubicBezTo>
                    <a:pt x="5090" y="1628"/>
                    <a:pt x="4839" y="1765"/>
                    <a:pt x="4588" y="1856"/>
                  </a:cubicBezTo>
                  <a:cubicBezTo>
                    <a:pt x="4451" y="1924"/>
                    <a:pt x="4337" y="1970"/>
                    <a:pt x="4109" y="2061"/>
                  </a:cubicBezTo>
                  <a:cubicBezTo>
                    <a:pt x="4246" y="1377"/>
                    <a:pt x="4657" y="897"/>
                    <a:pt x="4839" y="258"/>
                  </a:cubicBezTo>
                  <a:cubicBezTo>
                    <a:pt x="4634" y="190"/>
                    <a:pt x="4451" y="98"/>
                    <a:pt x="4269" y="75"/>
                  </a:cubicBezTo>
                  <a:cubicBezTo>
                    <a:pt x="3949" y="30"/>
                    <a:pt x="3652" y="30"/>
                    <a:pt x="3356" y="7"/>
                  </a:cubicBezTo>
                  <a:cubicBezTo>
                    <a:pt x="3316" y="3"/>
                    <a:pt x="3277" y="1"/>
                    <a:pt x="3240" y="1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algn="l">
                <a:buClr>
                  <a:srgbClr val="000000"/>
                </a:buClr>
                <a:buSzPts val="1400"/>
              </a:pPr>
              <a:endParaRPr sz="3733" b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" name="Google Shape;2091;p1">
              <a:extLst>
                <a:ext uri="{FF2B5EF4-FFF2-40B4-BE49-F238E27FC236}">
                  <a16:creationId xmlns:a16="http://schemas.microsoft.com/office/drawing/2014/main" id="{02FACD57-A6E5-3B15-E2AE-A2CCE091F39F}"/>
                </a:ext>
              </a:extLst>
            </p:cNvPr>
            <p:cNvSpPr/>
            <p:nvPr/>
          </p:nvSpPr>
          <p:spPr>
            <a:xfrm>
              <a:off x="5025150" y="1757900"/>
              <a:ext cx="284775" cy="383750"/>
            </a:xfrm>
            <a:custGeom>
              <a:avLst/>
              <a:gdLst/>
              <a:ahLst/>
              <a:cxnLst/>
              <a:rect l="l" t="t" r="r" b="b"/>
              <a:pathLst>
                <a:path w="11391" h="15350" extrusionOk="0">
                  <a:moveTo>
                    <a:pt x="5045" y="513"/>
                  </a:moveTo>
                  <a:cubicBezTo>
                    <a:pt x="6186" y="650"/>
                    <a:pt x="9838" y="1472"/>
                    <a:pt x="10500" y="1769"/>
                  </a:cubicBezTo>
                  <a:cubicBezTo>
                    <a:pt x="10500" y="2294"/>
                    <a:pt x="10318" y="2773"/>
                    <a:pt x="10044" y="3230"/>
                  </a:cubicBezTo>
                  <a:cubicBezTo>
                    <a:pt x="9962" y="3394"/>
                    <a:pt x="9824" y="3484"/>
                    <a:pt x="9665" y="3484"/>
                  </a:cubicBezTo>
                  <a:cubicBezTo>
                    <a:pt x="9647" y="3484"/>
                    <a:pt x="9628" y="3483"/>
                    <a:pt x="9610" y="3481"/>
                  </a:cubicBezTo>
                  <a:cubicBezTo>
                    <a:pt x="9290" y="3481"/>
                    <a:pt x="8994" y="3481"/>
                    <a:pt x="8697" y="3435"/>
                  </a:cubicBezTo>
                  <a:cubicBezTo>
                    <a:pt x="8172" y="3389"/>
                    <a:pt x="7647" y="3275"/>
                    <a:pt x="7122" y="3230"/>
                  </a:cubicBezTo>
                  <a:cubicBezTo>
                    <a:pt x="6665" y="3207"/>
                    <a:pt x="6209" y="3207"/>
                    <a:pt x="5752" y="3207"/>
                  </a:cubicBezTo>
                  <a:cubicBezTo>
                    <a:pt x="5410" y="3207"/>
                    <a:pt x="5159" y="3389"/>
                    <a:pt x="5045" y="3709"/>
                  </a:cubicBezTo>
                  <a:cubicBezTo>
                    <a:pt x="4931" y="4120"/>
                    <a:pt x="4794" y="4531"/>
                    <a:pt x="4703" y="4941"/>
                  </a:cubicBezTo>
                  <a:cubicBezTo>
                    <a:pt x="4634" y="5261"/>
                    <a:pt x="4748" y="5421"/>
                    <a:pt x="5068" y="5535"/>
                  </a:cubicBezTo>
                  <a:cubicBezTo>
                    <a:pt x="5296" y="5603"/>
                    <a:pt x="5547" y="5672"/>
                    <a:pt x="5798" y="5740"/>
                  </a:cubicBezTo>
                  <a:cubicBezTo>
                    <a:pt x="5958" y="5786"/>
                    <a:pt x="6118" y="5832"/>
                    <a:pt x="6277" y="5923"/>
                  </a:cubicBezTo>
                  <a:cubicBezTo>
                    <a:pt x="6483" y="6014"/>
                    <a:pt x="6574" y="6220"/>
                    <a:pt x="6483" y="6425"/>
                  </a:cubicBezTo>
                  <a:cubicBezTo>
                    <a:pt x="6369" y="6790"/>
                    <a:pt x="6209" y="7133"/>
                    <a:pt x="5889" y="7452"/>
                  </a:cubicBezTo>
                  <a:lnTo>
                    <a:pt x="4474" y="7452"/>
                  </a:lnTo>
                  <a:cubicBezTo>
                    <a:pt x="4041" y="7475"/>
                    <a:pt x="3744" y="7680"/>
                    <a:pt x="3607" y="8137"/>
                  </a:cubicBezTo>
                  <a:cubicBezTo>
                    <a:pt x="3401" y="8913"/>
                    <a:pt x="3150" y="9643"/>
                    <a:pt x="2922" y="10397"/>
                  </a:cubicBezTo>
                  <a:cubicBezTo>
                    <a:pt x="2854" y="10671"/>
                    <a:pt x="2785" y="10922"/>
                    <a:pt x="2740" y="11196"/>
                  </a:cubicBezTo>
                  <a:cubicBezTo>
                    <a:pt x="2694" y="11538"/>
                    <a:pt x="2785" y="11675"/>
                    <a:pt x="3105" y="11766"/>
                  </a:cubicBezTo>
                  <a:cubicBezTo>
                    <a:pt x="3379" y="11835"/>
                    <a:pt x="3653" y="11835"/>
                    <a:pt x="3926" y="11880"/>
                  </a:cubicBezTo>
                  <a:cubicBezTo>
                    <a:pt x="4725" y="11972"/>
                    <a:pt x="5547" y="12063"/>
                    <a:pt x="6323" y="12200"/>
                  </a:cubicBezTo>
                  <a:cubicBezTo>
                    <a:pt x="6620" y="12245"/>
                    <a:pt x="6917" y="12360"/>
                    <a:pt x="7190" y="12497"/>
                  </a:cubicBezTo>
                  <a:cubicBezTo>
                    <a:pt x="7578" y="12679"/>
                    <a:pt x="7715" y="12976"/>
                    <a:pt x="7556" y="13364"/>
                  </a:cubicBezTo>
                  <a:cubicBezTo>
                    <a:pt x="7350" y="13843"/>
                    <a:pt x="7099" y="14277"/>
                    <a:pt x="6848" y="14711"/>
                  </a:cubicBezTo>
                  <a:cubicBezTo>
                    <a:pt x="6751" y="14886"/>
                    <a:pt x="6587" y="14995"/>
                    <a:pt x="6385" y="14995"/>
                  </a:cubicBezTo>
                  <a:cubicBezTo>
                    <a:pt x="6351" y="14995"/>
                    <a:pt x="6314" y="14991"/>
                    <a:pt x="6277" y="14985"/>
                  </a:cubicBezTo>
                  <a:cubicBezTo>
                    <a:pt x="4839" y="14756"/>
                    <a:pt x="3424" y="14528"/>
                    <a:pt x="2009" y="14300"/>
                  </a:cubicBezTo>
                  <a:cubicBezTo>
                    <a:pt x="1827" y="14277"/>
                    <a:pt x="1667" y="14208"/>
                    <a:pt x="1507" y="14140"/>
                  </a:cubicBezTo>
                  <a:cubicBezTo>
                    <a:pt x="1187" y="14003"/>
                    <a:pt x="1028" y="13752"/>
                    <a:pt x="1028" y="13410"/>
                  </a:cubicBezTo>
                  <a:cubicBezTo>
                    <a:pt x="982" y="12999"/>
                    <a:pt x="1119" y="12611"/>
                    <a:pt x="1233" y="12223"/>
                  </a:cubicBezTo>
                  <a:cubicBezTo>
                    <a:pt x="1644" y="11013"/>
                    <a:pt x="2078" y="9780"/>
                    <a:pt x="2488" y="8571"/>
                  </a:cubicBezTo>
                  <a:cubicBezTo>
                    <a:pt x="2899" y="7361"/>
                    <a:pt x="3310" y="6174"/>
                    <a:pt x="3698" y="4964"/>
                  </a:cubicBezTo>
                  <a:cubicBezTo>
                    <a:pt x="3995" y="4006"/>
                    <a:pt x="4269" y="3024"/>
                    <a:pt x="4406" y="2020"/>
                  </a:cubicBezTo>
                  <a:cubicBezTo>
                    <a:pt x="4497" y="1472"/>
                    <a:pt x="4794" y="993"/>
                    <a:pt x="5045" y="513"/>
                  </a:cubicBezTo>
                  <a:close/>
                  <a:moveTo>
                    <a:pt x="4490" y="1"/>
                  </a:moveTo>
                  <a:cubicBezTo>
                    <a:pt x="4391" y="1"/>
                    <a:pt x="4284" y="11"/>
                    <a:pt x="4178" y="11"/>
                  </a:cubicBezTo>
                  <a:cubicBezTo>
                    <a:pt x="4109" y="148"/>
                    <a:pt x="4041" y="262"/>
                    <a:pt x="4018" y="376"/>
                  </a:cubicBezTo>
                  <a:cubicBezTo>
                    <a:pt x="3835" y="1015"/>
                    <a:pt x="3675" y="1655"/>
                    <a:pt x="3516" y="2294"/>
                  </a:cubicBezTo>
                  <a:cubicBezTo>
                    <a:pt x="3333" y="3001"/>
                    <a:pt x="3150" y="3709"/>
                    <a:pt x="2945" y="4416"/>
                  </a:cubicBezTo>
                  <a:cubicBezTo>
                    <a:pt x="2740" y="5078"/>
                    <a:pt x="2511" y="5717"/>
                    <a:pt x="2283" y="6357"/>
                  </a:cubicBezTo>
                  <a:cubicBezTo>
                    <a:pt x="1644" y="8320"/>
                    <a:pt x="1005" y="10260"/>
                    <a:pt x="343" y="12200"/>
                  </a:cubicBezTo>
                  <a:cubicBezTo>
                    <a:pt x="252" y="12519"/>
                    <a:pt x="137" y="12839"/>
                    <a:pt x="92" y="13158"/>
                  </a:cubicBezTo>
                  <a:cubicBezTo>
                    <a:pt x="0" y="13775"/>
                    <a:pt x="160" y="14049"/>
                    <a:pt x="731" y="14300"/>
                  </a:cubicBezTo>
                  <a:cubicBezTo>
                    <a:pt x="1028" y="14414"/>
                    <a:pt x="1347" y="14505"/>
                    <a:pt x="1667" y="14574"/>
                  </a:cubicBezTo>
                  <a:cubicBezTo>
                    <a:pt x="3105" y="14893"/>
                    <a:pt x="4543" y="15144"/>
                    <a:pt x="6004" y="15304"/>
                  </a:cubicBezTo>
                  <a:cubicBezTo>
                    <a:pt x="6369" y="15350"/>
                    <a:pt x="6757" y="15350"/>
                    <a:pt x="7145" y="15350"/>
                  </a:cubicBezTo>
                  <a:cubicBezTo>
                    <a:pt x="7533" y="15350"/>
                    <a:pt x="7807" y="15144"/>
                    <a:pt x="7967" y="14779"/>
                  </a:cubicBezTo>
                  <a:cubicBezTo>
                    <a:pt x="8126" y="14323"/>
                    <a:pt x="8286" y="13866"/>
                    <a:pt x="8446" y="13410"/>
                  </a:cubicBezTo>
                  <a:cubicBezTo>
                    <a:pt x="8560" y="13067"/>
                    <a:pt x="8446" y="12748"/>
                    <a:pt x="8149" y="12565"/>
                  </a:cubicBezTo>
                  <a:cubicBezTo>
                    <a:pt x="7875" y="12405"/>
                    <a:pt x="7601" y="12268"/>
                    <a:pt x="7327" y="12177"/>
                  </a:cubicBezTo>
                  <a:cubicBezTo>
                    <a:pt x="6460" y="11880"/>
                    <a:pt x="5547" y="11766"/>
                    <a:pt x="4634" y="11720"/>
                  </a:cubicBezTo>
                  <a:cubicBezTo>
                    <a:pt x="4314" y="11698"/>
                    <a:pt x="3972" y="11743"/>
                    <a:pt x="3675" y="11561"/>
                  </a:cubicBezTo>
                  <a:cubicBezTo>
                    <a:pt x="3561" y="11264"/>
                    <a:pt x="3607" y="10990"/>
                    <a:pt x="3698" y="10739"/>
                  </a:cubicBezTo>
                  <a:cubicBezTo>
                    <a:pt x="3926" y="9940"/>
                    <a:pt x="4178" y="9141"/>
                    <a:pt x="4429" y="8342"/>
                  </a:cubicBezTo>
                  <a:cubicBezTo>
                    <a:pt x="4543" y="7954"/>
                    <a:pt x="4794" y="7749"/>
                    <a:pt x="5205" y="7749"/>
                  </a:cubicBezTo>
                  <a:cubicBezTo>
                    <a:pt x="5399" y="7760"/>
                    <a:pt x="5593" y="7760"/>
                    <a:pt x="5784" y="7760"/>
                  </a:cubicBezTo>
                  <a:cubicBezTo>
                    <a:pt x="5975" y="7760"/>
                    <a:pt x="6163" y="7760"/>
                    <a:pt x="6346" y="7772"/>
                  </a:cubicBezTo>
                  <a:cubicBezTo>
                    <a:pt x="6643" y="7772"/>
                    <a:pt x="6825" y="7635"/>
                    <a:pt x="6962" y="7384"/>
                  </a:cubicBezTo>
                  <a:cubicBezTo>
                    <a:pt x="7487" y="6379"/>
                    <a:pt x="7350" y="6014"/>
                    <a:pt x="6255" y="5649"/>
                  </a:cubicBezTo>
                  <a:cubicBezTo>
                    <a:pt x="6004" y="5558"/>
                    <a:pt x="5752" y="5489"/>
                    <a:pt x="5501" y="5421"/>
                  </a:cubicBezTo>
                  <a:cubicBezTo>
                    <a:pt x="5501" y="4873"/>
                    <a:pt x="5638" y="4279"/>
                    <a:pt x="5775" y="3960"/>
                  </a:cubicBezTo>
                  <a:cubicBezTo>
                    <a:pt x="5889" y="3777"/>
                    <a:pt x="6026" y="3640"/>
                    <a:pt x="6255" y="3618"/>
                  </a:cubicBezTo>
                  <a:cubicBezTo>
                    <a:pt x="6448" y="3601"/>
                    <a:pt x="6642" y="3585"/>
                    <a:pt x="6836" y="3585"/>
                  </a:cubicBezTo>
                  <a:cubicBezTo>
                    <a:pt x="6916" y="3585"/>
                    <a:pt x="6996" y="3588"/>
                    <a:pt x="7076" y="3595"/>
                  </a:cubicBezTo>
                  <a:cubicBezTo>
                    <a:pt x="7852" y="3686"/>
                    <a:pt x="8628" y="3800"/>
                    <a:pt x="9427" y="3891"/>
                  </a:cubicBezTo>
                  <a:cubicBezTo>
                    <a:pt x="9724" y="3914"/>
                    <a:pt x="10021" y="3937"/>
                    <a:pt x="10318" y="3937"/>
                  </a:cubicBezTo>
                  <a:cubicBezTo>
                    <a:pt x="10340" y="3939"/>
                    <a:pt x="10363" y="3939"/>
                    <a:pt x="10384" y="3939"/>
                  </a:cubicBezTo>
                  <a:cubicBezTo>
                    <a:pt x="10711" y="3939"/>
                    <a:pt x="10918" y="3779"/>
                    <a:pt x="11025" y="3458"/>
                  </a:cubicBezTo>
                  <a:cubicBezTo>
                    <a:pt x="11116" y="3115"/>
                    <a:pt x="11208" y="2773"/>
                    <a:pt x="11276" y="2431"/>
                  </a:cubicBezTo>
                  <a:cubicBezTo>
                    <a:pt x="11390" y="1974"/>
                    <a:pt x="11299" y="1769"/>
                    <a:pt x="10888" y="1563"/>
                  </a:cubicBezTo>
                  <a:cubicBezTo>
                    <a:pt x="10591" y="1426"/>
                    <a:pt x="10295" y="1289"/>
                    <a:pt x="9975" y="1221"/>
                  </a:cubicBezTo>
                  <a:cubicBezTo>
                    <a:pt x="8195" y="810"/>
                    <a:pt x="6414" y="422"/>
                    <a:pt x="4634" y="11"/>
                  </a:cubicBezTo>
                  <a:cubicBezTo>
                    <a:pt x="4588" y="4"/>
                    <a:pt x="4540" y="1"/>
                    <a:pt x="4490" y="1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algn="l">
                <a:buClr>
                  <a:srgbClr val="000000"/>
                </a:buClr>
                <a:buSzPts val="1400"/>
              </a:pPr>
              <a:endParaRPr sz="3733" b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" name="Google Shape;2092;p1">
              <a:extLst>
                <a:ext uri="{FF2B5EF4-FFF2-40B4-BE49-F238E27FC236}">
                  <a16:creationId xmlns:a16="http://schemas.microsoft.com/office/drawing/2014/main" id="{21AE0B1A-48B8-2E8C-8701-827FC8DE9047}"/>
                </a:ext>
              </a:extLst>
            </p:cNvPr>
            <p:cNvSpPr/>
            <p:nvPr/>
          </p:nvSpPr>
          <p:spPr>
            <a:xfrm>
              <a:off x="5715050" y="2014975"/>
              <a:ext cx="200300" cy="261925"/>
            </a:xfrm>
            <a:custGeom>
              <a:avLst/>
              <a:gdLst/>
              <a:ahLst/>
              <a:cxnLst/>
              <a:rect l="l" t="t" r="r" b="b"/>
              <a:pathLst>
                <a:path w="8012" h="10477" extrusionOk="0">
                  <a:moveTo>
                    <a:pt x="5360" y="485"/>
                  </a:moveTo>
                  <a:cubicBezTo>
                    <a:pt x="5474" y="485"/>
                    <a:pt x="5589" y="498"/>
                    <a:pt x="5707" y="524"/>
                  </a:cubicBezTo>
                  <a:cubicBezTo>
                    <a:pt x="6254" y="639"/>
                    <a:pt x="6779" y="798"/>
                    <a:pt x="7236" y="1141"/>
                  </a:cubicBezTo>
                  <a:cubicBezTo>
                    <a:pt x="7304" y="1437"/>
                    <a:pt x="7282" y="1689"/>
                    <a:pt x="7122" y="1962"/>
                  </a:cubicBezTo>
                  <a:cubicBezTo>
                    <a:pt x="7030" y="1962"/>
                    <a:pt x="6949" y="1973"/>
                    <a:pt x="6872" y="1973"/>
                  </a:cubicBezTo>
                  <a:cubicBezTo>
                    <a:pt x="6833" y="1973"/>
                    <a:pt x="6795" y="1970"/>
                    <a:pt x="6757" y="1962"/>
                  </a:cubicBezTo>
                  <a:cubicBezTo>
                    <a:pt x="6573" y="1932"/>
                    <a:pt x="6392" y="1917"/>
                    <a:pt x="6215" y="1917"/>
                  </a:cubicBezTo>
                  <a:cubicBezTo>
                    <a:pt x="5468" y="1917"/>
                    <a:pt x="4782" y="2177"/>
                    <a:pt x="4154" y="2602"/>
                  </a:cubicBezTo>
                  <a:cubicBezTo>
                    <a:pt x="3310" y="3149"/>
                    <a:pt x="2648" y="3857"/>
                    <a:pt x="2328" y="4838"/>
                  </a:cubicBezTo>
                  <a:cubicBezTo>
                    <a:pt x="1918" y="6094"/>
                    <a:pt x="2351" y="7372"/>
                    <a:pt x="3470" y="8102"/>
                  </a:cubicBezTo>
                  <a:cubicBezTo>
                    <a:pt x="3903" y="8376"/>
                    <a:pt x="4360" y="8582"/>
                    <a:pt x="4839" y="8696"/>
                  </a:cubicBezTo>
                  <a:cubicBezTo>
                    <a:pt x="5068" y="8764"/>
                    <a:pt x="5296" y="8810"/>
                    <a:pt x="5478" y="8879"/>
                  </a:cubicBezTo>
                  <a:cubicBezTo>
                    <a:pt x="5570" y="9426"/>
                    <a:pt x="5570" y="9426"/>
                    <a:pt x="5319" y="10043"/>
                  </a:cubicBezTo>
                  <a:cubicBezTo>
                    <a:pt x="5143" y="10061"/>
                    <a:pt x="4969" y="10070"/>
                    <a:pt x="4797" y="10070"/>
                  </a:cubicBezTo>
                  <a:cubicBezTo>
                    <a:pt x="3892" y="10070"/>
                    <a:pt x="3034" y="9808"/>
                    <a:pt x="2306" y="9175"/>
                  </a:cubicBezTo>
                  <a:cubicBezTo>
                    <a:pt x="1689" y="8673"/>
                    <a:pt x="1393" y="7966"/>
                    <a:pt x="1301" y="7189"/>
                  </a:cubicBezTo>
                  <a:cubicBezTo>
                    <a:pt x="890" y="4108"/>
                    <a:pt x="2465" y="2008"/>
                    <a:pt x="4543" y="730"/>
                  </a:cubicBezTo>
                  <a:cubicBezTo>
                    <a:pt x="4803" y="567"/>
                    <a:pt x="5076" y="485"/>
                    <a:pt x="5360" y="485"/>
                  </a:cubicBezTo>
                  <a:close/>
                  <a:moveTo>
                    <a:pt x="5309" y="0"/>
                  </a:moveTo>
                  <a:cubicBezTo>
                    <a:pt x="5045" y="0"/>
                    <a:pt x="4767" y="17"/>
                    <a:pt x="4474" y="45"/>
                  </a:cubicBezTo>
                  <a:cubicBezTo>
                    <a:pt x="4246" y="68"/>
                    <a:pt x="3995" y="182"/>
                    <a:pt x="3766" y="296"/>
                  </a:cubicBezTo>
                  <a:cubicBezTo>
                    <a:pt x="3036" y="639"/>
                    <a:pt x="2488" y="1186"/>
                    <a:pt x="1963" y="1780"/>
                  </a:cubicBezTo>
                  <a:cubicBezTo>
                    <a:pt x="617" y="3332"/>
                    <a:pt x="0" y="5112"/>
                    <a:pt x="365" y="7189"/>
                  </a:cubicBezTo>
                  <a:cubicBezTo>
                    <a:pt x="639" y="8696"/>
                    <a:pt x="1507" y="9700"/>
                    <a:pt x="3013" y="10111"/>
                  </a:cubicBezTo>
                  <a:cubicBezTo>
                    <a:pt x="3561" y="10248"/>
                    <a:pt x="4154" y="10317"/>
                    <a:pt x="4725" y="10408"/>
                  </a:cubicBezTo>
                  <a:cubicBezTo>
                    <a:pt x="4999" y="10453"/>
                    <a:pt x="5273" y="10476"/>
                    <a:pt x="5547" y="10476"/>
                  </a:cubicBezTo>
                  <a:cubicBezTo>
                    <a:pt x="5729" y="10476"/>
                    <a:pt x="5912" y="10431"/>
                    <a:pt x="6003" y="10248"/>
                  </a:cubicBezTo>
                  <a:cubicBezTo>
                    <a:pt x="6209" y="9814"/>
                    <a:pt x="6414" y="9381"/>
                    <a:pt x="6300" y="8833"/>
                  </a:cubicBezTo>
                  <a:cubicBezTo>
                    <a:pt x="6072" y="8719"/>
                    <a:pt x="5798" y="8627"/>
                    <a:pt x="5524" y="8582"/>
                  </a:cubicBezTo>
                  <a:cubicBezTo>
                    <a:pt x="5068" y="8468"/>
                    <a:pt x="4611" y="8285"/>
                    <a:pt x="4200" y="8034"/>
                  </a:cubicBezTo>
                  <a:cubicBezTo>
                    <a:pt x="3470" y="7600"/>
                    <a:pt x="3127" y="6938"/>
                    <a:pt x="3082" y="6094"/>
                  </a:cubicBezTo>
                  <a:cubicBezTo>
                    <a:pt x="2996" y="4264"/>
                    <a:pt x="4838" y="2190"/>
                    <a:pt x="6772" y="2190"/>
                  </a:cubicBezTo>
                  <a:cubicBezTo>
                    <a:pt x="6888" y="2190"/>
                    <a:pt x="7005" y="2198"/>
                    <a:pt x="7122" y="2214"/>
                  </a:cubicBezTo>
                  <a:cubicBezTo>
                    <a:pt x="7230" y="2238"/>
                    <a:pt x="7345" y="2268"/>
                    <a:pt x="7462" y="2268"/>
                  </a:cubicBezTo>
                  <a:cubicBezTo>
                    <a:pt x="7568" y="2268"/>
                    <a:pt x="7676" y="2243"/>
                    <a:pt x="7784" y="2168"/>
                  </a:cubicBezTo>
                  <a:cubicBezTo>
                    <a:pt x="8012" y="1574"/>
                    <a:pt x="8012" y="1574"/>
                    <a:pt x="7921" y="1004"/>
                  </a:cubicBezTo>
                  <a:cubicBezTo>
                    <a:pt x="7142" y="244"/>
                    <a:pt x="6321" y="0"/>
                    <a:pt x="5309" y="0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algn="l">
                <a:buClr>
                  <a:srgbClr val="000000"/>
                </a:buClr>
                <a:buSzPts val="1400"/>
              </a:pPr>
              <a:endParaRPr sz="3733" b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" name="Google Shape;2093;p1">
              <a:extLst>
                <a:ext uri="{FF2B5EF4-FFF2-40B4-BE49-F238E27FC236}">
                  <a16:creationId xmlns:a16="http://schemas.microsoft.com/office/drawing/2014/main" id="{912D94CF-4A24-58F0-0BBF-13BEFD067E6F}"/>
                </a:ext>
              </a:extLst>
            </p:cNvPr>
            <p:cNvSpPr/>
            <p:nvPr/>
          </p:nvSpPr>
          <p:spPr>
            <a:xfrm>
              <a:off x="5933025" y="1951750"/>
              <a:ext cx="167800" cy="192850"/>
            </a:xfrm>
            <a:custGeom>
              <a:avLst/>
              <a:gdLst/>
              <a:ahLst/>
              <a:cxnLst/>
              <a:rect l="l" t="t" r="r" b="b"/>
              <a:pathLst>
                <a:path w="6712" h="7714" extrusionOk="0">
                  <a:moveTo>
                    <a:pt x="4625" y="718"/>
                  </a:moveTo>
                  <a:cubicBezTo>
                    <a:pt x="5103" y="718"/>
                    <a:pt x="5590" y="807"/>
                    <a:pt x="6095" y="1022"/>
                  </a:cubicBezTo>
                  <a:cubicBezTo>
                    <a:pt x="6072" y="1182"/>
                    <a:pt x="6072" y="1342"/>
                    <a:pt x="6026" y="1479"/>
                  </a:cubicBezTo>
                  <a:cubicBezTo>
                    <a:pt x="5775" y="2026"/>
                    <a:pt x="5387" y="2437"/>
                    <a:pt x="4931" y="2825"/>
                  </a:cubicBezTo>
                  <a:cubicBezTo>
                    <a:pt x="3995" y="3647"/>
                    <a:pt x="3059" y="4423"/>
                    <a:pt x="2100" y="5245"/>
                  </a:cubicBezTo>
                  <a:cubicBezTo>
                    <a:pt x="1918" y="5404"/>
                    <a:pt x="1667" y="5496"/>
                    <a:pt x="1553" y="5815"/>
                  </a:cubicBezTo>
                  <a:cubicBezTo>
                    <a:pt x="1804" y="6181"/>
                    <a:pt x="2100" y="6340"/>
                    <a:pt x="2511" y="6409"/>
                  </a:cubicBezTo>
                  <a:cubicBezTo>
                    <a:pt x="3142" y="6524"/>
                    <a:pt x="3773" y="6574"/>
                    <a:pt x="4404" y="6574"/>
                  </a:cubicBezTo>
                  <a:cubicBezTo>
                    <a:pt x="4527" y="6574"/>
                    <a:pt x="4649" y="6572"/>
                    <a:pt x="4771" y="6569"/>
                  </a:cubicBezTo>
                  <a:cubicBezTo>
                    <a:pt x="4928" y="6569"/>
                    <a:pt x="5084" y="6554"/>
                    <a:pt x="5241" y="6554"/>
                  </a:cubicBezTo>
                  <a:cubicBezTo>
                    <a:pt x="5358" y="6554"/>
                    <a:pt x="5475" y="6562"/>
                    <a:pt x="5593" y="6591"/>
                  </a:cubicBezTo>
                  <a:cubicBezTo>
                    <a:pt x="5432" y="7052"/>
                    <a:pt x="5378" y="7144"/>
                    <a:pt x="5120" y="7144"/>
                  </a:cubicBezTo>
                  <a:cubicBezTo>
                    <a:pt x="5084" y="7144"/>
                    <a:pt x="5044" y="7142"/>
                    <a:pt x="4999" y="7139"/>
                  </a:cubicBezTo>
                  <a:lnTo>
                    <a:pt x="4771" y="7139"/>
                  </a:lnTo>
                  <a:cubicBezTo>
                    <a:pt x="3470" y="7025"/>
                    <a:pt x="2169" y="6934"/>
                    <a:pt x="799" y="6820"/>
                  </a:cubicBezTo>
                  <a:cubicBezTo>
                    <a:pt x="822" y="6660"/>
                    <a:pt x="822" y="6500"/>
                    <a:pt x="822" y="6363"/>
                  </a:cubicBezTo>
                  <a:cubicBezTo>
                    <a:pt x="845" y="6295"/>
                    <a:pt x="891" y="6226"/>
                    <a:pt x="914" y="6158"/>
                  </a:cubicBezTo>
                  <a:cubicBezTo>
                    <a:pt x="1028" y="5450"/>
                    <a:pt x="1416" y="4925"/>
                    <a:pt x="2009" y="4514"/>
                  </a:cubicBezTo>
                  <a:cubicBezTo>
                    <a:pt x="2625" y="4058"/>
                    <a:pt x="3219" y="3578"/>
                    <a:pt x="3812" y="3099"/>
                  </a:cubicBezTo>
                  <a:cubicBezTo>
                    <a:pt x="3995" y="2939"/>
                    <a:pt x="4200" y="2780"/>
                    <a:pt x="4360" y="2597"/>
                  </a:cubicBezTo>
                  <a:cubicBezTo>
                    <a:pt x="4657" y="2209"/>
                    <a:pt x="4429" y="1684"/>
                    <a:pt x="3927" y="1661"/>
                  </a:cubicBezTo>
                  <a:cubicBezTo>
                    <a:pt x="3885" y="1657"/>
                    <a:pt x="3841" y="1655"/>
                    <a:pt x="3797" y="1655"/>
                  </a:cubicBezTo>
                  <a:cubicBezTo>
                    <a:pt x="3599" y="1655"/>
                    <a:pt x="3382" y="1692"/>
                    <a:pt x="3196" y="1730"/>
                  </a:cubicBezTo>
                  <a:cubicBezTo>
                    <a:pt x="2877" y="1798"/>
                    <a:pt x="2557" y="1889"/>
                    <a:pt x="2192" y="1981"/>
                  </a:cubicBezTo>
                  <a:cubicBezTo>
                    <a:pt x="2169" y="1730"/>
                    <a:pt x="2169" y="1524"/>
                    <a:pt x="2146" y="1342"/>
                  </a:cubicBezTo>
                  <a:cubicBezTo>
                    <a:pt x="2975" y="993"/>
                    <a:pt x="3786" y="718"/>
                    <a:pt x="4625" y="718"/>
                  </a:cubicBezTo>
                  <a:close/>
                  <a:moveTo>
                    <a:pt x="4420" y="1"/>
                  </a:moveTo>
                  <a:cubicBezTo>
                    <a:pt x="3425" y="1"/>
                    <a:pt x="2516" y="340"/>
                    <a:pt x="1735" y="1045"/>
                  </a:cubicBezTo>
                  <a:cubicBezTo>
                    <a:pt x="1712" y="1296"/>
                    <a:pt x="1667" y="1524"/>
                    <a:pt x="1667" y="1752"/>
                  </a:cubicBezTo>
                  <a:cubicBezTo>
                    <a:pt x="1686" y="2142"/>
                    <a:pt x="1922" y="2366"/>
                    <a:pt x="2261" y="2366"/>
                  </a:cubicBezTo>
                  <a:cubicBezTo>
                    <a:pt x="2319" y="2366"/>
                    <a:pt x="2380" y="2359"/>
                    <a:pt x="2443" y="2346"/>
                  </a:cubicBezTo>
                  <a:cubicBezTo>
                    <a:pt x="2785" y="2255"/>
                    <a:pt x="3128" y="2163"/>
                    <a:pt x="3470" y="2072"/>
                  </a:cubicBezTo>
                  <a:cubicBezTo>
                    <a:pt x="3607" y="2026"/>
                    <a:pt x="3767" y="2026"/>
                    <a:pt x="3995" y="2004"/>
                  </a:cubicBezTo>
                  <a:lnTo>
                    <a:pt x="3995" y="2004"/>
                  </a:lnTo>
                  <a:cubicBezTo>
                    <a:pt x="3858" y="2186"/>
                    <a:pt x="3790" y="2323"/>
                    <a:pt x="3675" y="2414"/>
                  </a:cubicBezTo>
                  <a:cubicBezTo>
                    <a:pt x="2831" y="3099"/>
                    <a:pt x="2009" y="3830"/>
                    <a:pt x="1119" y="4446"/>
                  </a:cubicBezTo>
                  <a:cubicBezTo>
                    <a:pt x="366" y="4948"/>
                    <a:pt x="183" y="5656"/>
                    <a:pt x="46" y="6454"/>
                  </a:cubicBezTo>
                  <a:cubicBezTo>
                    <a:pt x="1" y="6637"/>
                    <a:pt x="92" y="6774"/>
                    <a:pt x="252" y="6911"/>
                  </a:cubicBezTo>
                  <a:cubicBezTo>
                    <a:pt x="571" y="7162"/>
                    <a:pt x="959" y="7276"/>
                    <a:pt x="1370" y="7299"/>
                  </a:cubicBezTo>
                  <a:cubicBezTo>
                    <a:pt x="2169" y="7390"/>
                    <a:pt x="2991" y="7504"/>
                    <a:pt x="3790" y="7573"/>
                  </a:cubicBezTo>
                  <a:cubicBezTo>
                    <a:pt x="4360" y="7641"/>
                    <a:pt x="4954" y="7664"/>
                    <a:pt x="5524" y="7710"/>
                  </a:cubicBezTo>
                  <a:cubicBezTo>
                    <a:pt x="5547" y="7712"/>
                    <a:pt x="5569" y="7713"/>
                    <a:pt x="5591" y="7713"/>
                  </a:cubicBezTo>
                  <a:cubicBezTo>
                    <a:pt x="5788" y="7713"/>
                    <a:pt x="5942" y="7621"/>
                    <a:pt x="6004" y="7436"/>
                  </a:cubicBezTo>
                  <a:cubicBezTo>
                    <a:pt x="6141" y="7094"/>
                    <a:pt x="6346" y="6820"/>
                    <a:pt x="6392" y="6454"/>
                  </a:cubicBezTo>
                  <a:cubicBezTo>
                    <a:pt x="6255" y="6203"/>
                    <a:pt x="6049" y="6089"/>
                    <a:pt x="5775" y="6089"/>
                  </a:cubicBezTo>
                  <a:cubicBezTo>
                    <a:pt x="4794" y="6044"/>
                    <a:pt x="3835" y="5975"/>
                    <a:pt x="2877" y="5907"/>
                  </a:cubicBezTo>
                  <a:cubicBezTo>
                    <a:pt x="2785" y="5907"/>
                    <a:pt x="2717" y="5861"/>
                    <a:pt x="2557" y="5815"/>
                  </a:cubicBezTo>
                  <a:cubicBezTo>
                    <a:pt x="2694" y="5678"/>
                    <a:pt x="2785" y="5587"/>
                    <a:pt x="2877" y="5519"/>
                  </a:cubicBezTo>
                  <a:cubicBezTo>
                    <a:pt x="3538" y="4971"/>
                    <a:pt x="4223" y="4446"/>
                    <a:pt x="4885" y="3898"/>
                  </a:cubicBezTo>
                  <a:cubicBezTo>
                    <a:pt x="5296" y="3556"/>
                    <a:pt x="5684" y="3190"/>
                    <a:pt x="6072" y="2825"/>
                  </a:cubicBezTo>
                  <a:cubicBezTo>
                    <a:pt x="6232" y="2643"/>
                    <a:pt x="6392" y="2437"/>
                    <a:pt x="6506" y="2209"/>
                  </a:cubicBezTo>
                  <a:cubicBezTo>
                    <a:pt x="6711" y="1889"/>
                    <a:pt x="6711" y="1547"/>
                    <a:pt x="6529" y="1205"/>
                  </a:cubicBezTo>
                  <a:cubicBezTo>
                    <a:pt x="6209" y="566"/>
                    <a:pt x="5730" y="132"/>
                    <a:pt x="5022" y="41"/>
                  </a:cubicBezTo>
                  <a:cubicBezTo>
                    <a:pt x="4818" y="14"/>
                    <a:pt x="4618" y="1"/>
                    <a:pt x="4420" y="1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algn="l">
                <a:buClr>
                  <a:srgbClr val="000000"/>
                </a:buClr>
                <a:buSzPts val="1400"/>
              </a:pPr>
              <a:endParaRPr sz="3733" b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" name="Google Shape;2094;p1">
              <a:extLst>
                <a:ext uri="{FF2B5EF4-FFF2-40B4-BE49-F238E27FC236}">
                  <a16:creationId xmlns:a16="http://schemas.microsoft.com/office/drawing/2014/main" id="{C74ED41E-13F2-BCE7-8BBA-2325DB52C81C}"/>
                </a:ext>
              </a:extLst>
            </p:cNvPr>
            <p:cNvSpPr/>
            <p:nvPr/>
          </p:nvSpPr>
          <p:spPr>
            <a:xfrm>
              <a:off x="5294500" y="1921825"/>
              <a:ext cx="179200" cy="82500"/>
            </a:xfrm>
            <a:custGeom>
              <a:avLst/>
              <a:gdLst/>
              <a:ahLst/>
              <a:cxnLst/>
              <a:rect l="l" t="t" r="r" b="b"/>
              <a:pathLst>
                <a:path w="7168" h="3300" extrusionOk="0">
                  <a:moveTo>
                    <a:pt x="776" y="461"/>
                  </a:moveTo>
                  <a:cubicBezTo>
                    <a:pt x="959" y="507"/>
                    <a:pt x="1118" y="507"/>
                    <a:pt x="1255" y="530"/>
                  </a:cubicBezTo>
                  <a:cubicBezTo>
                    <a:pt x="2351" y="804"/>
                    <a:pt x="3469" y="1078"/>
                    <a:pt x="4565" y="1352"/>
                  </a:cubicBezTo>
                  <a:cubicBezTo>
                    <a:pt x="5181" y="1511"/>
                    <a:pt x="5798" y="1648"/>
                    <a:pt x="6414" y="1785"/>
                  </a:cubicBezTo>
                  <a:cubicBezTo>
                    <a:pt x="6505" y="1808"/>
                    <a:pt x="6619" y="1831"/>
                    <a:pt x="6711" y="1854"/>
                  </a:cubicBezTo>
                  <a:cubicBezTo>
                    <a:pt x="6893" y="1899"/>
                    <a:pt x="6985" y="2082"/>
                    <a:pt x="6962" y="2265"/>
                  </a:cubicBezTo>
                  <a:cubicBezTo>
                    <a:pt x="6939" y="2470"/>
                    <a:pt x="6825" y="2607"/>
                    <a:pt x="6619" y="2607"/>
                  </a:cubicBezTo>
                  <a:cubicBezTo>
                    <a:pt x="6323" y="2584"/>
                    <a:pt x="6003" y="2561"/>
                    <a:pt x="5706" y="2516"/>
                  </a:cubicBezTo>
                  <a:cubicBezTo>
                    <a:pt x="4360" y="2219"/>
                    <a:pt x="2990" y="1922"/>
                    <a:pt x="1621" y="1626"/>
                  </a:cubicBezTo>
                  <a:cubicBezTo>
                    <a:pt x="1347" y="1557"/>
                    <a:pt x="1050" y="1466"/>
                    <a:pt x="730" y="1375"/>
                  </a:cubicBezTo>
                  <a:cubicBezTo>
                    <a:pt x="730" y="1215"/>
                    <a:pt x="730" y="1078"/>
                    <a:pt x="730" y="964"/>
                  </a:cubicBezTo>
                  <a:cubicBezTo>
                    <a:pt x="753" y="804"/>
                    <a:pt x="776" y="667"/>
                    <a:pt x="776" y="461"/>
                  </a:cubicBezTo>
                  <a:close/>
                  <a:moveTo>
                    <a:pt x="657" y="0"/>
                  </a:moveTo>
                  <a:cubicBezTo>
                    <a:pt x="554" y="0"/>
                    <a:pt x="449" y="8"/>
                    <a:pt x="342" y="28"/>
                  </a:cubicBezTo>
                  <a:cubicBezTo>
                    <a:pt x="0" y="439"/>
                    <a:pt x="23" y="918"/>
                    <a:pt x="91" y="1397"/>
                  </a:cubicBezTo>
                  <a:cubicBezTo>
                    <a:pt x="137" y="1785"/>
                    <a:pt x="342" y="1991"/>
                    <a:pt x="708" y="2082"/>
                  </a:cubicBezTo>
                  <a:cubicBezTo>
                    <a:pt x="845" y="2105"/>
                    <a:pt x="1004" y="2128"/>
                    <a:pt x="1141" y="2173"/>
                  </a:cubicBezTo>
                  <a:cubicBezTo>
                    <a:pt x="2420" y="2447"/>
                    <a:pt x="3721" y="2721"/>
                    <a:pt x="4999" y="2995"/>
                  </a:cubicBezTo>
                  <a:cubicBezTo>
                    <a:pt x="5501" y="3109"/>
                    <a:pt x="5980" y="3201"/>
                    <a:pt x="6482" y="3292"/>
                  </a:cubicBezTo>
                  <a:cubicBezTo>
                    <a:pt x="6526" y="3297"/>
                    <a:pt x="6566" y="3299"/>
                    <a:pt x="6605" y="3299"/>
                  </a:cubicBezTo>
                  <a:cubicBezTo>
                    <a:pt x="6914" y="3299"/>
                    <a:pt x="7081" y="3137"/>
                    <a:pt x="7122" y="2812"/>
                  </a:cubicBezTo>
                  <a:cubicBezTo>
                    <a:pt x="7167" y="2424"/>
                    <a:pt x="7167" y="2059"/>
                    <a:pt x="7144" y="1671"/>
                  </a:cubicBezTo>
                  <a:cubicBezTo>
                    <a:pt x="7122" y="1238"/>
                    <a:pt x="6985" y="1123"/>
                    <a:pt x="6551" y="1032"/>
                  </a:cubicBezTo>
                  <a:cubicBezTo>
                    <a:pt x="6460" y="986"/>
                    <a:pt x="6345" y="964"/>
                    <a:pt x="6254" y="941"/>
                  </a:cubicBezTo>
                  <a:cubicBezTo>
                    <a:pt x="4771" y="690"/>
                    <a:pt x="3264" y="416"/>
                    <a:pt x="1780" y="165"/>
                  </a:cubicBezTo>
                  <a:cubicBezTo>
                    <a:pt x="1403" y="111"/>
                    <a:pt x="1040" y="0"/>
                    <a:pt x="657" y="0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algn="l">
                <a:buClr>
                  <a:srgbClr val="000000"/>
                </a:buClr>
                <a:buSzPts val="1400"/>
              </a:pPr>
              <a:endParaRPr sz="3733" b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" name="Google Shape;2095;p1">
              <a:extLst>
                <a:ext uri="{FF2B5EF4-FFF2-40B4-BE49-F238E27FC236}">
                  <a16:creationId xmlns:a16="http://schemas.microsoft.com/office/drawing/2014/main" id="{D1F390C6-A13A-BF98-AF23-0C840CCA968E}"/>
                </a:ext>
              </a:extLst>
            </p:cNvPr>
            <p:cNvSpPr/>
            <p:nvPr/>
          </p:nvSpPr>
          <p:spPr>
            <a:xfrm>
              <a:off x="5278500" y="1996775"/>
              <a:ext cx="188350" cy="77800"/>
            </a:xfrm>
            <a:custGeom>
              <a:avLst/>
              <a:gdLst/>
              <a:ahLst/>
              <a:cxnLst/>
              <a:rect l="l" t="t" r="r" b="b"/>
              <a:pathLst>
                <a:path w="7534" h="3112" extrusionOk="0">
                  <a:moveTo>
                    <a:pt x="1217" y="732"/>
                  </a:moveTo>
                  <a:cubicBezTo>
                    <a:pt x="1446" y="732"/>
                    <a:pt x="1688" y="769"/>
                    <a:pt x="1918" y="819"/>
                  </a:cubicBezTo>
                  <a:cubicBezTo>
                    <a:pt x="3425" y="1116"/>
                    <a:pt x="4954" y="1412"/>
                    <a:pt x="6460" y="1709"/>
                  </a:cubicBezTo>
                  <a:cubicBezTo>
                    <a:pt x="6666" y="1732"/>
                    <a:pt x="6849" y="1800"/>
                    <a:pt x="7054" y="1846"/>
                  </a:cubicBezTo>
                  <a:cubicBezTo>
                    <a:pt x="7191" y="1892"/>
                    <a:pt x="7259" y="2029"/>
                    <a:pt x="7214" y="2165"/>
                  </a:cubicBezTo>
                  <a:cubicBezTo>
                    <a:pt x="7168" y="2257"/>
                    <a:pt x="7077" y="2417"/>
                    <a:pt x="6985" y="2417"/>
                  </a:cubicBezTo>
                  <a:cubicBezTo>
                    <a:pt x="6830" y="2445"/>
                    <a:pt x="6675" y="2464"/>
                    <a:pt x="6520" y="2464"/>
                  </a:cubicBezTo>
                  <a:cubicBezTo>
                    <a:pt x="6424" y="2464"/>
                    <a:pt x="6328" y="2457"/>
                    <a:pt x="6232" y="2439"/>
                  </a:cubicBezTo>
                  <a:cubicBezTo>
                    <a:pt x="4452" y="2257"/>
                    <a:pt x="2717" y="1914"/>
                    <a:pt x="1005" y="1504"/>
                  </a:cubicBezTo>
                  <a:cubicBezTo>
                    <a:pt x="960" y="1481"/>
                    <a:pt x="914" y="1435"/>
                    <a:pt x="868" y="1412"/>
                  </a:cubicBezTo>
                  <a:cubicBezTo>
                    <a:pt x="777" y="1184"/>
                    <a:pt x="800" y="979"/>
                    <a:pt x="960" y="750"/>
                  </a:cubicBezTo>
                  <a:cubicBezTo>
                    <a:pt x="1042" y="738"/>
                    <a:pt x="1129" y="732"/>
                    <a:pt x="1217" y="732"/>
                  </a:cubicBezTo>
                  <a:close/>
                  <a:moveTo>
                    <a:pt x="702" y="1"/>
                  </a:moveTo>
                  <a:cubicBezTo>
                    <a:pt x="476" y="1"/>
                    <a:pt x="322" y="125"/>
                    <a:pt x="229" y="385"/>
                  </a:cubicBezTo>
                  <a:cubicBezTo>
                    <a:pt x="115" y="796"/>
                    <a:pt x="1" y="1207"/>
                    <a:pt x="92" y="1732"/>
                  </a:cubicBezTo>
                  <a:cubicBezTo>
                    <a:pt x="594" y="1960"/>
                    <a:pt x="1074" y="2188"/>
                    <a:pt x="1599" y="2280"/>
                  </a:cubicBezTo>
                  <a:cubicBezTo>
                    <a:pt x="2283" y="2394"/>
                    <a:pt x="2991" y="2576"/>
                    <a:pt x="3676" y="2690"/>
                  </a:cubicBezTo>
                  <a:cubicBezTo>
                    <a:pt x="4543" y="2850"/>
                    <a:pt x="5433" y="2964"/>
                    <a:pt x="6301" y="3101"/>
                  </a:cubicBezTo>
                  <a:cubicBezTo>
                    <a:pt x="6377" y="3109"/>
                    <a:pt x="6453" y="3111"/>
                    <a:pt x="6529" y="3111"/>
                  </a:cubicBezTo>
                  <a:cubicBezTo>
                    <a:pt x="6681" y="3111"/>
                    <a:pt x="6833" y="3101"/>
                    <a:pt x="6985" y="3101"/>
                  </a:cubicBezTo>
                  <a:cubicBezTo>
                    <a:pt x="7145" y="3079"/>
                    <a:pt x="7259" y="2964"/>
                    <a:pt x="7305" y="2827"/>
                  </a:cubicBezTo>
                  <a:cubicBezTo>
                    <a:pt x="7442" y="2417"/>
                    <a:pt x="7533" y="1983"/>
                    <a:pt x="7396" y="1549"/>
                  </a:cubicBezTo>
                  <a:cubicBezTo>
                    <a:pt x="7351" y="1367"/>
                    <a:pt x="7237" y="1252"/>
                    <a:pt x="7054" y="1207"/>
                  </a:cubicBezTo>
                  <a:cubicBezTo>
                    <a:pt x="6940" y="1184"/>
                    <a:pt x="6849" y="1161"/>
                    <a:pt x="6757" y="1138"/>
                  </a:cubicBezTo>
                  <a:cubicBezTo>
                    <a:pt x="5639" y="933"/>
                    <a:pt x="4520" y="728"/>
                    <a:pt x="3402" y="522"/>
                  </a:cubicBezTo>
                  <a:cubicBezTo>
                    <a:pt x="2557" y="362"/>
                    <a:pt x="1713" y="180"/>
                    <a:pt x="868" y="20"/>
                  </a:cubicBezTo>
                  <a:cubicBezTo>
                    <a:pt x="809" y="7"/>
                    <a:pt x="754" y="1"/>
                    <a:pt x="702" y="1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algn="l">
                <a:buClr>
                  <a:srgbClr val="000000"/>
                </a:buClr>
                <a:buSzPts val="1400"/>
              </a:pPr>
              <a:endParaRPr sz="3733" b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63" name="Google Shape;2126;p1">
            <a:extLst>
              <a:ext uri="{FF2B5EF4-FFF2-40B4-BE49-F238E27FC236}">
                <a16:creationId xmlns:a16="http://schemas.microsoft.com/office/drawing/2014/main" id="{560AC742-26B7-8763-19B6-B2F469387211}"/>
              </a:ext>
            </a:extLst>
          </p:cNvPr>
          <p:cNvGrpSpPr/>
          <p:nvPr/>
        </p:nvGrpSpPr>
        <p:grpSpPr>
          <a:xfrm rot="15489865">
            <a:off x="3721527" y="3393581"/>
            <a:ext cx="901221" cy="928225"/>
            <a:chOff x="6379825" y="650575"/>
            <a:chExt cx="634575" cy="656250"/>
          </a:xfrm>
          <a:noFill/>
        </p:grpSpPr>
        <p:sp>
          <p:nvSpPr>
            <p:cNvPr id="465" name="Google Shape;2127;p1">
              <a:extLst>
                <a:ext uri="{FF2B5EF4-FFF2-40B4-BE49-F238E27FC236}">
                  <a16:creationId xmlns:a16="http://schemas.microsoft.com/office/drawing/2014/main" id="{31007882-8635-686B-7CA0-4FE4A9A8BB2E}"/>
                </a:ext>
              </a:extLst>
            </p:cNvPr>
            <p:cNvSpPr/>
            <p:nvPr/>
          </p:nvSpPr>
          <p:spPr>
            <a:xfrm>
              <a:off x="6379825" y="656500"/>
              <a:ext cx="634575" cy="647825"/>
            </a:xfrm>
            <a:custGeom>
              <a:avLst/>
              <a:gdLst/>
              <a:ahLst/>
              <a:cxnLst/>
              <a:rect l="l" t="t" r="r" b="b"/>
              <a:pathLst>
                <a:path w="25383" h="25913" extrusionOk="0">
                  <a:moveTo>
                    <a:pt x="4292" y="1"/>
                  </a:moveTo>
                  <a:cubicBezTo>
                    <a:pt x="4051" y="1"/>
                    <a:pt x="3825" y="91"/>
                    <a:pt x="3698" y="334"/>
                  </a:cubicBezTo>
                  <a:cubicBezTo>
                    <a:pt x="2557" y="1475"/>
                    <a:pt x="1416" y="2320"/>
                    <a:pt x="275" y="3461"/>
                  </a:cubicBezTo>
                  <a:cubicBezTo>
                    <a:pt x="275" y="3758"/>
                    <a:pt x="1" y="4328"/>
                    <a:pt x="1" y="4602"/>
                  </a:cubicBezTo>
                  <a:cubicBezTo>
                    <a:pt x="275" y="6040"/>
                    <a:pt x="571" y="7752"/>
                    <a:pt x="845" y="9167"/>
                  </a:cubicBezTo>
                  <a:cubicBezTo>
                    <a:pt x="845" y="10035"/>
                    <a:pt x="1142" y="10035"/>
                    <a:pt x="1713" y="10309"/>
                  </a:cubicBezTo>
                  <a:cubicBezTo>
                    <a:pt x="3425" y="10309"/>
                    <a:pt x="4840" y="10605"/>
                    <a:pt x="6552" y="10605"/>
                  </a:cubicBezTo>
                  <a:cubicBezTo>
                    <a:pt x="6552" y="10879"/>
                    <a:pt x="6848" y="10879"/>
                    <a:pt x="6848" y="11176"/>
                  </a:cubicBezTo>
                  <a:cubicBezTo>
                    <a:pt x="7122" y="12020"/>
                    <a:pt x="7419" y="13162"/>
                    <a:pt x="7693" y="14303"/>
                  </a:cubicBezTo>
                  <a:cubicBezTo>
                    <a:pt x="7990" y="14600"/>
                    <a:pt x="7693" y="14874"/>
                    <a:pt x="7419" y="14874"/>
                  </a:cubicBezTo>
                  <a:cubicBezTo>
                    <a:pt x="6278" y="15741"/>
                    <a:pt x="4840" y="16586"/>
                    <a:pt x="3425" y="17453"/>
                  </a:cubicBezTo>
                  <a:cubicBezTo>
                    <a:pt x="3128" y="17453"/>
                    <a:pt x="2854" y="18024"/>
                    <a:pt x="2854" y="18297"/>
                  </a:cubicBezTo>
                  <a:lnTo>
                    <a:pt x="2854" y="23159"/>
                  </a:lnTo>
                  <a:cubicBezTo>
                    <a:pt x="2854" y="23433"/>
                    <a:pt x="3128" y="23433"/>
                    <a:pt x="3128" y="23730"/>
                  </a:cubicBezTo>
                  <a:cubicBezTo>
                    <a:pt x="4566" y="24300"/>
                    <a:pt x="5981" y="24871"/>
                    <a:pt x="7122" y="25716"/>
                  </a:cubicBezTo>
                  <a:cubicBezTo>
                    <a:pt x="7486" y="25840"/>
                    <a:pt x="7797" y="25912"/>
                    <a:pt x="8098" y="25912"/>
                  </a:cubicBezTo>
                  <a:cubicBezTo>
                    <a:pt x="8516" y="25912"/>
                    <a:pt x="8914" y="25773"/>
                    <a:pt x="9405" y="25442"/>
                  </a:cubicBezTo>
                  <a:cubicBezTo>
                    <a:pt x="10546" y="24871"/>
                    <a:pt x="11984" y="24004"/>
                    <a:pt x="13125" y="23159"/>
                  </a:cubicBezTo>
                  <a:cubicBezTo>
                    <a:pt x="13399" y="23159"/>
                    <a:pt x="13696" y="22862"/>
                    <a:pt x="13696" y="22589"/>
                  </a:cubicBezTo>
                  <a:cubicBezTo>
                    <a:pt x="13696" y="21151"/>
                    <a:pt x="13399" y="20009"/>
                    <a:pt x="13399" y="18868"/>
                  </a:cubicBezTo>
                  <a:cubicBezTo>
                    <a:pt x="13399" y="18594"/>
                    <a:pt x="13399" y="18297"/>
                    <a:pt x="13970" y="18024"/>
                  </a:cubicBezTo>
                  <a:cubicBezTo>
                    <a:pt x="14540" y="17727"/>
                    <a:pt x="14837" y="17156"/>
                    <a:pt x="15408" y="16882"/>
                  </a:cubicBezTo>
                  <a:cubicBezTo>
                    <a:pt x="15682" y="16586"/>
                    <a:pt x="15978" y="16586"/>
                    <a:pt x="16252" y="16586"/>
                  </a:cubicBezTo>
                  <a:cubicBezTo>
                    <a:pt x="17690" y="17156"/>
                    <a:pt x="18832" y="17727"/>
                    <a:pt x="19973" y="18297"/>
                  </a:cubicBezTo>
                  <a:cubicBezTo>
                    <a:pt x="20216" y="18541"/>
                    <a:pt x="20459" y="18630"/>
                    <a:pt x="20680" y="18630"/>
                  </a:cubicBezTo>
                  <a:cubicBezTo>
                    <a:pt x="20976" y="18630"/>
                    <a:pt x="21231" y="18468"/>
                    <a:pt x="21388" y="18297"/>
                  </a:cubicBezTo>
                  <a:cubicBezTo>
                    <a:pt x="22529" y="17727"/>
                    <a:pt x="23671" y="16882"/>
                    <a:pt x="24812" y="16312"/>
                  </a:cubicBezTo>
                  <a:cubicBezTo>
                    <a:pt x="25109" y="16015"/>
                    <a:pt x="25383" y="15444"/>
                    <a:pt x="25383" y="15170"/>
                  </a:cubicBezTo>
                  <a:cubicBezTo>
                    <a:pt x="25383" y="13732"/>
                    <a:pt x="25383" y="12020"/>
                    <a:pt x="25109" y="10605"/>
                  </a:cubicBezTo>
                  <a:cubicBezTo>
                    <a:pt x="25109" y="10309"/>
                    <a:pt x="25109" y="10035"/>
                    <a:pt x="24812" y="10035"/>
                  </a:cubicBezTo>
                  <a:cubicBezTo>
                    <a:pt x="23397" y="9167"/>
                    <a:pt x="21959" y="8597"/>
                    <a:pt x="20544" y="7752"/>
                  </a:cubicBezTo>
                  <a:lnTo>
                    <a:pt x="19402" y="7752"/>
                  </a:lnTo>
                  <a:cubicBezTo>
                    <a:pt x="17964" y="8597"/>
                    <a:pt x="16823" y="9464"/>
                    <a:pt x="15408" y="10309"/>
                  </a:cubicBezTo>
                  <a:cubicBezTo>
                    <a:pt x="15111" y="10309"/>
                    <a:pt x="15111" y="10605"/>
                    <a:pt x="15111" y="10879"/>
                  </a:cubicBezTo>
                  <a:cubicBezTo>
                    <a:pt x="15111" y="12317"/>
                    <a:pt x="15408" y="13732"/>
                    <a:pt x="15408" y="15170"/>
                  </a:cubicBezTo>
                  <a:cubicBezTo>
                    <a:pt x="15682" y="15741"/>
                    <a:pt x="15408" y="16015"/>
                    <a:pt x="15111" y="16312"/>
                  </a:cubicBezTo>
                  <a:cubicBezTo>
                    <a:pt x="14540" y="16586"/>
                    <a:pt x="13970" y="17156"/>
                    <a:pt x="13399" y="17453"/>
                  </a:cubicBezTo>
                  <a:lnTo>
                    <a:pt x="13125" y="17453"/>
                  </a:lnTo>
                  <a:cubicBezTo>
                    <a:pt x="11687" y="16586"/>
                    <a:pt x="10272" y="15741"/>
                    <a:pt x="8834" y="14600"/>
                  </a:cubicBezTo>
                  <a:cubicBezTo>
                    <a:pt x="8560" y="14600"/>
                    <a:pt x="8264" y="14303"/>
                    <a:pt x="8264" y="14029"/>
                  </a:cubicBezTo>
                  <a:cubicBezTo>
                    <a:pt x="7990" y="13162"/>
                    <a:pt x="7990" y="12317"/>
                    <a:pt x="7693" y="11450"/>
                  </a:cubicBezTo>
                  <a:cubicBezTo>
                    <a:pt x="7693" y="11450"/>
                    <a:pt x="7693" y="10879"/>
                    <a:pt x="7990" y="10879"/>
                  </a:cubicBezTo>
                  <a:cubicBezTo>
                    <a:pt x="8560" y="9738"/>
                    <a:pt x="9405" y="8893"/>
                    <a:pt x="10272" y="8026"/>
                  </a:cubicBezTo>
                  <a:cubicBezTo>
                    <a:pt x="11117" y="7455"/>
                    <a:pt x="11117" y="6885"/>
                    <a:pt x="10843" y="6314"/>
                  </a:cubicBezTo>
                  <a:cubicBezTo>
                    <a:pt x="10843" y="4899"/>
                    <a:pt x="10546" y="3461"/>
                    <a:pt x="10272" y="2046"/>
                  </a:cubicBezTo>
                  <a:cubicBezTo>
                    <a:pt x="10272" y="1749"/>
                    <a:pt x="9975" y="1475"/>
                    <a:pt x="9975" y="1475"/>
                  </a:cubicBezTo>
                  <a:cubicBezTo>
                    <a:pt x="8264" y="1178"/>
                    <a:pt x="6848" y="608"/>
                    <a:pt x="5136" y="334"/>
                  </a:cubicBezTo>
                  <a:cubicBezTo>
                    <a:pt x="4966" y="164"/>
                    <a:pt x="4616" y="1"/>
                    <a:pt x="4292" y="1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algn="l">
                <a:buClr>
                  <a:srgbClr val="000000"/>
                </a:buClr>
                <a:buSzPts val="1400"/>
              </a:pPr>
              <a:endParaRPr sz="3733" b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" name="Google Shape;2128;p1">
              <a:extLst>
                <a:ext uri="{FF2B5EF4-FFF2-40B4-BE49-F238E27FC236}">
                  <a16:creationId xmlns:a16="http://schemas.microsoft.com/office/drawing/2014/main" id="{804468C0-291D-7841-B7A4-FC4926821B0F}"/>
                </a:ext>
              </a:extLst>
            </p:cNvPr>
            <p:cNvSpPr/>
            <p:nvPr/>
          </p:nvSpPr>
          <p:spPr>
            <a:xfrm>
              <a:off x="6379825" y="650575"/>
              <a:ext cx="634575" cy="656250"/>
            </a:xfrm>
            <a:custGeom>
              <a:avLst/>
              <a:gdLst/>
              <a:ahLst/>
              <a:cxnLst/>
              <a:rect l="l" t="t" r="r" b="b"/>
              <a:pathLst>
                <a:path w="25383" h="26250" extrusionOk="0">
                  <a:moveTo>
                    <a:pt x="13399" y="17690"/>
                  </a:moveTo>
                  <a:cubicBezTo>
                    <a:pt x="13970" y="17393"/>
                    <a:pt x="14540" y="16823"/>
                    <a:pt x="15111" y="16549"/>
                  </a:cubicBezTo>
                  <a:cubicBezTo>
                    <a:pt x="15408" y="16252"/>
                    <a:pt x="15682" y="15978"/>
                    <a:pt x="15408" y="15407"/>
                  </a:cubicBezTo>
                  <a:cubicBezTo>
                    <a:pt x="15408" y="13969"/>
                    <a:pt x="15111" y="12554"/>
                    <a:pt x="15111" y="11116"/>
                  </a:cubicBezTo>
                  <a:cubicBezTo>
                    <a:pt x="15111" y="10842"/>
                    <a:pt x="15111" y="10546"/>
                    <a:pt x="15408" y="10546"/>
                  </a:cubicBezTo>
                  <a:cubicBezTo>
                    <a:pt x="16823" y="9701"/>
                    <a:pt x="17964" y="8834"/>
                    <a:pt x="19402" y="7989"/>
                  </a:cubicBezTo>
                  <a:lnTo>
                    <a:pt x="20544" y="7989"/>
                  </a:lnTo>
                  <a:cubicBezTo>
                    <a:pt x="21959" y="8834"/>
                    <a:pt x="23397" y="9404"/>
                    <a:pt x="24812" y="10272"/>
                  </a:cubicBezTo>
                  <a:cubicBezTo>
                    <a:pt x="25109" y="10272"/>
                    <a:pt x="25109" y="10546"/>
                    <a:pt x="25109" y="10842"/>
                  </a:cubicBezTo>
                  <a:cubicBezTo>
                    <a:pt x="25383" y="12257"/>
                    <a:pt x="25383" y="13969"/>
                    <a:pt x="25383" y="15407"/>
                  </a:cubicBezTo>
                  <a:cubicBezTo>
                    <a:pt x="25383" y="15681"/>
                    <a:pt x="25109" y="16252"/>
                    <a:pt x="24812" y="16549"/>
                  </a:cubicBezTo>
                  <a:cubicBezTo>
                    <a:pt x="23671" y="17119"/>
                    <a:pt x="22529" y="17964"/>
                    <a:pt x="21388" y="18534"/>
                  </a:cubicBezTo>
                  <a:cubicBezTo>
                    <a:pt x="21114" y="18831"/>
                    <a:pt x="20544" y="19105"/>
                    <a:pt x="19973" y="18534"/>
                  </a:cubicBezTo>
                  <a:cubicBezTo>
                    <a:pt x="18832" y="17964"/>
                    <a:pt x="17690" y="17393"/>
                    <a:pt x="16252" y="16823"/>
                  </a:cubicBezTo>
                  <a:cubicBezTo>
                    <a:pt x="15978" y="16823"/>
                    <a:pt x="15682" y="16823"/>
                    <a:pt x="15408" y="17119"/>
                  </a:cubicBezTo>
                  <a:cubicBezTo>
                    <a:pt x="14837" y="17393"/>
                    <a:pt x="14540" y="17964"/>
                    <a:pt x="13970" y="18261"/>
                  </a:cubicBezTo>
                  <a:cubicBezTo>
                    <a:pt x="13399" y="18534"/>
                    <a:pt x="13399" y="18831"/>
                    <a:pt x="13399" y="19105"/>
                  </a:cubicBezTo>
                  <a:cubicBezTo>
                    <a:pt x="13399" y="20246"/>
                    <a:pt x="13696" y="21388"/>
                    <a:pt x="13696" y="22826"/>
                  </a:cubicBezTo>
                  <a:cubicBezTo>
                    <a:pt x="13696" y="23099"/>
                    <a:pt x="13399" y="23396"/>
                    <a:pt x="13125" y="23396"/>
                  </a:cubicBezTo>
                  <a:cubicBezTo>
                    <a:pt x="11984" y="24241"/>
                    <a:pt x="10546" y="25108"/>
                    <a:pt x="9405" y="25679"/>
                  </a:cubicBezTo>
                  <a:cubicBezTo>
                    <a:pt x="8560" y="26249"/>
                    <a:pt x="7990" y="26249"/>
                    <a:pt x="7122" y="25953"/>
                  </a:cubicBezTo>
                  <a:cubicBezTo>
                    <a:pt x="5981" y="25108"/>
                    <a:pt x="4566" y="24537"/>
                    <a:pt x="3128" y="23967"/>
                  </a:cubicBezTo>
                  <a:cubicBezTo>
                    <a:pt x="3128" y="23670"/>
                    <a:pt x="2854" y="23670"/>
                    <a:pt x="2854" y="23396"/>
                  </a:cubicBezTo>
                  <a:lnTo>
                    <a:pt x="2854" y="18534"/>
                  </a:lnTo>
                  <a:cubicBezTo>
                    <a:pt x="2854" y="18261"/>
                    <a:pt x="3128" y="17690"/>
                    <a:pt x="3425" y="17690"/>
                  </a:cubicBezTo>
                  <a:cubicBezTo>
                    <a:pt x="4840" y="16823"/>
                    <a:pt x="6278" y="15978"/>
                    <a:pt x="7419" y="15111"/>
                  </a:cubicBezTo>
                  <a:cubicBezTo>
                    <a:pt x="7693" y="15111"/>
                    <a:pt x="7990" y="14837"/>
                    <a:pt x="7693" y="14540"/>
                  </a:cubicBezTo>
                  <a:cubicBezTo>
                    <a:pt x="7419" y="13399"/>
                    <a:pt x="7122" y="12257"/>
                    <a:pt x="6848" y="11413"/>
                  </a:cubicBezTo>
                  <a:cubicBezTo>
                    <a:pt x="6848" y="11116"/>
                    <a:pt x="6552" y="11116"/>
                    <a:pt x="6552" y="10842"/>
                  </a:cubicBezTo>
                  <a:cubicBezTo>
                    <a:pt x="4840" y="10842"/>
                    <a:pt x="3425" y="10546"/>
                    <a:pt x="1713" y="10546"/>
                  </a:cubicBezTo>
                  <a:cubicBezTo>
                    <a:pt x="1142" y="10272"/>
                    <a:pt x="845" y="10272"/>
                    <a:pt x="845" y="9404"/>
                  </a:cubicBezTo>
                  <a:cubicBezTo>
                    <a:pt x="571" y="7989"/>
                    <a:pt x="275" y="6277"/>
                    <a:pt x="1" y="4839"/>
                  </a:cubicBezTo>
                  <a:cubicBezTo>
                    <a:pt x="1" y="4565"/>
                    <a:pt x="275" y="3995"/>
                    <a:pt x="275" y="3698"/>
                  </a:cubicBezTo>
                  <a:cubicBezTo>
                    <a:pt x="1416" y="2557"/>
                    <a:pt x="2557" y="1712"/>
                    <a:pt x="3698" y="571"/>
                  </a:cubicBezTo>
                  <a:cubicBezTo>
                    <a:pt x="3995" y="0"/>
                    <a:pt x="4840" y="274"/>
                    <a:pt x="5136" y="571"/>
                  </a:cubicBezTo>
                  <a:cubicBezTo>
                    <a:pt x="6848" y="845"/>
                    <a:pt x="8264" y="1415"/>
                    <a:pt x="9975" y="1712"/>
                  </a:cubicBezTo>
                  <a:cubicBezTo>
                    <a:pt x="9975" y="1712"/>
                    <a:pt x="10272" y="1986"/>
                    <a:pt x="10272" y="2283"/>
                  </a:cubicBezTo>
                  <a:cubicBezTo>
                    <a:pt x="10546" y="3698"/>
                    <a:pt x="10843" y="5136"/>
                    <a:pt x="10843" y="6551"/>
                  </a:cubicBezTo>
                  <a:cubicBezTo>
                    <a:pt x="11117" y="7122"/>
                    <a:pt x="11117" y="7692"/>
                    <a:pt x="10272" y="8263"/>
                  </a:cubicBezTo>
                  <a:cubicBezTo>
                    <a:pt x="9405" y="9130"/>
                    <a:pt x="8560" y="9975"/>
                    <a:pt x="7990" y="11116"/>
                  </a:cubicBezTo>
                  <a:cubicBezTo>
                    <a:pt x="7693" y="11116"/>
                    <a:pt x="7693" y="11687"/>
                    <a:pt x="7693" y="11687"/>
                  </a:cubicBezTo>
                  <a:cubicBezTo>
                    <a:pt x="7990" y="12554"/>
                    <a:pt x="7990" y="13399"/>
                    <a:pt x="8264" y="14266"/>
                  </a:cubicBezTo>
                  <a:cubicBezTo>
                    <a:pt x="8264" y="14540"/>
                    <a:pt x="8560" y="14837"/>
                    <a:pt x="8834" y="14837"/>
                  </a:cubicBezTo>
                  <a:cubicBezTo>
                    <a:pt x="10272" y="15978"/>
                    <a:pt x="11687" y="16823"/>
                    <a:pt x="13125" y="17690"/>
                  </a:cubicBezTo>
                  <a:close/>
                  <a:moveTo>
                    <a:pt x="8560" y="25679"/>
                  </a:moveTo>
                  <a:cubicBezTo>
                    <a:pt x="9702" y="24811"/>
                    <a:pt x="11117" y="23967"/>
                    <a:pt x="12258" y="23099"/>
                  </a:cubicBezTo>
                  <a:cubicBezTo>
                    <a:pt x="12829" y="22826"/>
                    <a:pt x="13125" y="22529"/>
                    <a:pt x="12829" y="22255"/>
                  </a:cubicBezTo>
                  <a:lnTo>
                    <a:pt x="12829" y="18534"/>
                  </a:lnTo>
                  <a:cubicBezTo>
                    <a:pt x="12829" y="18261"/>
                    <a:pt x="12829" y="18261"/>
                    <a:pt x="12555" y="17964"/>
                  </a:cubicBezTo>
                  <a:cubicBezTo>
                    <a:pt x="11413" y="17119"/>
                    <a:pt x="9975" y="16252"/>
                    <a:pt x="8834" y="15681"/>
                  </a:cubicBezTo>
                  <a:cubicBezTo>
                    <a:pt x="8560" y="15407"/>
                    <a:pt x="8264" y="15407"/>
                    <a:pt x="7990" y="15681"/>
                  </a:cubicBezTo>
                  <a:cubicBezTo>
                    <a:pt x="6552" y="16252"/>
                    <a:pt x="5136" y="17119"/>
                    <a:pt x="3995" y="17964"/>
                  </a:cubicBezTo>
                  <a:cubicBezTo>
                    <a:pt x="3425" y="18261"/>
                    <a:pt x="3425" y="18534"/>
                    <a:pt x="3425" y="19105"/>
                  </a:cubicBezTo>
                  <a:lnTo>
                    <a:pt x="3425" y="22826"/>
                  </a:lnTo>
                  <a:cubicBezTo>
                    <a:pt x="3425" y="23396"/>
                    <a:pt x="3698" y="23396"/>
                    <a:pt x="4269" y="23670"/>
                  </a:cubicBezTo>
                  <a:cubicBezTo>
                    <a:pt x="5707" y="24241"/>
                    <a:pt x="7122" y="25108"/>
                    <a:pt x="8560" y="25679"/>
                  </a:cubicBezTo>
                  <a:close/>
                  <a:moveTo>
                    <a:pt x="1416" y="9701"/>
                  </a:moveTo>
                  <a:cubicBezTo>
                    <a:pt x="3128" y="9975"/>
                    <a:pt x="5136" y="10272"/>
                    <a:pt x="6848" y="10272"/>
                  </a:cubicBezTo>
                  <a:cubicBezTo>
                    <a:pt x="7419" y="10546"/>
                    <a:pt x="7693" y="10272"/>
                    <a:pt x="7990" y="9975"/>
                  </a:cubicBezTo>
                  <a:cubicBezTo>
                    <a:pt x="8560" y="9130"/>
                    <a:pt x="9131" y="8560"/>
                    <a:pt x="9702" y="7989"/>
                  </a:cubicBezTo>
                  <a:cubicBezTo>
                    <a:pt x="10272" y="7692"/>
                    <a:pt x="10272" y="7419"/>
                    <a:pt x="10272" y="6848"/>
                  </a:cubicBezTo>
                  <a:cubicBezTo>
                    <a:pt x="9975" y="5707"/>
                    <a:pt x="9702" y="4269"/>
                    <a:pt x="9702" y="3127"/>
                  </a:cubicBezTo>
                  <a:cubicBezTo>
                    <a:pt x="9702" y="2557"/>
                    <a:pt x="9405" y="2283"/>
                    <a:pt x="8834" y="2283"/>
                  </a:cubicBezTo>
                  <a:cubicBezTo>
                    <a:pt x="7693" y="1986"/>
                    <a:pt x="6278" y="1415"/>
                    <a:pt x="4840" y="1142"/>
                  </a:cubicBezTo>
                  <a:cubicBezTo>
                    <a:pt x="4269" y="845"/>
                    <a:pt x="3995" y="845"/>
                    <a:pt x="3425" y="1415"/>
                  </a:cubicBezTo>
                  <a:lnTo>
                    <a:pt x="845" y="3995"/>
                  </a:lnTo>
                  <a:cubicBezTo>
                    <a:pt x="571" y="4269"/>
                    <a:pt x="275" y="4839"/>
                    <a:pt x="571" y="5136"/>
                  </a:cubicBezTo>
                  <a:cubicBezTo>
                    <a:pt x="845" y="6848"/>
                    <a:pt x="1142" y="8263"/>
                    <a:pt x="1416" y="9701"/>
                  </a:cubicBezTo>
                  <a:close/>
                  <a:moveTo>
                    <a:pt x="24812" y="14540"/>
                  </a:moveTo>
                  <a:cubicBezTo>
                    <a:pt x="24812" y="13399"/>
                    <a:pt x="24812" y="12257"/>
                    <a:pt x="24538" y="11413"/>
                  </a:cubicBezTo>
                  <a:cubicBezTo>
                    <a:pt x="24538" y="11116"/>
                    <a:pt x="24241" y="10842"/>
                    <a:pt x="23967" y="10546"/>
                  </a:cubicBezTo>
                  <a:cubicBezTo>
                    <a:pt x="22826" y="9975"/>
                    <a:pt x="21685" y="9404"/>
                    <a:pt x="20247" y="8560"/>
                  </a:cubicBezTo>
                  <a:lnTo>
                    <a:pt x="19676" y="8560"/>
                  </a:lnTo>
                  <a:cubicBezTo>
                    <a:pt x="18535" y="9404"/>
                    <a:pt x="17394" y="9975"/>
                    <a:pt x="16252" y="10842"/>
                  </a:cubicBezTo>
                  <a:cubicBezTo>
                    <a:pt x="15682" y="11116"/>
                    <a:pt x="15682" y="11413"/>
                    <a:pt x="15682" y="11687"/>
                  </a:cubicBezTo>
                  <a:cubicBezTo>
                    <a:pt x="15978" y="12828"/>
                    <a:pt x="15978" y="13969"/>
                    <a:pt x="16252" y="15111"/>
                  </a:cubicBezTo>
                  <a:cubicBezTo>
                    <a:pt x="16252" y="15681"/>
                    <a:pt x="16549" y="16252"/>
                    <a:pt x="17120" y="16549"/>
                  </a:cubicBezTo>
                  <a:cubicBezTo>
                    <a:pt x="18261" y="17119"/>
                    <a:pt x="19402" y="17690"/>
                    <a:pt x="20544" y="17964"/>
                  </a:cubicBezTo>
                  <a:cubicBezTo>
                    <a:pt x="20544" y="18261"/>
                    <a:pt x="20817" y="18261"/>
                    <a:pt x="21114" y="17964"/>
                  </a:cubicBezTo>
                  <a:cubicBezTo>
                    <a:pt x="21959" y="17393"/>
                    <a:pt x="22826" y="16823"/>
                    <a:pt x="23671" y="16549"/>
                  </a:cubicBezTo>
                  <a:cubicBezTo>
                    <a:pt x="24538" y="15978"/>
                    <a:pt x="25109" y="15407"/>
                    <a:pt x="24812" y="14540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algn="l">
                <a:buClr>
                  <a:srgbClr val="000000"/>
                </a:buClr>
                <a:buSzPts val="1400"/>
              </a:pPr>
              <a:endParaRPr sz="3733" b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" name="Google Shape;2129;p1">
              <a:extLst>
                <a:ext uri="{FF2B5EF4-FFF2-40B4-BE49-F238E27FC236}">
                  <a16:creationId xmlns:a16="http://schemas.microsoft.com/office/drawing/2014/main" id="{3D05F71F-3342-639C-4D23-8C5613B72CF7}"/>
                </a:ext>
              </a:extLst>
            </p:cNvPr>
            <p:cNvSpPr/>
            <p:nvPr/>
          </p:nvSpPr>
          <p:spPr>
            <a:xfrm>
              <a:off x="6579550" y="1199525"/>
              <a:ext cx="106725" cy="71350"/>
            </a:xfrm>
            <a:custGeom>
              <a:avLst/>
              <a:gdLst/>
              <a:ahLst/>
              <a:cxnLst/>
              <a:rect l="l" t="t" r="r" b="b"/>
              <a:pathLst>
                <a:path w="4269" h="2854" extrusionOk="0">
                  <a:moveTo>
                    <a:pt x="1" y="2579"/>
                  </a:moveTo>
                  <a:cubicBezTo>
                    <a:pt x="571" y="2283"/>
                    <a:pt x="1142" y="2009"/>
                    <a:pt x="1416" y="1438"/>
                  </a:cubicBezTo>
                  <a:cubicBezTo>
                    <a:pt x="2283" y="1141"/>
                    <a:pt x="2854" y="571"/>
                    <a:pt x="3424" y="297"/>
                  </a:cubicBezTo>
                  <a:cubicBezTo>
                    <a:pt x="3698" y="0"/>
                    <a:pt x="3995" y="297"/>
                    <a:pt x="4269" y="297"/>
                  </a:cubicBezTo>
                  <a:cubicBezTo>
                    <a:pt x="3995" y="297"/>
                    <a:pt x="3995" y="571"/>
                    <a:pt x="3995" y="571"/>
                  </a:cubicBezTo>
                  <a:cubicBezTo>
                    <a:pt x="2854" y="1438"/>
                    <a:pt x="1986" y="2009"/>
                    <a:pt x="1142" y="2579"/>
                  </a:cubicBezTo>
                  <a:cubicBezTo>
                    <a:pt x="845" y="2853"/>
                    <a:pt x="571" y="2853"/>
                    <a:pt x="275" y="2853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algn="l">
                <a:buClr>
                  <a:srgbClr val="000000"/>
                </a:buClr>
                <a:buSzPts val="1400"/>
              </a:pPr>
              <a:endParaRPr sz="3733" b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" name="Google Shape;2130;p1">
              <a:extLst>
                <a:ext uri="{FF2B5EF4-FFF2-40B4-BE49-F238E27FC236}">
                  <a16:creationId xmlns:a16="http://schemas.microsoft.com/office/drawing/2014/main" id="{25B5DEA2-09FA-CF0B-FA57-A563C240EA66}"/>
                </a:ext>
              </a:extLst>
            </p:cNvPr>
            <p:cNvSpPr/>
            <p:nvPr/>
          </p:nvSpPr>
          <p:spPr>
            <a:xfrm>
              <a:off x="6486550" y="1050000"/>
              <a:ext cx="99875" cy="71375"/>
            </a:xfrm>
            <a:custGeom>
              <a:avLst/>
              <a:gdLst/>
              <a:ahLst/>
              <a:cxnLst/>
              <a:rect l="l" t="t" r="r" b="b"/>
              <a:pathLst>
                <a:path w="3995" h="2855" extrusionOk="0">
                  <a:moveTo>
                    <a:pt x="0" y="2557"/>
                  </a:moveTo>
                  <a:cubicBezTo>
                    <a:pt x="1141" y="1713"/>
                    <a:pt x="2283" y="846"/>
                    <a:pt x="3721" y="1"/>
                  </a:cubicBezTo>
                  <a:cubicBezTo>
                    <a:pt x="3721" y="1"/>
                    <a:pt x="3995" y="1"/>
                    <a:pt x="3995" y="275"/>
                  </a:cubicBezTo>
                  <a:cubicBezTo>
                    <a:pt x="3995" y="275"/>
                    <a:pt x="3995" y="572"/>
                    <a:pt x="3721" y="572"/>
                  </a:cubicBezTo>
                  <a:cubicBezTo>
                    <a:pt x="2853" y="1142"/>
                    <a:pt x="2009" y="1713"/>
                    <a:pt x="867" y="2557"/>
                  </a:cubicBezTo>
                  <a:cubicBezTo>
                    <a:pt x="571" y="2557"/>
                    <a:pt x="297" y="2557"/>
                    <a:pt x="0" y="2854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algn="l">
                <a:buClr>
                  <a:srgbClr val="000000"/>
                </a:buClr>
                <a:buSzPts val="1400"/>
              </a:pPr>
              <a:endParaRPr sz="3733" b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" name="Google Shape;2131;p1">
              <a:extLst>
                <a:ext uri="{FF2B5EF4-FFF2-40B4-BE49-F238E27FC236}">
                  <a16:creationId xmlns:a16="http://schemas.microsoft.com/office/drawing/2014/main" id="{FAE16430-E5D6-ED91-6AE8-AA6D910E640B}"/>
                </a:ext>
              </a:extLst>
            </p:cNvPr>
            <p:cNvSpPr/>
            <p:nvPr/>
          </p:nvSpPr>
          <p:spPr>
            <a:xfrm>
              <a:off x="6415200" y="771550"/>
              <a:ext cx="28575" cy="107300"/>
            </a:xfrm>
            <a:custGeom>
              <a:avLst/>
              <a:gdLst/>
              <a:ahLst/>
              <a:cxnLst/>
              <a:rect l="l" t="t" r="r" b="b"/>
              <a:pathLst>
                <a:path w="1143" h="4292" extrusionOk="0">
                  <a:moveTo>
                    <a:pt x="298" y="0"/>
                  </a:moveTo>
                  <a:cubicBezTo>
                    <a:pt x="572" y="1438"/>
                    <a:pt x="868" y="2580"/>
                    <a:pt x="1142" y="3721"/>
                  </a:cubicBezTo>
                  <a:cubicBezTo>
                    <a:pt x="1142" y="3995"/>
                    <a:pt x="868" y="3995"/>
                    <a:pt x="868" y="4291"/>
                  </a:cubicBezTo>
                  <a:cubicBezTo>
                    <a:pt x="572" y="4291"/>
                    <a:pt x="298" y="3995"/>
                    <a:pt x="298" y="3995"/>
                  </a:cubicBezTo>
                  <a:cubicBezTo>
                    <a:pt x="298" y="2853"/>
                    <a:pt x="1" y="1712"/>
                    <a:pt x="1" y="571"/>
                  </a:cubicBezTo>
                  <a:cubicBezTo>
                    <a:pt x="1" y="297"/>
                    <a:pt x="1" y="297"/>
                    <a:pt x="298" y="0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algn="l">
                <a:buClr>
                  <a:srgbClr val="000000"/>
                </a:buClr>
                <a:buSzPts val="1400"/>
              </a:pPr>
              <a:endParaRPr sz="3733" b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" name="Google Shape;2132;p1">
              <a:extLst>
                <a:ext uri="{FF2B5EF4-FFF2-40B4-BE49-F238E27FC236}">
                  <a16:creationId xmlns:a16="http://schemas.microsoft.com/office/drawing/2014/main" id="{FB479A5F-51B4-AF05-8C1E-DCF4BDBB0300}"/>
                </a:ext>
              </a:extLst>
            </p:cNvPr>
            <p:cNvSpPr/>
            <p:nvPr/>
          </p:nvSpPr>
          <p:spPr>
            <a:xfrm>
              <a:off x="6551025" y="821750"/>
              <a:ext cx="63925" cy="71375"/>
            </a:xfrm>
            <a:custGeom>
              <a:avLst/>
              <a:gdLst/>
              <a:ahLst/>
              <a:cxnLst/>
              <a:rect l="l" t="t" r="r" b="b"/>
              <a:pathLst>
                <a:path w="2557" h="2855" extrusionOk="0">
                  <a:moveTo>
                    <a:pt x="0" y="2854"/>
                  </a:moveTo>
                  <a:cubicBezTo>
                    <a:pt x="571" y="1987"/>
                    <a:pt x="1142" y="1142"/>
                    <a:pt x="1986" y="572"/>
                  </a:cubicBezTo>
                  <a:lnTo>
                    <a:pt x="1986" y="572"/>
                  </a:lnTo>
                  <a:cubicBezTo>
                    <a:pt x="2283" y="275"/>
                    <a:pt x="2557" y="275"/>
                    <a:pt x="2557" y="1"/>
                  </a:cubicBezTo>
                  <a:lnTo>
                    <a:pt x="2557" y="845"/>
                  </a:lnTo>
                  <a:lnTo>
                    <a:pt x="845" y="2557"/>
                  </a:lnTo>
                  <a:cubicBezTo>
                    <a:pt x="571" y="2854"/>
                    <a:pt x="274" y="2854"/>
                    <a:pt x="274" y="2854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algn="l">
                <a:buClr>
                  <a:srgbClr val="000000"/>
                </a:buClr>
                <a:buSzPts val="1400"/>
              </a:pPr>
              <a:endParaRPr sz="3733" b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" name="Google Shape;2133;p1">
              <a:extLst>
                <a:ext uri="{FF2B5EF4-FFF2-40B4-BE49-F238E27FC236}">
                  <a16:creationId xmlns:a16="http://schemas.microsoft.com/office/drawing/2014/main" id="{22005B58-E2C0-8BB1-89AC-E1B33E3BE14D}"/>
                </a:ext>
              </a:extLst>
            </p:cNvPr>
            <p:cNvSpPr/>
            <p:nvPr/>
          </p:nvSpPr>
          <p:spPr>
            <a:xfrm>
              <a:off x="6793550" y="935875"/>
              <a:ext cx="14275" cy="106750"/>
            </a:xfrm>
            <a:custGeom>
              <a:avLst/>
              <a:gdLst/>
              <a:ahLst/>
              <a:cxnLst/>
              <a:rect l="l" t="t" r="r" b="b"/>
              <a:pathLst>
                <a:path w="571" h="4270" extrusionOk="0">
                  <a:moveTo>
                    <a:pt x="571" y="1"/>
                  </a:moveTo>
                  <a:lnTo>
                    <a:pt x="571" y="3699"/>
                  </a:lnTo>
                  <a:cubicBezTo>
                    <a:pt x="571" y="3699"/>
                    <a:pt x="274" y="3995"/>
                    <a:pt x="274" y="4269"/>
                  </a:cubicBezTo>
                  <a:cubicBezTo>
                    <a:pt x="274" y="3995"/>
                    <a:pt x="0" y="3699"/>
                    <a:pt x="0" y="3699"/>
                  </a:cubicBezTo>
                  <a:lnTo>
                    <a:pt x="0" y="845"/>
                  </a:lnTo>
                  <a:cubicBezTo>
                    <a:pt x="0" y="572"/>
                    <a:pt x="0" y="275"/>
                    <a:pt x="274" y="1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algn="l">
                <a:buClr>
                  <a:srgbClr val="000000"/>
                </a:buClr>
                <a:buSzPts val="1400"/>
              </a:pPr>
              <a:endParaRPr sz="3733" b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" name="Google Shape;2134;p1">
              <a:extLst>
                <a:ext uri="{FF2B5EF4-FFF2-40B4-BE49-F238E27FC236}">
                  <a16:creationId xmlns:a16="http://schemas.microsoft.com/office/drawing/2014/main" id="{1544D7D5-B4DC-CEE7-86DC-A74FBB1E3B3E}"/>
                </a:ext>
              </a:extLst>
            </p:cNvPr>
            <p:cNvSpPr/>
            <p:nvPr/>
          </p:nvSpPr>
          <p:spPr>
            <a:xfrm>
              <a:off x="6893400" y="1028325"/>
              <a:ext cx="92475" cy="57100"/>
            </a:xfrm>
            <a:custGeom>
              <a:avLst/>
              <a:gdLst/>
              <a:ahLst/>
              <a:cxnLst/>
              <a:rect l="l" t="t" r="r" b="b"/>
              <a:pathLst>
                <a:path w="3699" h="2284" extrusionOk="0">
                  <a:moveTo>
                    <a:pt x="1" y="2009"/>
                  </a:moveTo>
                  <a:cubicBezTo>
                    <a:pt x="1142" y="868"/>
                    <a:pt x="2283" y="297"/>
                    <a:pt x="3424" y="1"/>
                  </a:cubicBezTo>
                  <a:lnTo>
                    <a:pt x="3698" y="1"/>
                  </a:lnTo>
                  <a:lnTo>
                    <a:pt x="3698" y="571"/>
                  </a:lnTo>
                  <a:cubicBezTo>
                    <a:pt x="2854" y="1142"/>
                    <a:pt x="1986" y="1713"/>
                    <a:pt x="1142" y="2009"/>
                  </a:cubicBezTo>
                  <a:cubicBezTo>
                    <a:pt x="845" y="2283"/>
                    <a:pt x="571" y="2009"/>
                    <a:pt x="1" y="2009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algn="l">
                <a:buClr>
                  <a:srgbClr val="000000"/>
                </a:buClr>
                <a:buSzPts val="1400"/>
              </a:pPr>
              <a:endParaRPr sz="3733" b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73" name="Google Shape;3488;p15">
            <a:extLst>
              <a:ext uri="{FF2B5EF4-FFF2-40B4-BE49-F238E27FC236}">
                <a16:creationId xmlns:a16="http://schemas.microsoft.com/office/drawing/2014/main" id="{D8FD4F1E-E391-DB44-862C-49E23C0080ED}"/>
              </a:ext>
            </a:extLst>
          </p:cNvPr>
          <p:cNvSpPr txBox="1">
            <a:spLocks/>
          </p:cNvSpPr>
          <p:nvPr/>
        </p:nvSpPr>
        <p:spPr>
          <a:xfrm>
            <a:off x="11718128" y="6494756"/>
            <a:ext cx="499273" cy="363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algn="ctr"/>
            <a:fld id="{00000000-1234-1234-1234-123412341234}" type="slidenum">
              <a:rPr lang="en" sz="1400" smtClean="0">
                <a:solidFill>
                  <a:srgbClr val="000000"/>
                </a:solidFill>
                <a:latin typeface="+mn-lt"/>
                <a:ea typeface="Inter" panose="02000503000000020004" pitchFamily="2" charset="0"/>
              </a:rPr>
              <a:pPr algn="ctr"/>
              <a:t>‹#›</a:t>
            </a:fld>
            <a:endParaRPr lang="en" sz="1400" dirty="0">
              <a:solidFill>
                <a:srgbClr val="000000"/>
              </a:solidFill>
              <a:latin typeface="+mn-lt"/>
              <a:ea typeface="Inter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1869725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 preserve="1">
  <p:cSld name="Section header 1"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91"/>
          <p:cNvSpPr txBox="1">
            <a:spLocks noGrp="1"/>
          </p:cNvSpPr>
          <p:nvPr>
            <p:ph type="title"/>
          </p:nvPr>
        </p:nvSpPr>
        <p:spPr>
          <a:xfrm flipH="1">
            <a:off x="417964" y="928588"/>
            <a:ext cx="11516574" cy="1769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5400"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468" name="Google Shape;468;p91"/>
          <p:cNvSpPr txBox="1">
            <a:spLocks noGrp="1"/>
          </p:cNvSpPr>
          <p:nvPr>
            <p:ph type="title" idx="2"/>
          </p:nvPr>
        </p:nvSpPr>
        <p:spPr>
          <a:xfrm flipH="1">
            <a:off x="1524001" y="3069867"/>
            <a:ext cx="9687667" cy="13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None/>
              <a:defRPr sz="43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469" name="Google Shape;469;p91"/>
          <p:cNvSpPr txBox="1">
            <a:spLocks noGrp="1"/>
          </p:cNvSpPr>
          <p:nvPr>
            <p:ph type="subTitle" idx="1"/>
          </p:nvPr>
        </p:nvSpPr>
        <p:spPr>
          <a:xfrm flipH="1">
            <a:off x="6197659" y="4734100"/>
            <a:ext cx="5014000" cy="6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chemeClr val="lt2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grpSp>
        <p:nvGrpSpPr>
          <p:cNvPr id="470" name="Google Shape;470;p91"/>
          <p:cNvGrpSpPr/>
          <p:nvPr/>
        </p:nvGrpSpPr>
        <p:grpSpPr>
          <a:xfrm rot="2524905">
            <a:off x="10364025" y="121581"/>
            <a:ext cx="353932" cy="337540"/>
            <a:chOff x="8373602" y="4288128"/>
            <a:chExt cx="265445" cy="253151"/>
          </a:xfrm>
        </p:grpSpPr>
        <p:sp>
          <p:nvSpPr>
            <p:cNvPr id="471" name="Google Shape;471;p91"/>
            <p:cNvSpPr/>
            <p:nvPr/>
          </p:nvSpPr>
          <p:spPr>
            <a:xfrm>
              <a:off x="8373602" y="4288128"/>
              <a:ext cx="265445" cy="253151"/>
            </a:xfrm>
            <a:custGeom>
              <a:avLst/>
              <a:gdLst/>
              <a:ahLst/>
              <a:cxnLst/>
              <a:rect l="l" t="t" r="r" b="b"/>
              <a:pathLst>
                <a:path w="8140" h="7763" extrusionOk="0">
                  <a:moveTo>
                    <a:pt x="3677" y="692"/>
                  </a:moveTo>
                  <a:cubicBezTo>
                    <a:pt x="5453" y="692"/>
                    <a:pt x="7344" y="2300"/>
                    <a:pt x="7285" y="4480"/>
                  </a:cubicBezTo>
                  <a:cubicBezTo>
                    <a:pt x="7285" y="4607"/>
                    <a:pt x="7348" y="4670"/>
                    <a:pt x="7443" y="4765"/>
                  </a:cubicBezTo>
                  <a:cubicBezTo>
                    <a:pt x="7443" y="4765"/>
                    <a:pt x="7411" y="4765"/>
                    <a:pt x="7411" y="4797"/>
                  </a:cubicBezTo>
                  <a:cubicBezTo>
                    <a:pt x="6666" y="6133"/>
                    <a:pt x="5316" y="7157"/>
                    <a:pt x="3801" y="7157"/>
                  </a:cubicBezTo>
                  <a:cubicBezTo>
                    <a:pt x="3449" y="7157"/>
                    <a:pt x="3088" y="7101"/>
                    <a:pt x="2724" y="6982"/>
                  </a:cubicBezTo>
                  <a:cubicBezTo>
                    <a:pt x="951" y="6348"/>
                    <a:pt x="412" y="4322"/>
                    <a:pt x="1014" y="2738"/>
                  </a:cubicBezTo>
                  <a:cubicBezTo>
                    <a:pt x="1543" y="1295"/>
                    <a:pt x="2589" y="692"/>
                    <a:pt x="3677" y="692"/>
                  </a:cubicBezTo>
                  <a:close/>
                  <a:moveTo>
                    <a:pt x="3843" y="1"/>
                  </a:moveTo>
                  <a:cubicBezTo>
                    <a:pt x="2338" y="1"/>
                    <a:pt x="968" y="971"/>
                    <a:pt x="381" y="2580"/>
                  </a:cubicBezTo>
                  <a:cubicBezTo>
                    <a:pt x="254" y="2897"/>
                    <a:pt x="222" y="3182"/>
                    <a:pt x="191" y="3530"/>
                  </a:cubicBezTo>
                  <a:cubicBezTo>
                    <a:pt x="1" y="5082"/>
                    <a:pt x="634" y="6760"/>
                    <a:pt x="2249" y="7489"/>
                  </a:cubicBezTo>
                  <a:cubicBezTo>
                    <a:pt x="2693" y="7671"/>
                    <a:pt x="3200" y="7762"/>
                    <a:pt x="3724" y="7762"/>
                  </a:cubicBezTo>
                  <a:cubicBezTo>
                    <a:pt x="4472" y="7762"/>
                    <a:pt x="5252" y="7576"/>
                    <a:pt x="5923" y="7204"/>
                  </a:cubicBezTo>
                  <a:cubicBezTo>
                    <a:pt x="6873" y="6697"/>
                    <a:pt x="7506" y="5873"/>
                    <a:pt x="7633" y="4923"/>
                  </a:cubicBezTo>
                  <a:lnTo>
                    <a:pt x="7633" y="4828"/>
                  </a:lnTo>
                  <a:cubicBezTo>
                    <a:pt x="7760" y="4797"/>
                    <a:pt x="7823" y="4670"/>
                    <a:pt x="7855" y="4543"/>
                  </a:cubicBezTo>
                  <a:cubicBezTo>
                    <a:pt x="7855" y="4480"/>
                    <a:pt x="7918" y="4448"/>
                    <a:pt x="7918" y="4353"/>
                  </a:cubicBezTo>
                  <a:cubicBezTo>
                    <a:pt x="8140" y="2390"/>
                    <a:pt x="6588" y="680"/>
                    <a:pt x="4941" y="173"/>
                  </a:cubicBezTo>
                  <a:cubicBezTo>
                    <a:pt x="4573" y="57"/>
                    <a:pt x="4204" y="1"/>
                    <a:pt x="3843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" name="Google Shape;472;p91"/>
            <p:cNvSpPr/>
            <p:nvPr/>
          </p:nvSpPr>
          <p:spPr>
            <a:xfrm>
              <a:off x="8520249" y="4360881"/>
              <a:ext cx="60981" cy="100211"/>
            </a:xfrm>
            <a:custGeom>
              <a:avLst/>
              <a:gdLst/>
              <a:ahLst/>
              <a:cxnLst/>
              <a:rect l="l" t="t" r="r" b="b"/>
              <a:pathLst>
                <a:path w="1870" h="3073" extrusionOk="0">
                  <a:moveTo>
                    <a:pt x="159" y="1"/>
                  </a:moveTo>
                  <a:cubicBezTo>
                    <a:pt x="32" y="64"/>
                    <a:pt x="1" y="317"/>
                    <a:pt x="191" y="381"/>
                  </a:cubicBezTo>
                  <a:cubicBezTo>
                    <a:pt x="1077" y="697"/>
                    <a:pt x="1584" y="1774"/>
                    <a:pt x="1109" y="2629"/>
                  </a:cubicBezTo>
                  <a:cubicBezTo>
                    <a:pt x="982" y="2851"/>
                    <a:pt x="1204" y="3041"/>
                    <a:pt x="1362" y="3072"/>
                  </a:cubicBezTo>
                  <a:cubicBezTo>
                    <a:pt x="1426" y="3041"/>
                    <a:pt x="1521" y="3009"/>
                    <a:pt x="1552" y="2914"/>
                  </a:cubicBezTo>
                  <a:cubicBezTo>
                    <a:pt x="1869" y="2376"/>
                    <a:pt x="1869" y="1616"/>
                    <a:pt x="1584" y="1014"/>
                  </a:cubicBezTo>
                  <a:cubicBezTo>
                    <a:pt x="1331" y="476"/>
                    <a:pt x="887" y="96"/>
                    <a:pt x="317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" name="Google Shape;473;p91"/>
            <p:cNvSpPr/>
            <p:nvPr/>
          </p:nvSpPr>
          <p:spPr>
            <a:xfrm>
              <a:off x="8385994" y="4309357"/>
              <a:ext cx="228270" cy="209748"/>
            </a:xfrm>
            <a:custGeom>
              <a:avLst/>
              <a:gdLst/>
              <a:ahLst/>
              <a:cxnLst/>
              <a:rect l="l" t="t" r="r" b="b"/>
              <a:pathLst>
                <a:path w="7000" h="6432" extrusionOk="0">
                  <a:moveTo>
                    <a:pt x="4434" y="1486"/>
                  </a:moveTo>
                  <a:cubicBezTo>
                    <a:pt x="5733" y="1802"/>
                    <a:pt x="6303" y="3386"/>
                    <a:pt x="5701" y="4494"/>
                  </a:cubicBezTo>
                  <a:cubicBezTo>
                    <a:pt x="5669" y="4621"/>
                    <a:pt x="5543" y="4621"/>
                    <a:pt x="5479" y="4621"/>
                  </a:cubicBezTo>
                  <a:cubicBezTo>
                    <a:pt x="5258" y="4621"/>
                    <a:pt x="5099" y="4431"/>
                    <a:pt x="5226" y="4177"/>
                  </a:cubicBezTo>
                  <a:cubicBezTo>
                    <a:pt x="5701" y="3354"/>
                    <a:pt x="5194" y="2277"/>
                    <a:pt x="4308" y="1929"/>
                  </a:cubicBezTo>
                  <a:cubicBezTo>
                    <a:pt x="4118" y="1834"/>
                    <a:pt x="4149" y="1644"/>
                    <a:pt x="4276" y="1517"/>
                  </a:cubicBezTo>
                  <a:cubicBezTo>
                    <a:pt x="4308" y="1486"/>
                    <a:pt x="4403" y="1486"/>
                    <a:pt x="4434" y="1486"/>
                  </a:cubicBezTo>
                  <a:close/>
                  <a:moveTo>
                    <a:pt x="3265" y="1"/>
                  </a:moveTo>
                  <a:cubicBezTo>
                    <a:pt x="2179" y="1"/>
                    <a:pt x="1133" y="608"/>
                    <a:pt x="602" y="2056"/>
                  </a:cubicBezTo>
                  <a:cubicBezTo>
                    <a:pt x="1" y="3639"/>
                    <a:pt x="507" y="5697"/>
                    <a:pt x="2313" y="6236"/>
                  </a:cubicBezTo>
                  <a:cubicBezTo>
                    <a:pt x="2701" y="6370"/>
                    <a:pt x="3088" y="6432"/>
                    <a:pt x="3463" y="6432"/>
                  </a:cubicBezTo>
                  <a:cubicBezTo>
                    <a:pt x="4955" y="6432"/>
                    <a:pt x="6285" y="5455"/>
                    <a:pt x="6968" y="4114"/>
                  </a:cubicBezTo>
                  <a:cubicBezTo>
                    <a:pt x="6968" y="4051"/>
                    <a:pt x="7000" y="4051"/>
                    <a:pt x="7000" y="4051"/>
                  </a:cubicBezTo>
                  <a:cubicBezTo>
                    <a:pt x="6936" y="3987"/>
                    <a:pt x="6841" y="3892"/>
                    <a:pt x="6841" y="3797"/>
                  </a:cubicBezTo>
                  <a:cubicBezTo>
                    <a:pt x="6900" y="1602"/>
                    <a:pt x="5030" y="1"/>
                    <a:pt x="326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74" name="Google Shape;474;p91"/>
          <p:cNvGrpSpPr/>
          <p:nvPr/>
        </p:nvGrpSpPr>
        <p:grpSpPr>
          <a:xfrm rot="2524395">
            <a:off x="10860734" y="550024"/>
            <a:ext cx="176943" cy="168748"/>
            <a:chOff x="8373602" y="4288128"/>
            <a:chExt cx="265445" cy="253151"/>
          </a:xfrm>
        </p:grpSpPr>
        <p:sp>
          <p:nvSpPr>
            <p:cNvPr id="475" name="Google Shape;475;p91"/>
            <p:cNvSpPr/>
            <p:nvPr/>
          </p:nvSpPr>
          <p:spPr>
            <a:xfrm>
              <a:off x="8373602" y="4288128"/>
              <a:ext cx="265445" cy="253151"/>
            </a:xfrm>
            <a:custGeom>
              <a:avLst/>
              <a:gdLst/>
              <a:ahLst/>
              <a:cxnLst/>
              <a:rect l="l" t="t" r="r" b="b"/>
              <a:pathLst>
                <a:path w="8140" h="7763" extrusionOk="0">
                  <a:moveTo>
                    <a:pt x="3677" y="692"/>
                  </a:moveTo>
                  <a:cubicBezTo>
                    <a:pt x="5453" y="692"/>
                    <a:pt x="7344" y="2300"/>
                    <a:pt x="7285" y="4480"/>
                  </a:cubicBezTo>
                  <a:cubicBezTo>
                    <a:pt x="7285" y="4607"/>
                    <a:pt x="7348" y="4670"/>
                    <a:pt x="7443" y="4765"/>
                  </a:cubicBezTo>
                  <a:cubicBezTo>
                    <a:pt x="7443" y="4765"/>
                    <a:pt x="7411" y="4765"/>
                    <a:pt x="7411" y="4797"/>
                  </a:cubicBezTo>
                  <a:cubicBezTo>
                    <a:pt x="6666" y="6133"/>
                    <a:pt x="5316" y="7157"/>
                    <a:pt x="3801" y="7157"/>
                  </a:cubicBezTo>
                  <a:cubicBezTo>
                    <a:pt x="3449" y="7157"/>
                    <a:pt x="3088" y="7101"/>
                    <a:pt x="2724" y="6982"/>
                  </a:cubicBezTo>
                  <a:cubicBezTo>
                    <a:pt x="951" y="6348"/>
                    <a:pt x="412" y="4322"/>
                    <a:pt x="1014" y="2738"/>
                  </a:cubicBezTo>
                  <a:cubicBezTo>
                    <a:pt x="1543" y="1295"/>
                    <a:pt x="2589" y="692"/>
                    <a:pt x="3677" y="692"/>
                  </a:cubicBezTo>
                  <a:close/>
                  <a:moveTo>
                    <a:pt x="3843" y="1"/>
                  </a:moveTo>
                  <a:cubicBezTo>
                    <a:pt x="2338" y="1"/>
                    <a:pt x="968" y="971"/>
                    <a:pt x="381" y="2580"/>
                  </a:cubicBezTo>
                  <a:cubicBezTo>
                    <a:pt x="254" y="2897"/>
                    <a:pt x="222" y="3182"/>
                    <a:pt x="191" y="3530"/>
                  </a:cubicBezTo>
                  <a:cubicBezTo>
                    <a:pt x="1" y="5082"/>
                    <a:pt x="634" y="6760"/>
                    <a:pt x="2249" y="7489"/>
                  </a:cubicBezTo>
                  <a:cubicBezTo>
                    <a:pt x="2693" y="7671"/>
                    <a:pt x="3200" y="7762"/>
                    <a:pt x="3724" y="7762"/>
                  </a:cubicBezTo>
                  <a:cubicBezTo>
                    <a:pt x="4472" y="7762"/>
                    <a:pt x="5252" y="7576"/>
                    <a:pt x="5923" y="7204"/>
                  </a:cubicBezTo>
                  <a:cubicBezTo>
                    <a:pt x="6873" y="6697"/>
                    <a:pt x="7506" y="5873"/>
                    <a:pt x="7633" y="4923"/>
                  </a:cubicBezTo>
                  <a:lnTo>
                    <a:pt x="7633" y="4828"/>
                  </a:lnTo>
                  <a:cubicBezTo>
                    <a:pt x="7760" y="4797"/>
                    <a:pt x="7823" y="4670"/>
                    <a:pt x="7855" y="4543"/>
                  </a:cubicBezTo>
                  <a:cubicBezTo>
                    <a:pt x="7855" y="4480"/>
                    <a:pt x="7918" y="4448"/>
                    <a:pt x="7918" y="4353"/>
                  </a:cubicBezTo>
                  <a:cubicBezTo>
                    <a:pt x="8140" y="2390"/>
                    <a:pt x="6588" y="680"/>
                    <a:pt x="4941" y="173"/>
                  </a:cubicBezTo>
                  <a:cubicBezTo>
                    <a:pt x="4573" y="57"/>
                    <a:pt x="4204" y="1"/>
                    <a:pt x="3843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76;p91"/>
            <p:cNvSpPr/>
            <p:nvPr/>
          </p:nvSpPr>
          <p:spPr>
            <a:xfrm>
              <a:off x="8520249" y="4360881"/>
              <a:ext cx="60981" cy="100211"/>
            </a:xfrm>
            <a:custGeom>
              <a:avLst/>
              <a:gdLst/>
              <a:ahLst/>
              <a:cxnLst/>
              <a:rect l="l" t="t" r="r" b="b"/>
              <a:pathLst>
                <a:path w="1870" h="3073" extrusionOk="0">
                  <a:moveTo>
                    <a:pt x="159" y="1"/>
                  </a:moveTo>
                  <a:cubicBezTo>
                    <a:pt x="32" y="64"/>
                    <a:pt x="1" y="317"/>
                    <a:pt x="191" y="381"/>
                  </a:cubicBezTo>
                  <a:cubicBezTo>
                    <a:pt x="1077" y="697"/>
                    <a:pt x="1584" y="1774"/>
                    <a:pt x="1109" y="2629"/>
                  </a:cubicBezTo>
                  <a:cubicBezTo>
                    <a:pt x="982" y="2851"/>
                    <a:pt x="1204" y="3041"/>
                    <a:pt x="1362" y="3072"/>
                  </a:cubicBezTo>
                  <a:cubicBezTo>
                    <a:pt x="1426" y="3041"/>
                    <a:pt x="1521" y="3009"/>
                    <a:pt x="1552" y="2914"/>
                  </a:cubicBezTo>
                  <a:cubicBezTo>
                    <a:pt x="1869" y="2376"/>
                    <a:pt x="1869" y="1616"/>
                    <a:pt x="1584" y="1014"/>
                  </a:cubicBezTo>
                  <a:cubicBezTo>
                    <a:pt x="1331" y="476"/>
                    <a:pt x="887" y="96"/>
                    <a:pt x="317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91"/>
            <p:cNvSpPr/>
            <p:nvPr/>
          </p:nvSpPr>
          <p:spPr>
            <a:xfrm>
              <a:off x="8385994" y="4309357"/>
              <a:ext cx="228270" cy="209748"/>
            </a:xfrm>
            <a:custGeom>
              <a:avLst/>
              <a:gdLst/>
              <a:ahLst/>
              <a:cxnLst/>
              <a:rect l="l" t="t" r="r" b="b"/>
              <a:pathLst>
                <a:path w="7000" h="6432" extrusionOk="0">
                  <a:moveTo>
                    <a:pt x="4434" y="1486"/>
                  </a:moveTo>
                  <a:cubicBezTo>
                    <a:pt x="5733" y="1802"/>
                    <a:pt x="6303" y="3386"/>
                    <a:pt x="5701" y="4494"/>
                  </a:cubicBezTo>
                  <a:cubicBezTo>
                    <a:pt x="5669" y="4621"/>
                    <a:pt x="5543" y="4621"/>
                    <a:pt x="5479" y="4621"/>
                  </a:cubicBezTo>
                  <a:cubicBezTo>
                    <a:pt x="5258" y="4621"/>
                    <a:pt x="5099" y="4431"/>
                    <a:pt x="5226" y="4177"/>
                  </a:cubicBezTo>
                  <a:cubicBezTo>
                    <a:pt x="5701" y="3354"/>
                    <a:pt x="5194" y="2277"/>
                    <a:pt x="4308" y="1929"/>
                  </a:cubicBezTo>
                  <a:cubicBezTo>
                    <a:pt x="4118" y="1834"/>
                    <a:pt x="4149" y="1644"/>
                    <a:pt x="4276" y="1517"/>
                  </a:cubicBezTo>
                  <a:cubicBezTo>
                    <a:pt x="4308" y="1486"/>
                    <a:pt x="4403" y="1486"/>
                    <a:pt x="4434" y="1486"/>
                  </a:cubicBezTo>
                  <a:close/>
                  <a:moveTo>
                    <a:pt x="3265" y="1"/>
                  </a:moveTo>
                  <a:cubicBezTo>
                    <a:pt x="2179" y="1"/>
                    <a:pt x="1133" y="608"/>
                    <a:pt x="602" y="2056"/>
                  </a:cubicBezTo>
                  <a:cubicBezTo>
                    <a:pt x="1" y="3639"/>
                    <a:pt x="507" y="5697"/>
                    <a:pt x="2313" y="6236"/>
                  </a:cubicBezTo>
                  <a:cubicBezTo>
                    <a:pt x="2701" y="6370"/>
                    <a:pt x="3088" y="6432"/>
                    <a:pt x="3463" y="6432"/>
                  </a:cubicBezTo>
                  <a:cubicBezTo>
                    <a:pt x="4955" y="6432"/>
                    <a:pt x="6285" y="5455"/>
                    <a:pt x="6968" y="4114"/>
                  </a:cubicBezTo>
                  <a:cubicBezTo>
                    <a:pt x="6968" y="4051"/>
                    <a:pt x="7000" y="4051"/>
                    <a:pt x="7000" y="4051"/>
                  </a:cubicBezTo>
                  <a:cubicBezTo>
                    <a:pt x="6936" y="3987"/>
                    <a:pt x="6841" y="3892"/>
                    <a:pt x="6841" y="3797"/>
                  </a:cubicBezTo>
                  <a:cubicBezTo>
                    <a:pt x="6900" y="1602"/>
                    <a:pt x="5030" y="1"/>
                    <a:pt x="326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78" name="Google Shape;478;p91"/>
          <p:cNvGrpSpPr/>
          <p:nvPr/>
        </p:nvGrpSpPr>
        <p:grpSpPr>
          <a:xfrm>
            <a:off x="312268" y="5720914"/>
            <a:ext cx="794949" cy="920280"/>
            <a:chOff x="280351" y="296695"/>
            <a:chExt cx="596212" cy="690210"/>
          </a:xfrm>
        </p:grpSpPr>
        <p:sp>
          <p:nvSpPr>
            <p:cNvPr id="479" name="Google Shape;479;p91"/>
            <p:cNvSpPr/>
            <p:nvPr/>
          </p:nvSpPr>
          <p:spPr>
            <a:xfrm rot="10800000" flipH="1">
              <a:off x="797807" y="323317"/>
              <a:ext cx="48034" cy="42787"/>
            </a:xfrm>
            <a:custGeom>
              <a:avLst/>
              <a:gdLst/>
              <a:ahLst/>
              <a:cxnLst/>
              <a:rect l="l" t="t" r="r" b="b"/>
              <a:pathLst>
                <a:path w="1254" h="1117" extrusionOk="0">
                  <a:moveTo>
                    <a:pt x="703" y="16"/>
                  </a:moveTo>
                  <a:cubicBezTo>
                    <a:pt x="728" y="16"/>
                    <a:pt x="728" y="66"/>
                    <a:pt x="703" y="66"/>
                  </a:cubicBezTo>
                  <a:cubicBezTo>
                    <a:pt x="652" y="66"/>
                    <a:pt x="652" y="16"/>
                    <a:pt x="703" y="16"/>
                  </a:cubicBezTo>
                  <a:close/>
                  <a:moveTo>
                    <a:pt x="645" y="0"/>
                  </a:moveTo>
                  <a:cubicBezTo>
                    <a:pt x="499" y="0"/>
                    <a:pt x="368" y="53"/>
                    <a:pt x="226" y="116"/>
                  </a:cubicBezTo>
                  <a:cubicBezTo>
                    <a:pt x="51" y="316"/>
                    <a:pt x="1" y="642"/>
                    <a:pt x="151" y="868"/>
                  </a:cubicBezTo>
                  <a:cubicBezTo>
                    <a:pt x="271" y="1027"/>
                    <a:pt x="461" y="1116"/>
                    <a:pt x="643" y="1116"/>
                  </a:cubicBezTo>
                  <a:cubicBezTo>
                    <a:pt x="804" y="1116"/>
                    <a:pt x="959" y="1046"/>
                    <a:pt x="1053" y="893"/>
                  </a:cubicBezTo>
                  <a:cubicBezTo>
                    <a:pt x="1254" y="617"/>
                    <a:pt x="1229" y="216"/>
                    <a:pt x="928" y="66"/>
                  </a:cubicBezTo>
                  <a:cubicBezTo>
                    <a:pt x="825" y="19"/>
                    <a:pt x="733" y="0"/>
                    <a:pt x="645" y="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" name="Google Shape;480;p91"/>
            <p:cNvSpPr/>
            <p:nvPr/>
          </p:nvSpPr>
          <p:spPr>
            <a:xfrm rot="10800000" flipH="1">
              <a:off x="280351" y="729879"/>
              <a:ext cx="320689" cy="252162"/>
            </a:xfrm>
            <a:custGeom>
              <a:avLst/>
              <a:gdLst/>
              <a:ahLst/>
              <a:cxnLst/>
              <a:rect l="l" t="t" r="r" b="b"/>
              <a:pathLst>
                <a:path w="8372" h="6583" extrusionOk="0">
                  <a:moveTo>
                    <a:pt x="3998" y="663"/>
                  </a:moveTo>
                  <a:cubicBezTo>
                    <a:pt x="4473" y="663"/>
                    <a:pt x="4951" y="754"/>
                    <a:pt x="5415" y="958"/>
                  </a:cubicBezTo>
                  <a:cubicBezTo>
                    <a:pt x="6643" y="1484"/>
                    <a:pt x="7445" y="2812"/>
                    <a:pt x="6943" y="4116"/>
                  </a:cubicBezTo>
                  <a:cubicBezTo>
                    <a:pt x="6565" y="5094"/>
                    <a:pt x="5462" y="5595"/>
                    <a:pt x="4402" y="5595"/>
                  </a:cubicBezTo>
                  <a:cubicBezTo>
                    <a:pt x="3778" y="5595"/>
                    <a:pt x="3169" y="5421"/>
                    <a:pt x="2733" y="5068"/>
                  </a:cubicBezTo>
                  <a:cubicBezTo>
                    <a:pt x="2257" y="4692"/>
                    <a:pt x="1705" y="4166"/>
                    <a:pt x="1455" y="3639"/>
                  </a:cubicBezTo>
                  <a:cubicBezTo>
                    <a:pt x="903" y="2587"/>
                    <a:pt x="1354" y="1785"/>
                    <a:pt x="2232" y="1133"/>
                  </a:cubicBezTo>
                  <a:cubicBezTo>
                    <a:pt x="2257" y="1108"/>
                    <a:pt x="2282" y="1083"/>
                    <a:pt x="2307" y="1033"/>
                  </a:cubicBezTo>
                  <a:cubicBezTo>
                    <a:pt x="2844" y="799"/>
                    <a:pt x="3419" y="663"/>
                    <a:pt x="3998" y="663"/>
                  </a:cubicBezTo>
                  <a:close/>
                  <a:moveTo>
                    <a:pt x="4404" y="1"/>
                  </a:moveTo>
                  <a:cubicBezTo>
                    <a:pt x="3476" y="1"/>
                    <a:pt x="2536" y="325"/>
                    <a:pt x="1730" y="857"/>
                  </a:cubicBezTo>
                  <a:cubicBezTo>
                    <a:pt x="51" y="1233"/>
                    <a:pt x="1" y="3489"/>
                    <a:pt x="978" y="4692"/>
                  </a:cubicBezTo>
                  <a:cubicBezTo>
                    <a:pt x="1655" y="5544"/>
                    <a:pt x="2658" y="6522"/>
                    <a:pt x="3811" y="6572"/>
                  </a:cubicBezTo>
                  <a:cubicBezTo>
                    <a:pt x="3909" y="6579"/>
                    <a:pt x="4011" y="6582"/>
                    <a:pt x="4114" y="6582"/>
                  </a:cubicBezTo>
                  <a:cubicBezTo>
                    <a:pt x="5108" y="6582"/>
                    <a:pt x="6267" y="6255"/>
                    <a:pt x="6993" y="5619"/>
                  </a:cubicBezTo>
                  <a:cubicBezTo>
                    <a:pt x="8372" y="4391"/>
                    <a:pt x="8171" y="2111"/>
                    <a:pt x="6843" y="933"/>
                  </a:cubicBezTo>
                  <a:cubicBezTo>
                    <a:pt x="6119" y="281"/>
                    <a:pt x="5266" y="1"/>
                    <a:pt x="4404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481;p91"/>
            <p:cNvSpPr/>
            <p:nvPr/>
          </p:nvSpPr>
          <p:spPr>
            <a:xfrm rot="10800000" flipH="1">
              <a:off x="426483" y="841463"/>
              <a:ext cx="49758" cy="54661"/>
            </a:xfrm>
            <a:custGeom>
              <a:avLst/>
              <a:gdLst/>
              <a:ahLst/>
              <a:cxnLst/>
              <a:rect l="l" t="t" r="r" b="b"/>
              <a:pathLst>
                <a:path w="1299" h="1427" extrusionOk="0">
                  <a:moveTo>
                    <a:pt x="265" y="1"/>
                  </a:moveTo>
                  <a:cubicBezTo>
                    <a:pt x="138" y="1"/>
                    <a:pt x="0" y="135"/>
                    <a:pt x="96" y="269"/>
                  </a:cubicBezTo>
                  <a:cubicBezTo>
                    <a:pt x="246" y="494"/>
                    <a:pt x="397" y="720"/>
                    <a:pt x="547" y="945"/>
                  </a:cubicBezTo>
                  <a:cubicBezTo>
                    <a:pt x="697" y="1121"/>
                    <a:pt x="848" y="1371"/>
                    <a:pt x="1073" y="1421"/>
                  </a:cubicBezTo>
                  <a:cubicBezTo>
                    <a:pt x="1086" y="1425"/>
                    <a:pt x="1100" y="1426"/>
                    <a:pt x="1113" y="1426"/>
                  </a:cubicBezTo>
                  <a:cubicBezTo>
                    <a:pt x="1204" y="1426"/>
                    <a:pt x="1299" y="1355"/>
                    <a:pt x="1299" y="1246"/>
                  </a:cubicBezTo>
                  <a:cubicBezTo>
                    <a:pt x="1299" y="995"/>
                    <a:pt x="1098" y="820"/>
                    <a:pt x="948" y="645"/>
                  </a:cubicBezTo>
                  <a:cubicBezTo>
                    <a:pt x="772" y="444"/>
                    <a:pt x="572" y="244"/>
                    <a:pt x="371" y="43"/>
                  </a:cubicBezTo>
                  <a:cubicBezTo>
                    <a:pt x="342" y="13"/>
                    <a:pt x="304" y="1"/>
                    <a:pt x="265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Google Shape;482;p91"/>
            <p:cNvSpPr/>
            <p:nvPr/>
          </p:nvSpPr>
          <p:spPr>
            <a:xfrm rot="10800000" flipH="1">
              <a:off x="462757" y="428232"/>
              <a:ext cx="163256" cy="150117"/>
            </a:xfrm>
            <a:custGeom>
              <a:avLst/>
              <a:gdLst/>
              <a:ahLst/>
              <a:cxnLst/>
              <a:rect l="l" t="t" r="r" b="b"/>
              <a:pathLst>
                <a:path w="4262" h="3919" extrusionOk="0">
                  <a:moveTo>
                    <a:pt x="2382" y="770"/>
                  </a:moveTo>
                  <a:cubicBezTo>
                    <a:pt x="2858" y="920"/>
                    <a:pt x="3284" y="1146"/>
                    <a:pt x="3359" y="1697"/>
                  </a:cubicBezTo>
                  <a:cubicBezTo>
                    <a:pt x="3435" y="2298"/>
                    <a:pt x="3033" y="2875"/>
                    <a:pt x="2457" y="3050"/>
                  </a:cubicBezTo>
                  <a:cubicBezTo>
                    <a:pt x="2345" y="3079"/>
                    <a:pt x="2221" y="3095"/>
                    <a:pt x="2094" y="3095"/>
                  </a:cubicBezTo>
                  <a:cubicBezTo>
                    <a:pt x="1563" y="3095"/>
                    <a:pt x="969" y="2834"/>
                    <a:pt x="928" y="2248"/>
                  </a:cubicBezTo>
                  <a:cubicBezTo>
                    <a:pt x="878" y="1471"/>
                    <a:pt x="1630" y="1020"/>
                    <a:pt x="2282" y="820"/>
                  </a:cubicBezTo>
                  <a:cubicBezTo>
                    <a:pt x="2332" y="820"/>
                    <a:pt x="2357" y="795"/>
                    <a:pt x="2382" y="770"/>
                  </a:cubicBezTo>
                  <a:close/>
                  <a:moveTo>
                    <a:pt x="2418" y="0"/>
                  </a:moveTo>
                  <a:cubicBezTo>
                    <a:pt x="2340" y="0"/>
                    <a:pt x="2261" y="6"/>
                    <a:pt x="2181" y="18"/>
                  </a:cubicBezTo>
                  <a:cubicBezTo>
                    <a:pt x="1981" y="43"/>
                    <a:pt x="1906" y="218"/>
                    <a:pt x="1931" y="394"/>
                  </a:cubicBezTo>
                  <a:cubicBezTo>
                    <a:pt x="953" y="619"/>
                    <a:pt x="1" y="1296"/>
                    <a:pt x="151" y="2424"/>
                  </a:cubicBezTo>
                  <a:cubicBezTo>
                    <a:pt x="260" y="3377"/>
                    <a:pt x="1191" y="3918"/>
                    <a:pt x="2090" y="3918"/>
                  </a:cubicBezTo>
                  <a:cubicBezTo>
                    <a:pt x="2231" y="3918"/>
                    <a:pt x="2371" y="3905"/>
                    <a:pt x="2507" y="3877"/>
                  </a:cubicBezTo>
                  <a:cubicBezTo>
                    <a:pt x="3510" y="3702"/>
                    <a:pt x="4262" y="2775"/>
                    <a:pt x="4186" y="1722"/>
                  </a:cubicBezTo>
                  <a:cubicBezTo>
                    <a:pt x="4117" y="797"/>
                    <a:pt x="3344" y="0"/>
                    <a:pt x="241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Google Shape;483;p91"/>
            <p:cNvSpPr/>
            <p:nvPr/>
          </p:nvSpPr>
          <p:spPr>
            <a:xfrm rot="10800000" flipH="1">
              <a:off x="713346" y="870803"/>
              <a:ext cx="137323" cy="116102"/>
            </a:xfrm>
            <a:custGeom>
              <a:avLst/>
              <a:gdLst/>
              <a:ahLst/>
              <a:cxnLst/>
              <a:rect l="l" t="t" r="r" b="b"/>
              <a:pathLst>
                <a:path w="3585" h="3031" extrusionOk="0">
                  <a:moveTo>
                    <a:pt x="1278" y="583"/>
                  </a:moveTo>
                  <a:cubicBezTo>
                    <a:pt x="1304" y="609"/>
                    <a:pt x="1354" y="634"/>
                    <a:pt x="1379" y="659"/>
                  </a:cubicBezTo>
                  <a:cubicBezTo>
                    <a:pt x="1755" y="784"/>
                    <a:pt x="2156" y="734"/>
                    <a:pt x="2406" y="1085"/>
                  </a:cubicBezTo>
                  <a:cubicBezTo>
                    <a:pt x="2657" y="1461"/>
                    <a:pt x="2431" y="1962"/>
                    <a:pt x="2055" y="2162"/>
                  </a:cubicBezTo>
                  <a:cubicBezTo>
                    <a:pt x="1960" y="2216"/>
                    <a:pt x="1858" y="2240"/>
                    <a:pt x="1756" y="2240"/>
                  </a:cubicBezTo>
                  <a:cubicBezTo>
                    <a:pt x="1425" y="2240"/>
                    <a:pt x="1087" y="1992"/>
                    <a:pt x="953" y="1686"/>
                  </a:cubicBezTo>
                  <a:cubicBezTo>
                    <a:pt x="802" y="1285"/>
                    <a:pt x="1003" y="859"/>
                    <a:pt x="1278" y="583"/>
                  </a:cubicBezTo>
                  <a:close/>
                  <a:moveTo>
                    <a:pt x="1391" y="0"/>
                  </a:moveTo>
                  <a:cubicBezTo>
                    <a:pt x="1371" y="0"/>
                    <a:pt x="1351" y="3"/>
                    <a:pt x="1329" y="7"/>
                  </a:cubicBezTo>
                  <a:cubicBezTo>
                    <a:pt x="476" y="182"/>
                    <a:pt x="0" y="1110"/>
                    <a:pt x="251" y="1937"/>
                  </a:cubicBezTo>
                  <a:cubicBezTo>
                    <a:pt x="464" y="2596"/>
                    <a:pt x="1128" y="3031"/>
                    <a:pt x="1801" y="3031"/>
                  </a:cubicBezTo>
                  <a:cubicBezTo>
                    <a:pt x="1997" y="3031"/>
                    <a:pt x="2194" y="2994"/>
                    <a:pt x="2381" y="2914"/>
                  </a:cubicBezTo>
                  <a:cubicBezTo>
                    <a:pt x="3158" y="2588"/>
                    <a:pt x="3584" y="1611"/>
                    <a:pt x="3183" y="834"/>
                  </a:cubicBezTo>
                  <a:cubicBezTo>
                    <a:pt x="2960" y="428"/>
                    <a:pt x="2408" y="38"/>
                    <a:pt x="1913" y="38"/>
                  </a:cubicBezTo>
                  <a:cubicBezTo>
                    <a:pt x="1797" y="38"/>
                    <a:pt x="1684" y="60"/>
                    <a:pt x="1579" y="107"/>
                  </a:cubicBezTo>
                  <a:cubicBezTo>
                    <a:pt x="1538" y="45"/>
                    <a:pt x="1480" y="0"/>
                    <a:pt x="139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" name="Google Shape;484;p91"/>
            <p:cNvSpPr/>
            <p:nvPr/>
          </p:nvSpPr>
          <p:spPr>
            <a:xfrm rot="10800000" flipH="1">
              <a:off x="822782" y="363576"/>
              <a:ext cx="2911" cy="1954"/>
            </a:xfrm>
            <a:custGeom>
              <a:avLst/>
              <a:gdLst/>
              <a:ahLst/>
              <a:cxnLst/>
              <a:rect l="l" t="t" r="r" b="b"/>
              <a:pathLst>
                <a:path w="76" h="51" extrusionOk="0">
                  <a:moveTo>
                    <a:pt x="51" y="1"/>
                  </a:moveTo>
                  <a:cubicBezTo>
                    <a:pt x="0" y="1"/>
                    <a:pt x="0" y="51"/>
                    <a:pt x="51" y="51"/>
                  </a:cubicBezTo>
                  <a:cubicBezTo>
                    <a:pt x="76" y="51"/>
                    <a:pt x="76" y="1"/>
                    <a:pt x="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" name="Google Shape;485;p91"/>
            <p:cNvSpPr/>
            <p:nvPr/>
          </p:nvSpPr>
          <p:spPr>
            <a:xfrm rot="10800000" flipH="1">
              <a:off x="768045" y="296695"/>
              <a:ext cx="108518" cy="96567"/>
            </a:xfrm>
            <a:custGeom>
              <a:avLst/>
              <a:gdLst/>
              <a:ahLst/>
              <a:cxnLst/>
              <a:rect l="l" t="t" r="r" b="b"/>
              <a:pathLst>
                <a:path w="2833" h="2521" extrusionOk="0">
                  <a:moveTo>
                    <a:pt x="1422" y="709"/>
                  </a:moveTo>
                  <a:cubicBezTo>
                    <a:pt x="1510" y="709"/>
                    <a:pt x="1602" y="728"/>
                    <a:pt x="1705" y="775"/>
                  </a:cubicBezTo>
                  <a:cubicBezTo>
                    <a:pt x="2006" y="925"/>
                    <a:pt x="2031" y="1326"/>
                    <a:pt x="1830" y="1602"/>
                  </a:cubicBezTo>
                  <a:cubicBezTo>
                    <a:pt x="1736" y="1755"/>
                    <a:pt x="1581" y="1825"/>
                    <a:pt x="1420" y="1825"/>
                  </a:cubicBezTo>
                  <a:cubicBezTo>
                    <a:pt x="1238" y="1825"/>
                    <a:pt x="1048" y="1736"/>
                    <a:pt x="928" y="1577"/>
                  </a:cubicBezTo>
                  <a:cubicBezTo>
                    <a:pt x="778" y="1351"/>
                    <a:pt x="828" y="1025"/>
                    <a:pt x="1003" y="825"/>
                  </a:cubicBezTo>
                  <a:cubicBezTo>
                    <a:pt x="1145" y="762"/>
                    <a:pt x="1276" y="709"/>
                    <a:pt x="1422" y="709"/>
                  </a:cubicBezTo>
                  <a:close/>
                  <a:moveTo>
                    <a:pt x="1454" y="1"/>
                  </a:moveTo>
                  <a:cubicBezTo>
                    <a:pt x="1386" y="1"/>
                    <a:pt x="1319" y="8"/>
                    <a:pt x="1254" y="23"/>
                  </a:cubicBezTo>
                  <a:cubicBezTo>
                    <a:pt x="1054" y="73"/>
                    <a:pt x="853" y="173"/>
                    <a:pt x="753" y="324"/>
                  </a:cubicBezTo>
                  <a:cubicBezTo>
                    <a:pt x="251" y="624"/>
                    <a:pt x="1" y="1276"/>
                    <a:pt x="302" y="1852"/>
                  </a:cubicBezTo>
                  <a:cubicBezTo>
                    <a:pt x="515" y="2279"/>
                    <a:pt x="978" y="2520"/>
                    <a:pt x="1438" y="2520"/>
                  </a:cubicBezTo>
                  <a:cubicBezTo>
                    <a:pt x="1735" y="2520"/>
                    <a:pt x="2030" y="2420"/>
                    <a:pt x="2257" y="2203"/>
                  </a:cubicBezTo>
                  <a:cubicBezTo>
                    <a:pt x="2783" y="1677"/>
                    <a:pt x="2833" y="750"/>
                    <a:pt x="2231" y="274"/>
                  </a:cubicBezTo>
                  <a:cubicBezTo>
                    <a:pt x="2011" y="113"/>
                    <a:pt x="1726" y="1"/>
                    <a:pt x="1454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" name="Google Shape;2456;p5">
            <a:extLst>
              <a:ext uri="{FF2B5EF4-FFF2-40B4-BE49-F238E27FC236}">
                <a16:creationId xmlns:a16="http://schemas.microsoft.com/office/drawing/2014/main" id="{CCFE4EFA-1DFF-1A45-6A74-5CD6066E2138}"/>
              </a:ext>
            </a:extLst>
          </p:cNvPr>
          <p:cNvGrpSpPr/>
          <p:nvPr/>
        </p:nvGrpSpPr>
        <p:grpSpPr>
          <a:xfrm rot="1144553">
            <a:off x="210194" y="3400929"/>
            <a:ext cx="872151" cy="2317664"/>
            <a:chOff x="1376225" y="1320100"/>
            <a:chExt cx="1052025" cy="2754950"/>
          </a:xfrm>
          <a:solidFill>
            <a:schemeClr val="bg1"/>
          </a:solidFill>
        </p:grpSpPr>
        <p:sp>
          <p:nvSpPr>
            <p:cNvPr id="3" name="Google Shape;2457;p5">
              <a:extLst>
                <a:ext uri="{FF2B5EF4-FFF2-40B4-BE49-F238E27FC236}">
                  <a16:creationId xmlns:a16="http://schemas.microsoft.com/office/drawing/2014/main" id="{182D5FE3-7445-6886-5EAA-5F3F47002A7E}"/>
                </a:ext>
              </a:extLst>
            </p:cNvPr>
            <p:cNvSpPr/>
            <p:nvPr/>
          </p:nvSpPr>
          <p:spPr>
            <a:xfrm>
              <a:off x="1376225" y="1320100"/>
              <a:ext cx="1052025" cy="2754950"/>
            </a:xfrm>
            <a:custGeom>
              <a:avLst/>
              <a:gdLst/>
              <a:ahLst/>
              <a:cxnLst/>
              <a:rect l="l" t="t" r="r" b="b"/>
              <a:pathLst>
                <a:path w="42081" h="110198" extrusionOk="0">
                  <a:moveTo>
                    <a:pt x="21529" y="616"/>
                  </a:moveTo>
                  <a:cubicBezTo>
                    <a:pt x="27294" y="3623"/>
                    <a:pt x="29925" y="9563"/>
                    <a:pt x="32206" y="15353"/>
                  </a:cubicBezTo>
                  <a:cubicBezTo>
                    <a:pt x="32131" y="15302"/>
                    <a:pt x="32055" y="15277"/>
                    <a:pt x="31980" y="15277"/>
                  </a:cubicBezTo>
                  <a:cubicBezTo>
                    <a:pt x="31779" y="15264"/>
                    <a:pt x="31576" y="15258"/>
                    <a:pt x="31371" y="15258"/>
                  </a:cubicBezTo>
                  <a:cubicBezTo>
                    <a:pt x="28475" y="15258"/>
                    <a:pt x="25314" y="16512"/>
                    <a:pt x="22481" y="16957"/>
                  </a:cubicBezTo>
                  <a:cubicBezTo>
                    <a:pt x="20909" y="17215"/>
                    <a:pt x="19314" y="17385"/>
                    <a:pt x="17718" y="17385"/>
                  </a:cubicBezTo>
                  <a:cubicBezTo>
                    <a:pt x="17610" y="17385"/>
                    <a:pt x="17502" y="17384"/>
                    <a:pt x="17394" y="17383"/>
                  </a:cubicBezTo>
                  <a:cubicBezTo>
                    <a:pt x="16968" y="17383"/>
                    <a:pt x="12983" y="16881"/>
                    <a:pt x="11880" y="16581"/>
                  </a:cubicBezTo>
                  <a:cubicBezTo>
                    <a:pt x="13208" y="14099"/>
                    <a:pt x="14060" y="11217"/>
                    <a:pt x="15288" y="8736"/>
                  </a:cubicBezTo>
                  <a:cubicBezTo>
                    <a:pt x="16842" y="5628"/>
                    <a:pt x="18847" y="2871"/>
                    <a:pt x="21529" y="616"/>
                  </a:cubicBezTo>
                  <a:close/>
                  <a:moveTo>
                    <a:pt x="32431" y="15929"/>
                  </a:moveTo>
                  <a:cubicBezTo>
                    <a:pt x="32482" y="16079"/>
                    <a:pt x="32557" y="16255"/>
                    <a:pt x="32607" y="16405"/>
                  </a:cubicBezTo>
                  <a:cubicBezTo>
                    <a:pt x="35314" y="23423"/>
                    <a:pt x="37745" y="30691"/>
                    <a:pt x="38071" y="38260"/>
                  </a:cubicBezTo>
                  <a:cubicBezTo>
                    <a:pt x="38396" y="46080"/>
                    <a:pt x="37093" y="54150"/>
                    <a:pt x="35990" y="61869"/>
                  </a:cubicBezTo>
                  <a:cubicBezTo>
                    <a:pt x="35414" y="65754"/>
                    <a:pt x="34787" y="69639"/>
                    <a:pt x="34061" y="73498"/>
                  </a:cubicBezTo>
                  <a:cubicBezTo>
                    <a:pt x="33609" y="76005"/>
                    <a:pt x="33008" y="78536"/>
                    <a:pt x="32482" y="81042"/>
                  </a:cubicBezTo>
                  <a:cubicBezTo>
                    <a:pt x="32431" y="81017"/>
                    <a:pt x="32356" y="81017"/>
                    <a:pt x="32281" y="81017"/>
                  </a:cubicBezTo>
                  <a:cubicBezTo>
                    <a:pt x="30752" y="81318"/>
                    <a:pt x="29349" y="81869"/>
                    <a:pt x="27795" y="82070"/>
                  </a:cubicBezTo>
                  <a:cubicBezTo>
                    <a:pt x="26742" y="82195"/>
                    <a:pt x="25664" y="82195"/>
                    <a:pt x="24612" y="82345"/>
                  </a:cubicBezTo>
                  <a:cubicBezTo>
                    <a:pt x="24612" y="82270"/>
                    <a:pt x="24637" y="82195"/>
                    <a:pt x="24637" y="82120"/>
                  </a:cubicBezTo>
                  <a:cubicBezTo>
                    <a:pt x="25013" y="77734"/>
                    <a:pt x="24060" y="74050"/>
                    <a:pt x="22256" y="70090"/>
                  </a:cubicBezTo>
                  <a:cubicBezTo>
                    <a:pt x="22185" y="69913"/>
                    <a:pt x="22059" y="69841"/>
                    <a:pt x="21924" y="69841"/>
                  </a:cubicBezTo>
                  <a:cubicBezTo>
                    <a:pt x="21773" y="69841"/>
                    <a:pt x="21610" y="69932"/>
                    <a:pt x="21504" y="70065"/>
                  </a:cubicBezTo>
                  <a:cubicBezTo>
                    <a:pt x="18396" y="72947"/>
                    <a:pt x="18045" y="77684"/>
                    <a:pt x="18471" y="81669"/>
                  </a:cubicBezTo>
                  <a:cubicBezTo>
                    <a:pt x="18497" y="81894"/>
                    <a:pt x="18522" y="82095"/>
                    <a:pt x="18547" y="82320"/>
                  </a:cubicBezTo>
                  <a:cubicBezTo>
                    <a:pt x="17419" y="82145"/>
                    <a:pt x="16266" y="82195"/>
                    <a:pt x="15138" y="82095"/>
                  </a:cubicBezTo>
                  <a:cubicBezTo>
                    <a:pt x="13885" y="81995"/>
                    <a:pt x="12657" y="81869"/>
                    <a:pt x="11429" y="81719"/>
                  </a:cubicBezTo>
                  <a:cubicBezTo>
                    <a:pt x="8722" y="71694"/>
                    <a:pt x="6717" y="61744"/>
                    <a:pt x="6441" y="51243"/>
                  </a:cubicBezTo>
                  <a:cubicBezTo>
                    <a:pt x="6291" y="45478"/>
                    <a:pt x="6491" y="39663"/>
                    <a:pt x="7293" y="33949"/>
                  </a:cubicBezTo>
                  <a:cubicBezTo>
                    <a:pt x="8045" y="28611"/>
                    <a:pt x="9674" y="23548"/>
                    <a:pt x="10777" y="18310"/>
                  </a:cubicBezTo>
                  <a:cubicBezTo>
                    <a:pt x="11003" y="18034"/>
                    <a:pt x="11178" y="17734"/>
                    <a:pt x="11379" y="17433"/>
                  </a:cubicBezTo>
                  <a:cubicBezTo>
                    <a:pt x="12547" y="18509"/>
                    <a:pt x="15402" y="18709"/>
                    <a:pt x="17449" y="18709"/>
                  </a:cubicBezTo>
                  <a:cubicBezTo>
                    <a:pt x="18213" y="18709"/>
                    <a:pt x="18865" y="18681"/>
                    <a:pt x="19273" y="18661"/>
                  </a:cubicBezTo>
                  <a:cubicBezTo>
                    <a:pt x="21354" y="18536"/>
                    <a:pt x="23409" y="18185"/>
                    <a:pt x="25464" y="17784"/>
                  </a:cubicBezTo>
                  <a:cubicBezTo>
                    <a:pt x="27644" y="17358"/>
                    <a:pt x="30226" y="17157"/>
                    <a:pt x="32231" y="16130"/>
                  </a:cubicBezTo>
                  <a:cubicBezTo>
                    <a:pt x="32331" y="16079"/>
                    <a:pt x="32381" y="16004"/>
                    <a:pt x="32431" y="15929"/>
                  </a:cubicBezTo>
                  <a:close/>
                  <a:moveTo>
                    <a:pt x="11604" y="82320"/>
                  </a:moveTo>
                  <a:lnTo>
                    <a:pt x="11604" y="82320"/>
                  </a:lnTo>
                  <a:cubicBezTo>
                    <a:pt x="13295" y="82743"/>
                    <a:pt x="15251" y="83107"/>
                    <a:pt x="17054" y="83107"/>
                  </a:cubicBezTo>
                  <a:cubicBezTo>
                    <a:pt x="17603" y="83107"/>
                    <a:pt x="18138" y="83073"/>
                    <a:pt x="18647" y="82997"/>
                  </a:cubicBezTo>
                  <a:cubicBezTo>
                    <a:pt x="18772" y="84000"/>
                    <a:pt x="18948" y="85027"/>
                    <a:pt x="19123" y="86055"/>
                  </a:cubicBezTo>
                  <a:cubicBezTo>
                    <a:pt x="18121" y="85654"/>
                    <a:pt x="16918" y="85704"/>
                    <a:pt x="15865" y="85579"/>
                  </a:cubicBezTo>
                  <a:cubicBezTo>
                    <a:pt x="14662" y="85453"/>
                    <a:pt x="13484" y="85152"/>
                    <a:pt x="12306" y="84952"/>
                  </a:cubicBezTo>
                  <a:cubicBezTo>
                    <a:pt x="12306" y="84902"/>
                    <a:pt x="12306" y="84852"/>
                    <a:pt x="12281" y="84777"/>
                  </a:cubicBezTo>
                  <a:cubicBezTo>
                    <a:pt x="12055" y="83975"/>
                    <a:pt x="11830" y="83147"/>
                    <a:pt x="11604" y="82320"/>
                  </a:cubicBezTo>
                  <a:close/>
                  <a:moveTo>
                    <a:pt x="32331" y="81794"/>
                  </a:moveTo>
                  <a:cubicBezTo>
                    <a:pt x="32106" y="82897"/>
                    <a:pt x="31905" y="84000"/>
                    <a:pt x="31730" y="85102"/>
                  </a:cubicBezTo>
                  <a:cubicBezTo>
                    <a:pt x="30276" y="85453"/>
                    <a:pt x="28998" y="85954"/>
                    <a:pt x="27494" y="86005"/>
                  </a:cubicBezTo>
                  <a:cubicBezTo>
                    <a:pt x="27346" y="86011"/>
                    <a:pt x="27197" y="86014"/>
                    <a:pt x="27048" y="86014"/>
                  </a:cubicBezTo>
                  <a:cubicBezTo>
                    <a:pt x="26475" y="86014"/>
                    <a:pt x="25892" y="85975"/>
                    <a:pt x="25313" y="85975"/>
                  </a:cubicBezTo>
                  <a:cubicBezTo>
                    <a:pt x="24917" y="85975"/>
                    <a:pt x="24523" y="85993"/>
                    <a:pt x="24136" y="86055"/>
                  </a:cubicBezTo>
                  <a:cubicBezTo>
                    <a:pt x="24336" y="84977"/>
                    <a:pt x="24461" y="83874"/>
                    <a:pt x="24562" y="82771"/>
                  </a:cubicBezTo>
                  <a:cubicBezTo>
                    <a:pt x="25298" y="82983"/>
                    <a:pt x="26128" y="83082"/>
                    <a:pt x="26984" y="83082"/>
                  </a:cubicBezTo>
                  <a:cubicBezTo>
                    <a:pt x="28868" y="83082"/>
                    <a:pt x="30884" y="82604"/>
                    <a:pt x="32331" y="81794"/>
                  </a:cubicBezTo>
                  <a:close/>
                  <a:moveTo>
                    <a:pt x="21504" y="70666"/>
                  </a:moveTo>
                  <a:cubicBezTo>
                    <a:pt x="23183" y="74451"/>
                    <a:pt x="24086" y="77959"/>
                    <a:pt x="23810" y="82120"/>
                  </a:cubicBezTo>
                  <a:cubicBezTo>
                    <a:pt x="23584" y="85679"/>
                    <a:pt x="23158" y="89463"/>
                    <a:pt x="21554" y="92721"/>
                  </a:cubicBezTo>
                  <a:cubicBezTo>
                    <a:pt x="20827" y="91243"/>
                    <a:pt x="20727" y="89488"/>
                    <a:pt x="20426" y="87884"/>
                  </a:cubicBezTo>
                  <a:cubicBezTo>
                    <a:pt x="20126" y="86155"/>
                    <a:pt x="19800" y="84426"/>
                    <a:pt x="19524" y="82671"/>
                  </a:cubicBezTo>
                  <a:cubicBezTo>
                    <a:pt x="18898" y="78386"/>
                    <a:pt x="19073" y="74325"/>
                    <a:pt x="21504" y="70666"/>
                  </a:cubicBezTo>
                  <a:close/>
                  <a:moveTo>
                    <a:pt x="36091" y="68862"/>
                  </a:moveTo>
                  <a:cubicBezTo>
                    <a:pt x="37068" y="70340"/>
                    <a:pt x="38321" y="71644"/>
                    <a:pt x="39098" y="73298"/>
                  </a:cubicBezTo>
                  <a:cubicBezTo>
                    <a:pt x="40176" y="75629"/>
                    <a:pt x="40752" y="78185"/>
                    <a:pt x="40827" y="80766"/>
                  </a:cubicBezTo>
                  <a:cubicBezTo>
                    <a:pt x="40978" y="85629"/>
                    <a:pt x="39299" y="90366"/>
                    <a:pt x="36542" y="94325"/>
                  </a:cubicBezTo>
                  <a:cubicBezTo>
                    <a:pt x="36291" y="91293"/>
                    <a:pt x="35639" y="86205"/>
                    <a:pt x="32707" y="85629"/>
                  </a:cubicBezTo>
                  <a:cubicBezTo>
                    <a:pt x="33935" y="81518"/>
                    <a:pt x="34612" y="77182"/>
                    <a:pt x="35364" y="72972"/>
                  </a:cubicBezTo>
                  <a:cubicBezTo>
                    <a:pt x="35614" y="71619"/>
                    <a:pt x="35865" y="70240"/>
                    <a:pt x="36091" y="68862"/>
                  </a:cubicBezTo>
                  <a:close/>
                  <a:moveTo>
                    <a:pt x="6792" y="68135"/>
                  </a:moveTo>
                  <a:cubicBezTo>
                    <a:pt x="7770" y="73924"/>
                    <a:pt x="9223" y="79614"/>
                    <a:pt x="11278" y="84977"/>
                  </a:cubicBezTo>
                  <a:cubicBezTo>
                    <a:pt x="7419" y="86406"/>
                    <a:pt x="6391" y="90867"/>
                    <a:pt x="6867" y="94726"/>
                  </a:cubicBezTo>
                  <a:cubicBezTo>
                    <a:pt x="3960" y="90541"/>
                    <a:pt x="1429" y="85980"/>
                    <a:pt x="1103" y="80792"/>
                  </a:cubicBezTo>
                  <a:cubicBezTo>
                    <a:pt x="777" y="75754"/>
                    <a:pt x="3108" y="71343"/>
                    <a:pt x="6792" y="68135"/>
                  </a:cubicBezTo>
                  <a:close/>
                  <a:moveTo>
                    <a:pt x="24010" y="86832"/>
                  </a:moveTo>
                  <a:cubicBezTo>
                    <a:pt x="24889" y="87166"/>
                    <a:pt x="26012" y="87327"/>
                    <a:pt x="27162" y="87327"/>
                  </a:cubicBezTo>
                  <a:cubicBezTo>
                    <a:pt x="27389" y="87327"/>
                    <a:pt x="27617" y="87320"/>
                    <a:pt x="27845" y="87308"/>
                  </a:cubicBezTo>
                  <a:cubicBezTo>
                    <a:pt x="28672" y="89062"/>
                    <a:pt x="30126" y="91117"/>
                    <a:pt x="30201" y="93072"/>
                  </a:cubicBezTo>
                  <a:cubicBezTo>
                    <a:pt x="30034" y="93089"/>
                    <a:pt x="29869" y="93097"/>
                    <a:pt x="29706" y="93097"/>
                  </a:cubicBezTo>
                  <a:cubicBezTo>
                    <a:pt x="29379" y="93097"/>
                    <a:pt x="29056" y="93064"/>
                    <a:pt x="28722" y="92997"/>
                  </a:cubicBezTo>
                  <a:cubicBezTo>
                    <a:pt x="28694" y="92993"/>
                    <a:pt x="28666" y="92991"/>
                    <a:pt x="28638" y="92991"/>
                  </a:cubicBezTo>
                  <a:cubicBezTo>
                    <a:pt x="28332" y="92991"/>
                    <a:pt x="28006" y="93232"/>
                    <a:pt x="28121" y="93599"/>
                  </a:cubicBezTo>
                  <a:cubicBezTo>
                    <a:pt x="28647" y="94977"/>
                    <a:pt x="29048" y="96406"/>
                    <a:pt x="29299" y="97859"/>
                  </a:cubicBezTo>
                  <a:cubicBezTo>
                    <a:pt x="29463" y="98870"/>
                    <a:pt x="30024" y="99726"/>
                    <a:pt x="28875" y="99726"/>
                  </a:cubicBezTo>
                  <a:cubicBezTo>
                    <a:pt x="28799" y="99726"/>
                    <a:pt x="28714" y="99722"/>
                    <a:pt x="28622" y="99714"/>
                  </a:cubicBezTo>
                  <a:cubicBezTo>
                    <a:pt x="28171" y="99664"/>
                    <a:pt x="27745" y="99513"/>
                    <a:pt x="27294" y="99488"/>
                  </a:cubicBezTo>
                  <a:cubicBezTo>
                    <a:pt x="27278" y="99486"/>
                    <a:pt x="27263" y="99485"/>
                    <a:pt x="27248" y="99485"/>
                  </a:cubicBezTo>
                  <a:cubicBezTo>
                    <a:pt x="27118" y="99485"/>
                    <a:pt x="27013" y="99579"/>
                    <a:pt x="26968" y="99714"/>
                  </a:cubicBezTo>
                  <a:cubicBezTo>
                    <a:pt x="26968" y="99539"/>
                    <a:pt x="26968" y="99363"/>
                    <a:pt x="26968" y="99213"/>
                  </a:cubicBezTo>
                  <a:cubicBezTo>
                    <a:pt x="26954" y="98975"/>
                    <a:pt x="26768" y="98839"/>
                    <a:pt x="26585" y="98839"/>
                  </a:cubicBezTo>
                  <a:cubicBezTo>
                    <a:pt x="26440" y="98839"/>
                    <a:pt x="26296" y="98924"/>
                    <a:pt x="26241" y="99112"/>
                  </a:cubicBezTo>
                  <a:cubicBezTo>
                    <a:pt x="25439" y="101794"/>
                    <a:pt x="24963" y="104526"/>
                    <a:pt x="23960" y="107208"/>
                  </a:cubicBezTo>
                  <a:cubicBezTo>
                    <a:pt x="23731" y="107833"/>
                    <a:pt x="23415" y="108908"/>
                    <a:pt x="22639" y="108908"/>
                  </a:cubicBezTo>
                  <a:cubicBezTo>
                    <a:pt x="22481" y="108908"/>
                    <a:pt x="22305" y="108863"/>
                    <a:pt x="22106" y="108762"/>
                  </a:cubicBezTo>
                  <a:cubicBezTo>
                    <a:pt x="21529" y="108486"/>
                    <a:pt x="20978" y="106907"/>
                    <a:pt x="20802" y="106381"/>
                  </a:cubicBezTo>
                  <a:cubicBezTo>
                    <a:pt x="20326" y="105128"/>
                    <a:pt x="19975" y="103874"/>
                    <a:pt x="19374" y="102696"/>
                  </a:cubicBezTo>
                  <a:cubicBezTo>
                    <a:pt x="19323" y="102595"/>
                    <a:pt x="19247" y="102553"/>
                    <a:pt x="19170" y="102553"/>
                  </a:cubicBezTo>
                  <a:cubicBezTo>
                    <a:pt x="19018" y="102553"/>
                    <a:pt x="18864" y="102714"/>
                    <a:pt x="18898" y="102897"/>
                  </a:cubicBezTo>
                  <a:cubicBezTo>
                    <a:pt x="18898" y="102922"/>
                    <a:pt x="18898" y="102947"/>
                    <a:pt x="18898" y="102997"/>
                  </a:cubicBezTo>
                  <a:cubicBezTo>
                    <a:pt x="18872" y="102997"/>
                    <a:pt x="18847" y="103022"/>
                    <a:pt x="18822" y="103022"/>
                  </a:cubicBezTo>
                  <a:cubicBezTo>
                    <a:pt x="18346" y="103473"/>
                    <a:pt x="17895" y="103975"/>
                    <a:pt x="17444" y="104451"/>
                  </a:cubicBezTo>
                  <a:cubicBezTo>
                    <a:pt x="16742" y="101644"/>
                    <a:pt x="16717" y="98887"/>
                    <a:pt x="17394" y="96005"/>
                  </a:cubicBezTo>
                  <a:cubicBezTo>
                    <a:pt x="17453" y="95749"/>
                    <a:pt x="17249" y="95524"/>
                    <a:pt x="17013" y="95524"/>
                  </a:cubicBezTo>
                  <a:cubicBezTo>
                    <a:pt x="16949" y="95524"/>
                    <a:pt x="16882" y="95541"/>
                    <a:pt x="16817" y="95579"/>
                  </a:cubicBezTo>
                  <a:cubicBezTo>
                    <a:pt x="16040" y="95955"/>
                    <a:pt x="15389" y="96406"/>
                    <a:pt x="14762" y="96957"/>
                  </a:cubicBezTo>
                  <a:cubicBezTo>
                    <a:pt x="13710" y="93774"/>
                    <a:pt x="15564" y="89939"/>
                    <a:pt x="16692" y="86982"/>
                  </a:cubicBezTo>
                  <a:cubicBezTo>
                    <a:pt x="17161" y="87049"/>
                    <a:pt x="17645" y="87102"/>
                    <a:pt x="18112" y="87102"/>
                  </a:cubicBezTo>
                  <a:cubicBezTo>
                    <a:pt x="18518" y="87102"/>
                    <a:pt x="18912" y="87062"/>
                    <a:pt x="19273" y="86957"/>
                  </a:cubicBezTo>
                  <a:cubicBezTo>
                    <a:pt x="19349" y="87358"/>
                    <a:pt x="19424" y="87759"/>
                    <a:pt x="19499" y="88160"/>
                  </a:cubicBezTo>
                  <a:cubicBezTo>
                    <a:pt x="19850" y="90090"/>
                    <a:pt x="20000" y="92170"/>
                    <a:pt x="21203" y="93799"/>
                  </a:cubicBezTo>
                  <a:cubicBezTo>
                    <a:pt x="21285" y="93922"/>
                    <a:pt x="21449" y="94008"/>
                    <a:pt x="21605" y="94008"/>
                  </a:cubicBezTo>
                  <a:cubicBezTo>
                    <a:pt x="21736" y="94008"/>
                    <a:pt x="21862" y="93948"/>
                    <a:pt x="21930" y="93799"/>
                  </a:cubicBezTo>
                  <a:cubicBezTo>
                    <a:pt x="22908" y="91518"/>
                    <a:pt x="23559" y="89213"/>
                    <a:pt x="24010" y="86832"/>
                  </a:cubicBezTo>
                  <a:close/>
                  <a:moveTo>
                    <a:pt x="21498" y="0"/>
                  </a:moveTo>
                  <a:cubicBezTo>
                    <a:pt x="21314" y="0"/>
                    <a:pt x="21184" y="215"/>
                    <a:pt x="21228" y="390"/>
                  </a:cubicBezTo>
                  <a:cubicBezTo>
                    <a:pt x="18396" y="1944"/>
                    <a:pt x="16441" y="4551"/>
                    <a:pt x="14913" y="7358"/>
                  </a:cubicBezTo>
                  <a:cubicBezTo>
                    <a:pt x="13108" y="10666"/>
                    <a:pt x="11228" y="14551"/>
                    <a:pt x="10201" y="18210"/>
                  </a:cubicBezTo>
                  <a:cubicBezTo>
                    <a:pt x="7970" y="22947"/>
                    <a:pt x="7018" y="28561"/>
                    <a:pt x="6291" y="33673"/>
                  </a:cubicBezTo>
                  <a:cubicBezTo>
                    <a:pt x="5489" y="39338"/>
                    <a:pt x="5138" y="45102"/>
                    <a:pt x="5238" y="50841"/>
                  </a:cubicBezTo>
                  <a:cubicBezTo>
                    <a:pt x="5339" y="56180"/>
                    <a:pt x="5765" y="61644"/>
                    <a:pt x="6617" y="67057"/>
                  </a:cubicBezTo>
                  <a:cubicBezTo>
                    <a:pt x="2506" y="69814"/>
                    <a:pt x="50" y="74701"/>
                    <a:pt x="25" y="79639"/>
                  </a:cubicBezTo>
                  <a:cubicBezTo>
                    <a:pt x="0" y="86155"/>
                    <a:pt x="3735" y="91769"/>
                    <a:pt x="7319" y="96907"/>
                  </a:cubicBezTo>
                  <a:cubicBezTo>
                    <a:pt x="7423" y="97055"/>
                    <a:pt x="7563" y="97118"/>
                    <a:pt x="7699" y="97118"/>
                  </a:cubicBezTo>
                  <a:cubicBezTo>
                    <a:pt x="7955" y="97118"/>
                    <a:pt x="8195" y="96892"/>
                    <a:pt x="8146" y="96581"/>
                  </a:cubicBezTo>
                  <a:cubicBezTo>
                    <a:pt x="7419" y="92220"/>
                    <a:pt x="7569" y="87809"/>
                    <a:pt x="11805" y="85553"/>
                  </a:cubicBezTo>
                  <a:cubicBezTo>
                    <a:pt x="12707" y="86355"/>
                    <a:pt x="13985" y="86581"/>
                    <a:pt x="15163" y="86756"/>
                  </a:cubicBezTo>
                  <a:cubicBezTo>
                    <a:pt x="15464" y="86807"/>
                    <a:pt x="15790" y="86857"/>
                    <a:pt x="16116" y="86907"/>
                  </a:cubicBezTo>
                  <a:cubicBezTo>
                    <a:pt x="14060" y="89814"/>
                    <a:pt x="12306" y="94676"/>
                    <a:pt x="14186" y="97960"/>
                  </a:cubicBezTo>
                  <a:cubicBezTo>
                    <a:pt x="14273" y="98106"/>
                    <a:pt x="14437" y="98184"/>
                    <a:pt x="14594" y="98184"/>
                  </a:cubicBezTo>
                  <a:cubicBezTo>
                    <a:pt x="14706" y="98184"/>
                    <a:pt x="14814" y="98143"/>
                    <a:pt x="14887" y="98060"/>
                  </a:cubicBezTo>
                  <a:cubicBezTo>
                    <a:pt x="15364" y="97559"/>
                    <a:pt x="15840" y="97132"/>
                    <a:pt x="16391" y="96757"/>
                  </a:cubicBezTo>
                  <a:lnTo>
                    <a:pt x="16391" y="96757"/>
                  </a:lnTo>
                  <a:cubicBezTo>
                    <a:pt x="15715" y="99664"/>
                    <a:pt x="15865" y="102621"/>
                    <a:pt x="16767" y="105503"/>
                  </a:cubicBezTo>
                  <a:cubicBezTo>
                    <a:pt x="16832" y="105699"/>
                    <a:pt x="17035" y="105830"/>
                    <a:pt x="17237" y="105830"/>
                  </a:cubicBezTo>
                  <a:cubicBezTo>
                    <a:pt x="17347" y="105830"/>
                    <a:pt x="17456" y="105792"/>
                    <a:pt x="17544" y="105704"/>
                  </a:cubicBezTo>
                  <a:cubicBezTo>
                    <a:pt x="18045" y="105102"/>
                    <a:pt x="18572" y="104501"/>
                    <a:pt x="19073" y="103899"/>
                  </a:cubicBezTo>
                  <a:cubicBezTo>
                    <a:pt x="19486" y="106081"/>
                    <a:pt x="20594" y="110198"/>
                    <a:pt x="22704" y="110198"/>
                  </a:cubicBezTo>
                  <a:cubicBezTo>
                    <a:pt x="22897" y="110198"/>
                    <a:pt x="23099" y="110163"/>
                    <a:pt x="23309" y="110090"/>
                  </a:cubicBezTo>
                  <a:cubicBezTo>
                    <a:pt x="24637" y="109589"/>
                    <a:pt x="25063" y="107208"/>
                    <a:pt x="25439" y="106080"/>
                  </a:cubicBezTo>
                  <a:cubicBezTo>
                    <a:pt x="26116" y="104175"/>
                    <a:pt x="26918" y="102045"/>
                    <a:pt x="26968" y="99965"/>
                  </a:cubicBezTo>
                  <a:cubicBezTo>
                    <a:pt x="26993" y="100015"/>
                    <a:pt x="27043" y="100065"/>
                    <a:pt x="27118" y="100115"/>
                  </a:cubicBezTo>
                  <a:cubicBezTo>
                    <a:pt x="27678" y="100378"/>
                    <a:pt x="28604" y="100847"/>
                    <a:pt x="29381" y="100847"/>
                  </a:cubicBezTo>
                  <a:cubicBezTo>
                    <a:pt x="29787" y="100847"/>
                    <a:pt x="30152" y="100719"/>
                    <a:pt x="30401" y="100366"/>
                  </a:cubicBezTo>
                  <a:cubicBezTo>
                    <a:pt x="30752" y="99839"/>
                    <a:pt x="30376" y="98586"/>
                    <a:pt x="30276" y="98010"/>
                  </a:cubicBezTo>
                  <a:cubicBezTo>
                    <a:pt x="30076" y="96656"/>
                    <a:pt x="29725" y="95328"/>
                    <a:pt x="29299" y="94050"/>
                  </a:cubicBezTo>
                  <a:lnTo>
                    <a:pt x="29299" y="94050"/>
                  </a:lnTo>
                  <a:cubicBezTo>
                    <a:pt x="29485" y="94060"/>
                    <a:pt x="29672" y="94066"/>
                    <a:pt x="29863" y="94066"/>
                  </a:cubicBezTo>
                  <a:cubicBezTo>
                    <a:pt x="30132" y="94066"/>
                    <a:pt x="30408" y="94054"/>
                    <a:pt x="30702" y="94025"/>
                  </a:cubicBezTo>
                  <a:cubicBezTo>
                    <a:pt x="31003" y="94000"/>
                    <a:pt x="31203" y="93799"/>
                    <a:pt x="31228" y="93498"/>
                  </a:cubicBezTo>
                  <a:cubicBezTo>
                    <a:pt x="31379" y="91193"/>
                    <a:pt x="29800" y="89087"/>
                    <a:pt x="28522" y="87233"/>
                  </a:cubicBezTo>
                  <a:cubicBezTo>
                    <a:pt x="29700" y="87082"/>
                    <a:pt x="30802" y="86731"/>
                    <a:pt x="31654" y="86205"/>
                  </a:cubicBezTo>
                  <a:cubicBezTo>
                    <a:pt x="31747" y="86391"/>
                    <a:pt x="31923" y="86494"/>
                    <a:pt x="32110" y="86494"/>
                  </a:cubicBezTo>
                  <a:cubicBezTo>
                    <a:pt x="32175" y="86494"/>
                    <a:pt x="32241" y="86482"/>
                    <a:pt x="32306" y="86456"/>
                  </a:cubicBezTo>
                  <a:cubicBezTo>
                    <a:pt x="35063" y="88060"/>
                    <a:pt x="35339" y="92822"/>
                    <a:pt x="35765" y="95704"/>
                  </a:cubicBezTo>
                  <a:cubicBezTo>
                    <a:pt x="35791" y="95925"/>
                    <a:pt x="35958" y="96018"/>
                    <a:pt x="36141" y="96018"/>
                  </a:cubicBezTo>
                  <a:cubicBezTo>
                    <a:pt x="36311" y="96018"/>
                    <a:pt x="36495" y="95937"/>
                    <a:pt x="36592" y="95804"/>
                  </a:cubicBezTo>
                  <a:cubicBezTo>
                    <a:pt x="39825" y="91193"/>
                    <a:pt x="42081" y="85829"/>
                    <a:pt x="41830" y="80090"/>
                  </a:cubicBezTo>
                  <a:cubicBezTo>
                    <a:pt x="41705" y="77609"/>
                    <a:pt x="41153" y="75127"/>
                    <a:pt x="40151" y="72847"/>
                  </a:cubicBezTo>
                  <a:cubicBezTo>
                    <a:pt x="39349" y="71017"/>
                    <a:pt x="38121" y="68561"/>
                    <a:pt x="36316" y="67458"/>
                  </a:cubicBezTo>
                  <a:cubicBezTo>
                    <a:pt x="36692" y="65152"/>
                    <a:pt x="37043" y="62847"/>
                    <a:pt x="37369" y="60516"/>
                  </a:cubicBezTo>
                  <a:cubicBezTo>
                    <a:pt x="38472" y="52370"/>
                    <a:pt x="39925" y="43749"/>
                    <a:pt x="39048" y="35528"/>
                  </a:cubicBezTo>
                  <a:cubicBezTo>
                    <a:pt x="38221" y="27734"/>
                    <a:pt x="35489" y="20240"/>
                    <a:pt x="32507" y="13047"/>
                  </a:cubicBezTo>
                  <a:cubicBezTo>
                    <a:pt x="30351" y="7784"/>
                    <a:pt x="27444" y="1769"/>
                    <a:pt x="21579" y="14"/>
                  </a:cubicBezTo>
                  <a:cubicBezTo>
                    <a:pt x="21551" y="5"/>
                    <a:pt x="21524" y="0"/>
                    <a:pt x="21498" y="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algn="l">
                <a:buClr>
                  <a:srgbClr val="000000"/>
                </a:buClr>
                <a:buSzPts val="1400"/>
              </a:pPr>
              <a:endParaRPr sz="3733" b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" name="Google Shape;2458;p5">
              <a:extLst>
                <a:ext uri="{FF2B5EF4-FFF2-40B4-BE49-F238E27FC236}">
                  <a16:creationId xmlns:a16="http://schemas.microsoft.com/office/drawing/2014/main" id="{9EBF7B83-C81C-8CDA-563A-475F9B21902F}"/>
                </a:ext>
              </a:extLst>
            </p:cNvPr>
            <p:cNvSpPr/>
            <p:nvPr/>
          </p:nvSpPr>
          <p:spPr>
            <a:xfrm>
              <a:off x="1699050" y="2522500"/>
              <a:ext cx="470425" cy="426425"/>
            </a:xfrm>
            <a:custGeom>
              <a:avLst/>
              <a:gdLst/>
              <a:ahLst/>
              <a:cxnLst/>
              <a:rect l="l" t="t" r="r" b="b"/>
              <a:pathLst>
                <a:path w="18817" h="17057" extrusionOk="0">
                  <a:moveTo>
                    <a:pt x="9318" y="791"/>
                  </a:moveTo>
                  <a:cubicBezTo>
                    <a:pt x="13579" y="1066"/>
                    <a:pt x="17689" y="3272"/>
                    <a:pt x="17789" y="8109"/>
                  </a:cubicBezTo>
                  <a:cubicBezTo>
                    <a:pt x="17864" y="12753"/>
                    <a:pt x="13810" y="16079"/>
                    <a:pt x="9343" y="16079"/>
                  </a:cubicBezTo>
                  <a:cubicBezTo>
                    <a:pt x="9326" y="16079"/>
                    <a:pt x="9310" y="16079"/>
                    <a:pt x="9293" y="16079"/>
                  </a:cubicBezTo>
                  <a:cubicBezTo>
                    <a:pt x="4832" y="16054"/>
                    <a:pt x="1022" y="12545"/>
                    <a:pt x="947" y="7984"/>
                  </a:cubicBezTo>
                  <a:cubicBezTo>
                    <a:pt x="872" y="3197"/>
                    <a:pt x="5107" y="1016"/>
                    <a:pt x="9318" y="791"/>
                  </a:cubicBezTo>
                  <a:close/>
                  <a:moveTo>
                    <a:pt x="10925" y="1"/>
                  </a:moveTo>
                  <a:cubicBezTo>
                    <a:pt x="10527" y="1"/>
                    <a:pt x="10124" y="37"/>
                    <a:pt x="9719" y="114"/>
                  </a:cubicBezTo>
                  <a:cubicBezTo>
                    <a:pt x="9353" y="74"/>
                    <a:pt x="8987" y="55"/>
                    <a:pt x="8623" y="55"/>
                  </a:cubicBezTo>
                  <a:cubicBezTo>
                    <a:pt x="4134" y="55"/>
                    <a:pt x="0" y="3022"/>
                    <a:pt x="70" y="7984"/>
                  </a:cubicBezTo>
                  <a:cubicBezTo>
                    <a:pt x="145" y="13046"/>
                    <a:pt x="4305" y="17031"/>
                    <a:pt x="9293" y="17056"/>
                  </a:cubicBezTo>
                  <a:cubicBezTo>
                    <a:pt x="9309" y="17056"/>
                    <a:pt x="9326" y="17056"/>
                    <a:pt x="9342" y="17056"/>
                  </a:cubicBezTo>
                  <a:cubicBezTo>
                    <a:pt x="14360" y="17056"/>
                    <a:pt x="18816" y="13255"/>
                    <a:pt x="18716" y="8109"/>
                  </a:cubicBezTo>
                  <a:cubicBezTo>
                    <a:pt x="18671" y="3992"/>
                    <a:pt x="15077" y="1"/>
                    <a:pt x="10925" y="1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algn="l">
                <a:buClr>
                  <a:srgbClr val="000000"/>
                </a:buClr>
                <a:buSzPts val="1400"/>
              </a:pPr>
              <a:endParaRPr sz="3733" b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" name="Google Shape;2459;p5">
              <a:extLst>
                <a:ext uri="{FF2B5EF4-FFF2-40B4-BE49-F238E27FC236}">
                  <a16:creationId xmlns:a16="http://schemas.microsoft.com/office/drawing/2014/main" id="{7BB28ABF-6DAB-2C98-34AA-437AC77C6300}"/>
                </a:ext>
              </a:extLst>
            </p:cNvPr>
            <p:cNvSpPr/>
            <p:nvPr/>
          </p:nvSpPr>
          <p:spPr>
            <a:xfrm>
              <a:off x="1745900" y="2567225"/>
              <a:ext cx="387875" cy="321750"/>
            </a:xfrm>
            <a:custGeom>
              <a:avLst/>
              <a:gdLst/>
              <a:ahLst/>
              <a:cxnLst/>
              <a:rect l="l" t="t" r="r" b="b"/>
              <a:pathLst>
                <a:path w="15515" h="12870" extrusionOk="0">
                  <a:moveTo>
                    <a:pt x="6821" y="880"/>
                  </a:moveTo>
                  <a:cubicBezTo>
                    <a:pt x="8852" y="880"/>
                    <a:pt x="11439" y="2009"/>
                    <a:pt x="12456" y="3137"/>
                  </a:cubicBezTo>
                  <a:cubicBezTo>
                    <a:pt x="13685" y="4490"/>
                    <a:pt x="13860" y="6871"/>
                    <a:pt x="13384" y="8601"/>
                  </a:cubicBezTo>
                  <a:cubicBezTo>
                    <a:pt x="12807" y="10581"/>
                    <a:pt x="10928" y="11658"/>
                    <a:pt x="8973" y="11934"/>
                  </a:cubicBezTo>
                  <a:cubicBezTo>
                    <a:pt x="8657" y="11977"/>
                    <a:pt x="8329" y="11998"/>
                    <a:pt x="7995" y="11998"/>
                  </a:cubicBezTo>
                  <a:cubicBezTo>
                    <a:pt x="5382" y="11998"/>
                    <a:pt x="2377" y="10693"/>
                    <a:pt x="1755" y="8049"/>
                  </a:cubicBezTo>
                  <a:cubicBezTo>
                    <a:pt x="1128" y="5468"/>
                    <a:pt x="2607" y="2886"/>
                    <a:pt x="4687" y="1358"/>
                  </a:cubicBezTo>
                  <a:cubicBezTo>
                    <a:pt x="4728" y="1385"/>
                    <a:pt x="4785" y="1405"/>
                    <a:pt x="4839" y="1405"/>
                  </a:cubicBezTo>
                  <a:cubicBezTo>
                    <a:pt x="4885" y="1405"/>
                    <a:pt x="4929" y="1391"/>
                    <a:pt x="4963" y="1358"/>
                  </a:cubicBezTo>
                  <a:cubicBezTo>
                    <a:pt x="5449" y="1023"/>
                    <a:pt x="6100" y="880"/>
                    <a:pt x="6821" y="880"/>
                  </a:cubicBezTo>
                  <a:close/>
                  <a:moveTo>
                    <a:pt x="6883" y="0"/>
                  </a:moveTo>
                  <a:cubicBezTo>
                    <a:pt x="6029" y="0"/>
                    <a:pt x="5276" y="227"/>
                    <a:pt x="4762" y="781"/>
                  </a:cubicBezTo>
                  <a:cubicBezTo>
                    <a:pt x="2080" y="2210"/>
                    <a:pt x="0" y="5919"/>
                    <a:pt x="1078" y="8801"/>
                  </a:cubicBezTo>
                  <a:cubicBezTo>
                    <a:pt x="2092" y="11494"/>
                    <a:pt x="5142" y="12870"/>
                    <a:pt x="8001" y="12870"/>
                  </a:cubicBezTo>
                  <a:cubicBezTo>
                    <a:pt x="9027" y="12870"/>
                    <a:pt x="10029" y="12693"/>
                    <a:pt x="10903" y="12335"/>
                  </a:cubicBezTo>
                  <a:cubicBezTo>
                    <a:pt x="14386" y="10957"/>
                    <a:pt x="15514" y="6094"/>
                    <a:pt x="13334" y="3087"/>
                  </a:cubicBezTo>
                  <a:cubicBezTo>
                    <a:pt x="12359" y="1726"/>
                    <a:pt x="9238" y="0"/>
                    <a:pt x="6883" y="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algn="l">
                <a:buClr>
                  <a:srgbClr val="000000"/>
                </a:buClr>
                <a:buSzPts val="1400"/>
              </a:pPr>
              <a:endParaRPr sz="3733" b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" name="Google Shape;2460;p5">
              <a:extLst>
                <a:ext uri="{FF2B5EF4-FFF2-40B4-BE49-F238E27FC236}">
                  <a16:creationId xmlns:a16="http://schemas.microsoft.com/office/drawing/2014/main" id="{ED4BDD20-13E9-3538-6E8D-B4FEFE1376EF}"/>
                </a:ext>
              </a:extLst>
            </p:cNvPr>
            <p:cNvSpPr/>
            <p:nvPr/>
          </p:nvSpPr>
          <p:spPr>
            <a:xfrm>
              <a:off x="1652525" y="1931025"/>
              <a:ext cx="557050" cy="460125"/>
            </a:xfrm>
            <a:custGeom>
              <a:avLst/>
              <a:gdLst/>
              <a:ahLst/>
              <a:cxnLst/>
              <a:rect l="l" t="t" r="r" b="b"/>
              <a:pathLst>
                <a:path w="22282" h="18405" extrusionOk="0">
                  <a:moveTo>
                    <a:pt x="10407" y="997"/>
                  </a:moveTo>
                  <a:cubicBezTo>
                    <a:pt x="14669" y="997"/>
                    <a:pt x="18624" y="2819"/>
                    <a:pt x="20026" y="7257"/>
                  </a:cubicBezTo>
                  <a:cubicBezTo>
                    <a:pt x="20728" y="9487"/>
                    <a:pt x="20527" y="11993"/>
                    <a:pt x="19374" y="14049"/>
                  </a:cubicBezTo>
                  <a:cubicBezTo>
                    <a:pt x="18046" y="16430"/>
                    <a:pt x="15465" y="17307"/>
                    <a:pt x="12908" y="17457"/>
                  </a:cubicBezTo>
                  <a:cubicBezTo>
                    <a:pt x="12611" y="17474"/>
                    <a:pt x="12306" y="17482"/>
                    <a:pt x="11997" y="17482"/>
                  </a:cubicBezTo>
                  <a:cubicBezTo>
                    <a:pt x="7644" y="17482"/>
                    <a:pt x="2332" y="15783"/>
                    <a:pt x="1630" y="10916"/>
                  </a:cubicBezTo>
                  <a:cubicBezTo>
                    <a:pt x="953" y="6304"/>
                    <a:pt x="5164" y="2645"/>
                    <a:pt x="9249" y="1041"/>
                  </a:cubicBezTo>
                  <a:cubicBezTo>
                    <a:pt x="9636" y="1012"/>
                    <a:pt x="10023" y="997"/>
                    <a:pt x="10407" y="997"/>
                  </a:cubicBezTo>
                  <a:close/>
                  <a:moveTo>
                    <a:pt x="11885" y="0"/>
                  </a:moveTo>
                  <a:cubicBezTo>
                    <a:pt x="11393" y="0"/>
                    <a:pt x="10897" y="45"/>
                    <a:pt x="10402" y="139"/>
                  </a:cubicBezTo>
                  <a:cubicBezTo>
                    <a:pt x="5364" y="815"/>
                    <a:pt x="1" y="5577"/>
                    <a:pt x="703" y="10991"/>
                  </a:cubicBezTo>
                  <a:cubicBezTo>
                    <a:pt x="1382" y="16333"/>
                    <a:pt x="7193" y="18404"/>
                    <a:pt x="12023" y="18404"/>
                  </a:cubicBezTo>
                  <a:cubicBezTo>
                    <a:pt x="12541" y="18404"/>
                    <a:pt x="13047" y="18380"/>
                    <a:pt x="13535" y="18334"/>
                  </a:cubicBezTo>
                  <a:cubicBezTo>
                    <a:pt x="18973" y="17833"/>
                    <a:pt x="22282" y="13322"/>
                    <a:pt x="21204" y="7933"/>
                  </a:cubicBezTo>
                  <a:cubicBezTo>
                    <a:pt x="20325" y="3562"/>
                    <a:pt x="16265" y="0"/>
                    <a:pt x="11885" y="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algn="l">
                <a:buClr>
                  <a:srgbClr val="000000"/>
                </a:buClr>
                <a:buSzPts val="1400"/>
              </a:pPr>
              <a:endParaRPr sz="3733" b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Google Shape;2461;p5">
              <a:extLst>
                <a:ext uri="{FF2B5EF4-FFF2-40B4-BE49-F238E27FC236}">
                  <a16:creationId xmlns:a16="http://schemas.microsoft.com/office/drawing/2014/main" id="{824DF338-3F52-910C-D287-8DD67E15C1EB}"/>
                </a:ext>
              </a:extLst>
            </p:cNvPr>
            <p:cNvSpPr/>
            <p:nvPr/>
          </p:nvSpPr>
          <p:spPr>
            <a:xfrm>
              <a:off x="1693900" y="1968875"/>
              <a:ext cx="429225" cy="370250"/>
            </a:xfrm>
            <a:custGeom>
              <a:avLst/>
              <a:gdLst/>
              <a:ahLst/>
              <a:cxnLst/>
              <a:rect l="l" t="t" r="r" b="b"/>
              <a:pathLst>
                <a:path w="17169" h="14810" extrusionOk="0">
                  <a:moveTo>
                    <a:pt x="7884" y="998"/>
                  </a:moveTo>
                  <a:cubicBezTo>
                    <a:pt x="11223" y="998"/>
                    <a:pt x="15141" y="2062"/>
                    <a:pt x="15890" y="5717"/>
                  </a:cubicBezTo>
                  <a:cubicBezTo>
                    <a:pt x="16191" y="7271"/>
                    <a:pt x="16291" y="10179"/>
                    <a:pt x="15439" y="11532"/>
                  </a:cubicBezTo>
                  <a:cubicBezTo>
                    <a:pt x="14436" y="13161"/>
                    <a:pt x="12206" y="13888"/>
                    <a:pt x="10401" y="13988"/>
                  </a:cubicBezTo>
                  <a:cubicBezTo>
                    <a:pt x="10289" y="13993"/>
                    <a:pt x="10175" y="13995"/>
                    <a:pt x="10061" y="13995"/>
                  </a:cubicBezTo>
                  <a:cubicBezTo>
                    <a:pt x="7207" y="13995"/>
                    <a:pt x="3684" y="12501"/>
                    <a:pt x="2431" y="9803"/>
                  </a:cubicBezTo>
                  <a:cubicBezTo>
                    <a:pt x="877" y="6469"/>
                    <a:pt x="4110" y="2935"/>
                    <a:pt x="6867" y="1031"/>
                  </a:cubicBezTo>
                  <a:cubicBezTo>
                    <a:pt x="7197" y="1010"/>
                    <a:pt x="7538" y="998"/>
                    <a:pt x="7884" y="998"/>
                  </a:cubicBezTo>
                  <a:close/>
                  <a:moveTo>
                    <a:pt x="8996" y="1"/>
                  </a:moveTo>
                  <a:cubicBezTo>
                    <a:pt x="8539" y="1"/>
                    <a:pt x="8093" y="50"/>
                    <a:pt x="7669" y="154"/>
                  </a:cubicBezTo>
                  <a:lnTo>
                    <a:pt x="7644" y="154"/>
                  </a:lnTo>
                  <a:cubicBezTo>
                    <a:pt x="7193" y="254"/>
                    <a:pt x="6767" y="429"/>
                    <a:pt x="6366" y="680"/>
                  </a:cubicBezTo>
                  <a:cubicBezTo>
                    <a:pt x="6291" y="730"/>
                    <a:pt x="6266" y="830"/>
                    <a:pt x="6291" y="905"/>
                  </a:cubicBezTo>
                  <a:cubicBezTo>
                    <a:pt x="3233" y="2860"/>
                    <a:pt x="0" y="6570"/>
                    <a:pt x="1679" y="10129"/>
                  </a:cubicBezTo>
                  <a:cubicBezTo>
                    <a:pt x="3096" y="13113"/>
                    <a:pt x="6757" y="14809"/>
                    <a:pt x="10061" y="14809"/>
                  </a:cubicBezTo>
                  <a:cubicBezTo>
                    <a:pt x="10615" y="14809"/>
                    <a:pt x="11158" y="14762"/>
                    <a:pt x="11679" y="14665"/>
                  </a:cubicBezTo>
                  <a:cubicBezTo>
                    <a:pt x="13484" y="14314"/>
                    <a:pt x="15489" y="13362"/>
                    <a:pt x="16316" y="11632"/>
                  </a:cubicBezTo>
                  <a:cubicBezTo>
                    <a:pt x="17168" y="9828"/>
                    <a:pt x="17043" y="7096"/>
                    <a:pt x="16592" y="5191"/>
                  </a:cubicBezTo>
                  <a:cubicBezTo>
                    <a:pt x="15912" y="2385"/>
                    <a:pt x="12184" y="1"/>
                    <a:pt x="8996" y="1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algn="l">
                <a:buClr>
                  <a:srgbClr val="000000"/>
                </a:buClr>
                <a:buSzPts val="1400"/>
              </a:pPr>
              <a:endParaRPr sz="3733" b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2462;p5">
              <a:extLst>
                <a:ext uri="{FF2B5EF4-FFF2-40B4-BE49-F238E27FC236}">
                  <a16:creationId xmlns:a16="http://schemas.microsoft.com/office/drawing/2014/main" id="{B1BB4633-8C39-2836-7ED6-6FFB6624A1A4}"/>
                </a:ext>
              </a:extLst>
            </p:cNvPr>
            <p:cNvSpPr/>
            <p:nvPr/>
          </p:nvSpPr>
          <p:spPr>
            <a:xfrm>
              <a:off x="1843000" y="2629525"/>
              <a:ext cx="52050" cy="46375"/>
            </a:xfrm>
            <a:custGeom>
              <a:avLst/>
              <a:gdLst/>
              <a:ahLst/>
              <a:cxnLst/>
              <a:rect l="l" t="t" r="r" b="b"/>
              <a:pathLst>
                <a:path w="2082" h="1855" extrusionOk="0">
                  <a:moveTo>
                    <a:pt x="1407" y="0"/>
                  </a:moveTo>
                  <a:cubicBezTo>
                    <a:pt x="1085" y="0"/>
                    <a:pt x="731" y="222"/>
                    <a:pt x="527" y="444"/>
                  </a:cubicBezTo>
                  <a:cubicBezTo>
                    <a:pt x="201" y="795"/>
                    <a:pt x="1" y="1347"/>
                    <a:pt x="377" y="1748"/>
                  </a:cubicBezTo>
                  <a:cubicBezTo>
                    <a:pt x="439" y="1810"/>
                    <a:pt x="569" y="1854"/>
                    <a:pt x="668" y="1854"/>
                  </a:cubicBezTo>
                  <a:cubicBezTo>
                    <a:pt x="690" y="1854"/>
                    <a:pt x="710" y="1852"/>
                    <a:pt x="728" y="1848"/>
                  </a:cubicBezTo>
                  <a:cubicBezTo>
                    <a:pt x="902" y="1773"/>
                    <a:pt x="1002" y="1699"/>
                    <a:pt x="1101" y="1575"/>
                  </a:cubicBezTo>
                  <a:lnTo>
                    <a:pt x="1101" y="1575"/>
                  </a:lnTo>
                  <a:cubicBezTo>
                    <a:pt x="1124" y="1559"/>
                    <a:pt x="1159" y="1533"/>
                    <a:pt x="1204" y="1497"/>
                  </a:cubicBezTo>
                  <a:cubicBezTo>
                    <a:pt x="1229" y="1447"/>
                    <a:pt x="1279" y="1397"/>
                    <a:pt x="1304" y="1347"/>
                  </a:cubicBezTo>
                  <a:cubicBezTo>
                    <a:pt x="1326" y="1347"/>
                    <a:pt x="1402" y="1236"/>
                    <a:pt x="1392" y="1236"/>
                  </a:cubicBezTo>
                  <a:lnTo>
                    <a:pt x="1392" y="1236"/>
                  </a:lnTo>
                  <a:cubicBezTo>
                    <a:pt x="1391" y="1236"/>
                    <a:pt x="1387" y="1239"/>
                    <a:pt x="1379" y="1246"/>
                  </a:cubicBezTo>
                  <a:cubicBezTo>
                    <a:pt x="1555" y="1046"/>
                    <a:pt x="1805" y="896"/>
                    <a:pt x="1906" y="670"/>
                  </a:cubicBezTo>
                  <a:cubicBezTo>
                    <a:pt x="1906" y="670"/>
                    <a:pt x="1931" y="645"/>
                    <a:pt x="1931" y="645"/>
                  </a:cubicBezTo>
                  <a:cubicBezTo>
                    <a:pt x="2081" y="419"/>
                    <a:pt x="1931" y="169"/>
                    <a:pt x="1730" y="94"/>
                  </a:cubicBezTo>
                  <a:cubicBezTo>
                    <a:pt x="1632" y="28"/>
                    <a:pt x="1522" y="0"/>
                    <a:pt x="1407" y="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algn="l">
                <a:buClr>
                  <a:srgbClr val="000000"/>
                </a:buClr>
                <a:buSzPts val="1400"/>
              </a:pPr>
              <a:endParaRPr sz="3733" b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2463;p5">
              <a:extLst>
                <a:ext uri="{FF2B5EF4-FFF2-40B4-BE49-F238E27FC236}">
                  <a16:creationId xmlns:a16="http://schemas.microsoft.com/office/drawing/2014/main" id="{A519408C-0ABC-76F2-CC44-E8E51B361A1C}"/>
                </a:ext>
              </a:extLst>
            </p:cNvPr>
            <p:cNvSpPr/>
            <p:nvPr/>
          </p:nvSpPr>
          <p:spPr>
            <a:xfrm>
              <a:off x="1821075" y="2696700"/>
              <a:ext cx="29475" cy="47150"/>
            </a:xfrm>
            <a:custGeom>
              <a:avLst/>
              <a:gdLst/>
              <a:ahLst/>
              <a:cxnLst/>
              <a:rect l="l" t="t" r="r" b="b"/>
              <a:pathLst>
                <a:path w="1179" h="1886" extrusionOk="0">
                  <a:moveTo>
                    <a:pt x="806" y="0"/>
                  </a:moveTo>
                  <a:cubicBezTo>
                    <a:pt x="664" y="0"/>
                    <a:pt x="511" y="68"/>
                    <a:pt x="427" y="189"/>
                  </a:cubicBezTo>
                  <a:cubicBezTo>
                    <a:pt x="226" y="464"/>
                    <a:pt x="76" y="865"/>
                    <a:pt x="26" y="1216"/>
                  </a:cubicBezTo>
                  <a:cubicBezTo>
                    <a:pt x="1" y="1492"/>
                    <a:pt x="101" y="1768"/>
                    <a:pt x="402" y="1868"/>
                  </a:cubicBezTo>
                  <a:cubicBezTo>
                    <a:pt x="445" y="1880"/>
                    <a:pt x="489" y="1885"/>
                    <a:pt x="531" y="1885"/>
                  </a:cubicBezTo>
                  <a:cubicBezTo>
                    <a:pt x="759" y="1885"/>
                    <a:pt x="965" y="1724"/>
                    <a:pt x="1028" y="1492"/>
                  </a:cubicBezTo>
                  <a:cubicBezTo>
                    <a:pt x="1154" y="1116"/>
                    <a:pt x="1179" y="665"/>
                    <a:pt x="1129" y="264"/>
                  </a:cubicBezTo>
                  <a:cubicBezTo>
                    <a:pt x="1102" y="81"/>
                    <a:pt x="961" y="0"/>
                    <a:pt x="806" y="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algn="l">
                <a:buClr>
                  <a:srgbClr val="000000"/>
                </a:buClr>
                <a:buSzPts val="1400"/>
              </a:pPr>
              <a:endParaRPr sz="3733" b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2464;p5">
              <a:extLst>
                <a:ext uri="{FF2B5EF4-FFF2-40B4-BE49-F238E27FC236}">
                  <a16:creationId xmlns:a16="http://schemas.microsoft.com/office/drawing/2014/main" id="{176FF407-635D-8274-D8E4-6F6C9C99DE1E}"/>
                </a:ext>
              </a:extLst>
            </p:cNvPr>
            <p:cNvSpPr/>
            <p:nvPr/>
          </p:nvSpPr>
          <p:spPr>
            <a:xfrm>
              <a:off x="1812925" y="2048450"/>
              <a:ext cx="47650" cy="52125"/>
            </a:xfrm>
            <a:custGeom>
              <a:avLst/>
              <a:gdLst/>
              <a:ahLst/>
              <a:cxnLst/>
              <a:rect l="l" t="t" r="r" b="b"/>
              <a:pathLst>
                <a:path w="1906" h="2085" extrusionOk="0">
                  <a:moveTo>
                    <a:pt x="1488" y="0"/>
                  </a:moveTo>
                  <a:cubicBezTo>
                    <a:pt x="1477" y="0"/>
                    <a:pt x="1466" y="1"/>
                    <a:pt x="1455" y="3"/>
                  </a:cubicBezTo>
                  <a:cubicBezTo>
                    <a:pt x="1229" y="28"/>
                    <a:pt x="1079" y="78"/>
                    <a:pt x="928" y="254"/>
                  </a:cubicBezTo>
                  <a:cubicBezTo>
                    <a:pt x="778" y="404"/>
                    <a:pt x="628" y="580"/>
                    <a:pt x="502" y="755"/>
                  </a:cubicBezTo>
                  <a:cubicBezTo>
                    <a:pt x="252" y="1106"/>
                    <a:pt x="1" y="1482"/>
                    <a:pt x="201" y="1908"/>
                  </a:cubicBezTo>
                  <a:cubicBezTo>
                    <a:pt x="252" y="2033"/>
                    <a:pt x="402" y="2083"/>
                    <a:pt x="527" y="2083"/>
                  </a:cubicBezTo>
                  <a:cubicBezTo>
                    <a:pt x="539" y="2084"/>
                    <a:pt x="551" y="2084"/>
                    <a:pt x="563" y="2084"/>
                  </a:cubicBezTo>
                  <a:cubicBezTo>
                    <a:pt x="969" y="2084"/>
                    <a:pt x="1235" y="1673"/>
                    <a:pt x="1430" y="1357"/>
                  </a:cubicBezTo>
                  <a:cubicBezTo>
                    <a:pt x="1655" y="1031"/>
                    <a:pt x="1906" y="680"/>
                    <a:pt x="1805" y="254"/>
                  </a:cubicBezTo>
                  <a:cubicBezTo>
                    <a:pt x="1759" y="138"/>
                    <a:pt x="1627" y="0"/>
                    <a:pt x="1488" y="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algn="l">
                <a:buClr>
                  <a:srgbClr val="000000"/>
                </a:buClr>
                <a:buSzPts val="1400"/>
              </a:pPr>
              <a:endParaRPr sz="3733" b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2465;p5">
              <a:extLst>
                <a:ext uri="{FF2B5EF4-FFF2-40B4-BE49-F238E27FC236}">
                  <a16:creationId xmlns:a16="http://schemas.microsoft.com/office/drawing/2014/main" id="{BAC94A63-DBBD-5691-4013-3D52FD098685}"/>
                </a:ext>
              </a:extLst>
            </p:cNvPr>
            <p:cNvSpPr/>
            <p:nvPr/>
          </p:nvSpPr>
          <p:spPr>
            <a:xfrm>
              <a:off x="1771575" y="2122200"/>
              <a:ext cx="40475" cy="58275"/>
            </a:xfrm>
            <a:custGeom>
              <a:avLst/>
              <a:gdLst/>
              <a:ahLst/>
              <a:cxnLst/>
              <a:rect l="l" t="t" r="r" b="b"/>
              <a:pathLst>
                <a:path w="1619" h="2331" extrusionOk="0">
                  <a:moveTo>
                    <a:pt x="1097" y="0"/>
                  </a:moveTo>
                  <a:cubicBezTo>
                    <a:pt x="980" y="0"/>
                    <a:pt x="862" y="55"/>
                    <a:pt x="778" y="186"/>
                  </a:cubicBezTo>
                  <a:cubicBezTo>
                    <a:pt x="452" y="712"/>
                    <a:pt x="1" y="1740"/>
                    <a:pt x="577" y="2241"/>
                  </a:cubicBezTo>
                  <a:cubicBezTo>
                    <a:pt x="638" y="2302"/>
                    <a:pt x="712" y="2330"/>
                    <a:pt x="786" y="2330"/>
                  </a:cubicBezTo>
                  <a:cubicBezTo>
                    <a:pt x="894" y="2330"/>
                    <a:pt x="1004" y="2270"/>
                    <a:pt x="1078" y="2166"/>
                  </a:cubicBezTo>
                  <a:cubicBezTo>
                    <a:pt x="1254" y="1940"/>
                    <a:pt x="1254" y="1690"/>
                    <a:pt x="1279" y="1414"/>
                  </a:cubicBezTo>
                  <a:cubicBezTo>
                    <a:pt x="1304" y="1138"/>
                    <a:pt x="1354" y="863"/>
                    <a:pt x="1479" y="612"/>
                  </a:cubicBezTo>
                  <a:cubicBezTo>
                    <a:pt x="1618" y="282"/>
                    <a:pt x="1360" y="0"/>
                    <a:pt x="1097" y="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algn="l">
                <a:buClr>
                  <a:srgbClr val="000000"/>
                </a:buClr>
                <a:buSzPts val="1400"/>
              </a:pPr>
              <a:endParaRPr sz="3733" b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2466;p5">
              <a:extLst>
                <a:ext uri="{FF2B5EF4-FFF2-40B4-BE49-F238E27FC236}">
                  <a16:creationId xmlns:a16="http://schemas.microsoft.com/office/drawing/2014/main" id="{B394AC42-C213-7E26-5AFB-183E001E9937}"/>
                </a:ext>
              </a:extLst>
            </p:cNvPr>
            <p:cNvSpPr/>
            <p:nvPr/>
          </p:nvSpPr>
          <p:spPr>
            <a:xfrm>
              <a:off x="2106575" y="3211650"/>
              <a:ext cx="57075" cy="42475"/>
            </a:xfrm>
            <a:custGeom>
              <a:avLst/>
              <a:gdLst/>
              <a:ahLst/>
              <a:cxnLst/>
              <a:rect l="l" t="t" r="r" b="b"/>
              <a:pathLst>
                <a:path w="2283" h="1699" extrusionOk="0">
                  <a:moveTo>
                    <a:pt x="315" y="0"/>
                  </a:moveTo>
                  <a:cubicBezTo>
                    <a:pt x="123" y="0"/>
                    <a:pt x="1" y="321"/>
                    <a:pt x="210" y="468"/>
                  </a:cubicBezTo>
                  <a:cubicBezTo>
                    <a:pt x="511" y="693"/>
                    <a:pt x="811" y="919"/>
                    <a:pt x="1112" y="1145"/>
                  </a:cubicBezTo>
                  <a:cubicBezTo>
                    <a:pt x="1388" y="1345"/>
                    <a:pt x="1689" y="1596"/>
                    <a:pt x="2014" y="1696"/>
                  </a:cubicBezTo>
                  <a:cubicBezTo>
                    <a:pt x="2024" y="1698"/>
                    <a:pt x="2033" y="1699"/>
                    <a:pt x="2043" y="1699"/>
                  </a:cubicBezTo>
                  <a:cubicBezTo>
                    <a:pt x="2161" y="1699"/>
                    <a:pt x="2283" y="1561"/>
                    <a:pt x="2190" y="1445"/>
                  </a:cubicBezTo>
                  <a:cubicBezTo>
                    <a:pt x="2014" y="1170"/>
                    <a:pt x="1714" y="969"/>
                    <a:pt x="1413" y="769"/>
                  </a:cubicBezTo>
                  <a:lnTo>
                    <a:pt x="435" y="42"/>
                  </a:lnTo>
                  <a:cubicBezTo>
                    <a:pt x="394" y="13"/>
                    <a:pt x="353" y="0"/>
                    <a:pt x="315" y="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algn="l">
                <a:buClr>
                  <a:srgbClr val="000000"/>
                </a:buClr>
                <a:buSzPts val="1400"/>
              </a:pPr>
              <a:endParaRPr sz="3733" b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2467;p5">
              <a:extLst>
                <a:ext uri="{FF2B5EF4-FFF2-40B4-BE49-F238E27FC236}">
                  <a16:creationId xmlns:a16="http://schemas.microsoft.com/office/drawing/2014/main" id="{C9038691-7F7F-A4F8-1F4E-27F99B4B608E}"/>
                </a:ext>
              </a:extLst>
            </p:cNvPr>
            <p:cNvSpPr/>
            <p:nvPr/>
          </p:nvSpPr>
          <p:spPr>
            <a:xfrm>
              <a:off x="2126475" y="3149550"/>
              <a:ext cx="48650" cy="46875"/>
            </a:xfrm>
            <a:custGeom>
              <a:avLst/>
              <a:gdLst/>
              <a:ahLst/>
              <a:cxnLst/>
              <a:rect l="l" t="t" r="r" b="b"/>
              <a:pathLst>
                <a:path w="1946" h="1875" extrusionOk="0">
                  <a:moveTo>
                    <a:pt x="406" y="0"/>
                  </a:moveTo>
                  <a:cubicBezTo>
                    <a:pt x="184" y="0"/>
                    <a:pt x="0" y="269"/>
                    <a:pt x="216" y="446"/>
                  </a:cubicBezTo>
                  <a:cubicBezTo>
                    <a:pt x="492" y="721"/>
                    <a:pt x="767" y="997"/>
                    <a:pt x="1043" y="1298"/>
                  </a:cubicBezTo>
                  <a:cubicBezTo>
                    <a:pt x="1243" y="1523"/>
                    <a:pt x="1469" y="1849"/>
                    <a:pt x="1795" y="1874"/>
                  </a:cubicBezTo>
                  <a:cubicBezTo>
                    <a:pt x="1845" y="1874"/>
                    <a:pt x="1895" y="1849"/>
                    <a:pt x="1895" y="1799"/>
                  </a:cubicBezTo>
                  <a:cubicBezTo>
                    <a:pt x="1945" y="1473"/>
                    <a:pt x="1644" y="1172"/>
                    <a:pt x="1469" y="947"/>
                  </a:cubicBezTo>
                  <a:cubicBezTo>
                    <a:pt x="1193" y="646"/>
                    <a:pt x="893" y="345"/>
                    <a:pt x="592" y="70"/>
                  </a:cubicBezTo>
                  <a:cubicBezTo>
                    <a:pt x="532" y="21"/>
                    <a:pt x="468" y="0"/>
                    <a:pt x="406" y="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algn="l">
                <a:buClr>
                  <a:srgbClr val="000000"/>
                </a:buClr>
                <a:buSzPts val="1400"/>
              </a:pPr>
              <a:endParaRPr sz="3733" b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2468;p5">
              <a:extLst>
                <a:ext uri="{FF2B5EF4-FFF2-40B4-BE49-F238E27FC236}">
                  <a16:creationId xmlns:a16="http://schemas.microsoft.com/office/drawing/2014/main" id="{0AC5CDA4-10C6-2079-D761-75629B18C3AB}"/>
                </a:ext>
              </a:extLst>
            </p:cNvPr>
            <p:cNvSpPr/>
            <p:nvPr/>
          </p:nvSpPr>
          <p:spPr>
            <a:xfrm>
              <a:off x="2159100" y="3102550"/>
              <a:ext cx="25075" cy="30075"/>
            </a:xfrm>
            <a:custGeom>
              <a:avLst/>
              <a:gdLst/>
              <a:ahLst/>
              <a:cxnLst/>
              <a:rect l="l" t="t" r="r" b="b"/>
              <a:pathLst>
                <a:path w="1003" h="1203" extrusionOk="0">
                  <a:moveTo>
                    <a:pt x="287" y="1"/>
                  </a:moveTo>
                  <a:cubicBezTo>
                    <a:pt x="148" y="1"/>
                    <a:pt x="1" y="154"/>
                    <a:pt x="89" y="295"/>
                  </a:cubicBezTo>
                  <a:cubicBezTo>
                    <a:pt x="289" y="571"/>
                    <a:pt x="465" y="947"/>
                    <a:pt x="715" y="1173"/>
                  </a:cubicBezTo>
                  <a:cubicBezTo>
                    <a:pt x="742" y="1193"/>
                    <a:pt x="776" y="1202"/>
                    <a:pt x="811" y="1202"/>
                  </a:cubicBezTo>
                  <a:cubicBezTo>
                    <a:pt x="905" y="1202"/>
                    <a:pt x="1003" y="1132"/>
                    <a:pt x="966" y="1022"/>
                  </a:cubicBezTo>
                  <a:cubicBezTo>
                    <a:pt x="866" y="696"/>
                    <a:pt x="615" y="396"/>
                    <a:pt x="440" y="95"/>
                  </a:cubicBezTo>
                  <a:cubicBezTo>
                    <a:pt x="403" y="28"/>
                    <a:pt x="346" y="1"/>
                    <a:pt x="287" y="1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algn="l">
                <a:buClr>
                  <a:srgbClr val="000000"/>
                </a:buClr>
                <a:buSzPts val="1400"/>
              </a:pPr>
              <a:endParaRPr sz="3733" b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2469;p5">
              <a:extLst>
                <a:ext uri="{FF2B5EF4-FFF2-40B4-BE49-F238E27FC236}">
                  <a16:creationId xmlns:a16="http://schemas.microsoft.com/office/drawing/2014/main" id="{69E584BB-2882-6FEE-F0BA-8944DF988F0E}"/>
                </a:ext>
              </a:extLst>
            </p:cNvPr>
            <p:cNvSpPr/>
            <p:nvPr/>
          </p:nvSpPr>
          <p:spPr>
            <a:xfrm>
              <a:off x="2186700" y="3041100"/>
              <a:ext cx="16550" cy="13450"/>
            </a:xfrm>
            <a:custGeom>
              <a:avLst/>
              <a:gdLst/>
              <a:ahLst/>
              <a:cxnLst/>
              <a:rect l="l" t="t" r="r" b="b"/>
              <a:pathLst>
                <a:path w="662" h="538" extrusionOk="0">
                  <a:moveTo>
                    <a:pt x="267" y="0"/>
                  </a:moveTo>
                  <a:cubicBezTo>
                    <a:pt x="140" y="0"/>
                    <a:pt x="0" y="180"/>
                    <a:pt x="138" y="297"/>
                  </a:cubicBezTo>
                  <a:cubicBezTo>
                    <a:pt x="213" y="373"/>
                    <a:pt x="288" y="423"/>
                    <a:pt x="363" y="498"/>
                  </a:cubicBezTo>
                  <a:cubicBezTo>
                    <a:pt x="397" y="526"/>
                    <a:pt x="432" y="538"/>
                    <a:pt x="464" y="538"/>
                  </a:cubicBezTo>
                  <a:cubicBezTo>
                    <a:pt x="577" y="538"/>
                    <a:pt x="661" y="395"/>
                    <a:pt x="564" y="297"/>
                  </a:cubicBezTo>
                  <a:cubicBezTo>
                    <a:pt x="489" y="222"/>
                    <a:pt x="438" y="122"/>
                    <a:pt x="363" y="47"/>
                  </a:cubicBezTo>
                  <a:cubicBezTo>
                    <a:pt x="336" y="14"/>
                    <a:pt x="302" y="0"/>
                    <a:pt x="267" y="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algn="l">
                <a:buClr>
                  <a:srgbClr val="000000"/>
                </a:buClr>
                <a:buSzPts val="1400"/>
              </a:pPr>
              <a:endParaRPr sz="3733" b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2470;p5">
              <a:extLst>
                <a:ext uri="{FF2B5EF4-FFF2-40B4-BE49-F238E27FC236}">
                  <a16:creationId xmlns:a16="http://schemas.microsoft.com/office/drawing/2014/main" id="{4EA73A0F-B2C7-D94C-0CA3-4228D35D2E65}"/>
                </a:ext>
              </a:extLst>
            </p:cNvPr>
            <p:cNvSpPr/>
            <p:nvPr/>
          </p:nvSpPr>
          <p:spPr>
            <a:xfrm>
              <a:off x="1737150" y="1636200"/>
              <a:ext cx="58900" cy="56875"/>
            </a:xfrm>
            <a:custGeom>
              <a:avLst/>
              <a:gdLst/>
              <a:ahLst/>
              <a:cxnLst/>
              <a:rect l="l" t="t" r="r" b="b"/>
              <a:pathLst>
                <a:path w="2356" h="2275" extrusionOk="0">
                  <a:moveTo>
                    <a:pt x="1923" y="1"/>
                  </a:moveTo>
                  <a:cubicBezTo>
                    <a:pt x="1505" y="1"/>
                    <a:pt x="1046" y="485"/>
                    <a:pt x="801" y="779"/>
                  </a:cubicBezTo>
                  <a:cubicBezTo>
                    <a:pt x="476" y="1130"/>
                    <a:pt x="250" y="1506"/>
                    <a:pt x="75" y="1957"/>
                  </a:cubicBezTo>
                  <a:cubicBezTo>
                    <a:pt x="1" y="2122"/>
                    <a:pt x="170" y="2274"/>
                    <a:pt x="325" y="2274"/>
                  </a:cubicBezTo>
                  <a:cubicBezTo>
                    <a:pt x="381" y="2274"/>
                    <a:pt x="435" y="2254"/>
                    <a:pt x="476" y="2207"/>
                  </a:cubicBezTo>
                  <a:cubicBezTo>
                    <a:pt x="751" y="1882"/>
                    <a:pt x="1052" y="1556"/>
                    <a:pt x="1378" y="1280"/>
                  </a:cubicBezTo>
                  <a:cubicBezTo>
                    <a:pt x="1679" y="1029"/>
                    <a:pt x="2130" y="779"/>
                    <a:pt x="2255" y="403"/>
                  </a:cubicBezTo>
                  <a:cubicBezTo>
                    <a:pt x="2355" y="202"/>
                    <a:pt x="2130" y="27"/>
                    <a:pt x="1954" y="2"/>
                  </a:cubicBezTo>
                  <a:cubicBezTo>
                    <a:pt x="1944" y="1"/>
                    <a:pt x="1934" y="1"/>
                    <a:pt x="1923" y="1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algn="l">
                <a:buClr>
                  <a:srgbClr val="000000"/>
                </a:buClr>
                <a:buSzPts val="1400"/>
              </a:pPr>
              <a:endParaRPr sz="3733" b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2471;p5">
              <a:extLst>
                <a:ext uri="{FF2B5EF4-FFF2-40B4-BE49-F238E27FC236}">
                  <a16:creationId xmlns:a16="http://schemas.microsoft.com/office/drawing/2014/main" id="{9BC3C8A4-70CF-B413-BC38-182778C62B52}"/>
                </a:ext>
              </a:extLst>
            </p:cNvPr>
            <p:cNvSpPr/>
            <p:nvPr/>
          </p:nvSpPr>
          <p:spPr>
            <a:xfrm>
              <a:off x="1751475" y="1574750"/>
              <a:ext cx="51975" cy="44475"/>
            </a:xfrm>
            <a:custGeom>
              <a:avLst/>
              <a:gdLst/>
              <a:ahLst/>
              <a:cxnLst/>
              <a:rect l="l" t="t" r="r" b="b"/>
              <a:pathLst>
                <a:path w="2079" h="1779" extrusionOk="0">
                  <a:moveTo>
                    <a:pt x="1821" y="0"/>
                  </a:moveTo>
                  <a:cubicBezTo>
                    <a:pt x="1808" y="0"/>
                    <a:pt x="1795" y="1"/>
                    <a:pt x="1782" y="4"/>
                  </a:cubicBezTo>
                  <a:cubicBezTo>
                    <a:pt x="1456" y="79"/>
                    <a:pt x="1231" y="304"/>
                    <a:pt x="1005" y="530"/>
                  </a:cubicBezTo>
                  <a:cubicBezTo>
                    <a:pt x="755" y="756"/>
                    <a:pt x="504" y="981"/>
                    <a:pt x="253" y="1207"/>
                  </a:cubicBezTo>
                  <a:cubicBezTo>
                    <a:pt x="1" y="1440"/>
                    <a:pt x="230" y="1779"/>
                    <a:pt x="498" y="1779"/>
                  </a:cubicBezTo>
                  <a:cubicBezTo>
                    <a:pt x="576" y="1779"/>
                    <a:pt x="656" y="1750"/>
                    <a:pt x="730" y="1683"/>
                  </a:cubicBezTo>
                  <a:cubicBezTo>
                    <a:pt x="980" y="1457"/>
                    <a:pt x="1231" y="1232"/>
                    <a:pt x="1481" y="1006"/>
                  </a:cubicBezTo>
                  <a:cubicBezTo>
                    <a:pt x="1707" y="781"/>
                    <a:pt x="1933" y="580"/>
                    <a:pt x="2033" y="279"/>
                  </a:cubicBezTo>
                  <a:cubicBezTo>
                    <a:pt x="2079" y="119"/>
                    <a:pt x="1957" y="0"/>
                    <a:pt x="1821" y="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algn="l">
                <a:buClr>
                  <a:srgbClr val="000000"/>
                </a:buClr>
                <a:buSzPts val="1400"/>
              </a:pPr>
              <a:endParaRPr sz="3733" b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2472;p5">
              <a:extLst>
                <a:ext uri="{FF2B5EF4-FFF2-40B4-BE49-F238E27FC236}">
                  <a16:creationId xmlns:a16="http://schemas.microsoft.com/office/drawing/2014/main" id="{0982E6F1-796F-0A41-EC6C-3E0FDDCAB567}"/>
                </a:ext>
              </a:extLst>
            </p:cNvPr>
            <p:cNvSpPr/>
            <p:nvPr/>
          </p:nvSpPr>
          <p:spPr>
            <a:xfrm>
              <a:off x="1808350" y="1485225"/>
              <a:ext cx="45975" cy="28350"/>
            </a:xfrm>
            <a:custGeom>
              <a:avLst/>
              <a:gdLst/>
              <a:ahLst/>
              <a:cxnLst/>
              <a:rect l="l" t="t" r="r" b="b"/>
              <a:pathLst>
                <a:path w="1839" h="1134" extrusionOk="0">
                  <a:moveTo>
                    <a:pt x="1587" y="1"/>
                  </a:moveTo>
                  <a:cubicBezTo>
                    <a:pt x="1337" y="1"/>
                    <a:pt x="1136" y="151"/>
                    <a:pt x="936" y="251"/>
                  </a:cubicBezTo>
                  <a:cubicBezTo>
                    <a:pt x="710" y="377"/>
                    <a:pt x="485" y="502"/>
                    <a:pt x="259" y="627"/>
                  </a:cubicBezTo>
                  <a:cubicBezTo>
                    <a:pt x="0" y="778"/>
                    <a:pt x="169" y="1134"/>
                    <a:pt x="412" y="1134"/>
                  </a:cubicBezTo>
                  <a:cubicBezTo>
                    <a:pt x="452" y="1134"/>
                    <a:pt x="493" y="1124"/>
                    <a:pt x="535" y="1103"/>
                  </a:cubicBezTo>
                  <a:cubicBezTo>
                    <a:pt x="760" y="978"/>
                    <a:pt x="986" y="853"/>
                    <a:pt x="1212" y="727"/>
                  </a:cubicBezTo>
                  <a:cubicBezTo>
                    <a:pt x="1412" y="627"/>
                    <a:pt x="1638" y="527"/>
                    <a:pt x="1763" y="326"/>
                  </a:cubicBezTo>
                  <a:cubicBezTo>
                    <a:pt x="1838" y="176"/>
                    <a:pt x="1738" y="1"/>
                    <a:pt x="1587" y="1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algn="l">
                <a:buClr>
                  <a:srgbClr val="000000"/>
                </a:buClr>
                <a:buSzPts val="1400"/>
              </a:pPr>
              <a:endParaRPr sz="3733" b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" name="Google Shape;2105;p1">
            <a:extLst>
              <a:ext uri="{FF2B5EF4-FFF2-40B4-BE49-F238E27FC236}">
                <a16:creationId xmlns:a16="http://schemas.microsoft.com/office/drawing/2014/main" id="{E6DA59CE-0046-E5FD-BE75-DB38CD93BDE1}"/>
              </a:ext>
            </a:extLst>
          </p:cNvPr>
          <p:cNvGrpSpPr/>
          <p:nvPr/>
        </p:nvGrpSpPr>
        <p:grpSpPr>
          <a:xfrm>
            <a:off x="11123837" y="149734"/>
            <a:ext cx="1016808" cy="789458"/>
            <a:chOff x="6617225" y="1425800"/>
            <a:chExt cx="762950" cy="925125"/>
          </a:xfrm>
        </p:grpSpPr>
        <p:sp>
          <p:nvSpPr>
            <p:cNvPr id="20" name="Google Shape;2106;p1">
              <a:extLst>
                <a:ext uri="{FF2B5EF4-FFF2-40B4-BE49-F238E27FC236}">
                  <a16:creationId xmlns:a16="http://schemas.microsoft.com/office/drawing/2014/main" id="{0BD1DFBC-F3ED-50CB-072B-9F55CC856EFD}"/>
                </a:ext>
              </a:extLst>
            </p:cNvPr>
            <p:cNvSpPr/>
            <p:nvPr/>
          </p:nvSpPr>
          <p:spPr>
            <a:xfrm>
              <a:off x="6617225" y="1425800"/>
              <a:ext cx="762950" cy="925125"/>
            </a:xfrm>
            <a:custGeom>
              <a:avLst/>
              <a:gdLst/>
              <a:ahLst/>
              <a:cxnLst/>
              <a:rect l="l" t="t" r="r" b="b"/>
              <a:pathLst>
                <a:path w="30518" h="37005" extrusionOk="0">
                  <a:moveTo>
                    <a:pt x="21414" y="994"/>
                  </a:moveTo>
                  <a:cubicBezTo>
                    <a:pt x="21724" y="994"/>
                    <a:pt x="22035" y="1014"/>
                    <a:pt x="22346" y="1061"/>
                  </a:cubicBezTo>
                  <a:cubicBezTo>
                    <a:pt x="23282" y="1175"/>
                    <a:pt x="23967" y="1609"/>
                    <a:pt x="24537" y="2316"/>
                  </a:cubicBezTo>
                  <a:cubicBezTo>
                    <a:pt x="25085" y="2978"/>
                    <a:pt x="25519" y="3731"/>
                    <a:pt x="25816" y="4530"/>
                  </a:cubicBezTo>
                  <a:cubicBezTo>
                    <a:pt x="26204" y="5603"/>
                    <a:pt x="26500" y="6721"/>
                    <a:pt x="26706" y="7840"/>
                  </a:cubicBezTo>
                  <a:cubicBezTo>
                    <a:pt x="27025" y="9506"/>
                    <a:pt x="27299" y="11172"/>
                    <a:pt x="27596" y="12839"/>
                  </a:cubicBezTo>
                  <a:cubicBezTo>
                    <a:pt x="27893" y="14551"/>
                    <a:pt x="28189" y="16240"/>
                    <a:pt x="28463" y="17951"/>
                  </a:cubicBezTo>
                  <a:cubicBezTo>
                    <a:pt x="28874" y="20531"/>
                    <a:pt x="29331" y="23087"/>
                    <a:pt x="29536" y="25689"/>
                  </a:cubicBezTo>
                  <a:cubicBezTo>
                    <a:pt x="29627" y="26922"/>
                    <a:pt x="29719" y="28132"/>
                    <a:pt x="29445" y="29341"/>
                  </a:cubicBezTo>
                  <a:cubicBezTo>
                    <a:pt x="29353" y="29821"/>
                    <a:pt x="29148" y="30300"/>
                    <a:pt x="28988" y="30779"/>
                  </a:cubicBezTo>
                  <a:cubicBezTo>
                    <a:pt x="28828" y="31167"/>
                    <a:pt x="28555" y="31464"/>
                    <a:pt x="28167" y="31647"/>
                  </a:cubicBezTo>
                  <a:cubicBezTo>
                    <a:pt x="27847" y="31784"/>
                    <a:pt x="27505" y="31921"/>
                    <a:pt x="27185" y="32035"/>
                  </a:cubicBezTo>
                  <a:cubicBezTo>
                    <a:pt x="24560" y="32834"/>
                    <a:pt x="21935" y="33564"/>
                    <a:pt x="19287" y="34272"/>
                  </a:cubicBezTo>
                  <a:cubicBezTo>
                    <a:pt x="18032" y="34591"/>
                    <a:pt x="16800" y="34979"/>
                    <a:pt x="15567" y="35344"/>
                  </a:cubicBezTo>
                  <a:cubicBezTo>
                    <a:pt x="14197" y="35755"/>
                    <a:pt x="12805" y="35961"/>
                    <a:pt x="11367" y="36029"/>
                  </a:cubicBezTo>
                  <a:cubicBezTo>
                    <a:pt x="11287" y="36036"/>
                    <a:pt x="11207" y="36039"/>
                    <a:pt x="11126" y="36039"/>
                  </a:cubicBezTo>
                  <a:cubicBezTo>
                    <a:pt x="10933" y="36039"/>
                    <a:pt x="10739" y="36022"/>
                    <a:pt x="10545" y="36006"/>
                  </a:cubicBezTo>
                  <a:cubicBezTo>
                    <a:pt x="9792" y="35915"/>
                    <a:pt x="9199" y="35595"/>
                    <a:pt x="8697" y="35025"/>
                  </a:cubicBezTo>
                  <a:cubicBezTo>
                    <a:pt x="8012" y="34249"/>
                    <a:pt x="7510" y="33336"/>
                    <a:pt x="7099" y="32377"/>
                  </a:cubicBezTo>
                  <a:cubicBezTo>
                    <a:pt x="6277" y="30437"/>
                    <a:pt x="5684" y="28428"/>
                    <a:pt x="5136" y="26374"/>
                  </a:cubicBezTo>
                  <a:cubicBezTo>
                    <a:pt x="4383" y="23498"/>
                    <a:pt x="3698" y="20576"/>
                    <a:pt x="3173" y="17632"/>
                  </a:cubicBezTo>
                  <a:cubicBezTo>
                    <a:pt x="2899" y="15966"/>
                    <a:pt x="2648" y="14277"/>
                    <a:pt x="2351" y="12610"/>
                  </a:cubicBezTo>
                  <a:cubicBezTo>
                    <a:pt x="2054" y="10807"/>
                    <a:pt x="1780" y="9004"/>
                    <a:pt x="1324" y="7246"/>
                  </a:cubicBezTo>
                  <a:cubicBezTo>
                    <a:pt x="1164" y="6699"/>
                    <a:pt x="1004" y="6174"/>
                    <a:pt x="845" y="5580"/>
                  </a:cubicBezTo>
                  <a:cubicBezTo>
                    <a:pt x="1073" y="5283"/>
                    <a:pt x="1301" y="4964"/>
                    <a:pt x="1552" y="4644"/>
                  </a:cubicBezTo>
                  <a:cubicBezTo>
                    <a:pt x="1826" y="4325"/>
                    <a:pt x="2146" y="4142"/>
                    <a:pt x="2557" y="4005"/>
                  </a:cubicBezTo>
                  <a:cubicBezTo>
                    <a:pt x="3378" y="3731"/>
                    <a:pt x="4223" y="3549"/>
                    <a:pt x="5067" y="3480"/>
                  </a:cubicBezTo>
                  <a:cubicBezTo>
                    <a:pt x="6049" y="3366"/>
                    <a:pt x="7030" y="3206"/>
                    <a:pt x="8012" y="3069"/>
                  </a:cubicBezTo>
                  <a:cubicBezTo>
                    <a:pt x="9222" y="2932"/>
                    <a:pt x="10431" y="2796"/>
                    <a:pt x="11641" y="2636"/>
                  </a:cubicBezTo>
                  <a:cubicBezTo>
                    <a:pt x="12394" y="2544"/>
                    <a:pt x="13147" y="2407"/>
                    <a:pt x="13878" y="2271"/>
                  </a:cubicBezTo>
                  <a:cubicBezTo>
                    <a:pt x="15795" y="1928"/>
                    <a:pt x="17713" y="1540"/>
                    <a:pt x="19630" y="1175"/>
                  </a:cubicBezTo>
                  <a:cubicBezTo>
                    <a:pt x="20217" y="1070"/>
                    <a:pt x="20814" y="994"/>
                    <a:pt x="21414" y="994"/>
                  </a:cubicBezTo>
                  <a:close/>
                  <a:moveTo>
                    <a:pt x="22299" y="0"/>
                  </a:moveTo>
                  <a:cubicBezTo>
                    <a:pt x="21873" y="0"/>
                    <a:pt x="21448" y="36"/>
                    <a:pt x="21022" y="102"/>
                  </a:cubicBezTo>
                  <a:cubicBezTo>
                    <a:pt x="19402" y="353"/>
                    <a:pt x="17781" y="650"/>
                    <a:pt x="16160" y="947"/>
                  </a:cubicBezTo>
                  <a:cubicBezTo>
                    <a:pt x="14722" y="1221"/>
                    <a:pt x="13262" y="1472"/>
                    <a:pt x="11801" y="1631"/>
                  </a:cubicBezTo>
                  <a:cubicBezTo>
                    <a:pt x="10888" y="1723"/>
                    <a:pt x="9998" y="1791"/>
                    <a:pt x="9085" y="1905"/>
                  </a:cubicBezTo>
                  <a:cubicBezTo>
                    <a:pt x="8377" y="1974"/>
                    <a:pt x="7692" y="2134"/>
                    <a:pt x="6985" y="2179"/>
                  </a:cubicBezTo>
                  <a:cubicBezTo>
                    <a:pt x="5296" y="2271"/>
                    <a:pt x="3743" y="2796"/>
                    <a:pt x="2237" y="3435"/>
                  </a:cubicBezTo>
                  <a:cubicBezTo>
                    <a:pt x="1415" y="3800"/>
                    <a:pt x="616" y="4211"/>
                    <a:pt x="365" y="5192"/>
                  </a:cubicBezTo>
                  <a:cubicBezTo>
                    <a:pt x="0" y="5420"/>
                    <a:pt x="114" y="5740"/>
                    <a:pt x="183" y="6082"/>
                  </a:cubicBezTo>
                  <a:cubicBezTo>
                    <a:pt x="548" y="8502"/>
                    <a:pt x="913" y="10921"/>
                    <a:pt x="1301" y="13364"/>
                  </a:cubicBezTo>
                  <a:cubicBezTo>
                    <a:pt x="1575" y="15144"/>
                    <a:pt x="1826" y="16924"/>
                    <a:pt x="2146" y="18682"/>
                  </a:cubicBezTo>
                  <a:cubicBezTo>
                    <a:pt x="2716" y="21832"/>
                    <a:pt x="3561" y="24913"/>
                    <a:pt x="4428" y="27995"/>
                  </a:cubicBezTo>
                  <a:cubicBezTo>
                    <a:pt x="4908" y="29684"/>
                    <a:pt x="5478" y="31373"/>
                    <a:pt x="6163" y="33016"/>
                  </a:cubicBezTo>
                  <a:cubicBezTo>
                    <a:pt x="6551" y="33975"/>
                    <a:pt x="7053" y="34888"/>
                    <a:pt x="7669" y="35732"/>
                  </a:cubicBezTo>
                  <a:cubicBezTo>
                    <a:pt x="8263" y="36508"/>
                    <a:pt x="9039" y="36896"/>
                    <a:pt x="9998" y="36988"/>
                  </a:cubicBezTo>
                  <a:cubicBezTo>
                    <a:pt x="10135" y="36999"/>
                    <a:pt x="10271" y="37005"/>
                    <a:pt x="10411" y="37005"/>
                  </a:cubicBezTo>
                  <a:cubicBezTo>
                    <a:pt x="10551" y="37005"/>
                    <a:pt x="10694" y="36999"/>
                    <a:pt x="10842" y="36988"/>
                  </a:cubicBezTo>
                  <a:cubicBezTo>
                    <a:pt x="12234" y="36942"/>
                    <a:pt x="13604" y="36714"/>
                    <a:pt x="14951" y="36326"/>
                  </a:cubicBezTo>
                  <a:cubicBezTo>
                    <a:pt x="16571" y="35892"/>
                    <a:pt x="18192" y="35481"/>
                    <a:pt x="19790" y="35025"/>
                  </a:cubicBezTo>
                  <a:cubicBezTo>
                    <a:pt x="21981" y="34409"/>
                    <a:pt x="24172" y="33769"/>
                    <a:pt x="26341" y="33107"/>
                  </a:cubicBezTo>
                  <a:cubicBezTo>
                    <a:pt x="27345" y="32811"/>
                    <a:pt x="28189" y="32263"/>
                    <a:pt x="28920" y="31555"/>
                  </a:cubicBezTo>
                  <a:cubicBezTo>
                    <a:pt x="29582" y="30916"/>
                    <a:pt x="30038" y="30186"/>
                    <a:pt x="30244" y="29296"/>
                  </a:cubicBezTo>
                  <a:cubicBezTo>
                    <a:pt x="30472" y="28337"/>
                    <a:pt x="30518" y="27378"/>
                    <a:pt x="30518" y="26420"/>
                  </a:cubicBezTo>
                  <a:cubicBezTo>
                    <a:pt x="30495" y="26009"/>
                    <a:pt x="30472" y="25598"/>
                    <a:pt x="30449" y="25210"/>
                  </a:cubicBezTo>
                  <a:cubicBezTo>
                    <a:pt x="30312" y="23156"/>
                    <a:pt x="30015" y="21124"/>
                    <a:pt x="29673" y="19093"/>
                  </a:cubicBezTo>
                  <a:cubicBezTo>
                    <a:pt x="29057" y="15372"/>
                    <a:pt x="28395" y="11652"/>
                    <a:pt x="27893" y="7908"/>
                  </a:cubicBezTo>
                  <a:cubicBezTo>
                    <a:pt x="27710" y="6630"/>
                    <a:pt x="27436" y="5375"/>
                    <a:pt x="27025" y="4142"/>
                  </a:cubicBezTo>
                  <a:cubicBezTo>
                    <a:pt x="26683" y="3092"/>
                    <a:pt x="26181" y="2134"/>
                    <a:pt x="25496" y="1266"/>
                  </a:cubicBezTo>
                  <a:cubicBezTo>
                    <a:pt x="24903" y="536"/>
                    <a:pt x="24149" y="148"/>
                    <a:pt x="23213" y="56"/>
                  </a:cubicBezTo>
                  <a:cubicBezTo>
                    <a:pt x="22909" y="18"/>
                    <a:pt x="22604" y="0"/>
                    <a:pt x="22299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algn="l">
                <a:buClr>
                  <a:srgbClr val="000000"/>
                </a:buClr>
                <a:buSzPts val="1400"/>
              </a:pPr>
              <a:endParaRPr sz="3733" b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07;p1">
              <a:extLst>
                <a:ext uri="{FF2B5EF4-FFF2-40B4-BE49-F238E27FC236}">
                  <a16:creationId xmlns:a16="http://schemas.microsoft.com/office/drawing/2014/main" id="{626FB385-8544-5200-E761-CC6C776F92FD}"/>
                </a:ext>
              </a:extLst>
            </p:cNvPr>
            <p:cNvSpPr/>
            <p:nvPr/>
          </p:nvSpPr>
          <p:spPr>
            <a:xfrm>
              <a:off x="6727925" y="1742650"/>
              <a:ext cx="588350" cy="517700"/>
            </a:xfrm>
            <a:custGeom>
              <a:avLst/>
              <a:gdLst/>
              <a:ahLst/>
              <a:cxnLst/>
              <a:rect l="l" t="t" r="r" b="b"/>
              <a:pathLst>
                <a:path w="23534" h="20708" extrusionOk="0">
                  <a:moveTo>
                    <a:pt x="19516" y="439"/>
                  </a:moveTo>
                  <a:cubicBezTo>
                    <a:pt x="19927" y="1032"/>
                    <a:pt x="19995" y="1740"/>
                    <a:pt x="20201" y="2402"/>
                  </a:cubicBezTo>
                  <a:cubicBezTo>
                    <a:pt x="20086" y="2470"/>
                    <a:pt x="20018" y="2538"/>
                    <a:pt x="19927" y="2561"/>
                  </a:cubicBezTo>
                  <a:cubicBezTo>
                    <a:pt x="18808" y="2790"/>
                    <a:pt x="17690" y="2995"/>
                    <a:pt x="16571" y="3200"/>
                  </a:cubicBezTo>
                  <a:cubicBezTo>
                    <a:pt x="16551" y="3207"/>
                    <a:pt x="16531" y="3210"/>
                    <a:pt x="16509" y="3210"/>
                  </a:cubicBezTo>
                  <a:cubicBezTo>
                    <a:pt x="16455" y="3210"/>
                    <a:pt x="16388" y="3194"/>
                    <a:pt x="16275" y="3178"/>
                  </a:cubicBezTo>
                  <a:cubicBezTo>
                    <a:pt x="16046" y="2470"/>
                    <a:pt x="15841" y="1808"/>
                    <a:pt x="15613" y="1100"/>
                  </a:cubicBezTo>
                  <a:cubicBezTo>
                    <a:pt x="16275" y="872"/>
                    <a:pt x="16937" y="895"/>
                    <a:pt x="17576" y="781"/>
                  </a:cubicBezTo>
                  <a:cubicBezTo>
                    <a:pt x="18215" y="644"/>
                    <a:pt x="18854" y="553"/>
                    <a:pt x="19516" y="439"/>
                  </a:cubicBezTo>
                  <a:close/>
                  <a:moveTo>
                    <a:pt x="15248" y="1078"/>
                  </a:moveTo>
                  <a:cubicBezTo>
                    <a:pt x="15453" y="1831"/>
                    <a:pt x="15658" y="2538"/>
                    <a:pt x="15864" y="3269"/>
                  </a:cubicBezTo>
                  <a:cubicBezTo>
                    <a:pt x="15658" y="3337"/>
                    <a:pt x="15476" y="3429"/>
                    <a:pt x="15293" y="3474"/>
                  </a:cubicBezTo>
                  <a:cubicBezTo>
                    <a:pt x="13764" y="3771"/>
                    <a:pt x="12212" y="4068"/>
                    <a:pt x="10660" y="4387"/>
                  </a:cubicBezTo>
                  <a:cubicBezTo>
                    <a:pt x="10363" y="4045"/>
                    <a:pt x="10340" y="3611"/>
                    <a:pt x="10180" y="3223"/>
                  </a:cubicBezTo>
                  <a:cubicBezTo>
                    <a:pt x="10021" y="2835"/>
                    <a:pt x="9861" y="2424"/>
                    <a:pt x="9701" y="1991"/>
                  </a:cubicBezTo>
                  <a:cubicBezTo>
                    <a:pt x="10614" y="1671"/>
                    <a:pt x="11550" y="1603"/>
                    <a:pt x="12440" y="1443"/>
                  </a:cubicBezTo>
                  <a:cubicBezTo>
                    <a:pt x="13353" y="1283"/>
                    <a:pt x="14243" y="1123"/>
                    <a:pt x="15248" y="1078"/>
                  </a:cubicBezTo>
                  <a:close/>
                  <a:moveTo>
                    <a:pt x="9267" y="2036"/>
                  </a:moveTo>
                  <a:cubicBezTo>
                    <a:pt x="9632" y="2858"/>
                    <a:pt x="9929" y="3634"/>
                    <a:pt x="10112" y="4501"/>
                  </a:cubicBezTo>
                  <a:cubicBezTo>
                    <a:pt x="8742" y="4844"/>
                    <a:pt x="7396" y="5209"/>
                    <a:pt x="6072" y="5551"/>
                  </a:cubicBezTo>
                  <a:cubicBezTo>
                    <a:pt x="5798" y="5049"/>
                    <a:pt x="5296" y="3520"/>
                    <a:pt x="5250" y="2949"/>
                  </a:cubicBezTo>
                  <a:cubicBezTo>
                    <a:pt x="6551" y="2607"/>
                    <a:pt x="7875" y="2287"/>
                    <a:pt x="9267" y="2036"/>
                  </a:cubicBezTo>
                  <a:close/>
                  <a:moveTo>
                    <a:pt x="4702" y="3086"/>
                  </a:moveTo>
                  <a:cubicBezTo>
                    <a:pt x="4976" y="3954"/>
                    <a:pt x="5182" y="4798"/>
                    <a:pt x="5410" y="5711"/>
                  </a:cubicBezTo>
                  <a:cubicBezTo>
                    <a:pt x="4223" y="6145"/>
                    <a:pt x="3036" y="6419"/>
                    <a:pt x="1826" y="6830"/>
                  </a:cubicBezTo>
                  <a:cubicBezTo>
                    <a:pt x="1781" y="6761"/>
                    <a:pt x="1689" y="6693"/>
                    <a:pt x="1666" y="6601"/>
                  </a:cubicBezTo>
                  <a:cubicBezTo>
                    <a:pt x="1370" y="5825"/>
                    <a:pt x="1096" y="5049"/>
                    <a:pt x="799" y="4273"/>
                  </a:cubicBezTo>
                  <a:cubicBezTo>
                    <a:pt x="776" y="4205"/>
                    <a:pt x="776" y="4113"/>
                    <a:pt x="776" y="4022"/>
                  </a:cubicBezTo>
                  <a:cubicBezTo>
                    <a:pt x="1895" y="3748"/>
                    <a:pt x="3036" y="3474"/>
                    <a:pt x="4154" y="3200"/>
                  </a:cubicBezTo>
                  <a:cubicBezTo>
                    <a:pt x="4314" y="3155"/>
                    <a:pt x="4497" y="3132"/>
                    <a:pt x="4702" y="3086"/>
                  </a:cubicBezTo>
                  <a:close/>
                  <a:moveTo>
                    <a:pt x="20292" y="2858"/>
                  </a:moveTo>
                  <a:cubicBezTo>
                    <a:pt x="20680" y="4228"/>
                    <a:pt x="20863" y="5574"/>
                    <a:pt x="21045" y="6898"/>
                  </a:cubicBezTo>
                  <a:cubicBezTo>
                    <a:pt x="20497" y="7104"/>
                    <a:pt x="18694" y="7423"/>
                    <a:pt x="17621" y="7514"/>
                  </a:cubicBezTo>
                  <a:cubicBezTo>
                    <a:pt x="17416" y="7149"/>
                    <a:pt x="16731" y="4912"/>
                    <a:pt x="16480" y="3748"/>
                  </a:cubicBezTo>
                  <a:cubicBezTo>
                    <a:pt x="16571" y="3680"/>
                    <a:pt x="16663" y="3588"/>
                    <a:pt x="16777" y="3566"/>
                  </a:cubicBezTo>
                  <a:cubicBezTo>
                    <a:pt x="17918" y="3337"/>
                    <a:pt x="19059" y="3109"/>
                    <a:pt x="20292" y="2858"/>
                  </a:cubicBezTo>
                  <a:close/>
                  <a:moveTo>
                    <a:pt x="15734" y="3807"/>
                  </a:moveTo>
                  <a:cubicBezTo>
                    <a:pt x="15805" y="3807"/>
                    <a:pt x="15887" y="3817"/>
                    <a:pt x="15978" y="3817"/>
                  </a:cubicBezTo>
                  <a:cubicBezTo>
                    <a:pt x="16252" y="4410"/>
                    <a:pt x="16366" y="5049"/>
                    <a:pt x="16549" y="5688"/>
                  </a:cubicBezTo>
                  <a:cubicBezTo>
                    <a:pt x="16731" y="6305"/>
                    <a:pt x="16914" y="6944"/>
                    <a:pt x="17096" y="7560"/>
                  </a:cubicBezTo>
                  <a:cubicBezTo>
                    <a:pt x="16982" y="7628"/>
                    <a:pt x="16937" y="7697"/>
                    <a:pt x="16868" y="7720"/>
                  </a:cubicBezTo>
                  <a:cubicBezTo>
                    <a:pt x="15339" y="8062"/>
                    <a:pt x="13810" y="8382"/>
                    <a:pt x="12257" y="8701"/>
                  </a:cubicBezTo>
                  <a:cubicBezTo>
                    <a:pt x="12166" y="8724"/>
                    <a:pt x="12075" y="8724"/>
                    <a:pt x="11892" y="8747"/>
                  </a:cubicBezTo>
                  <a:cubicBezTo>
                    <a:pt x="11504" y="7469"/>
                    <a:pt x="11139" y="6213"/>
                    <a:pt x="10774" y="4958"/>
                  </a:cubicBezTo>
                  <a:cubicBezTo>
                    <a:pt x="10888" y="4889"/>
                    <a:pt x="11002" y="4821"/>
                    <a:pt x="11116" y="4798"/>
                  </a:cubicBezTo>
                  <a:cubicBezTo>
                    <a:pt x="12623" y="4456"/>
                    <a:pt x="14129" y="4136"/>
                    <a:pt x="15636" y="3817"/>
                  </a:cubicBezTo>
                  <a:cubicBezTo>
                    <a:pt x="15666" y="3809"/>
                    <a:pt x="15699" y="3807"/>
                    <a:pt x="15734" y="3807"/>
                  </a:cubicBezTo>
                  <a:close/>
                  <a:moveTo>
                    <a:pt x="10249" y="5072"/>
                  </a:moveTo>
                  <a:cubicBezTo>
                    <a:pt x="10500" y="5574"/>
                    <a:pt x="11230" y="8062"/>
                    <a:pt x="11344" y="8930"/>
                  </a:cubicBezTo>
                  <a:cubicBezTo>
                    <a:pt x="9952" y="9295"/>
                    <a:pt x="8583" y="9660"/>
                    <a:pt x="7190" y="10048"/>
                  </a:cubicBezTo>
                  <a:cubicBezTo>
                    <a:pt x="6871" y="9409"/>
                    <a:pt x="6825" y="8724"/>
                    <a:pt x="6642" y="8085"/>
                  </a:cubicBezTo>
                  <a:cubicBezTo>
                    <a:pt x="6460" y="7423"/>
                    <a:pt x="6300" y="6761"/>
                    <a:pt x="6140" y="6122"/>
                  </a:cubicBezTo>
                  <a:cubicBezTo>
                    <a:pt x="6642" y="5825"/>
                    <a:pt x="9450" y="5118"/>
                    <a:pt x="10249" y="5072"/>
                  </a:cubicBezTo>
                  <a:close/>
                  <a:moveTo>
                    <a:pt x="5478" y="6191"/>
                  </a:moveTo>
                  <a:cubicBezTo>
                    <a:pt x="5798" y="6852"/>
                    <a:pt x="5866" y="7537"/>
                    <a:pt x="6072" y="8176"/>
                  </a:cubicBezTo>
                  <a:cubicBezTo>
                    <a:pt x="6254" y="8815"/>
                    <a:pt x="6391" y="9477"/>
                    <a:pt x="6574" y="10116"/>
                  </a:cubicBezTo>
                  <a:cubicBezTo>
                    <a:pt x="6095" y="10390"/>
                    <a:pt x="3789" y="11029"/>
                    <a:pt x="3150" y="11098"/>
                  </a:cubicBezTo>
                  <a:cubicBezTo>
                    <a:pt x="2876" y="10596"/>
                    <a:pt x="2009" y="7880"/>
                    <a:pt x="1918" y="7195"/>
                  </a:cubicBezTo>
                  <a:cubicBezTo>
                    <a:pt x="3082" y="6807"/>
                    <a:pt x="4246" y="6464"/>
                    <a:pt x="5478" y="6191"/>
                  </a:cubicBezTo>
                  <a:close/>
                  <a:moveTo>
                    <a:pt x="17210" y="8131"/>
                  </a:moveTo>
                  <a:cubicBezTo>
                    <a:pt x="17690" y="9614"/>
                    <a:pt x="17964" y="11144"/>
                    <a:pt x="18352" y="12696"/>
                  </a:cubicBezTo>
                  <a:cubicBezTo>
                    <a:pt x="17462" y="12947"/>
                    <a:pt x="16594" y="13084"/>
                    <a:pt x="15750" y="13289"/>
                  </a:cubicBezTo>
                  <a:cubicBezTo>
                    <a:pt x="14882" y="13495"/>
                    <a:pt x="14038" y="13768"/>
                    <a:pt x="13125" y="13883"/>
                  </a:cubicBezTo>
                  <a:cubicBezTo>
                    <a:pt x="13033" y="13563"/>
                    <a:pt x="12942" y="13266"/>
                    <a:pt x="12874" y="12970"/>
                  </a:cubicBezTo>
                  <a:cubicBezTo>
                    <a:pt x="12600" y="11760"/>
                    <a:pt x="12280" y="10527"/>
                    <a:pt x="12052" y="9295"/>
                  </a:cubicBezTo>
                  <a:cubicBezTo>
                    <a:pt x="12782" y="8975"/>
                    <a:pt x="16389" y="8153"/>
                    <a:pt x="17210" y="8131"/>
                  </a:cubicBezTo>
                  <a:close/>
                  <a:moveTo>
                    <a:pt x="11573" y="9409"/>
                  </a:moveTo>
                  <a:cubicBezTo>
                    <a:pt x="11961" y="10961"/>
                    <a:pt x="12326" y="12445"/>
                    <a:pt x="12691" y="13928"/>
                  </a:cubicBezTo>
                  <a:cubicBezTo>
                    <a:pt x="12280" y="14225"/>
                    <a:pt x="11778" y="14225"/>
                    <a:pt x="11322" y="14362"/>
                  </a:cubicBezTo>
                  <a:cubicBezTo>
                    <a:pt x="10865" y="14476"/>
                    <a:pt x="10386" y="14590"/>
                    <a:pt x="9929" y="14704"/>
                  </a:cubicBezTo>
                  <a:cubicBezTo>
                    <a:pt x="9450" y="14796"/>
                    <a:pt x="8993" y="14887"/>
                    <a:pt x="8491" y="15001"/>
                  </a:cubicBezTo>
                  <a:cubicBezTo>
                    <a:pt x="8195" y="14225"/>
                    <a:pt x="8035" y="13472"/>
                    <a:pt x="7806" y="12719"/>
                  </a:cubicBezTo>
                  <a:cubicBezTo>
                    <a:pt x="7601" y="11988"/>
                    <a:pt x="7396" y="11281"/>
                    <a:pt x="7236" y="10482"/>
                  </a:cubicBezTo>
                  <a:cubicBezTo>
                    <a:pt x="7943" y="10208"/>
                    <a:pt x="8674" y="10071"/>
                    <a:pt x="9359" y="9911"/>
                  </a:cubicBezTo>
                  <a:cubicBezTo>
                    <a:pt x="10066" y="9728"/>
                    <a:pt x="10751" y="9455"/>
                    <a:pt x="11573" y="9409"/>
                  </a:cubicBezTo>
                  <a:close/>
                  <a:moveTo>
                    <a:pt x="6620" y="10619"/>
                  </a:moveTo>
                  <a:cubicBezTo>
                    <a:pt x="6916" y="11075"/>
                    <a:pt x="6985" y="11600"/>
                    <a:pt x="7122" y="12057"/>
                  </a:cubicBezTo>
                  <a:cubicBezTo>
                    <a:pt x="7281" y="12536"/>
                    <a:pt x="7418" y="13038"/>
                    <a:pt x="7555" y="13517"/>
                  </a:cubicBezTo>
                  <a:cubicBezTo>
                    <a:pt x="7692" y="14020"/>
                    <a:pt x="7806" y="14499"/>
                    <a:pt x="7943" y="15024"/>
                  </a:cubicBezTo>
                  <a:cubicBezTo>
                    <a:pt x="7829" y="15092"/>
                    <a:pt x="7738" y="15161"/>
                    <a:pt x="7624" y="15184"/>
                  </a:cubicBezTo>
                  <a:cubicBezTo>
                    <a:pt x="7122" y="15298"/>
                    <a:pt x="6620" y="15389"/>
                    <a:pt x="6117" y="15480"/>
                  </a:cubicBezTo>
                  <a:cubicBezTo>
                    <a:pt x="5638" y="15572"/>
                    <a:pt x="5136" y="15686"/>
                    <a:pt x="4588" y="15777"/>
                  </a:cubicBezTo>
                  <a:cubicBezTo>
                    <a:pt x="4542" y="15686"/>
                    <a:pt x="4451" y="15595"/>
                    <a:pt x="4405" y="15480"/>
                  </a:cubicBezTo>
                  <a:cubicBezTo>
                    <a:pt x="4040" y="14271"/>
                    <a:pt x="3652" y="13061"/>
                    <a:pt x="3287" y="11851"/>
                  </a:cubicBezTo>
                  <a:cubicBezTo>
                    <a:pt x="3241" y="11760"/>
                    <a:pt x="3264" y="11646"/>
                    <a:pt x="3241" y="11486"/>
                  </a:cubicBezTo>
                  <a:cubicBezTo>
                    <a:pt x="4405" y="11189"/>
                    <a:pt x="5501" y="10893"/>
                    <a:pt x="6620" y="10619"/>
                  </a:cubicBezTo>
                  <a:close/>
                  <a:moveTo>
                    <a:pt x="21091" y="7332"/>
                  </a:moveTo>
                  <a:cubicBezTo>
                    <a:pt x="21365" y="8336"/>
                    <a:pt x="21433" y="9363"/>
                    <a:pt x="21639" y="10368"/>
                  </a:cubicBezTo>
                  <a:cubicBezTo>
                    <a:pt x="21821" y="11395"/>
                    <a:pt x="22004" y="12399"/>
                    <a:pt x="22186" y="13426"/>
                  </a:cubicBezTo>
                  <a:cubicBezTo>
                    <a:pt x="22369" y="14453"/>
                    <a:pt x="22620" y="15458"/>
                    <a:pt x="22780" y="16462"/>
                  </a:cubicBezTo>
                  <a:cubicBezTo>
                    <a:pt x="21867" y="16713"/>
                    <a:pt x="20132" y="17010"/>
                    <a:pt x="19630" y="17010"/>
                  </a:cubicBezTo>
                  <a:cubicBezTo>
                    <a:pt x="18991" y="14020"/>
                    <a:pt x="18352" y="11029"/>
                    <a:pt x="17713" y="8062"/>
                  </a:cubicBezTo>
                  <a:cubicBezTo>
                    <a:pt x="18238" y="7834"/>
                    <a:pt x="20429" y="7377"/>
                    <a:pt x="21091" y="7332"/>
                  </a:cubicBezTo>
                  <a:close/>
                  <a:moveTo>
                    <a:pt x="18375" y="12970"/>
                  </a:moveTo>
                  <a:cubicBezTo>
                    <a:pt x="18648" y="13632"/>
                    <a:pt x="18694" y="14339"/>
                    <a:pt x="18831" y="15024"/>
                  </a:cubicBezTo>
                  <a:cubicBezTo>
                    <a:pt x="18991" y="15709"/>
                    <a:pt x="19173" y="16393"/>
                    <a:pt x="19356" y="17147"/>
                  </a:cubicBezTo>
                  <a:cubicBezTo>
                    <a:pt x="17553" y="17580"/>
                    <a:pt x="15864" y="17991"/>
                    <a:pt x="14106" y="18425"/>
                  </a:cubicBezTo>
                  <a:cubicBezTo>
                    <a:pt x="13810" y="17055"/>
                    <a:pt x="13513" y="15731"/>
                    <a:pt x="13216" y="14362"/>
                  </a:cubicBezTo>
                  <a:cubicBezTo>
                    <a:pt x="13376" y="14293"/>
                    <a:pt x="13490" y="14225"/>
                    <a:pt x="13627" y="14179"/>
                  </a:cubicBezTo>
                  <a:cubicBezTo>
                    <a:pt x="15202" y="13814"/>
                    <a:pt x="16777" y="13472"/>
                    <a:pt x="18375" y="12970"/>
                  </a:cubicBezTo>
                  <a:close/>
                  <a:moveTo>
                    <a:pt x="12737" y="14408"/>
                  </a:moveTo>
                  <a:cubicBezTo>
                    <a:pt x="12805" y="14590"/>
                    <a:pt x="12874" y="14704"/>
                    <a:pt x="12897" y="14841"/>
                  </a:cubicBezTo>
                  <a:cubicBezTo>
                    <a:pt x="13193" y="15983"/>
                    <a:pt x="13467" y="17101"/>
                    <a:pt x="13741" y="18242"/>
                  </a:cubicBezTo>
                  <a:cubicBezTo>
                    <a:pt x="13764" y="18311"/>
                    <a:pt x="13741" y="18402"/>
                    <a:pt x="13741" y="18516"/>
                  </a:cubicBezTo>
                  <a:cubicBezTo>
                    <a:pt x="12394" y="18881"/>
                    <a:pt x="11025" y="19132"/>
                    <a:pt x="9632" y="19452"/>
                  </a:cubicBezTo>
                  <a:cubicBezTo>
                    <a:pt x="9473" y="18744"/>
                    <a:pt x="9313" y="18060"/>
                    <a:pt x="9130" y="17375"/>
                  </a:cubicBezTo>
                  <a:cubicBezTo>
                    <a:pt x="8971" y="16690"/>
                    <a:pt x="8697" y="16051"/>
                    <a:pt x="8560" y="15321"/>
                  </a:cubicBezTo>
                  <a:cubicBezTo>
                    <a:pt x="9975" y="14978"/>
                    <a:pt x="11344" y="14682"/>
                    <a:pt x="12737" y="14408"/>
                  </a:cubicBezTo>
                  <a:close/>
                  <a:moveTo>
                    <a:pt x="8058" y="15480"/>
                  </a:moveTo>
                  <a:cubicBezTo>
                    <a:pt x="8514" y="16781"/>
                    <a:pt x="8765" y="18128"/>
                    <a:pt x="9222" y="19475"/>
                  </a:cubicBezTo>
                  <a:cubicBezTo>
                    <a:pt x="9176" y="19520"/>
                    <a:pt x="9108" y="19566"/>
                    <a:pt x="9039" y="19589"/>
                  </a:cubicBezTo>
                  <a:cubicBezTo>
                    <a:pt x="8035" y="19817"/>
                    <a:pt x="7008" y="20023"/>
                    <a:pt x="6003" y="20251"/>
                  </a:cubicBezTo>
                  <a:cubicBezTo>
                    <a:pt x="5935" y="20251"/>
                    <a:pt x="5843" y="20228"/>
                    <a:pt x="5729" y="20228"/>
                  </a:cubicBezTo>
                  <a:cubicBezTo>
                    <a:pt x="5547" y="19817"/>
                    <a:pt x="5570" y="19361"/>
                    <a:pt x="5433" y="18927"/>
                  </a:cubicBezTo>
                  <a:cubicBezTo>
                    <a:pt x="5296" y="18470"/>
                    <a:pt x="5182" y="17991"/>
                    <a:pt x="5045" y="17535"/>
                  </a:cubicBezTo>
                  <a:cubicBezTo>
                    <a:pt x="4930" y="17101"/>
                    <a:pt x="4794" y="16667"/>
                    <a:pt x="4634" y="16188"/>
                  </a:cubicBezTo>
                  <a:cubicBezTo>
                    <a:pt x="4725" y="16142"/>
                    <a:pt x="4816" y="16051"/>
                    <a:pt x="4908" y="16051"/>
                  </a:cubicBezTo>
                  <a:cubicBezTo>
                    <a:pt x="5821" y="15868"/>
                    <a:pt x="6734" y="15686"/>
                    <a:pt x="7647" y="15503"/>
                  </a:cubicBezTo>
                  <a:cubicBezTo>
                    <a:pt x="7784" y="15480"/>
                    <a:pt x="7898" y="15480"/>
                    <a:pt x="8058" y="15480"/>
                  </a:cubicBezTo>
                  <a:close/>
                  <a:moveTo>
                    <a:pt x="18932" y="0"/>
                  </a:moveTo>
                  <a:cubicBezTo>
                    <a:pt x="17922" y="0"/>
                    <a:pt x="16950" y="137"/>
                    <a:pt x="15978" y="324"/>
                  </a:cubicBezTo>
                  <a:cubicBezTo>
                    <a:pt x="15019" y="507"/>
                    <a:pt x="14038" y="621"/>
                    <a:pt x="13056" y="781"/>
                  </a:cubicBezTo>
                  <a:cubicBezTo>
                    <a:pt x="11641" y="1032"/>
                    <a:pt x="10203" y="1237"/>
                    <a:pt x="8788" y="1511"/>
                  </a:cubicBezTo>
                  <a:cubicBezTo>
                    <a:pt x="6209" y="1991"/>
                    <a:pt x="3675" y="2698"/>
                    <a:pt x="1141" y="3451"/>
                  </a:cubicBezTo>
                  <a:cubicBezTo>
                    <a:pt x="982" y="3520"/>
                    <a:pt x="799" y="3566"/>
                    <a:pt x="639" y="3611"/>
                  </a:cubicBezTo>
                  <a:cubicBezTo>
                    <a:pt x="571" y="3634"/>
                    <a:pt x="490" y="3634"/>
                    <a:pt x="409" y="3634"/>
                  </a:cubicBezTo>
                  <a:lnTo>
                    <a:pt x="409" y="3634"/>
                  </a:lnTo>
                  <a:cubicBezTo>
                    <a:pt x="249" y="3634"/>
                    <a:pt x="92" y="3634"/>
                    <a:pt x="46" y="3817"/>
                  </a:cubicBezTo>
                  <a:cubicBezTo>
                    <a:pt x="0" y="4022"/>
                    <a:pt x="46" y="4273"/>
                    <a:pt x="92" y="4479"/>
                  </a:cubicBezTo>
                  <a:cubicBezTo>
                    <a:pt x="114" y="4638"/>
                    <a:pt x="183" y="4775"/>
                    <a:pt x="228" y="4912"/>
                  </a:cubicBezTo>
                  <a:cubicBezTo>
                    <a:pt x="822" y="6738"/>
                    <a:pt x="1415" y="8519"/>
                    <a:pt x="1986" y="10345"/>
                  </a:cubicBezTo>
                  <a:cubicBezTo>
                    <a:pt x="2579" y="12216"/>
                    <a:pt x="3150" y="14111"/>
                    <a:pt x="3721" y="16005"/>
                  </a:cubicBezTo>
                  <a:cubicBezTo>
                    <a:pt x="4063" y="17124"/>
                    <a:pt x="4428" y="18219"/>
                    <a:pt x="4771" y="19338"/>
                  </a:cubicBezTo>
                  <a:cubicBezTo>
                    <a:pt x="4930" y="19817"/>
                    <a:pt x="5113" y="20274"/>
                    <a:pt x="5455" y="20707"/>
                  </a:cubicBezTo>
                  <a:cubicBezTo>
                    <a:pt x="5638" y="20662"/>
                    <a:pt x="5798" y="20616"/>
                    <a:pt x="5980" y="20593"/>
                  </a:cubicBezTo>
                  <a:cubicBezTo>
                    <a:pt x="7692" y="20297"/>
                    <a:pt x="9427" y="20045"/>
                    <a:pt x="11139" y="19703"/>
                  </a:cubicBezTo>
                  <a:cubicBezTo>
                    <a:pt x="13421" y="19247"/>
                    <a:pt x="15681" y="18676"/>
                    <a:pt x="17964" y="18174"/>
                  </a:cubicBezTo>
                  <a:cubicBezTo>
                    <a:pt x="19470" y="17854"/>
                    <a:pt x="20954" y="17443"/>
                    <a:pt x="22415" y="16918"/>
                  </a:cubicBezTo>
                  <a:cubicBezTo>
                    <a:pt x="22582" y="16854"/>
                    <a:pt x="22735" y="16826"/>
                    <a:pt x="22885" y="16826"/>
                  </a:cubicBezTo>
                  <a:cubicBezTo>
                    <a:pt x="23002" y="16826"/>
                    <a:pt x="23117" y="16843"/>
                    <a:pt x="23236" y="16873"/>
                  </a:cubicBezTo>
                  <a:cubicBezTo>
                    <a:pt x="23533" y="16553"/>
                    <a:pt x="23510" y="16165"/>
                    <a:pt x="23465" y="15823"/>
                  </a:cubicBezTo>
                  <a:cubicBezTo>
                    <a:pt x="23419" y="15275"/>
                    <a:pt x="23373" y="14727"/>
                    <a:pt x="23259" y="14179"/>
                  </a:cubicBezTo>
                  <a:cubicBezTo>
                    <a:pt x="23008" y="12696"/>
                    <a:pt x="22711" y="11235"/>
                    <a:pt x="22437" y="9774"/>
                  </a:cubicBezTo>
                  <a:cubicBezTo>
                    <a:pt x="22027" y="7720"/>
                    <a:pt x="21616" y="5688"/>
                    <a:pt x="21228" y="3657"/>
                  </a:cubicBezTo>
                  <a:cubicBezTo>
                    <a:pt x="21136" y="3269"/>
                    <a:pt x="20954" y="2881"/>
                    <a:pt x="21068" y="2470"/>
                  </a:cubicBezTo>
                  <a:cubicBezTo>
                    <a:pt x="20634" y="1922"/>
                    <a:pt x="20657" y="1169"/>
                    <a:pt x="20315" y="575"/>
                  </a:cubicBezTo>
                  <a:cubicBezTo>
                    <a:pt x="20201" y="393"/>
                    <a:pt x="20064" y="210"/>
                    <a:pt x="19972" y="51"/>
                  </a:cubicBezTo>
                  <a:cubicBezTo>
                    <a:pt x="19620" y="16"/>
                    <a:pt x="19274" y="0"/>
                    <a:pt x="18932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algn="l">
                <a:buClr>
                  <a:srgbClr val="000000"/>
                </a:buClr>
                <a:buSzPts val="1400"/>
              </a:pPr>
              <a:endParaRPr sz="3733" b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108;p1">
              <a:extLst>
                <a:ext uri="{FF2B5EF4-FFF2-40B4-BE49-F238E27FC236}">
                  <a16:creationId xmlns:a16="http://schemas.microsoft.com/office/drawing/2014/main" id="{D55AF342-349B-6561-EA44-BAF75240C1CB}"/>
                </a:ext>
              </a:extLst>
            </p:cNvPr>
            <p:cNvSpPr/>
            <p:nvPr/>
          </p:nvSpPr>
          <p:spPr>
            <a:xfrm>
              <a:off x="6680550" y="1487325"/>
              <a:ext cx="544975" cy="278525"/>
            </a:xfrm>
            <a:custGeom>
              <a:avLst/>
              <a:gdLst/>
              <a:ahLst/>
              <a:cxnLst/>
              <a:rect l="l" t="t" r="r" b="b"/>
              <a:pathLst>
                <a:path w="21799" h="11141" extrusionOk="0">
                  <a:moveTo>
                    <a:pt x="19676" y="859"/>
                  </a:moveTo>
                  <a:cubicBezTo>
                    <a:pt x="19836" y="1156"/>
                    <a:pt x="19859" y="1476"/>
                    <a:pt x="19882" y="1773"/>
                  </a:cubicBezTo>
                  <a:cubicBezTo>
                    <a:pt x="20064" y="3211"/>
                    <a:pt x="20361" y="4603"/>
                    <a:pt x="20749" y="6018"/>
                  </a:cubicBezTo>
                  <a:cubicBezTo>
                    <a:pt x="20863" y="6452"/>
                    <a:pt x="20886" y="6908"/>
                    <a:pt x="20840" y="7410"/>
                  </a:cubicBezTo>
                  <a:cubicBezTo>
                    <a:pt x="19585" y="7547"/>
                    <a:pt x="18329" y="7639"/>
                    <a:pt x="17074" y="7798"/>
                  </a:cubicBezTo>
                  <a:cubicBezTo>
                    <a:pt x="15864" y="7958"/>
                    <a:pt x="14632" y="8186"/>
                    <a:pt x="13399" y="8369"/>
                  </a:cubicBezTo>
                  <a:cubicBezTo>
                    <a:pt x="12144" y="8574"/>
                    <a:pt x="10888" y="8734"/>
                    <a:pt x="9656" y="8962"/>
                  </a:cubicBezTo>
                  <a:cubicBezTo>
                    <a:pt x="8423" y="9168"/>
                    <a:pt x="7214" y="9442"/>
                    <a:pt x="6004" y="9716"/>
                  </a:cubicBezTo>
                  <a:cubicBezTo>
                    <a:pt x="4771" y="9990"/>
                    <a:pt x="3561" y="10332"/>
                    <a:pt x="2283" y="10606"/>
                  </a:cubicBezTo>
                  <a:cubicBezTo>
                    <a:pt x="2078" y="9898"/>
                    <a:pt x="2078" y="9214"/>
                    <a:pt x="1941" y="8552"/>
                  </a:cubicBezTo>
                  <a:cubicBezTo>
                    <a:pt x="1781" y="7867"/>
                    <a:pt x="1667" y="7159"/>
                    <a:pt x="1507" y="6475"/>
                  </a:cubicBezTo>
                  <a:cubicBezTo>
                    <a:pt x="1347" y="5813"/>
                    <a:pt x="1165" y="5151"/>
                    <a:pt x="959" y="4397"/>
                  </a:cubicBezTo>
                  <a:cubicBezTo>
                    <a:pt x="1347" y="4329"/>
                    <a:pt x="1713" y="4283"/>
                    <a:pt x="2055" y="4215"/>
                  </a:cubicBezTo>
                  <a:cubicBezTo>
                    <a:pt x="3288" y="3941"/>
                    <a:pt x="4520" y="3644"/>
                    <a:pt x="5753" y="3347"/>
                  </a:cubicBezTo>
                  <a:cubicBezTo>
                    <a:pt x="7967" y="2800"/>
                    <a:pt x="10204" y="2389"/>
                    <a:pt x="12441" y="2001"/>
                  </a:cubicBezTo>
                  <a:cubicBezTo>
                    <a:pt x="14403" y="1681"/>
                    <a:pt x="16344" y="1384"/>
                    <a:pt x="18307" y="1088"/>
                  </a:cubicBezTo>
                  <a:cubicBezTo>
                    <a:pt x="18763" y="1019"/>
                    <a:pt x="19197" y="951"/>
                    <a:pt x="19676" y="859"/>
                  </a:cubicBezTo>
                  <a:close/>
                  <a:moveTo>
                    <a:pt x="20041" y="0"/>
                  </a:moveTo>
                  <a:cubicBezTo>
                    <a:pt x="19864" y="0"/>
                    <a:pt x="19687" y="26"/>
                    <a:pt x="19516" y="38"/>
                  </a:cubicBezTo>
                  <a:cubicBezTo>
                    <a:pt x="18649" y="152"/>
                    <a:pt x="17759" y="220"/>
                    <a:pt x="16891" y="380"/>
                  </a:cubicBezTo>
                  <a:cubicBezTo>
                    <a:pt x="13627" y="951"/>
                    <a:pt x="10409" y="1544"/>
                    <a:pt x="7168" y="2161"/>
                  </a:cubicBezTo>
                  <a:cubicBezTo>
                    <a:pt x="5136" y="2549"/>
                    <a:pt x="3151" y="3051"/>
                    <a:pt x="1188" y="3667"/>
                  </a:cubicBezTo>
                  <a:cubicBezTo>
                    <a:pt x="868" y="3781"/>
                    <a:pt x="526" y="3895"/>
                    <a:pt x="252" y="3987"/>
                  </a:cubicBezTo>
                  <a:cubicBezTo>
                    <a:pt x="1" y="4534"/>
                    <a:pt x="46" y="5037"/>
                    <a:pt x="138" y="5539"/>
                  </a:cubicBezTo>
                  <a:cubicBezTo>
                    <a:pt x="206" y="5881"/>
                    <a:pt x="275" y="6246"/>
                    <a:pt x="366" y="6589"/>
                  </a:cubicBezTo>
                  <a:cubicBezTo>
                    <a:pt x="571" y="7410"/>
                    <a:pt x="800" y="8255"/>
                    <a:pt x="1051" y="9077"/>
                  </a:cubicBezTo>
                  <a:cubicBezTo>
                    <a:pt x="1165" y="9510"/>
                    <a:pt x="1325" y="9944"/>
                    <a:pt x="1484" y="10378"/>
                  </a:cubicBezTo>
                  <a:cubicBezTo>
                    <a:pt x="1598" y="10652"/>
                    <a:pt x="1713" y="10925"/>
                    <a:pt x="1918" y="11108"/>
                  </a:cubicBezTo>
                  <a:cubicBezTo>
                    <a:pt x="2120" y="11130"/>
                    <a:pt x="2318" y="11141"/>
                    <a:pt x="2512" y="11141"/>
                  </a:cubicBezTo>
                  <a:cubicBezTo>
                    <a:pt x="3109" y="11141"/>
                    <a:pt x="3672" y="11046"/>
                    <a:pt x="4223" y="10925"/>
                  </a:cubicBezTo>
                  <a:cubicBezTo>
                    <a:pt x="5798" y="10606"/>
                    <a:pt x="7350" y="10286"/>
                    <a:pt x="8925" y="9967"/>
                  </a:cubicBezTo>
                  <a:cubicBezTo>
                    <a:pt x="11231" y="9533"/>
                    <a:pt x="13559" y="9168"/>
                    <a:pt x="15887" y="8826"/>
                  </a:cubicBezTo>
                  <a:cubicBezTo>
                    <a:pt x="17211" y="8643"/>
                    <a:pt x="18489" y="8369"/>
                    <a:pt x="19790" y="8141"/>
                  </a:cubicBezTo>
                  <a:cubicBezTo>
                    <a:pt x="20155" y="8072"/>
                    <a:pt x="20543" y="7958"/>
                    <a:pt x="20909" y="7958"/>
                  </a:cubicBezTo>
                  <a:cubicBezTo>
                    <a:pt x="21274" y="7935"/>
                    <a:pt x="21548" y="7844"/>
                    <a:pt x="21799" y="7570"/>
                  </a:cubicBezTo>
                  <a:cubicBezTo>
                    <a:pt x="21479" y="5059"/>
                    <a:pt x="21068" y="2571"/>
                    <a:pt x="20498" y="83"/>
                  </a:cubicBezTo>
                  <a:cubicBezTo>
                    <a:pt x="20349" y="20"/>
                    <a:pt x="20195" y="0"/>
                    <a:pt x="20041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algn="l">
                <a:buClr>
                  <a:srgbClr val="000000"/>
                </a:buClr>
                <a:buSzPts val="1400"/>
              </a:pPr>
              <a:endParaRPr sz="3733" b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" name="Google Shape;2473;p5">
            <a:extLst>
              <a:ext uri="{FF2B5EF4-FFF2-40B4-BE49-F238E27FC236}">
                <a16:creationId xmlns:a16="http://schemas.microsoft.com/office/drawing/2014/main" id="{87732C62-2489-E0BA-FF05-B2405196D6FE}"/>
              </a:ext>
            </a:extLst>
          </p:cNvPr>
          <p:cNvGrpSpPr/>
          <p:nvPr/>
        </p:nvGrpSpPr>
        <p:grpSpPr>
          <a:xfrm>
            <a:off x="14789" y="3299895"/>
            <a:ext cx="566491" cy="698000"/>
            <a:chOff x="2221625" y="3580350"/>
            <a:chExt cx="426217" cy="534179"/>
          </a:xfrm>
          <a:solidFill>
            <a:schemeClr val="bg1"/>
          </a:solidFill>
        </p:grpSpPr>
        <p:sp>
          <p:nvSpPr>
            <p:cNvPr id="24" name="Google Shape;2474;p5">
              <a:extLst>
                <a:ext uri="{FF2B5EF4-FFF2-40B4-BE49-F238E27FC236}">
                  <a16:creationId xmlns:a16="http://schemas.microsoft.com/office/drawing/2014/main" id="{9C753BEB-8173-B562-0034-7E921CBA256F}"/>
                </a:ext>
              </a:extLst>
            </p:cNvPr>
            <p:cNvSpPr/>
            <p:nvPr/>
          </p:nvSpPr>
          <p:spPr>
            <a:xfrm rot="2700000">
              <a:off x="2429338" y="3897575"/>
              <a:ext cx="181923" cy="178823"/>
            </a:xfrm>
            <a:custGeom>
              <a:avLst/>
              <a:gdLst/>
              <a:ahLst/>
              <a:cxnLst/>
              <a:rect l="l" t="t" r="r" b="b"/>
              <a:pathLst>
                <a:path w="7277" h="7153" extrusionOk="0">
                  <a:moveTo>
                    <a:pt x="5484" y="2582"/>
                  </a:moveTo>
                  <a:cubicBezTo>
                    <a:pt x="5384" y="3409"/>
                    <a:pt x="5359" y="4236"/>
                    <a:pt x="5509" y="5013"/>
                  </a:cubicBezTo>
                  <a:cubicBezTo>
                    <a:pt x="5284" y="4878"/>
                    <a:pt x="5019" y="4784"/>
                    <a:pt x="4714" y="4784"/>
                  </a:cubicBezTo>
                  <a:cubicBezTo>
                    <a:pt x="4679" y="4784"/>
                    <a:pt x="4643" y="4785"/>
                    <a:pt x="4607" y="4788"/>
                  </a:cubicBezTo>
                  <a:cubicBezTo>
                    <a:pt x="4231" y="4788"/>
                    <a:pt x="3905" y="4963"/>
                    <a:pt x="3579" y="5139"/>
                  </a:cubicBezTo>
                  <a:cubicBezTo>
                    <a:pt x="3078" y="5439"/>
                    <a:pt x="2677" y="5715"/>
                    <a:pt x="2251" y="5915"/>
                  </a:cubicBezTo>
                  <a:cubicBezTo>
                    <a:pt x="2777" y="5214"/>
                    <a:pt x="3279" y="4412"/>
                    <a:pt x="3228" y="3685"/>
                  </a:cubicBezTo>
                  <a:cubicBezTo>
                    <a:pt x="3203" y="3560"/>
                    <a:pt x="3178" y="3434"/>
                    <a:pt x="3128" y="3309"/>
                  </a:cubicBezTo>
                  <a:lnTo>
                    <a:pt x="3128" y="3309"/>
                  </a:lnTo>
                  <a:cubicBezTo>
                    <a:pt x="3329" y="3459"/>
                    <a:pt x="3529" y="3585"/>
                    <a:pt x="3755" y="3585"/>
                  </a:cubicBezTo>
                  <a:cubicBezTo>
                    <a:pt x="3768" y="3585"/>
                    <a:pt x="3781" y="3586"/>
                    <a:pt x="3795" y="3586"/>
                  </a:cubicBezTo>
                  <a:cubicBezTo>
                    <a:pt x="4336" y="3586"/>
                    <a:pt x="4946" y="3096"/>
                    <a:pt x="5484" y="2582"/>
                  </a:cubicBezTo>
                  <a:close/>
                  <a:moveTo>
                    <a:pt x="579" y="0"/>
                  </a:moveTo>
                  <a:cubicBezTo>
                    <a:pt x="261" y="0"/>
                    <a:pt x="1" y="477"/>
                    <a:pt x="221" y="778"/>
                  </a:cubicBezTo>
                  <a:cubicBezTo>
                    <a:pt x="873" y="1655"/>
                    <a:pt x="1700" y="2532"/>
                    <a:pt x="2000" y="3560"/>
                  </a:cubicBezTo>
                  <a:cubicBezTo>
                    <a:pt x="2226" y="4362"/>
                    <a:pt x="2051" y="4437"/>
                    <a:pt x="1624" y="5113"/>
                  </a:cubicBezTo>
                  <a:cubicBezTo>
                    <a:pt x="1374" y="5565"/>
                    <a:pt x="1098" y="6016"/>
                    <a:pt x="822" y="6467"/>
                  </a:cubicBezTo>
                  <a:cubicBezTo>
                    <a:pt x="638" y="6767"/>
                    <a:pt x="836" y="7152"/>
                    <a:pt x="1162" y="7152"/>
                  </a:cubicBezTo>
                  <a:cubicBezTo>
                    <a:pt x="1190" y="7152"/>
                    <a:pt x="1219" y="7149"/>
                    <a:pt x="1249" y="7144"/>
                  </a:cubicBezTo>
                  <a:cubicBezTo>
                    <a:pt x="2025" y="7018"/>
                    <a:pt x="2627" y="6743"/>
                    <a:pt x="3329" y="6367"/>
                  </a:cubicBezTo>
                  <a:cubicBezTo>
                    <a:pt x="3936" y="6040"/>
                    <a:pt x="4396" y="5882"/>
                    <a:pt x="4805" y="5882"/>
                  </a:cubicBezTo>
                  <a:cubicBezTo>
                    <a:pt x="5275" y="5882"/>
                    <a:pt x="5679" y="6090"/>
                    <a:pt x="6161" y="6492"/>
                  </a:cubicBezTo>
                  <a:cubicBezTo>
                    <a:pt x="6261" y="6617"/>
                    <a:pt x="6361" y="6743"/>
                    <a:pt x="6462" y="6843"/>
                  </a:cubicBezTo>
                  <a:cubicBezTo>
                    <a:pt x="6538" y="6933"/>
                    <a:pt x="6640" y="6972"/>
                    <a:pt x="6742" y="6972"/>
                  </a:cubicBezTo>
                  <a:cubicBezTo>
                    <a:pt x="7008" y="6972"/>
                    <a:pt x="7276" y="6713"/>
                    <a:pt x="7113" y="6442"/>
                  </a:cubicBezTo>
                  <a:cubicBezTo>
                    <a:pt x="6061" y="4788"/>
                    <a:pt x="6236" y="3159"/>
                    <a:pt x="6612" y="1329"/>
                  </a:cubicBezTo>
                  <a:cubicBezTo>
                    <a:pt x="6666" y="1043"/>
                    <a:pt x="6400" y="859"/>
                    <a:pt x="6144" y="859"/>
                  </a:cubicBezTo>
                  <a:cubicBezTo>
                    <a:pt x="6041" y="859"/>
                    <a:pt x="5939" y="888"/>
                    <a:pt x="5860" y="953"/>
                  </a:cubicBezTo>
                  <a:cubicBezTo>
                    <a:pt x="5459" y="1279"/>
                    <a:pt x="5058" y="1605"/>
                    <a:pt x="4657" y="1931"/>
                  </a:cubicBezTo>
                  <a:cubicBezTo>
                    <a:pt x="4253" y="2261"/>
                    <a:pt x="4132" y="2470"/>
                    <a:pt x="3870" y="2470"/>
                  </a:cubicBezTo>
                  <a:cubicBezTo>
                    <a:pt x="3774" y="2470"/>
                    <a:pt x="3659" y="2442"/>
                    <a:pt x="3504" y="2382"/>
                  </a:cubicBezTo>
                  <a:cubicBezTo>
                    <a:pt x="2652" y="2056"/>
                    <a:pt x="1524" y="702"/>
                    <a:pt x="822" y="101"/>
                  </a:cubicBezTo>
                  <a:cubicBezTo>
                    <a:pt x="742" y="31"/>
                    <a:pt x="658" y="0"/>
                    <a:pt x="5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algn="l">
                <a:buClr>
                  <a:srgbClr val="000000"/>
                </a:buClr>
                <a:buSzPts val="1400"/>
              </a:pPr>
              <a:endParaRPr sz="3733" b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475;p5">
              <a:extLst>
                <a:ext uri="{FF2B5EF4-FFF2-40B4-BE49-F238E27FC236}">
                  <a16:creationId xmlns:a16="http://schemas.microsoft.com/office/drawing/2014/main" id="{C4073687-5A57-A1FB-BA40-11BB45AD9BC0}"/>
                </a:ext>
              </a:extLst>
            </p:cNvPr>
            <p:cNvSpPr/>
            <p:nvPr/>
          </p:nvSpPr>
          <p:spPr>
            <a:xfrm>
              <a:off x="2221625" y="3664350"/>
              <a:ext cx="163550" cy="135000"/>
            </a:xfrm>
            <a:custGeom>
              <a:avLst/>
              <a:gdLst/>
              <a:ahLst/>
              <a:cxnLst/>
              <a:rect l="l" t="t" r="r" b="b"/>
              <a:pathLst>
                <a:path w="6542" h="5400" extrusionOk="0">
                  <a:moveTo>
                    <a:pt x="3993" y="998"/>
                  </a:moveTo>
                  <a:cubicBezTo>
                    <a:pt x="4097" y="998"/>
                    <a:pt x="4196" y="1041"/>
                    <a:pt x="4286" y="1137"/>
                  </a:cubicBezTo>
                  <a:cubicBezTo>
                    <a:pt x="4311" y="1162"/>
                    <a:pt x="4311" y="1162"/>
                    <a:pt x="4336" y="1162"/>
                  </a:cubicBezTo>
                  <a:cubicBezTo>
                    <a:pt x="4963" y="1739"/>
                    <a:pt x="5364" y="2466"/>
                    <a:pt x="4787" y="3368"/>
                  </a:cubicBezTo>
                  <a:cubicBezTo>
                    <a:pt x="4486" y="3869"/>
                    <a:pt x="3985" y="4095"/>
                    <a:pt x="3434" y="4145"/>
                  </a:cubicBezTo>
                  <a:cubicBezTo>
                    <a:pt x="3309" y="4166"/>
                    <a:pt x="3137" y="4178"/>
                    <a:pt x="2952" y="4178"/>
                  </a:cubicBezTo>
                  <a:cubicBezTo>
                    <a:pt x="2690" y="4178"/>
                    <a:pt x="2401" y="4154"/>
                    <a:pt x="2181" y="4095"/>
                  </a:cubicBezTo>
                  <a:cubicBezTo>
                    <a:pt x="2225" y="3172"/>
                    <a:pt x="3250" y="998"/>
                    <a:pt x="3993" y="998"/>
                  </a:cubicBezTo>
                  <a:close/>
                  <a:moveTo>
                    <a:pt x="3728" y="0"/>
                  </a:moveTo>
                  <a:cubicBezTo>
                    <a:pt x="3672" y="0"/>
                    <a:pt x="3615" y="3"/>
                    <a:pt x="3559" y="10"/>
                  </a:cubicBezTo>
                  <a:cubicBezTo>
                    <a:pt x="2882" y="85"/>
                    <a:pt x="2381" y="661"/>
                    <a:pt x="2005" y="1213"/>
                  </a:cubicBezTo>
                  <a:cubicBezTo>
                    <a:pt x="1379" y="2190"/>
                    <a:pt x="0" y="4847"/>
                    <a:pt x="1855" y="5273"/>
                  </a:cubicBezTo>
                  <a:cubicBezTo>
                    <a:pt x="2224" y="5355"/>
                    <a:pt x="2609" y="5400"/>
                    <a:pt x="2990" y="5400"/>
                  </a:cubicBezTo>
                  <a:cubicBezTo>
                    <a:pt x="4238" y="5400"/>
                    <a:pt x="5453" y="4917"/>
                    <a:pt x="5990" y="3669"/>
                  </a:cubicBezTo>
                  <a:cubicBezTo>
                    <a:pt x="6542" y="2366"/>
                    <a:pt x="5840" y="386"/>
                    <a:pt x="4311" y="110"/>
                  </a:cubicBezTo>
                  <a:cubicBezTo>
                    <a:pt x="4286" y="85"/>
                    <a:pt x="4236" y="85"/>
                    <a:pt x="4211" y="85"/>
                  </a:cubicBezTo>
                  <a:cubicBezTo>
                    <a:pt x="4060" y="28"/>
                    <a:pt x="3896" y="0"/>
                    <a:pt x="37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algn="l">
                <a:buClr>
                  <a:srgbClr val="000000"/>
                </a:buClr>
                <a:buSzPts val="1400"/>
              </a:pPr>
              <a:endParaRPr sz="3733" b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476;p5">
              <a:extLst>
                <a:ext uri="{FF2B5EF4-FFF2-40B4-BE49-F238E27FC236}">
                  <a16:creationId xmlns:a16="http://schemas.microsoft.com/office/drawing/2014/main" id="{92703094-348D-8251-8B99-9859BCFB6424}"/>
                </a:ext>
              </a:extLst>
            </p:cNvPr>
            <p:cNvSpPr/>
            <p:nvPr/>
          </p:nvSpPr>
          <p:spPr>
            <a:xfrm>
              <a:off x="2482688" y="3580350"/>
              <a:ext cx="75225" cy="84000"/>
            </a:xfrm>
            <a:custGeom>
              <a:avLst/>
              <a:gdLst/>
              <a:ahLst/>
              <a:cxnLst/>
              <a:rect l="l" t="t" r="r" b="b"/>
              <a:pathLst>
                <a:path w="3009" h="3360" extrusionOk="0">
                  <a:moveTo>
                    <a:pt x="1505" y="790"/>
                  </a:moveTo>
                  <a:cubicBezTo>
                    <a:pt x="1680" y="1041"/>
                    <a:pt x="1931" y="1292"/>
                    <a:pt x="2006" y="1618"/>
                  </a:cubicBezTo>
                  <a:cubicBezTo>
                    <a:pt x="2104" y="1959"/>
                    <a:pt x="2011" y="2420"/>
                    <a:pt x="1589" y="2420"/>
                  </a:cubicBezTo>
                  <a:cubicBezTo>
                    <a:pt x="1578" y="2420"/>
                    <a:pt x="1566" y="2420"/>
                    <a:pt x="1555" y="2420"/>
                  </a:cubicBezTo>
                  <a:cubicBezTo>
                    <a:pt x="577" y="2369"/>
                    <a:pt x="953" y="1141"/>
                    <a:pt x="1505" y="790"/>
                  </a:cubicBezTo>
                  <a:close/>
                  <a:moveTo>
                    <a:pt x="1625" y="0"/>
                  </a:moveTo>
                  <a:cubicBezTo>
                    <a:pt x="1504" y="0"/>
                    <a:pt x="1395" y="86"/>
                    <a:pt x="1354" y="189"/>
                  </a:cubicBezTo>
                  <a:lnTo>
                    <a:pt x="1329" y="189"/>
                  </a:lnTo>
                  <a:cubicBezTo>
                    <a:pt x="602" y="465"/>
                    <a:pt x="1" y="1041"/>
                    <a:pt x="26" y="1868"/>
                  </a:cubicBezTo>
                  <a:cubicBezTo>
                    <a:pt x="26" y="2645"/>
                    <a:pt x="628" y="3247"/>
                    <a:pt x="1379" y="3347"/>
                  </a:cubicBezTo>
                  <a:cubicBezTo>
                    <a:pt x="1444" y="3355"/>
                    <a:pt x="1507" y="3360"/>
                    <a:pt x="1570" y="3360"/>
                  </a:cubicBezTo>
                  <a:cubicBezTo>
                    <a:pt x="2239" y="3360"/>
                    <a:pt x="2794" y="2882"/>
                    <a:pt x="2908" y="2194"/>
                  </a:cubicBezTo>
                  <a:cubicBezTo>
                    <a:pt x="3009" y="1442"/>
                    <a:pt x="2507" y="214"/>
                    <a:pt x="1705" y="13"/>
                  </a:cubicBezTo>
                  <a:cubicBezTo>
                    <a:pt x="1678" y="4"/>
                    <a:pt x="1651" y="0"/>
                    <a:pt x="16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algn="l">
                <a:buClr>
                  <a:srgbClr val="000000"/>
                </a:buClr>
                <a:buSzPts val="1400"/>
              </a:pPr>
              <a:endParaRPr sz="3733" b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" name="Google Shape;2089;p1">
            <a:extLst>
              <a:ext uri="{FF2B5EF4-FFF2-40B4-BE49-F238E27FC236}">
                <a16:creationId xmlns:a16="http://schemas.microsoft.com/office/drawing/2014/main" id="{C4B71C0E-C7B8-7A65-C80E-CDDE84807DC6}"/>
              </a:ext>
            </a:extLst>
          </p:cNvPr>
          <p:cNvGrpSpPr/>
          <p:nvPr/>
        </p:nvGrpSpPr>
        <p:grpSpPr>
          <a:xfrm>
            <a:off x="1195762" y="5862974"/>
            <a:ext cx="1719185" cy="611104"/>
            <a:chOff x="5025150" y="1757900"/>
            <a:chExt cx="1075675" cy="519000"/>
          </a:xfrm>
        </p:grpSpPr>
        <p:sp>
          <p:nvSpPr>
            <p:cNvPr id="30" name="Google Shape;2090;p1">
              <a:extLst>
                <a:ext uri="{FF2B5EF4-FFF2-40B4-BE49-F238E27FC236}">
                  <a16:creationId xmlns:a16="http://schemas.microsoft.com/office/drawing/2014/main" id="{44CE47D6-7DA7-9511-69F1-4B0C6445CDB4}"/>
                </a:ext>
              </a:extLst>
            </p:cNvPr>
            <p:cNvSpPr/>
            <p:nvPr/>
          </p:nvSpPr>
          <p:spPr>
            <a:xfrm>
              <a:off x="5486225" y="1931475"/>
              <a:ext cx="243100" cy="295700"/>
            </a:xfrm>
            <a:custGeom>
              <a:avLst/>
              <a:gdLst/>
              <a:ahLst/>
              <a:cxnLst/>
              <a:rect l="l" t="t" r="r" b="b"/>
              <a:pathLst>
                <a:path w="9724" h="11828" extrusionOk="0">
                  <a:moveTo>
                    <a:pt x="3333" y="304"/>
                  </a:moveTo>
                  <a:cubicBezTo>
                    <a:pt x="3538" y="327"/>
                    <a:pt x="3721" y="349"/>
                    <a:pt x="3949" y="372"/>
                  </a:cubicBezTo>
                  <a:cubicBezTo>
                    <a:pt x="3858" y="1240"/>
                    <a:pt x="3424" y="1947"/>
                    <a:pt x="3173" y="2769"/>
                  </a:cubicBezTo>
                  <a:cubicBezTo>
                    <a:pt x="3340" y="2880"/>
                    <a:pt x="3496" y="2937"/>
                    <a:pt x="3647" y="2937"/>
                  </a:cubicBezTo>
                  <a:cubicBezTo>
                    <a:pt x="3805" y="2937"/>
                    <a:pt x="3957" y="2875"/>
                    <a:pt x="4109" y="2746"/>
                  </a:cubicBezTo>
                  <a:cubicBezTo>
                    <a:pt x="4292" y="2609"/>
                    <a:pt x="4451" y="2449"/>
                    <a:pt x="4634" y="2312"/>
                  </a:cubicBezTo>
                  <a:cubicBezTo>
                    <a:pt x="4976" y="2038"/>
                    <a:pt x="5319" y="1787"/>
                    <a:pt x="5775" y="1696"/>
                  </a:cubicBezTo>
                  <a:cubicBezTo>
                    <a:pt x="6003" y="1924"/>
                    <a:pt x="6003" y="2198"/>
                    <a:pt x="5981" y="2472"/>
                  </a:cubicBezTo>
                  <a:cubicBezTo>
                    <a:pt x="5935" y="2860"/>
                    <a:pt x="5844" y="3271"/>
                    <a:pt x="5798" y="3659"/>
                  </a:cubicBezTo>
                  <a:cubicBezTo>
                    <a:pt x="5752" y="3864"/>
                    <a:pt x="5729" y="4070"/>
                    <a:pt x="5707" y="4253"/>
                  </a:cubicBezTo>
                  <a:cubicBezTo>
                    <a:pt x="5852" y="4340"/>
                    <a:pt x="5986" y="4382"/>
                    <a:pt x="6110" y="4382"/>
                  </a:cubicBezTo>
                  <a:cubicBezTo>
                    <a:pt x="6278" y="4382"/>
                    <a:pt x="6430" y="4305"/>
                    <a:pt x="6574" y="4161"/>
                  </a:cubicBezTo>
                  <a:cubicBezTo>
                    <a:pt x="6734" y="3979"/>
                    <a:pt x="6894" y="3773"/>
                    <a:pt x="7076" y="3591"/>
                  </a:cubicBezTo>
                  <a:cubicBezTo>
                    <a:pt x="7487" y="3180"/>
                    <a:pt x="7944" y="2815"/>
                    <a:pt x="8491" y="2632"/>
                  </a:cubicBezTo>
                  <a:cubicBezTo>
                    <a:pt x="8811" y="2792"/>
                    <a:pt x="8902" y="3043"/>
                    <a:pt x="8925" y="3340"/>
                  </a:cubicBezTo>
                  <a:cubicBezTo>
                    <a:pt x="8925" y="3773"/>
                    <a:pt x="8948" y="4207"/>
                    <a:pt x="8902" y="4618"/>
                  </a:cubicBezTo>
                  <a:cubicBezTo>
                    <a:pt x="8605" y="6809"/>
                    <a:pt x="8149" y="8955"/>
                    <a:pt x="7556" y="11100"/>
                  </a:cubicBezTo>
                  <a:cubicBezTo>
                    <a:pt x="7533" y="11169"/>
                    <a:pt x="7487" y="11237"/>
                    <a:pt x="7464" y="11306"/>
                  </a:cubicBezTo>
                  <a:cubicBezTo>
                    <a:pt x="7407" y="11321"/>
                    <a:pt x="7351" y="11329"/>
                    <a:pt x="7298" y="11329"/>
                  </a:cubicBezTo>
                  <a:cubicBezTo>
                    <a:pt x="7118" y="11329"/>
                    <a:pt x="6955" y="11246"/>
                    <a:pt x="6779" y="11123"/>
                  </a:cubicBezTo>
                  <a:cubicBezTo>
                    <a:pt x="6802" y="10986"/>
                    <a:pt x="6825" y="10849"/>
                    <a:pt x="6871" y="10712"/>
                  </a:cubicBezTo>
                  <a:cubicBezTo>
                    <a:pt x="7167" y="9639"/>
                    <a:pt x="7464" y="8566"/>
                    <a:pt x="7738" y="7471"/>
                  </a:cubicBezTo>
                  <a:cubicBezTo>
                    <a:pt x="7829" y="7129"/>
                    <a:pt x="7875" y="6786"/>
                    <a:pt x="7921" y="6421"/>
                  </a:cubicBezTo>
                  <a:cubicBezTo>
                    <a:pt x="7944" y="6284"/>
                    <a:pt x="7966" y="6124"/>
                    <a:pt x="7966" y="5987"/>
                  </a:cubicBezTo>
                  <a:cubicBezTo>
                    <a:pt x="7921" y="5622"/>
                    <a:pt x="7921" y="5234"/>
                    <a:pt x="7510" y="5097"/>
                  </a:cubicBezTo>
                  <a:cubicBezTo>
                    <a:pt x="7320" y="5040"/>
                    <a:pt x="7110" y="4991"/>
                    <a:pt x="6903" y="4991"/>
                  </a:cubicBezTo>
                  <a:cubicBezTo>
                    <a:pt x="6614" y="4991"/>
                    <a:pt x="6331" y="5087"/>
                    <a:pt x="6118" y="5394"/>
                  </a:cubicBezTo>
                  <a:cubicBezTo>
                    <a:pt x="5821" y="5805"/>
                    <a:pt x="5547" y="6238"/>
                    <a:pt x="5433" y="6718"/>
                  </a:cubicBezTo>
                  <a:cubicBezTo>
                    <a:pt x="5205" y="7517"/>
                    <a:pt x="5022" y="8293"/>
                    <a:pt x="4816" y="9091"/>
                  </a:cubicBezTo>
                  <a:cubicBezTo>
                    <a:pt x="4748" y="9320"/>
                    <a:pt x="4680" y="9571"/>
                    <a:pt x="4611" y="9799"/>
                  </a:cubicBezTo>
                  <a:cubicBezTo>
                    <a:pt x="4018" y="9799"/>
                    <a:pt x="3881" y="9662"/>
                    <a:pt x="3972" y="9160"/>
                  </a:cubicBezTo>
                  <a:cubicBezTo>
                    <a:pt x="4063" y="8795"/>
                    <a:pt x="4177" y="8430"/>
                    <a:pt x="4292" y="8064"/>
                  </a:cubicBezTo>
                  <a:cubicBezTo>
                    <a:pt x="4520" y="7265"/>
                    <a:pt x="4771" y="6467"/>
                    <a:pt x="4999" y="5645"/>
                  </a:cubicBezTo>
                  <a:cubicBezTo>
                    <a:pt x="5090" y="5325"/>
                    <a:pt x="5113" y="4960"/>
                    <a:pt x="5113" y="4595"/>
                  </a:cubicBezTo>
                  <a:cubicBezTo>
                    <a:pt x="5113" y="4230"/>
                    <a:pt x="4908" y="4047"/>
                    <a:pt x="4565" y="4024"/>
                  </a:cubicBezTo>
                  <a:cubicBezTo>
                    <a:pt x="4508" y="4018"/>
                    <a:pt x="4452" y="4015"/>
                    <a:pt x="4397" y="4015"/>
                  </a:cubicBezTo>
                  <a:cubicBezTo>
                    <a:pt x="4060" y="4015"/>
                    <a:pt x="3774" y="4137"/>
                    <a:pt x="3538" y="4412"/>
                  </a:cubicBezTo>
                  <a:cubicBezTo>
                    <a:pt x="3196" y="4846"/>
                    <a:pt x="2899" y="5325"/>
                    <a:pt x="2694" y="5850"/>
                  </a:cubicBezTo>
                  <a:cubicBezTo>
                    <a:pt x="2374" y="6672"/>
                    <a:pt x="2077" y="7517"/>
                    <a:pt x="1758" y="8338"/>
                  </a:cubicBezTo>
                  <a:cubicBezTo>
                    <a:pt x="1689" y="8544"/>
                    <a:pt x="1621" y="8772"/>
                    <a:pt x="1530" y="9023"/>
                  </a:cubicBezTo>
                  <a:cubicBezTo>
                    <a:pt x="1370" y="8977"/>
                    <a:pt x="1210" y="8977"/>
                    <a:pt x="1073" y="8932"/>
                  </a:cubicBezTo>
                  <a:cubicBezTo>
                    <a:pt x="891" y="8840"/>
                    <a:pt x="822" y="8681"/>
                    <a:pt x="868" y="8498"/>
                  </a:cubicBezTo>
                  <a:cubicBezTo>
                    <a:pt x="891" y="8338"/>
                    <a:pt x="959" y="8201"/>
                    <a:pt x="1005" y="8064"/>
                  </a:cubicBezTo>
                  <a:cubicBezTo>
                    <a:pt x="1621" y="6056"/>
                    <a:pt x="2237" y="4047"/>
                    <a:pt x="2854" y="2016"/>
                  </a:cubicBezTo>
                  <a:cubicBezTo>
                    <a:pt x="2968" y="1673"/>
                    <a:pt x="3059" y="1285"/>
                    <a:pt x="3150" y="920"/>
                  </a:cubicBezTo>
                  <a:cubicBezTo>
                    <a:pt x="3196" y="737"/>
                    <a:pt x="3264" y="532"/>
                    <a:pt x="3333" y="304"/>
                  </a:cubicBezTo>
                  <a:close/>
                  <a:moveTo>
                    <a:pt x="3240" y="1"/>
                  </a:moveTo>
                  <a:cubicBezTo>
                    <a:pt x="2877" y="1"/>
                    <a:pt x="2658" y="201"/>
                    <a:pt x="2534" y="532"/>
                  </a:cubicBezTo>
                  <a:cubicBezTo>
                    <a:pt x="2488" y="623"/>
                    <a:pt x="2443" y="715"/>
                    <a:pt x="2420" y="829"/>
                  </a:cubicBezTo>
                  <a:cubicBezTo>
                    <a:pt x="1986" y="2084"/>
                    <a:pt x="1530" y="3362"/>
                    <a:pt x="1142" y="4641"/>
                  </a:cubicBezTo>
                  <a:cubicBezTo>
                    <a:pt x="799" y="5782"/>
                    <a:pt x="571" y="6946"/>
                    <a:pt x="251" y="8087"/>
                  </a:cubicBezTo>
                  <a:cubicBezTo>
                    <a:pt x="0" y="9000"/>
                    <a:pt x="0" y="9046"/>
                    <a:pt x="982" y="9343"/>
                  </a:cubicBezTo>
                  <a:cubicBezTo>
                    <a:pt x="1027" y="9365"/>
                    <a:pt x="1096" y="9365"/>
                    <a:pt x="1142" y="9365"/>
                  </a:cubicBezTo>
                  <a:cubicBezTo>
                    <a:pt x="1289" y="9388"/>
                    <a:pt x="1415" y="9401"/>
                    <a:pt x="1524" y="9401"/>
                  </a:cubicBezTo>
                  <a:cubicBezTo>
                    <a:pt x="1956" y="9401"/>
                    <a:pt x="2123" y="9200"/>
                    <a:pt x="2306" y="8635"/>
                  </a:cubicBezTo>
                  <a:cubicBezTo>
                    <a:pt x="2306" y="8566"/>
                    <a:pt x="2329" y="8521"/>
                    <a:pt x="2351" y="8475"/>
                  </a:cubicBezTo>
                  <a:cubicBezTo>
                    <a:pt x="2557" y="7562"/>
                    <a:pt x="2922" y="6695"/>
                    <a:pt x="3310" y="5850"/>
                  </a:cubicBezTo>
                  <a:cubicBezTo>
                    <a:pt x="3515" y="5439"/>
                    <a:pt x="3789" y="5074"/>
                    <a:pt x="4040" y="4686"/>
                  </a:cubicBezTo>
                  <a:cubicBezTo>
                    <a:pt x="4086" y="4618"/>
                    <a:pt x="4177" y="4595"/>
                    <a:pt x="4292" y="4504"/>
                  </a:cubicBezTo>
                  <a:lnTo>
                    <a:pt x="4292" y="4504"/>
                  </a:lnTo>
                  <a:cubicBezTo>
                    <a:pt x="4428" y="5120"/>
                    <a:pt x="4337" y="5622"/>
                    <a:pt x="4177" y="6124"/>
                  </a:cubicBezTo>
                  <a:cubicBezTo>
                    <a:pt x="3903" y="7129"/>
                    <a:pt x="3607" y="8133"/>
                    <a:pt x="3310" y="9114"/>
                  </a:cubicBezTo>
                  <a:cubicBezTo>
                    <a:pt x="3264" y="9274"/>
                    <a:pt x="3196" y="9411"/>
                    <a:pt x="3196" y="9571"/>
                  </a:cubicBezTo>
                  <a:cubicBezTo>
                    <a:pt x="3173" y="9662"/>
                    <a:pt x="3242" y="9845"/>
                    <a:pt x="3310" y="9890"/>
                  </a:cubicBezTo>
                  <a:cubicBezTo>
                    <a:pt x="3671" y="10110"/>
                    <a:pt x="4053" y="10286"/>
                    <a:pt x="4472" y="10286"/>
                  </a:cubicBezTo>
                  <a:cubicBezTo>
                    <a:pt x="4662" y="10286"/>
                    <a:pt x="4861" y="10250"/>
                    <a:pt x="5068" y="10164"/>
                  </a:cubicBezTo>
                  <a:cubicBezTo>
                    <a:pt x="5113" y="10004"/>
                    <a:pt x="5182" y="9845"/>
                    <a:pt x="5250" y="9685"/>
                  </a:cubicBezTo>
                  <a:cubicBezTo>
                    <a:pt x="5547" y="8749"/>
                    <a:pt x="5844" y="7813"/>
                    <a:pt x="6186" y="6877"/>
                  </a:cubicBezTo>
                  <a:cubicBezTo>
                    <a:pt x="6323" y="6535"/>
                    <a:pt x="6528" y="6215"/>
                    <a:pt x="6734" y="5873"/>
                  </a:cubicBezTo>
                  <a:cubicBezTo>
                    <a:pt x="6765" y="5796"/>
                    <a:pt x="6816" y="5729"/>
                    <a:pt x="6910" y="5729"/>
                  </a:cubicBezTo>
                  <a:cubicBezTo>
                    <a:pt x="6955" y="5729"/>
                    <a:pt x="7010" y="5745"/>
                    <a:pt x="7076" y="5782"/>
                  </a:cubicBezTo>
                  <a:cubicBezTo>
                    <a:pt x="7053" y="6079"/>
                    <a:pt x="7076" y="6421"/>
                    <a:pt x="7031" y="6740"/>
                  </a:cubicBezTo>
                  <a:cubicBezTo>
                    <a:pt x="6848" y="7859"/>
                    <a:pt x="6620" y="8977"/>
                    <a:pt x="6437" y="10096"/>
                  </a:cubicBezTo>
                  <a:cubicBezTo>
                    <a:pt x="6369" y="10529"/>
                    <a:pt x="6323" y="10963"/>
                    <a:pt x="6277" y="11465"/>
                  </a:cubicBezTo>
                  <a:cubicBezTo>
                    <a:pt x="6551" y="11579"/>
                    <a:pt x="6757" y="11694"/>
                    <a:pt x="6962" y="11762"/>
                  </a:cubicBezTo>
                  <a:cubicBezTo>
                    <a:pt x="7144" y="11805"/>
                    <a:pt x="7300" y="11828"/>
                    <a:pt x="7434" y="11828"/>
                  </a:cubicBezTo>
                  <a:cubicBezTo>
                    <a:pt x="7874" y="11828"/>
                    <a:pt x="8088" y="11585"/>
                    <a:pt x="8263" y="11009"/>
                  </a:cubicBezTo>
                  <a:cubicBezTo>
                    <a:pt x="8857" y="9046"/>
                    <a:pt x="9313" y="7037"/>
                    <a:pt x="9655" y="5029"/>
                  </a:cubicBezTo>
                  <a:cubicBezTo>
                    <a:pt x="9724" y="4504"/>
                    <a:pt x="9724" y="3956"/>
                    <a:pt x="9678" y="3431"/>
                  </a:cubicBezTo>
                  <a:cubicBezTo>
                    <a:pt x="9633" y="2860"/>
                    <a:pt x="9336" y="2586"/>
                    <a:pt x="8788" y="2449"/>
                  </a:cubicBezTo>
                  <a:cubicBezTo>
                    <a:pt x="8647" y="2412"/>
                    <a:pt x="8510" y="2394"/>
                    <a:pt x="8378" y="2394"/>
                  </a:cubicBezTo>
                  <a:cubicBezTo>
                    <a:pt x="8104" y="2394"/>
                    <a:pt x="7847" y="2471"/>
                    <a:pt x="7601" y="2609"/>
                  </a:cubicBezTo>
                  <a:cubicBezTo>
                    <a:pt x="7350" y="2746"/>
                    <a:pt x="7099" y="2951"/>
                    <a:pt x="6848" y="3111"/>
                  </a:cubicBezTo>
                  <a:cubicBezTo>
                    <a:pt x="6757" y="3157"/>
                    <a:pt x="6643" y="3203"/>
                    <a:pt x="6506" y="3294"/>
                  </a:cubicBezTo>
                  <a:cubicBezTo>
                    <a:pt x="6506" y="2906"/>
                    <a:pt x="6506" y="2609"/>
                    <a:pt x="6483" y="2312"/>
                  </a:cubicBezTo>
                  <a:cubicBezTo>
                    <a:pt x="6483" y="1758"/>
                    <a:pt x="6188" y="1470"/>
                    <a:pt x="5743" y="1470"/>
                  </a:cubicBezTo>
                  <a:cubicBezTo>
                    <a:pt x="5620" y="1470"/>
                    <a:pt x="5485" y="1492"/>
                    <a:pt x="5341" y="1536"/>
                  </a:cubicBezTo>
                  <a:cubicBezTo>
                    <a:pt x="5090" y="1628"/>
                    <a:pt x="4839" y="1765"/>
                    <a:pt x="4588" y="1856"/>
                  </a:cubicBezTo>
                  <a:cubicBezTo>
                    <a:pt x="4451" y="1924"/>
                    <a:pt x="4337" y="1970"/>
                    <a:pt x="4109" y="2061"/>
                  </a:cubicBezTo>
                  <a:cubicBezTo>
                    <a:pt x="4246" y="1377"/>
                    <a:pt x="4657" y="897"/>
                    <a:pt x="4839" y="258"/>
                  </a:cubicBezTo>
                  <a:cubicBezTo>
                    <a:pt x="4634" y="190"/>
                    <a:pt x="4451" y="98"/>
                    <a:pt x="4269" y="75"/>
                  </a:cubicBezTo>
                  <a:cubicBezTo>
                    <a:pt x="3949" y="30"/>
                    <a:pt x="3652" y="30"/>
                    <a:pt x="3356" y="7"/>
                  </a:cubicBezTo>
                  <a:cubicBezTo>
                    <a:pt x="3316" y="3"/>
                    <a:pt x="3277" y="1"/>
                    <a:pt x="3240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algn="l">
                <a:buClr>
                  <a:srgbClr val="000000"/>
                </a:buClr>
                <a:buSzPts val="1400"/>
              </a:pPr>
              <a:endParaRPr sz="3733" b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2091;p1">
              <a:extLst>
                <a:ext uri="{FF2B5EF4-FFF2-40B4-BE49-F238E27FC236}">
                  <a16:creationId xmlns:a16="http://schemas.microsoft.com/office/drawing/2014/main" id="{07267B35-DEAA-C863-D57C-1FE5EA4E7F63}"/>
                </a:ext>
              </a:extLst>
            </p:cNvPr>
            <p:cNvSpPr/>
            <p:nvPr/>
          </p:nvSpPr>
          <p:spPr>
            <a:xfrm>
              <a:off x="5025150" y="1757900"/>
              <a:ext cx="284775" cy="383750"/>
            </a:xfrm>
            <a:custGeom>
              <a:avLst/>
              <a:gdLst/>
              <a:ahLst/>
              <a:cxnLst/>
              <a:rect l="l" t="t" r="r" b="b"/>
              <a:pathLst>
                <a:path w="11391" h="15350" extrusionOk="0">
                  <a:moveTo>
                    <a:pt x="5045" y="513"/>
                  </a:moveTo>
                  <a:cubicBezTo>
                    <a:pt x="6186" y="650"/>
                    <a:pt x="9838" y="1472"/>
                    <a:pt x="10500" y="1769"/>
                  </a:cubicBezTo>
                  <a:cubicBezTo>
                    <a:pt x="10500" y="2294"/>
                    <a:pt x="10318" y="2773"/>
                    <a:pt x="10044" y="3230"/>
                  </a:cubicBezTo>
                  <a:cubicBezTo>
                    <a:pt x="9962" y="3394"/>
                    <a:pt x="9824" y="3484"/>
                    <a:pt x="9665" y="3484"/>
                  </a:cubicBezTo>
                  <a:cubicBezTo>
                    <a:pt x="9647" y="3484"/>
                    <a:pt x="9628" y="3483"/>
                    <a:pt x="9610" y="3481"/>
                  </a:cubicBezTo>
                  <a:cubicBezTo>
                    <a:pt x="9290" y="3481"/>
                    <a:pt x="8994" y="3481"/>
                    <a:pt x="8697" y="3435"/>
                  </a:cubicBezTo>
                  <a:cubicBezTo>
                    <a:pt x="8172" y="3389"/>
                    <a:pt x="7647" y="3275"/>
                    <a:pt x="7122" y="3230"/>
                  </a:cubicBezTo>
                  <a:cubicBezTo>
                    <a:pt x="6665" y="3207"/>
                    <a:pt x="6209" y="3207"/>
                    <a:pt x="5752" y="3207"/>
                  </a:cubicBezTo>
                  <a:cubicBezTo>
                    <a:pt x="5410" y="3207"/>
                    <a:pt x="5159" y="3389"/>
                    <a:pt x="5045" y="3709"/>
                  </a:cubicBezTo>
                  <a:cubicBezTo>
                    <a:pt x="4931" y="4120"/>
                    <a:pt x="4794" y="4531"/>
                    <a:pt x="4703" y="4941"/>
                  </a:cubicBezTo>
                  <a:cubicBezTo>
                    <a:pt x="4634" y="5261"/>
                    <a:pt x="4748" y="5421"/>
                    <a:pt x="5068" y="5535"/>
                  </a:cubicBezTo>
                  <a:cubicBezTo>
                    <a:pt x="5296" y="5603"/>
                    <a:pt x="5547" y="5672"/>
                    <a:pt x="5798" y="5740"/>
                  </a:cubicBezTo>
                  <a:cubicBezTo>
                    <a:pt x="5958" y="5786"/>
                    <a:pt x="6118" y="5832"/>
                    <a:pt x="6277" y="5923"/>
                  </a:cubicBezTo>
                  <a:cubicBezTo>
                    <a:pt x="6483" y="6014"/>
                    <a:pt x="6574" y="6220"/>
                    <a:pt x="6483" y="6425"/>
                  </a:cubicBezTo>
                  <a:cubicBezTo>
                    <a:pt x="6369" y="6790"/>
                    <a:pt x="6209" y="7133"/>
                    <a:pt x="5889" y="7452"/>
                  </a:cubicBezTo>
                  <a:lnTo>
                    <a:pt x="4474" y="7452"/>
                  </a:lnTo>
                  <a:cubicBezTo>
                    <a:pt x="4041" y="7475"/>
                    <a:pt x="3744" y="7680"/>
                    <a:pt x="3607" y="8137"/>
                  </a:cubicBezTo>
                  <a:cubicBezTo>
                    <a:pt x="3401" y="8913"/>
                    <a:pt x="3150" y="9643"/>
                    <a:pt x="2922" y="10397"/>
                  </a:cubicBezTo>
                  <a:cubicBezTo>
                    <a:pt x="2854" y="10671"/>
                    <a:pt x="2785" y="10922"/>
                    <a:pt x="2740" y="11196"/>
                  </a:cubicBezTo>
                  <a:cubicBezTo>
                    <a:pt x="2694" y="11538"/>
                    <a:pt x="2785" y="11675"/>
                    <a:pt x="3105" y="11766"/>
                  </a:cubicBezTo>
                  <a:cubicBezTo>
                    <a:pt x="3379" y="11835"/>
                    <a:pt x="3653" y="11835"/>
                    <a:pt x="3926" y="11880"/>
                  </a:cubicBezTo>
                  <a:cubicBezTo>
                    <a:pt x="4725" y="11972"/>
                    <a:pt x="5547" y="12063"/>
                    <a:pt x="6323" y="12200"/>
                  </a:cubicBezTo>
                  <a:cubicBezTo>
                    <a:pt x="6620" y="12245"/>
                    <a:pt x="6917" y="12360"/>
                    <a:pt x="7190" y="12497"/>
                  </a:cubicBezTo>
                  <a:cubicBezTo>
                    <a:pt x="7578" y="12679"/>
                    <a:pt x="7715" y="12976"/>
                    <a:pt x="7556" y="13364"/>
                  </a:cubicBezTo>
                  <a:cubicBezTo>
                    <a:pt x="7350" y="13843"/>
                    <a:pt x="7099" y="14277"/>
                    <a:pt x="6848" y="14711"/>
                  </a:cubicBezTo>
                  <a:cubicBezTo>
                    <a:pt x="6751" y="14886"/>
                    <a:pt x="6587" y="14995"/>
                    <a:pt x="6385" y="14995"/>
                  </a:cubicBezTo>
                  <a:cubicBezTo>
                    <a:pt x="6351" y="14995"/>
                    <a:pt x="6314" y="14991"/>
                    <a:pt x="6277" y="14985"/>
                  </a:cubicBezTo>
                  <a:cubicBezTo>
                    <a:pt x="4839" y="14756"/>
                    <a:pt x="3424" y="14528"/>
                    <a:pt x="2009" y="14300"/>
                  </a:cubicBezTo>
                  <a:cubicBezTo>
                    <a:pt x="1827" y="14277"/>
                    <a:pt x="1667" y="14208"/>
                    <a:pt x="1507" y="14140"/>
                  </a:cubicBezTo>
                  <a:cubicBezTo>
                    <a:pt x="1187" y="14003"/>
                    <a:pt x="1028" y="13752"/>
                    <a:pt x="1028" y="13410"/>
                  </a:cubicBezTo>
                  <a:cubicBezTo>
                    <a:pt x="982" y="12999"/>
                    <a:pt x="1119" y="12611"/>
                    <a:pt x="1233" y="12223"/>
                  </a:cubicBezTo>
                  <a:cubicBezTo>
                    <a:pt x="1644" y="11013"/>
                    <a:pt x="2078" y="9780"/>
                    <a:pt x="2488" y="8571"/>
                  </a:cubicBezTo>
                  <a:cubicBezTo>
                    <a:pt x="2899" y="7361"/>
                    <a:pt x="3310" y="6174"/>
                    <a:pt x="3698" y="4964"/>
                  </a:cubicBezTo>
                  <a:cubicBezTo>
                    <a:pt x="3995" y="4006"/>
                    <a:pt x="4269" y="3024"/>
                    <a:pt x="4406" y="2020"/>
                  </a:cubicBezTo>
                  <a:cubicBezTo>
                    <a:pt x="4497" y="1472"/>
                    <a:pt x="4794" y="993"/>
                    <a:pt x="5045" y="513"/>
                  </a:cubicBezTo>
                  <a:close/>
                  <a:moveTo>
                    <a:pt x="4490" y="1"/>
                  </a:moveTo>
                  <a:cubicBezTo>
                    <a:pt x="4391" y="1"/>
                    <a:pt x="4284" y="11"/>
                    <a:pt x="4178" y="11"/>
                  </a:cubicBezTo>
                  <a:cubicBezTo>
                    <a:pt x="4109" y="148"/>
                    <a:pt x="4041" y="262"/>
                    <a:pt x="4018" y="376"/>
                  </a:cubicBezTo>
                  <a:cubicBezTo>
                    <a:pt x="3835" y="1015"/>
                    <a:pt x="3675" y="1655"/>
                    <a:pt x="3516" y="2294"/>
                  </a:cubicBezTo>
                  <a:cubicBezTo>
                    <a:pt x="3333" y="3001"/>
                    <a:pt x="3150" y="3709"/>
                    <a:pt x="2945" y="4416"/>
                  </a:cubicBezTo>
                  <a:cubicBezTo>
                    <a:pt x="2740" y="5078"/>
                    <a:pt x="2511" y="5717"/>
                    <a:pt x="2283" y="6357"/>
                  </a:cubicBezTo>
                  <a:cubicBezTo>
                    <a:pt x="1644" y="8320"/>
                    <a:pt x="1005" y="10260"/>
                    <a:pt x="343" y="12200"/>
                  </a:cubicBezTo>
                  <a:cubicBezTo>
                    <a:pt x="252" y="12519"/>
                    <a:pt x="137" y="12839"/>
                    <a:pt x="92" y="13158"/>
                  </a:cubicBezTo>
                  <a:cubicBezTo>
                    <a:pt x="0" y="13775"/>
                    <a:pt x="160" y="14049"/>
                    <a:pt x="731" y="14300"/>
                  </a:cubicBezTo>
                  <a:cubicBezTo>
                    <a:pt x="1028" y="14414"/>
                    <a:pt x="1347" y="14505"/>
                    <a:pt x="1667" y="14574"/>
                  </a:cubicBezTo>
                  <a:cubicBezTo>
                    <a:pt x="3105" y="14893"/>
                    <a:pt x="4543" y="15144"/>
                    <a:pt x="6004" y="15304"/>
                  </a:cubicBezTo>
                  <a:cubicBezTo>
                    <a:pt x="6369" y="15350"/>
                    <a:pt x="6757" y="15350"/>
                    <a:pt x="7145" y="15350"/>
                  </a:cubicBezTo>
                  <a:cubicBezTo>
                    <a:pt x="7533" y="15350"/>
                    <a:pt x="7807" y="15144"/>
                    <a:pt x="7967" y="14779"/>
                  </a:cubicBezTo>
                  <a:cubicBezTo>
                    <a:pt x="8126" y="14323"/>
                    <a:pt x="8286" y="13866"/>
                    <a:pt x="8446" y="13410"/>
                  </a:cubicBezTo>
                  <a:cubicBezTo>
                    <a:pt x="8560" y="13067"/>
                    <a:pt x="8446" y="12748"/>
                    <a:pt x="8149" y="12565"/>
                  </a:cubicBezTo>
                  <a:cubicBezTo>
                    <a:pt x="7875" y="12405"/>
                    <a:pt x="7601" y="12268"/>
                    <a:pt x="7327" y="12177"/>
                  </a:cubicBezTo>
                  <a:cubicBezTo>
                    <a:pt x="6460" y="11880"/>
                    <a:pt x="5547" y="11766"/>
                    <a:pt x="4634" y="11720"/>
                  </a:cubicBezTo>
                  <a:cubicBezTo>
                    <a:pt x="4314" y="11698"/>
                    <a:pt x="3972" y="11743"/>
                    <a:pt x="3675" y="11561"/>
                  </a:cubicBezTo>
                  <a:cubicBezTo>
                    <a:pt x="3561" y="11264"/>
                    <a:pt x="3607" y="10990"/>
                    <a:pt x="3698" y="10739"/>
                  </a:cubicBezTo>
                  <a:cubicBezTo>
                    <a:pt x="3926" y="9940"/>
                    <a:pt x="4178" y="9141"/>
                    <a:pt x="4429" y="8342"/>
                  </a:cubicBezTo>
                  <a:cubicBezTo>
                    <a:pt x="4543" y="7954"/>
                    <a:pt x="4794" y="7749"/>
                    <a:pt x="5205" y="7749"/>
                  </a:cubicBezTo>
                  <a:cubicBezTo>
                    <a:pt x="5399" y="7760"/>
                    <a:pt x="5593" y="7760"/>
                    <a:pt x="5784" y="7760"/>
                  </a:cubicBezTo>
                  <a:cubicBezTo>
                    <a:pt x="5975" y="7760"/>
                    <a:pt x="6163" y="7760"/>
                    <a:pt x="6346" y="7772"/>
                  </a:cubicBezTo>
                  <a:cubicBezTo>
                    <a:pt x="6643" y="7772"/>
                    <a:pt x="6825" y="7635"/>
                    <a:pt x="6962" y="7384"/>
                  </a:cubicBezTo>
                  <a:cubicBezTo>
                    <a:pt x="7487" y="6379"/>
                    <a:pt x="7350" y="6014"/>
                    <a:pt x="6255" y="5649"/>
                  </a:cubicBezTo>
                  <a:cubicBezTo>
                    <a:pt x="6004" y="5558"/>
                    <a:pt x="5752" y="5489"/>
                    <a:pt x="5501" y="5421"/>
                  </a:cubicBezTo>
                  <a:cubicBezTo>
                    <a:pt x="5501" y="4873"/>
                    <a:pt x="5638" y="4279"/>
                    <a:pt x="5775" y="3960"/>
                  </a:cubicBezTo>
                  <a:cubicBezTo>
                    <a:pt x="5889" y="3777"/>
                    <a:pt x="6026" y="3640"/>
                    <a:pt x="6255" y="3618"/>
                  </a:cubicBezTo>
                  <a:cubicBezTo>
                    <a:pt x="6448" y="3601"/>
                    <a:pt x="6642" y="3585"/>
                    <a:pt x="6836" y="3585"/>
                  </a:cubicBezTo>
                  <a:cubicBezTo>
                    <a:pt x="6916" y="3585"/>
                    <a:pt x="6996" y="3588"/>
                    <a:pt x="7076" y="3595"/>
                  </a:cubicBezTo>
                  <a:cubicBezTo>
                    <a:pt x="7852" y="3686"/>
                    <a:pt x="8628" y="3800"/>
                    <a:pt x="9427" y="3891"/>
                  </a:cubicBezTo>
                  <a:cubicBezTo>
                    <a:pt x="9724" y="3914"/>
                    <a:pt x="10021" y="3937"/>
                    <a:pt x="10318" y="3937"/>
                  </a:cubicBezTo>
                  <a:cubicBezTo>
                    <a:pt x="10340" y="3939"/>
                    <a:pt x="10363" y="3939"/>
                    <a:pt x="10384" y="3939"/>
                  </a:cubicBezTo>
                  <a:cubicBezTo>
                    <a:pt x="10711" y="3939"/>
                    <a:pt x="10918" y="3779"/>
                    <a:pt x="11025" y="3458"/>
                  </a:cubicBezTo>
                  <a:cubicBezTo>
                    <a:pt x="11116" y="3115"/>
                    <a:pt x="11208" y="2773"/>
                    <a:pt x="11276" y="2431"/>
                  </a:cubicBezTo>
                  <a:cubicBezTo>
                    <a:pt x="11390" y="1974"/>
                    <a:pt x="11299" y="1769"/>
                    <a:pt x="10888" y="1563"/>
                  </a:cubicBezTo>
                  <a:cubicBezTo>
                    <a:pt x="10591" y="1426"/>
                    <a:pt x="10295" y="1289"/>
                    <a:pt x="9975" y="1221"/>
                  </a:cubicBezTo>
                  <a:cubicBezTo>
                    <a:pt x="8195" y="810"/>
                    <a:pt x="6414" y="422"/>
                    <a:pt x="4634" y="11"/>
                  </a:cubicBezTo>
                  <a:cubicBezTo>
                    <a:pt x="4588" y="4"/>
                    <a:pt x="4540" y="1"/>
                    <a:pt x="4490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algn="l">
                <a:buClr>
                  <a:srgbClr val="000000"/>
                </a:buClr>
                <a:buSzPts val="1400"/>
              </a:pPr>
              <a:endParaRPr sz="3733" b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2092;p1">
              <a:extLst>
                <a:ext uri="{FF2B5EF4-FFF2-40B4-BE49-F238E27FC236}">
                  <a16:creationId xmlns:a16="http://schemas.microsoft.com/office/drawing/2014/main" id="{B763E4D3-C3C2-99F7-CBF7-88DABFBC3DD3}"/>
                </a:ext>
              </a:extLst>
            </p:cNvPr>
            <p:cNvSpPr/>
            <p:nvPr/>
          </p:nvSpPr>
          <p:spPr>
            <a:xfrm>
              <a:off x="5715050" y="2014975"/>
              <a:ext cx="200300" cy="261925"/>
            </a:xfrm>
            <a:custGeom>
              <a:avLst/>
              <a:gdLst/>
              <a:ahLst/>
              <a:cxnLst/>
              <a:rect l="l" t="t" r="r" b="b"/>
              <a:pathLst>
                <a:path w="8012" h="10477" extrusionOk="0">
                  <a:moveTo>
                    <a:pt x="5360" y="485"/>
                  </a:moveTo>
                  <a:cubicBezTo>
                    <a:pt x="5474" y="485"/>
                    <a:pt x="5589" y="498"/>
                    <a:pt x="5707" y="524"/>
                  </a:cubicBezTo>
                  <a:cubicBezTo>
                    <a:pt x="6254" y="639"/>
                    <a:pt x="6779" y="798"/>
                    <a:pt x="7236" y="1141"/>
                  </a:cubicBezTo>
                  <a:cubicBezTo>
                    <a:pt x="7304" y="1437"/>
                    <a:pt x="7282" y="1689"/>
                    <a:pt x="7122" y="1962"/>
                  </a:cubicBezTo>
                  <a:cubicBezTo>
                    <a:pt x="7030" y="1962"/>
                    <a:pt x="6949" y="1973"/>
                    <a:pt x="6872" y="1973"/>
                  </a:cubicBezTo>
                  <a:cubicBezTo>
                    <a:pt x="6833" y="1973"/>
                    <a:pt x="6795" y="1970"/>
                    <a:pt x="6757" y="1962"/>
                  </a:cubicBezTo>
                  <a:cubicBezTo>
                    <a:pt x="6573" y="1932"/>
                    <a:pt x="6392" y="1917"/>
                    <a:pt x="6215" y="1917"/>
                  </a:cubicBezTo>
                  <a:cubicBezTo>
                    <a:pt x="5468" y="1917"/>
                    <a:pt x="4782" y="2177"/>
                    <a:pt x="4154" y="2602"/>
                  </a:cubicBezTo>
                  <a:cubicBezTo>
                    <a:pt x="3310" y="3149"/>
                    <a:pt x="2648" y="3857"/>
                    <a:pt x="2328" y="4838"/>
                  </a:cubicBezTo>
                  <a:cubicBezTo>
                    <a:pt x="1918" y="6094"/>
                    <a:pt x="2351" y="7372"/>
                    <a:pt x="3470" y="8102"/>
                  </a:cubicBezTo>
                  <a:cubicBezTo>
                    <a:pt x="3903" y="8376"/>
                    <a:pt x="4360" y="8582"/>
                    <a:pt x="4839" y="8696"/>
                  </a:cubicBezTo>
                  <a:cubicBezTo>
                    <a:pt x="5068" y="8764"/>
                    <a:pt x="5296" y="8810"/>
                    <a:pt x="5478" y="8879"/>
                  </a:cubicBezTo>
                  <a:cubicBezTo>
                    <a:pt x="5570" y="9426"/>
                    <a:pt x="5570" y="9426"/>
                    <a:pt x="5319" y="10043"/>
                  </a:cubicBezTo>
                  <a:cubicBezTo>
                    <a:pt x="5143" y="10061"/>
                    <a:pt x="4969" y="10070"/>
                    <a:pt x="4797" y="10070"/>
                  </a:cubicBezTo>
                  <a:cubicBezTo>
                    <a:pt x="3892" y="10070"/>
                    <a:pt x="3034" y="9808"/>
                    <a:pt x="2306" y="9175"/>
                  </a:cubicBezTo>
                  <a:cubicBezTo>
                    <a:pt x="1689" y="8673"/>
                    <a:pt x="1393" y="7966"/>
                    <a:pt x="1301" y="7189"/>
                  </a:cubicBezTo>
                  <a:cubicBezTo>
                    <a:pt x="890" y="4108"/>
                    <a:pt x="2465" y="2008"/>
                    <a:pt x="4543" y="730"/>
                  </a:cubicBezTo>
                  <a:cubicBezTo>
                    <a:pt x="4803" y="567"/>
                    <a:pt x="5076" y="485"/>
                    <a:pt x="5360" y="485"/>
                  </a:cubicBezTo>
                  <a:close/>
                  <a:moveTo>
                    <a:pt x="5309" y="0"/>
                  </a:moveTo>
                  <a:cubicBezTo>
                    <a:pt x="5045" y="0"/>
                    <a:pt x="4767" y="17"/>
                    <a:pt x="4474" y="45"/>
                  </a:cubicBezTo>
                  <a:cubicBezTo>
                    <a:pt x="4246" y="68"/>
                    <a:pt x="3995" y="182"/>
                    <a:pt x="3766" y="296"/>
                  </a:cubicBezTo>
                  <a:cubicBezTo>
                    <a:pt x="3036" y="639"/>
                    <a:pt x="2488" y="1186"/>
                    <a:pt x="1963" y="1780"/>
                  </a:cubicBezTo>
                  <a:cubicBezTo>
                    <a:pt x="617" y="3332"/>
                    <a:pt x="0" y="5112"/>
                    <a:pt x="365" y="7189"/>
                  </a:cubicBezTo>
                  <a:cubicBezTo>
                    <a:pt x="639" y="8696"/>
                    <a:pt x="1507" y="9700"/>
                    <a:pt x="3013" y="10111"/>
                  </a:cubicBezTo>
                  <a:cubicBezTo>
                    <a:pt x="3561" y="10248"/>
                    <a:pt x="4154" y="10317"/>
                    <a:pt x="4725" y="10408"/>
                  </a:cubicBezTo>
                  <a:cubicBezTo>
                    <a:pt x="4999" y="10453"/>
                    <a:pt x="5273" y="10476"/>
                    <a:pt x="5547" y="10476"/>
                  </a:cubicBezTo>
                  <a:cubicBezTo>
                    <a:pt x="5729" y="10476"/>
                    <a:pt x="5912" y="10431"/>
                    <a:pt x="6003" y="10248"/>
                  </a:cubicBezTo>
                  <a:cubicBezTo>
                    <a:pt x="6209" y="9814"/>
                    <a:pt x="6414" y="9381"/>
                    <a:pt x="6300" y="8833"/>
                  </a:cubicBezTo>
                  <a:cubicBezTo>
                    <a:pt x="6072" y="8719"/>
                    <a:pt x="5798" y="8627"/>
                    <a:pt x="5524" y="8582"/>
                  </a:cubicBezTo>
                  <a:cubicBezTo>
                    <a:pt x="5068" y="8468"/>
                    <a:pt x="4611" y="8285"/>
                    <a:pt x="4200" y="8034"/>
                  </a:cubicBezTo>
                  <a:cubicBezTo>
                    <a:pt x="3470" y="7600"/>
                    <a:pt x="3127" y="6938"/>
                    <a:pt x="3082" y="6094"/>
                  </a:cubicBezTo>
                  <a:cubicBezTo>
                    <a:pt x="2996" y="4264"/>
                    <a:pt x="4838" y="2190"/>
                    <a:pt x="6772" y="2190"/>
                  </a:cubicBezTo>
                  <a:cubicBezTo>
                    <a:pt x="6888" y="2190"/>
                    <a:pt x="7005" y="2198"/>
                    <a:pt x="7122" y="2214"/>
                  </a:cubicBezTo>
                  <a:cubicBezTo>
                    <a:pt x="7230" y="2238"/>
                    <a:pt x="7345" y="2268"/>
                    <a:pt x="7462" y="2268"/>
                  </a:cubicBezTo>
                  <a:cubicBezTo>
                    <a:pt x="7568" y="2268"/>
                    <a:pt x="7676" y="2243"/>
                    <a:pt x="7784" y="2168"/>
                  </a:cubicBezTo>
                  <a:cubicBezTo>
                    <a:pt x="8012" y="1574"/>
                    <a:pt x="8012" y="1574"/>
                    <a:pt x="7921" y="1004"/>
                  </a:cubicBezTo>
                  <a:cubicBezTo>
                    <a:pt x="7142" y="244"/>
                    <a:pt x="6321" y="0"/>
                    <a:pt x="5309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algn="l">
                <a:buClr>
                  <a:srgbClr val="000000"/>
                </a:buClr>
                <a:buSzPts val="1400"/>
              </a:pPr>
              <a:endParaRPr sz="3733" b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2093;p1">
              <a:extLst>
                <a:ext uri="{FF2B5EF4-FFF2-40B4-BE49-F238E27FC236}">
                  <a16:creationId xmlns:a16="http://schemas.microsoft.com/office/drawing/2014/main" id="{C7C9F402-CCED-1ADD-C298-6EE1110C9360}"/>
                </a:ext>
              </a:extLst>
            </p:cNvPr>
            <p:cNvSpPr/>
            <p:nvPr/>
          </p:nvSpPr>
          <p:spPr>
            <a:xfrm>
              <a:off x="5933025" y="1951750"/>
              <a:ext cx="167800" cy="192850"/>
            </a:xfrm>
            <a:custGeom>
              <a:avLst/>
              <a:gdLst/>
              <a:ahLst/>
              <a:cxnLst/>
              <a:rect l="l" t="t" r="r" b="b"/>
              <a:pathLst>
                <a:path w="6712" h="7714" extrusionOk="0">
                  <a:moveTo>
                    <a:pt x="4625" y="718"/>
                  </a:moveTo>
                  <a:cubicBezTo>
                    <a:pt x="5103" y="718"/>
                    <a:pt x="5590" y="807"/>
                    <a:pt x="6095" y="1022"/>
                  </a:cubicBezTo>
                  <a:cubicBezTo>
                    <a:pt x="6072" y="1182"/>
                    <a:pt x="6072" y="1342"/>
                    <a:pt x="6026" y="1479"/>
                  </a:cubicBezTo>
                  <a:cubicBezTo>
                    <a:pt x="5775" y="2026"/>
                    <a:pt x="5387" y="2437"/>
                    <a:pt x="4931" y="2825"/>
                  </a:cubicBezTo>
                  <a:cubicBezTo>
                    <a:pt x="3995" y="3647"/>
                    <a:pt x="3059" y="4423"/>
                    <a:pt x="2100" y="5245"/>
                  </a:cubicBezTo>
                  <a:cubicBezTo>
                    <a:pt x="1918" y="5404"/>
                    <a:pt x="1667" y="5496"/>
                    <a:pt x="1553" y="5815"/>
                  </a:cubicBezTo>
                  <a:cubicBezTo>
                    <a:pt x="1804" y="6181"/>
                    <a:pt x="2100" y="6340"/>
                    <a:pt x="2511" y="6409"/>
                  </a:cubicBezTo>
                  <a:cubicBezTo>
                    <a:pt x="3142" y="6524"/>
                    <a:pt x="3773" y="6574"/>
                    <a:pt x="4404" y="6574"/>
                  </a:cubicBezTo>
                  <a:cubicBezTo>
                    <a:pt x="4527" y="6574"/>
                    <a:pt x="4649" y="6572"/>
                    <a:pt x="4771" y="6569"/>
                  </a:cubicBezTo>
                  <a:cubicBezTo>
                    <a:pt x="4928" y="6569"/>
                    <a:pt x="5084" y="6554"/>
                    <a:pt x="5241" y="6554"/>
                  </a:cubicBezTo>
                  <a:cubicBezTo>
                    <a:pt x="5358" y="6554"/>
                    <a:pt x="5475" y="6562"/>
                    <a:pt x="5593" y="6591"/>
                  </a:cubicBezTo>
                  <a:cubicBezTo>
                    <a:pt x="5432" y="7052"/>
                    <a:pt x="5378" y="7144"/>
                    <a:pt x="5120" y="7144"/>
                  </a:cubicBezTo>
                  <a:cubicBezTo>
                    <a:pt x="5084" y="7144"/>
                    <a:pt x="5044" y="7142"/>
                    <a:pt x="4999" y="7139"/>
                  </a:cubicBezTo>
                  <a:lnTo>
                    <a:pt x="4771" y="7139"/>
                  </a:lnTo>
                  <a:cubicBezTo>
                    <a:pt x="3470" y="7025"/>
                    <a:pt x="2169" y="6934"/>
                    <a:pt x="799" y="6820"/>
                  </a:cubicBezTo>
                  <a:cubicBezTo>
                    <a:pt x="822" y="6660"/>
                    <a:pt x="822" y="6500"/>
                    <a:pt x="822" y="6363"/>
                  </a:cubicBezTo>
                  <a:cubicBezTo>
                    <a:pt x="845" y="6295"/>
                    <a:pt x="891" y="6226"/>
                    <a:pt x="914" y="6158"/>
                  </a:cubicBezTo>
                  <a:cubicBezTo>
                    <a:pt x="1028" y="5450"/>
                    <a:pt x="1416" y="4925"/>
                    <a:pt x="2009" y="4514"/>
                  </a:cubicBezTo>
                  <a:cubicBezTo>
                    <a:pt x="2625" y="4058"/>
                    <a:pt x="3219" y="3578"/>
                    <a:pt x="3812" y="3099"/>
                  </a:cubicBezTo>
                  <a:cubicBezTo>
                    <a:pt x="3995" y="2939"/>
                    <a:pt x="4200" y="2780"/>
                    <a:pt x="4360" y="2597"/>
                  </a:cubicBezTo>
                  <a:cubicBezTo>
                    <a:pt x="4657" y="2209"/>
                    <a:pt x="4429" y="1684"/>
                    <a:pt x="3927" y="1661"/>
                  </a:cubicBezTo>
                  <a:cubicBezTo>
                    <a:pt x="3885" y="1657"/>
                    <a:pt x="3841" y="1655"/>
                    <a:pt x="3797" y="1655"/>
                  </a:cubicBezTo>
                  <a:cubicBezTo>
                    <a:pt x="3599" y="1655"/>
                    <a:pt x="3382" y="1692"/>
                    <a:pt x="3196" y="1730"/>
                  </a:cubicBezTo>
                  <a:cubicBezTo>
                    <a:pt x="2877" y="1798"/>
                    <a:pt x="2557" y="1889"/>
                    <a:pt x="2192" y="1981"/>
                  </a:cubicBezTo>
                  <a:cubicBezTo>
                    <a:pt x="2169" y="1730"/>
                    <a:pt x="2169" y="1524"/>
                    <a:pt x="2146" y="1342"/>
                  </a:cubicBezTo>
                  <a:cubicBezTo>
                    <a:pt x="2975" y="993"/>
                    <a:pt x="3786" y="718"/>
                    <a:pt x="4625" y="718"/>
                  </a:cubicBezTo>
                  <a:close/>
                  <a:moveTo>
                    <a:pt x="4420" y="1"/>
                  </a:moveTo>
                  <a:cubicBezTo>
                    <a:pt x="3425" y="1"/>
                    <a:pt x="2516" y="340"/>
                    <a:pt x="1735" y="1045"/>
                  </a:cubicBezTo>
                  <a:cubicBezTo>
                    <a:pt x="1712" y="1296"/>
                    <a:pt x="1667" y="1524"/>
                    <a:pt x="1667" y="1752"/>
                  </a:cubicBezTo>
                  <a:cubicBezTo>
                    <a:pt x="1686" y="2142"/>
                    <a:pt x="1922" y="2366"/>
                    <a:pt x="2261" y="2366"/>
                  </a:cubicBezTo>
                  <a:cubicBezTo>
                    <a:pt x="2319" y="2366"/>
                    <a:pt x="2380" y="2359"/>
                    <a:pt x="2443" y="2346"/>
                  </a:cubicBezTo>
                  <a:cubicBezTo>
                    <a:pt x="2785" y="2255"/>
                    <a:pt x="3128" y="2163"/>
                    <a:pt x="3470" y="2072"/>
                  </a:cubicBezTo>
                  <a:cubicBezTo>
                    <a:pt x="3607" y="2026"/>
                    <a:pt x="3767" y="2026"/>
                    <a:pt x="3995" y="2004"/>
                  </a:cubicBezTo>
                  <a:lnTo>
                    <a:pt x="3995" y="2004"/>
                  </a:lnTo>
                  <a:cubicBezTo>
                    <a:pt x="3858" y="2186"/>
                    <a:pt x="3790" y="2323"/>
                    <a:pt x="3675" y="2414"/>
                  </a:cubicBezTo>
                  <a:cubicBezTo>
                    <a:pt x="2831" y="3099"/>
                    <a:pt x="2009" y="3830"/>
                    <a:pt x="1119" y="4446"/>
                  </a:cubicBezTo>
                  <a:cubicBezTo>
                    <a:pt x="366" y="4948"/>
                    <a:pt x="183" y="5656"/>
                    <a:pt x="46" y="6454"/>
                  </a:cubicBezTo>
                  <a:cubicBezTo>
                    <a:pt x="1" y="6637"/>
                    <a:pt x="92" y="6774"/>
                    <a:pt x="252" y="6911"/>
                  </a:cubicBezTo>
                  <a:cubicBezTo>
                    <a:pt x="571" y="7162"/>
                    <a:pt x="959" y="7276"/>
                    <a:pt x="1370" y="7299"/>
                  </a:cubicBezTo>
                  <a:cubicBezTo>
                    <a:pt x="2169" y="7390"/>
                    <a:pt x="2991" y="7504"/>
                    <a:pt x="3790" y="7573"/>
                  </a:cubicBezTo>
                  <a:cubicBezTo>
                    <a:pt x="4360" y="7641"/>
                    <a:pt x="4954" y="7664"/>
                    <a:pt x="5524" y="7710"/>
                  </a:cubicBezTo>
                  <a:cubicBezTo>
                    <a:pt x="5547" y="7712"/>
                    <a:pt x="5569" y="7713"/>
                    <a:pt x="5591" y="7713"/>
                  </a:cubicBezTo>
                  <a:cubicBezTo>
                    <a:pt x="5788" y="7713"/>
                    <a:pt x="5942" y="7621"/>
                    <a:pt x="6004" y="7436"/>
                  </a:cubicBezTo>
                  <a:cubicBezTo>
                    <a:pt x="6141" y="7094"/>
                    <a:pt x="6346" y="6820"/>
                    <a:pt x="6392" y="6454"/>
                  </a:cubicBezTo>
                  <a:cubicBezTo>
                    <a:pt x="6255" y="6203"/>
                    <a:pt x="6049" y="6089"/>
                    <a:pt x="5775" y="6089"/>
                  </a:cubicBezTo>
                  <a:cubicBezTo>
                    <a:pt x="4794" y="6044"/>
                    <a:pt x="3835" y="5975"/>
                    <a:pt x="2877" y="5907"/>
                  </a:cubicBezTo>
                  <a:cubicBezTo>
                    <a:pt x="2785" y="5907"/>
                    <a:pt x="2717" y="5861"/>
                    <a:pt x="2557" y="5815"/>
                  </a:cubicBezTo>
                  <a:cubicBezTo>
                    <a:pt x="2694" y="5678"/>
                    <a:pt x="2785" y="5587"/>
                    <a:pt x="2877" y="5519"/>
                  </a:cubicBezTo>
                  <a:cubicBezTo>
                    <a:pt x="3538" y="4971"/>
                    <a:pt x="4223" y="4446"/>
                    <a:pt x="4885" y="3898"/>
                  </a:cubicBezTo>
                  <a:cubicBezTo>
                    <a:pt x="5296" y="3556"/>
                    <a:pt x="5684" y="3190"/>
                    <a:pt x="6072" y="2825"/>
                  </a:cubicBezTo>
                  <a:cubicBezTo>
                    <a:pt x="6232" y="2643"/>
                    <a:pt x="6392" y="2437"/>
                    <a:pt x="6506" y="2209"/>
                  </a:cubicBezTo>
                  <a:cubicBezTo>
                    <a:pt x="6711" y="1889"/>
                    <a:pt x="6711" y="1547"/>
                    <a:pt x="6529" y="1205"/>
                  </a:cubicBezTo>
                  <a:cubicBezTo>
                    <a:pt x="6209" y="566"/>
                    <a:pt x="5730" y="132"/>
                    <a:pt x="5022" y="41"/>
                  </a:cubicBezTo>
                  <a:cubicBezTo>
                    <a:pt x="4818" y="14"/>
                    <a:pt x="4618" y="1"/>
                    <a:pt x="4420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algn="l">
                <a:buClr>
                  <a:srgbClr val="000000"/>
                </a:buClr>
                <a:buSzPts val="1400"/>
              </a:pPr>
              <a:endParaRPr sz="3733" b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2094;p1">
              <a:extLst>
                <a:ext uri="{FF2B5EF4-FFF2-40B4-BE49-F238E27FC236}">
                  <a16:creationId xmlns:a16="http://schemas.microsoft.com/office/drawing/2014/main" id="{8CE7B839-12D5-00FA-486D-410FE957AC6D}"/>
                </a:ext>
              </a:extLst>
            </p:cNvPr>
            <p:cNvSpPr/>
            <p:nvPr/>
          </p:nvSpPr>
          <p:spPr>
            <a:xfrm>
              <a:off x="5294500" y="1921825"/>
              <a:ext cx="179200" cy="82500"/>
            </a:xfrm>
            <a:custGeom>
              <a:avLst/>
              <a:gdLst/>
              <a:ahLst/>
              <a:cxnLst/>
              <a:rect l="l" t="t" r="r" b="b"/>
              <a:pathLst>
                <a:path w="7168" h="3300" extrusionOk="0">
                  <a:moveTo>
                    <a:pt x="776" y="461"/>
                  </a:moveTo>
                  <a:cubicBezTo>
                    <a:pt x="959" y="507"/>
                    <a:pt x="1118" y="507"/>
                    <a:pt x="1255" y="530"/>
                  </a:cubicBezTo>
                  <a:cubicBezTo>
                    <a:pt x="2351" y="804"/>
                    <a:pt x="3469" y="1078"/>
                    <a:pt x="4565" y="1352"/>
                  </a:cubicBezTo>
                  <a:cubicBezTo>
                    <a:pt x="5181" y="1511"/>
                    <a:pt x="5798" y="1648"/>
                    <a:pt x="6414" y="1785"/>
                  </a:cubicBezTo>
                  <a:cubicBezTo>
                    <a:pt x="6505" y="1808"/>
                    <a:pt x="6619" y="1831"/>
                    <a:pt x="6711" y="1854"/>
                  </a:cubicBezTo>
                  <a:cubicBezTo>
                    <a:pt x="6893" y="1899"/>
                    <a:pt x="6985" y="2082"/>
                    <a:pt x="6962" y="2265"/>
                  </a:cubicBezTo>
                  <a:cubicBezTo>
                    <a:pt x="6939" y="2470"/>
                    <a:pt x="6825" y="2607"/>
                    <a:pt x="6619" y="2607"/>
                  </a:cubicBezTo>
                  <a:cubicBezTo>
                    <a:pt x="6323" y="2584"/>
                    <a:pt x="6003" y="2561"/>
                    <a:pt x="5706" y="2516"/>
                  </a:cubicBezTo>
                  <a:cubicBezTo>
                    <a:pt x="4360" y="2219"/>
                    <a:pt x="2990" y="1922"/>
                    <a:pt x="1621" y="1626"/>
                  </a:cubicBezTo>
                  <a:cubicBezTo>
                    <a:pt x="1347" y="1557"/>
                    <a:pt x="1050" y="1466"/>
                    <a:pt x="730" y="1375"/>
                  </a:cubicBezTo>
                  <a:cubicBezTo>
                    <a:pt x="730" y="1215"/>
                    <a:pt x="730" y="1078"/>
                    <a:pt x="730" y="964"/>
                  </a:cubicBezTo>
                  <a:cubicBezTo>
                    <a:pt x="753" y="804"/>
                    <a:pt x="776" y="667"/>
                    <a:pt x="776" y="461"/>
                  </a:cubicBezTo>
                  <a:close/>
                  <a:moveTo>
                    <a:pt x="657" y="0"/>
                  </a:moveTo>
                  <a:cubicBezTo>
                    <a:pt x="554" y="0"/>
                    <a:pt x="449" y="8"/>
                    <a:pt x="342" y="28"/>
                  </a:cubicBezTo>
                  <a:cubicBezTo>
                    <a:pt x="0" y="439"/>
                    <a:pt x="23" y="918"/>
                    <a:pt x="91" y="1397"/>
                  </a:cubicBezTo>
                  <a:cubicBezTo>
                    <a:pt x="137" y="1785"/>
                    <a:pt x="342" y="1991"/>
                    <a:pt x="708" y="2082"/>
                  </a:cubicBezTo>
                  <a:cubicBezTo>
                    <a:pt x="845" y="2105"/>
                    <a:pt x="1004" y="2128"/>
                    <a:pt x="1141" y="2173"/>
                  </a:cubicBezTo>
                  <a:cubicBezTo>
                    <a:pt x="2420" y="2447"/>
                    <a:pt x="3721" y="2721"/>
                    <a:pt x="4999" y="2995"/>
                  </a:cubicBezTo>
                  <a:cubicBezTo>
                    <a:pt x="5501" y="3109"/>
                    <a:pt x="5980" y="3201"/>
                    <a:pt x="6482" y="3292"/>
                  </a:cubicBezTo>
                  <a:cubicBezTo>
                    <a:pt x="6526" y="3297"/>
                    <a:pt x="6566" y="3299"/>
                    <a:pt x="6605" y="3299"/>
                  </a:cubicBezTo>
                  <a:cubicBezTo>
                    <a:pt x="6914" y="3299"/>
                    <a:pt x="7081" y="3137"/>
                    <a:pt x="7122" y="2812"/>
                  </a:cubicBezTo>
                  <a:cubicBezTo>
                    <a:pt x="7167" y="2424"/>
                    <a:pt x="7167" y="2059"/>
                    <a:pt x="7144" y="1671"/>
                  </a:cubicBezTo>
                  <a:cubicBezTo>
                    <a:pt x="7122" y="1238"/>
                    <a:pt x="6985" y="1123"/>
                    <a:pt x="6551" y="1032"/>
                  </a:cubicBezTo>
                  <a:cubicBezTo>
                    <a:pt x="6460" y="986"/>
                    <a:pt x="6345" y="964"/>
                    <a:pt x="6254" y="941"/>
                  </a:cubicBezTo>
                  <a:cubicBezTo>
                    <a:pt x="4771" y="690"/>
                    <a:pt x="3264" y="416"/>
                    <a:pt x="1780" y="165"/>
                  </a:cubicBezTo>
                  <a:cubicBezTo>
                    <a:pt x="1403" y="111"/>
                    <a:pt x="1040" y="0"/>
                    <a:pt x="657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algn="l">
                <a:buClr>
                  <a:srgbClr val="000000"/>
                </a:buClr>
                <a:buSzPts val="1400"/>
              </a:pPr>
              <a:endParaRPr sz="3733" b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2095;p1">
              <a:extLst>
                <a:ext uri="{FF2B5EF4-FFF2-40B4-BE49-F238E27FC236}">
                  <a16:creationId xmlns:a16="http://schemas.microsoft.com/office/drawing/2014/main" id="{75D791A0-A506-425D-DCC0-0A2534885AEE}"/>
                </a:ext>
              </a:extLst>
            </p:cNvPr>
            <p:cNvSpPr/>
            <p:nvPr/>
          </p:nvSpPr>
          <p:spPr>
            <a:xfrm>
              <a:off x="5278500" y="1996775"/>
              <a:ext cx="188350" cy="77800"/>
            </a:xfrm>
            <a:custGeom>
              <a:avLst/>
              <a:gdLst/>
              <a:ahLst/>
              <a:cxnLst/>
              <a:rect l="l" t="t" r="r" b="b"/>
              <a:pathLst>
                <a:path w="7534" h="3112" extrusionOk="0">
                  <a:moveTo>
                    <a:pt x="1217" y="732"/>
                  </a:moveTo>
                  <a:cubicBezTo>
                    <a:pt x="1446" y="732"/>
                    <a:pt x="1688" y="769"/>
                    <a:pt x="1918" y="819"/>
                  </a:cubicBezTo>
                  <a:cubicBezTo>
                    <a:pt x="3425" y="1116"/>
                    <a:pt x="4954" y="1412"/>
                    <a:pt x="6460" y="1709"/>
                  </a:cubicBezTo>
                  <a:cubicBezTo>
                    <a:pt x="6666" y="1732"/>
                    <a:pt x="6849" y="1800"/>
                    <a:pt x="7054" y="1846"/>
                  </a:cubicBezTo>
                  <a:cubicBezTo>
                    <a:pt x="7191" y="1892"/>
                    <a:pt x="7259" y="2029"/>
                    <a:pt x="7214" y="2165"/>
                  </a:cubicBezTo>
                  <a:cubicBezTo>
                    <a:pt x="7168" y="2257"/>
                    <a:pt x="7077" y="2417"/>
                    <a:pt x="6985" y="2417"/>
                  </a:cubicBezTo>
                  <a:cubicBezTo>
                    <a:pt x="6830" y="2445"/>
                    <a:pt x="6675" y="2464"/>
                    <a:pt x="6520" y="2464"/>
                  </a:cubicBezTo>
                  <a:cubicBezTo>
                    <a:pt x="6424" y="2464"/>
                    <a:pt x="6328" y="2457"/>
                    <a:pt x="6232" y="2439"/>
                  </a:cubicBezTo>
                  <a:cubicBezTo>
                    <a:pt x="4452" y="2257"/>
                    <a:pt x="2717" y="1914"/>
                    <a:pt x="1005" y="1504"/>
                  </a:cubicBezTo>
                  <a:cubicBezTo>
                    <a:pt x="960" y="1481"/>
                    <a:pt x="914" y="1435"/>
                    <a:pt x="868" y="1412"/>
                  </a:cubicBezTo>
                  <a:cubicBezTo>
                    <a:pt x="777" y="1184"/>
                    <a:pt x="800" y="979"/>
                    <a:pt x="960" y="750"/>
                  </a:cubicBezTo>
                  <a:cubicBezTo>
                    <a:pt x="1042" y="738"/>
                    <a:pt x="1129" y="732"/>
                    <a:pt x="1217" y="732"/>
                  </a:cubicBezTo>
                  <a:close/>
                  <a:moveTo>
                    <a:pt x="702" y="1"/>
                  </a:moveTo>
                  <a:cubicBezTo>
                    <a:pt x="476" y="1"/>
                    <a:pt x="322" y="125"/>
                    <a:pt x="229" y="385"/>
                  </a:cubicBezTo>
                  <a:cubicBezTo>
                    <a:pt x="115" y="796"/>
                    <a:pt x="1" y="1207"/>
                    <a:pt x="92" y="1732"/>
                  </a:cubicBezTo>
                  <a:cubicBezTo>
                    <a:pt x="594" y="1960"/>
                    <a:pt x="1074" y="2188"/>
                    <a:pt x="1599" y="2280"/>
                  </a:cubicBezTo>
                  <a:cubicBezTo>
                    <a:pt x="2283" y="2394"/>
                    <a:pt x="2991" y="2576"/>
                    <a:pt x="3676" y="2690"/>
                  </a:cubicBezTo>
                  <a:cubicBezTo>
                    <a:pt x="4543" y="2850"/>
                    <a:pt x="5433" y="2964"/>
                    <a:pt x="6301" y="3101"/>
                  </a:cubicBezTo>
                  <a:cubicBezTo>
                    <a:pt x="6377" y="3109"/>
                    <a:pt x="6453" y="3111"/>
                    <a:pt x="6529" y="3111"/>
                  </a:cubicBezTo>
                  <a:cubicBezTo>
                    <a:pt x="6681" y="3111"/>
                    <a:pt x="6833" y="3101"/>
                    <a:pt x="6985" y="3101"/>
                  </a:cubicBezTo>
                  <a:cubicBezTo>
                    <a:pt x="7145" y="3079"/>
                    <a:pt x="7259" y="2964"/>
                    <a:pt x="7305" y="2827"/>
                  </a:cubicBezTo>
                  <a:cubicBezTo>
                    <a:pt x="7442" y="2417"/>
                    <a:pt x="7533" y="1983"/>
                    <a:pt x="7396" y="1549"/>
                  </a:cubicBezTo>
                  <a:cubicBezTo>
                    <a:pt x="7351" y="1367"/>
                    <a:pt x="7237" y="1252"/>
                    <a:pt x="7054" y="1207"/>
                  </a:cubicBezTo>
                  <a:cubicBezTo>
                    <a:pt x="6940" y="1184"/>
                    <a:pt x="6849" y="1161"/>
                    <a:pt x="6757" y="1138"/>
                  </a:cubicBezTo>
                  <a:cubicBezTo>
                    <a:pt x="5639" y="933"/>
                    <a:pt x="4520" y="728"/>
                    <a:pt x="3402" y="522"/>
                  </a:cubicBezTo>
                  <a:cubicBezTo>
                    <a:pt x="2557" y="362"/>
                    <a:pt x="1713" y="180"/>
                    <a:pt x="868" y="20"/>
                  </a:cubicBezTo>
                  <a:cubicBezTo>
                    <a:pt x="809" y="7"/>
                    <a:pt x="754" y="1"/>
                    <a:pt x="702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algn="l">
                <a:buClr>
                  <a:srgbClr val="000000"/>
                </a:buClr>
                <a:buSzPts val="1400"/>
              </a:pPr>
              <a:endParaRPr sz="3733" b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" name="Google Shape;3488;p15">
            <a:extLst>
              <a:ext uri="{FF2B5EF4-FFF2-40B4-BE49-F238E27FC236}">
                <a16:creationId xmlns:a16="http://schemas.microsoft.com/office/drawing/2014/main" id="{A71A42DF-DA2F-570A-B04F-611EAFCF56FC}"/>
              </a:ext>
            </a:extLst>
          </p:cNvPr>
          <p:cNvSpPr txBox="1">
            <a:spLocks/>
          </p:cNvSpPr>
          <p:nvPr/>
        </p:nvSpPr>
        <p:spPr>
          <a:xfrm>
            <a:off x="11718128" y="6494756"/>
            <a:ext cx="499273" cy="363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algn="ctr"/>
            <a:fld id="{00000000-1234-1234-1234-123412341234}" type="slidenum">
              <a:rPr lang="en" sz="1400" smtClean="0">
                <a:solidFill>
                  <a:srgbClr val="000000"/>
                </a:solidFill>
                <a:latin typeface="+mn-lt"/>
                <a:ea typeface="Inter" panose="02000503000000020004" pitchFamily="2" charset="0"/>
              </a:rPr>
              <a:pPr algn="ctr"/>
              <a:t>‹#›</a:t>
            </a:fld>
            <a:endParaRPr lang="en" sz="1400" dirty="0">
              <a:solidFill>
                <a:srgbClr val="000000"/>
              </a:solidFill>
              <a:latin typeface="+mn-lt"/>
              <a:ea typeface="Inter" panose="02000503000000020004" pitchFamily="2" charset="0"/>
            </a:endParaRPr>
          </a:p>
        </p:txBody>
      </p:sp>
      <p:sp>
        <p:nvSpPr>
          <p:cNvPr id="28" name="Google Shape;3488;p15">
            <a:extLst>
              <a:ext uri="{FF2B5EF4-FFF2-40B4-BE49-F238E27FC236}">
                <a16:creationId xmlns:a16="http://schemas.microsoft.com/office/drawing/2014/main" id="{C8EB04D9-DE56-F162-F311-CD5D029AF01D}"/>
              </a:ext>
            </a:extLst>
          </p:cNvPr>
          <p:cNvSpPr txBox="1">
            <a:spLocks/>
          </p:cNvSpPr>
          <p:nvPr userDrawn="1"/>
        </p:nvSpPr>
        <p:spPr>
          <a:xfrm>
            <a:off x="11718128" y="6494756"/>
            <a:ext cx="499273" cy="363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algn="ctr"/>
            <a:fld id="{00000000-1234-1234-1234-123412341234}" type="slidenum">
              <a:rPr lang="en" sz="1400" smtClean="0">
                <a:solidFill>
                  <a:srgbClr val="000000"/>
                </a:solidFill>
                <a:latin typeface="+mn-lt"/>
                <a:ea typeface="Inter" panose="02000503000000020004" pitchFamily="2" charset="0"/>
              </a:rPr>
              <a:pPr algn="ctr"/>
              <a:t>‹#›</a:t>
            </a:fld>
            <a:endParaRPr lang="en" sz="1400" dirty="0">
              <a:solidFill>
                <a:srgbClr val="000000"/>
              </a:solidFill>
              <a:latin typeface="+mn-lt"/>
              <a:ea typeface="Inter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084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1_Section header 1"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91"/>
          <p:cNvSpPr txBox="1">
            <a:spLocks noGrp="1"/>
          </p:cNvSpPr>
          <p:nvPr>
            <p:ph type="title"/>
          </p:nvPr>
        </p:nvSpPr>
        <p:spPr>
          <a:xfrm flipH="1">
            <a:off x="304799" y="928587"/>
            <a:ext cx="10906868" cy="2068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7000"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468" name="Google Shape;468;p91"/>
          <p:cNvSpPr txBox="1">
            <a:spLocks noGrp="1"/>
          </p:cNvSpPr>
          <p:nvPr>
            <p:ph type="title" idx="2"/>
          </p:nvPr>
        </p:nvSpPr>
        <p:spPr>
          <a:xfrm flipH="1">
            <a:off x="1524001" y="3069867"/>
            <a:ext cx="9687667" cy="13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None/>
              <a:defRPr sz="43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469" name="Google Shape;469;p91"/>
          <p:cNvSpPr txBox="1">
            <a:spLocks noGrp="1"/>
          </p:cNvSpPr>
          <p:nvPr>
            <p:ph type="subTitle" idx="1"/>
          </p:nvPr>
        </p:nvSpPr>
        <p:spPr>
          <a:xfrm flipH="1">
            <a:off x="6197659" y="4734100"/>
            <a:ext cx="5014000" cy="6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chemeClr val="lt2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3" name="Google Shape;3488;p15">
            <a:extLst>
              <a:ext uri="{FF2B5EF4-FFF2-40B4-BE49-F238E27FC236}">
                <a16:creationId xmlns:a16="http://schemas.microsoft.com/office/drawing/2014/main" id="{76850AB1-A4DD-351B-1515-5C1125469480}"/>
              </a:ext>
            </a:extLst>
          </p:cNvPr>
          <p:cNvSpPr txBox="1">
            <a:spLocks/>
          </p:cNvSpPr>
          <p:nvPr/>
        </p:nvSpPr>
        <p:spPr>
          <a:xfrm>
            <a:off x="11718128" y="6494756"/>
            <a:ext cx="499273" cy="363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algn="ctr"/>
            <a:fld id="{00000000-1234-1234-1234-123412341234}" type="slidenum">
              <a:rPr lang="en" sz="1400" smtClean="0">
                <a:solidFill>
                  <a:srgbClr val="000000"/>
                </a:solidFill>
                <a:latin typeface="+mn-lt"/>
                <a:ea typeface="Inter" panose="02000503000000020004" pitchFamily="2" charset="0"/>
              </a:rPr>
              <a:pPr algn="ctr"/>
              <a:t>‹#›</a:t>
            </a:fld>
            <a:endParaRPr lang="en" sz="1400" dirty="0">
              <a:solidFill>
                <a:srgbClr val="000000"/>
              </a:solidFill>
              <a:latin typeface="+mn-lt"/>
              <a:ea typeface="Inter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8073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 preserve="1">
  <p:cSld name="Main point">
    <p:bg>
      <p:bgPr>
        <a:solidFill>
          <a:schemeClr val="tx2"/>
        </a:solidFill>
        <a:effectLst/>
      </p:bgPr>
    </p:bg>
    <p:spTree>
      <p:nvGrpSpPr>
        <p:cNvPr id="1" name="Shape 1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2" name="Google Shape;1272;p108"/>
          <p:cNvSpPr/>
          <p:nvPr/>
        </p:nvSpPr>
        <p:spPr>
          <a:xfrm>
            <a:off x="511800" y="365433"/>
            <a:ext cx="11168400" cy="61556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3" name="Google Shape;1273;p108"/>
          <p:cNvSpPr txBox="1">
            <a:spLocks noGrp="1"/>
          </p:cNvSpPr>
          <p:nvPr>
            <p:ph type="title"/>
          </p:nvPr>
        </p:nvSpPr>
        <p:spPr>
          <a:xfrm>
            <a:off x="2238750" y="1754956"/>
            <a:ext cx="7714500" cy="2397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lsamiq Sans"/>
              <a:buNone/>
              <a:defRPr sz="4800" b="0" i="0" u="none" strike="noStrike" cap="none">
                <a:solidFill>
                  <a:schemeClr val="tx2">
                    <a:lumMod val="50000"/>
                  </a:schemeClr>
                </a:solidFill>
                <a:latin typeface="+mj-lt"/>
                <a:ea typeface="Balsamiq Sans"/>
                <a:cs typeface="Balsamiq Sans"/>
                <a:sym typeface="Balsamiq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274" name="Google Shape;1274;p108"/>
          <p:cNvSpPr/>
          <p:nvPr/>
        </p:nvSpPr>
        <p:spPr>
          <a:xfrm rot="4384720">
            <a:off x="1220843" y="1201582"/>
            <a:ext cx="952988" cy="1055509"/>
          </a:xfrm>
          <a:custGeom>
            <a:avLst/>
            <a:gdLst/>
            <a:ahLst/>
            <a:cxnLst/>
            <a:rect l="l" t="t" r="r" b="b"/>
            <a:pathLst>
              <a:path w="16481" h="18254" extrusionOk="0">
                <a:moveTo>
                  <a:pt x="8305" y="6963"/>
                </a:moveTo>
                <a:cubicBezTo>
                  <a:pt x="9038" y="6963"/>
                  <a:pt x="9748" y="7295"/>
                  <a:pt x="10386" y="7921"/>
                </a:cubicBezTo>
                <a:cubicBezTo>
                  <a:pt x="10889" y="8400"/>
                  <a:pt x="11163" y="9039"/>
                  <a:pt x="11345" y="9701"/>
                </a:cubicBezTo>
                <a:cubicBezTo>
                  <a:pt x="11459" y="10181"/>
                  <a:pt x="11368" y="10592"/>
                  <a:pt x="11048" y="10980"/>
                </a:cubicBezTo>
                <a:cubicBezTo>
                  <a:pt x="10386" y="11710"/>
                  <a:pt x="9610" y="12167"/>
                  <a:pt x="8606" y="12167"/>
                </a:cubicBezTo>
                <a:cubicBezTo>
                  <a:pt x="8510" y="12169"/>
                  <a:pt x="8414" y="12170"/>
                  <a:pt x="8318" y="12170"/>
                </a:cubicBezTo>
                <a:cubicBezTo>
                  <a:pt x="7551" y="12170"/>
                  <a:pt x="6798" y="12080"/>
                  <a:pt x="6027" y="11756"/>
                </a:cubicBezTo>
                <a:cubicBezTo>
                  <a:pt x="5639" y="10911"/>
                  <a:pt x="5548" y="10067"/>
                  <a:pt x="5616" y="9199"/>
                </a:cubicBezTo>
                <a:cubicBezTo>
                  <a:pt x="5662" y="8492"/>
                  <a:pt x="6050" y="8012"/>
                  <a:pt x="6552" y="7602"/>
                </a:cubicBezTo>
                <a:cubicBezTo>
                  <a:pt x="7135" y="7169"/>
                  <a:pt x="7727" y="6963"/>
                  <a:pt x="8305" y="6963"/>
                </a:cubicBezTo>
                <a:close/>
                <a:moveTo>
                  <a:pt x="480" y="1"/>
                </a:moveTo>
                <a:cubicBezTo>
                  <a:pt x="389" y="343"/>
                  <a:pt x="321" y="571"/>
                  <a:pt x="275" y="822"/>
                </a:cubicBezTo>
                <a:cubicBezTo>
                  <a:pt x="24" y="2352"/>
                  <a:pt x="1" y="3904"/>
                  <a:pt x="298" y="5433"/>
                </a:cubicBezTo>
                <a:cubicBezTo>
                  <a:pt x="663" y="7305"/>
                  <a:pt x="1302" y="9039"/>
                  <a:pt x="2489" y="10569"/>
                </a:cubicBezTo>
                <a:cubicBezTo>
                  <a:pt x="3105" y="11368"/>
                  <a:pt x="3813" y="12098"/>
                  <a:pt x="4749" y="12532"/>
                </a:cubicBezTo>
                <a:cubicBezTo>
                  <a:pt x="5182" y="12714"/>
                  <a:pt x="5433" y="13011"/>
                  <a:pt x="5639" y="13422"/>
                </a:cubicBezTo>
                <a:cubicBezTo>
                  <a:pt x="6415" y="14951"/>
                  <a:pt x="7625" y="16115"/>
                  <a:pt x="9131" y="16891"/>
                </a:cubicBezTo>
                <a:cubicBezTo>
                  <a:pt x="10840" y="17775"/>
                  <a:pt x="12633" y="18253"/>
                  <a:pt x="14525" y="18253"/>
                </a:cubicBezTo>
                <a:cubicBezTo>
                  <a:pt x="14832" y="18253"/>
                  <a:pt x="15141" y="18241"/>
                  <a:pt x="15454" y="18215"/>
                </a:cubicBezTo>
                <a:cubicBezTo>
                  <a:pt x="15728" y="18192"/>
                  <a:pt x="16002" y="18124"/>
                  <a:pt x="16275" y="18055"/>
                </a:cubicBezTo>
                <a:cubicBezTo>
                  <a:pt x="16412" y="18010"/>
                  <a:pt x="16481" y="17896"/>
                  <a:pt x="16435" y="17759"/>
                </a:cubicBezTo>
                <a:cubicBezTo>
                  <a:pt x="16412" y="17667"/>
                  <a:pt x="16298" y="17576"/>
                  <a:pt x="16230" y="17576"/>
                </a:cubicBezTo>
                <a:cubicBezTo>
                  <a:pt x="15750" y="17530"/>
                  <a:pt x="15271" y="17508"/>
                  <a:pt x="14792" y="17508"/>
                </a:cubicBezTo>
                <a:cubicBezTo>
                  <a:pt x="12646" y="17416"/>
                  <a:pt x="10729" y="16709"/>
                  <a:pt x="8971" y="15499"/>
                </a:cubicBezTo>
                <a:cubicBezTo>
                  <a:pt x="8150" y="14951"/>
                  <a:pt x="7442" y="14266"/>
                  <a:pt x="6849" y="13308"/>
                </a:cubicBezTo>
                <a:lnTo>
                  <a:pt x="7259" y="13308"/>
                </a:lnTo>
                <a:cubicBezTo>
                  <a:pt x="7610" y="13326"/>
                  <a:pt x="7946" y="13360"/>
                  <a:pt x="8291" y="13360"/>
                </a:cubicBezTo>
                <a:cubicBezTo>
                  <a:pt x="8373" y="13360"/>
                  <a:pt x="8455" y="13358"/>
                  <a:pt x="8538" y="13353"/>
                </a:cubicBezTo>
                <a:cubicBezTo>
                  <a:pt x="9177" y="13353"/>
                  <a:pt x="9725" y="13125"/>
                  <a:pt x="10227" y="12737"/>
                </a:cubicBezTo>
                <a:cubicBezTo>
                  <a:pt x="11117" y="12075"/>
                  <a:pt x="11596" y="11162"/>
                  <a:pt x="11870" y="10089"/>
                </a:cubicBezTo>
                <a:cubicBezTo>
                  <a:pt x="12213" y="8788"/>
                  <a:pt x="11916" y="7624"/>
                  <a:pt x="11094" y="6597"/>
                </a:cubicBezTo>
                <a:cubicBezTo>
                  <a:pt x="10501" y="5863"/>
                  <a:pt x="9682" y="5391"/>
                  <a:pt x="8776" y="5391"/>
                </a:cubicBezTo>
                <a:cubicBezTo>
                  <a:pt x="8216" y="5391"/>
                  <a:pt x="7624" y="5571"/>
                  <a:pt x="7031" y="5981"/>
                </a:cubicBezTo>
                <a:cubicBezTo>
                  <a:pt x="6826" y="6141"/>
                  <a:pt x="6643" y="6300"/>
                  <a:pt x="6483" y="6506"/>
                </a:cubicBezTo>
                <a:cubicBezTo>
                  <a:pt x="5662" y="7373"/>
                  <a:pt x="5205" y="8446"/>
                  <a:pt x="5000" y="9610"/>
                </a:cubicBezTo>
                <a:cubicBezTo>
                  <a:pt x="4908" y="10112"/>
                  <a:pt x="4886" y="10614"/>
                  <a:pt x="4840" y="11139"/>
                </a:cubicBezTo>
                <a:cubicBezTo>
                  <a:pt x="4726" y="11094"/>
                  <a:pt x="4612" y="11094"/>
                  <a:pt x="4543" y="11025"/>
                </a:cubicBezTo>
                <a:cubicBezTo>
                  <a:pt x="4224" y="10774"/>
                  <a:pt x="3904" y="10523"/>
                  <a:pt x="3630" y="10249"/>
                </a:cubicBezTo>
                <a:cubicBezTo>
                  <a:pt x="2694" y="9268"/>
                  <a:pt x="2032" y="8149"/>
                  <a:pt x="1576" y="6894"/>
                </a:cubicBezTo>
                <a:cubicBezTo>
                  <a:pt x="1028" y="5433"/>
                  <a:pt x="709" y="3927"/>
                  <a:pt x="731" y="2352"/>
                </a:cubicBezTo>
                <a:cubicBezTo>
                  <a:pt x="731" y="1850"/>
                  <a:pt x="731" y="1347"/>
                  <a:pt x="709" y="845"/>
                </a:cubicBezTo>
                <a:cubicBezTo>
                  <a:pt x="709" y="571"/>
                  <a:pt x="709" y="320"/>
                  <a:pt x="48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5" name="Google Shape;1275;p108"/>
          <p:cNvSpPr/>
          <p:nvPr/>
        </p:nvSpPr>
        <p:spPr>
          <a:xfrm>
            <a:off x="10043433" y="4348008"/>
            <a:ext cx="952987" cy="1055507"/>
          </a:xfrm>
          <a:custGeom>
            <a:avLst/>
            <a:gdLst/>
            <a:ahLst/>
            <a:cxnLst/>
            <a:rect l="l" t="t" r="r" b="b"/>
            <a:pathLst>
              <a:path w="16481" h="18254" extrusionOk="0">
                <a:moveTo>
                  <a:pt x="8305" y="6963"/>
                </a:moveTo>
                <a:cubicBezTo>
                  <a:pt x="9038" y="6963"/>
                  <a:pt x="9748" y="7295"/>
                  <a:pt x="10386" y="7921"/>
                </a:cubicBezTo>
                <a:cubicBezTo>
                  <a:pt x="10889" y="8400"/>
                  <a:pt x="11163" y="9039"/>
                  <a:pt x="11345" y="9701"/>
                </a:cubicBezTo>
                <a:cubicBezTo>
                  <a:pt x="11459" y="10181"/>
                  <a:pt x="11368" y="10592"/>
                  <a:pt x="11048" y="10980"/>
                </a:cubicBezTo>
                <a:cubicBezTo>
                  <a:pt x="10386" y="11710"/>
                  <a:pt x="9610" y="12167"/>
                  <a:pt x="8606" y="12167"/>
                </a:cubicBezTo>
                <a:cubicBezTo>
                  <a:pt x="8510" y="12169"/>
                  <a:pt x="8414" y="12170"/>
                  <a:pt x="8318" y="12170"/>
                </a:cubicBezTo>
                <a:cubicBezTo>
                  <a:pt x="7551" y="12170"/>
                  <a:pt x="6798" y="12080"/>
                  <a:pt x="6027" y="11756"/>
                </a:cubicBezTo>
                <a:cubicBezTo>
                  <a:pt x="5639" y="10911"/>
                  <a:pt x="5548" y="10067"/>
                  <a:pt x="5616" y="9199"/>
                </a:cubicBezTo>
                <a:cubicBezTo>
                  <a:pt x="5662" y="8492"/>
                  <a:pt x="6050" y="8012"/>
                  <a:pt x="6552" y="7602"/>
                </a:cubicBezTo>
                <a:cubicBezTo>
                  <a:pt x="7135" y="7169"/>
                  <a:pt x="7727" y="6963"/>
                  <a:pt x="8305" y="6963"/>
                </a:cubicBezTo>
                <a:close/>
                <a:moveTo>
                  <a:pt x="480" y="1"/>
                </a:moveTo>
                <a:cubicBezTo>
                  <a:pt x="389" y="343"/>
                  <a:pt x="321" y="571"/>
                  <a:pt x="275" y="822"/>
                </a:cubicBezTo>
                <a:cubicBezTo>
                  <a:pt x="24" y="2352"/>
                  <a:pt x="1" y="3904"/>
                  <a:pt x="298" y="5433"/>
                </a:cubicBezTo>
                <a:cubicBezTo>
                  <a:pt x="663" y="7305"/>
                  <a:pt x="1302" y="9039"/>
                  <a:pt x="2489" y="10569"/>
                </a:cubicBezTo>
                <a:cubicBezTo>
                  <a:pt x="3105" y="11368"/>
                  <a:pt x="3813" y="12098"/>
                  <a:pt x="4749" y="12532"/>
                </a:cubicBezTo>
                <a:cubicBezTo>
                  <a:pt x="5182" y="12714"/>
                  <a:pt x="5433" y="13011"/>
                  <a:pt x="5639" y="13422"/>
                </a:cubicBezTo>
                <a:cubicBezTo>
                  <a:pt x="6415" y="14951"/>
                  <a:pt x="7625" y="16115"/>
                  <a:pt x="9131" y="16891"/>
                </a:cubicBezTo>
                <a:cubicBezTo>
                  <a:pt x="10840" y="17775"/>
                  <a:pt x="12633" y="18253"/>
                  <a:pt x="14525" y="18253"/>
                </a:cubicBezTo>
                <a:cubicBezTo>
                  <a:pt x="14832" y="18253"/>
                  <a:pt x="15141" y="18241"/>
                  <a:pt x="15454" y="18215"/>
                </a:cubicBezTo>
                <a:cubicBezTo>
                  <a:pt x="15728" y="18192"/>
                  <a:pt x="16002" y="18124"/>
                  <a:pt x="16275" y="18055"/>
                </a:cubicBezTo>
                <a:cubicBezTo>
                  <a:pt x="16412" y="18010"/>
                  <a:pt x="16481" y="17896"/>
                  <a:pt x="16435" y="17759"/>
                </a:cubicBezTo>
                <a:cubicBezTo>
                  <a:pt x="16412" y="17667"/>
                  <a:pt x="16298" y="17576"/>
                  <a:pt x="16230" y="17576"/>
                </a:cubicBezTo>
                <a:cubicBezTo>
                  <a:pt x="15750" y="17530"/>
                  <a:pt x="15271" y="17508"/>
                  <a:pt x="14792" y="17508"/>
                </a:cubicBezTo>
                <a:cubicBezTo>
                  <a:pt x="12646" y="17416"/>
                  <a:pt x="10729" y="16709"/>
                  <a:pt x="8971" y="15499"/>
                </a:cubicBezTo>
                <a:cubicBezTo>
                  <a:pt x="8150" y="14951"/>
                  <a:pt x="7442" y="14266"/>
                  <a:pt x="6849" y="13308"/>
                </a:cubicBezTo>
                <a:lnTo>
                  <a:pt x="7259" y="13308"/>
                </a:lnTo>
                <a:cubicBezTo>
                  <a:pt x="7610" y="13326"/>
                  <a:pt x="7946" y="13360"/>
                  <a:pt x="8291" y="13360"/>
                </a:cubicBezTo>
                <a:cubicBezTo>
                  <a:pt x="8373" y="13360"/>
                  <a:pt x="8455" y="13358"/>
                  <a:pt x="8538" y="13353"/>
                </a:cubicBezTo>
                <a:cubicBezTo>
                  <a:pt x="9177" y="13353"/>
                  <a:pt x="9725" y="13125"/>
                  <a:pt x="10227" y="12737"/>
                </a:cubicBezTo>
                <a:cubicBezTo>
                  <a:pt x="11117" y="12075"/>
                  <a:pt x="11596" y="11162"/>
                  <a:pt x="11870" y="10089"/>
                </a:cubicBezTo>
                <a:cubicBezTo>
                  <a:pt x="12213" y="8788"/>
                  <a:pt x="11916" y="7624"/>
                  <a:pt x="11094" y="6597"/>
                </a:cubicBezTo>
                <a:cubicBezTo>
                  <a:pt x="10501" y="5863"/>
                  <a:pt x="9682" y="5391"/>
                  <a:pt x="8776" y="5391"/>
                </a:cubicBezTo>
                <a:cubicBezTo>
                  <a:pt x="8216" y="5391"/>
                  <a:pt x="7624" y="5571"/>
                  <a:pt x="7031" y="5981"/>
                </a:cubicBezTo>
                <a:cubicBezTo>
                  <a:pt x="6826" y="6141"/>
                  <a:pt x="6643" y="6300"/>
                  <a:pt x="6483" y="6506"/>
                </a:cubicBezTo>
                <a:cubicBezTo>
                  <a:pt x="5662" y="7373"/>
                  <a:pt x="5205" y="8446"/>
                  <a:pt x="5000" y="9610"/>
                </a:cubicBezTo>
                <a:cubicBezTo>
                  <a:pt x="4908" y="10112"/>
                  <a:pt x="4886" y="10614"/>
                  <a:pt x="4840" y="11139"/>
                </a:cubicBezTo>
                <a:cubicBezTo>
                  <a:pt x="4726" y="11094"/>
                  <a:pt x="4612" y="11094"/>
                  <a:pt x="4543" y="11025"/>
                </a:cubicBezTo>
                <a:cubicBezTo>
                  <a:pt x="4224" y="10774"/>
                  <a:pt x="3904" y="10523"/>
                  <a:pt x="3630" y="10249"/>
                </a:cubicBezTo>
                <a:cubicBezTo>
                  <a:pt x="2694" y="9268"/>
                  <a:pt x="2032" y="8149"/>
                  <a:pt x="1576" y="6894"/>
                </a:cubicBezTo>
                <a:cubicBezTo>
                  <a:pt x="1028" y="5433"/>
                  <a:pt x="709" y="3927"/>
                  <a:pt x="731" y="2352"/>
                </a:cubicBezTo>
                <a:cubicBezTo>
                  <a:pt x="731" y="1850"/>
                  <a:pt x="731" y="1347"/>
                  <a:pt x="709" y="845"/>
                </a:cubicBezTo>
                <a:cubicBezTo>
                  <a:pt x="709" y="571"/>
                  <a:pt x="709" y="320"/>
                  <a:pt x="48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76" name="Google Shape;1276;p108"/>
          <p:cNvGrpSpPr/>
          <p:nvPr/>
        </p:nvGrpSpPr>
        <p:grpSpPr>
          <a:xfrm rot="-7537935">
            <a:off x="1542029" y="4923044"/>
            <a:ext cx="353939" cy="337547"/>
            <a:chOff x="8373602" y="4288128"/>
            <a:chExt cx="265445" cy="253151"/>
          </a:xfrm>
        </p:grpSpPr>
        <p:sp>
          <p:nvSpPr>
            <p:cNvPr id="1277" name="Google Shape;1277;p108"/>
            <p:cNvSpPr/>
            <p:nvPr/>
          </p:nvSpPr>
          <p:spPr>
            <a:xfrm>
              <a:off x="8373602" y="4288128"/>
              <a:ext cx="265445" cy="253151"/>
            </a:xfrm>
            <a:custGeom>
              <a:avLst/>
              <a:gdLst/>
              <a:ahLst/>
              <a:cxnLst/>
              <a:rect l="l" t="t" r="r" b="b"/>
              <a:pathLst>
                <a:path w="8140" h="7763" extrusionOk="0">
                  <a:moveTo>
                    <a:pt x="3677" y="692"/>
                  </a:moveTo>
                  <a:cubicBezTo>
                    <a:pt x="5453" y="692"/>
                    <a:pt x="7344" y="2300"/>
                    <a:pt x="7285" y="4480"/>
                  </a:cubicBezTo>
                  <a:cubicBezTo>
                    <a:pt x="7285" y="4607"/>
                    <a:pt x="7348" y="4670"/>
                    <a:pt x="7443" y="4765"/>
                  </a:cubicBezTo>
                  <a:cubicBezTo>
                    <a:pt x="7443" y="4765"/>
                    <a:pt x="7411" y="4765"/>
                    <a:pt x="7411" y="4797"/>
                  </a:cubicBezTo>
                  <a:cubicBezTo>
                    <a:pt x="6666" y="6133"/>
                    <a:pt x="5316" y="7157"/>
                    <a:pt x="3801" y="7157"/>
                  </a:cubicBezTo>
                  <a:cubicBezTo>
                    <a:pt x="3449" y="7157"/>
                    <a:pt x="3088" y="7101"/>
                    <a:pt x="2724" y="6982"/>
                  </a:cubicBezTo>
                  <a:cubicBezTo>
                    <a:pt x="951" y="6348"/>
                    <a:pt x="412" y="4322"/>
                    <a:pt x="1014" y="2738"/>
                  </a:cubicBezTo>
                  <a:cubicBezTo>
                    <a:pt x="1543" y="1295"/>
                    <a:pt x="2589" y="692"/>
                    <a:pt x="3677" y="692"/>
                  </a:cubicBezTo>
                  <a:close/>
                  <a:moveTo>
                    <a:pt x="3843" y="1"/>
                  </a:moveTo>
                  <a:cubicBezTo>
                    <a:pt x="2338" y="1"/>
                    <a:pt x="968" y="971"/>
                    <a:pt x="381" y="2580"/>
                  </a:cubicBezTo>
                  <a:cubicBezTo>
                    <a:pt x="254" y="2897"/>
                    <a:pt x="222" y="3182"/>
                    <a:pt x="191" y="3530"/>
                  </a:cubicBezTo>
                  <a:cubicBezTo>
                    <a:pt x="1" y="5082"/>
                    <a:pt x="634" y="6760"/>
                    <a:pt x="2249" y="7489"/>
                  </a:cubicBezTo>
                  <a:cubicBezTo>
                    <a:pt x="2693" y="7671"/>
                    <a:pt x="3200" y="7762"/>
                    <a:pt x="3724" y="7762"/>
                  </a:cubicBezTo>
                  <a:cubicBezTo>
                    <a:pt x="4472" y="7762"/>
                    <a:pt x="5252" y="7576"/>
                    <a:pt x="5923" y="7204"/>
                  </a:cubicBezTo>
                  <a:cubicBezTo>
                    <a:pt x="6873" y="6697"/>
                    <a:pt x="7506" y="5873"/>
                    <a:pt x="7633" y="4923"/>
                  </a:cubicBezTo>
                  <a:lnTo>
                    <a:pt x="7633" y="4828"/>
                  </a:lnTo>
                  <a:cubicBezTo>
                    <a:pt x="7760" y="4797"/>
                    <a:pt x="7823" y="4670"/>
                    <a:pt x="7855" y="4543"/>
                  </a:cubicBezTo>
                  <a:cubicBezTo>
                    <a:pt x="7855" y="4480"/>
                    <a:pt x="7918" y="4448"/>
                    <a:pt x="7918" y="4353"/>
                  </a:cubicBezTo>
                  <a:cubicBezTo>
                    <a:pt x="8140" y="2390"/>
                    <a:pt x="6588" y="680"/>
                    <a:pt x="4941" y="173"/>
                  </a:cubicBezTo>
                  <a:cubicBezTo>
                    <a:pt x="4573" y="57"/>
                    <a:pt x="4204" y="1"/>
                    <a:pt x="3843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8" name="Google Shape;1278;p108"/>
            <p:cNvSpPr/>
            <p:nvPr/>
          </p:nvSpPr>
          <p:spPr>
            <a:xfrm>
              <a:off x="8520249" y="4360881"/>
              <a:ext cx="60981" cy="100211"/>
            </a:xfrm>
            <a:custGeom>
              <a:avLst/>
              <a:gdLst/>
              <a:ahLst/>
              <a:cxnLst/>
              <a:rect l="l" t="t" r="r" b="b"/>
              <a:pathLst>
                <a:path w="1870" h="3073" extrusionOk="0">
                  <a:moveTo>
                    <a:pt x="159" y="1"/>
                  </a:moveTo>
                  <a:cubicBezTo>
                    <a:pt x="32" y="64"/>
                    <a:pt x="1" y="317"/>
                    <a:pt x="191" y="381"/>
                  </a:cubicBezTo>
                  <a:cubicBezTo>
                    <a:pt x="1077" y="697"/>
                    <a:pt x="1584" y="1774"/>
                    <a:pt x="1109" y="2629"/>
                  </a:cubicBezTo>
                  <a:cubicBezTo>
                    <a:pt x="982" y="2851"/>
                    <a:pt x="1204" y="3041"/>
                    <a:pt x="1362" y="3072"/>
                  </a:cubicBezTo>
                  <a:cubicBezTo>
                    <a:pt x="1426" y="3041"/>
                    <a:pt x="1521" y="3009"/>
                    <a:pt x="1552" y="2914"/>
                  </a:cubicBezTo>
                  <a:cubicBezTo>
                    <a:pt x="1869" y="2376"/>
                    <a:pt x="1869" y="1616"/>
                    <a:pt x="1584" y="1014"/>
                  </a:cubicBezTo>
                  <a:cubicBezTo>
                    <a:pt x="1331" y="476"/>
                    <a:pt x="887" y="96"/>
                    <a:pt x="317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9" name="Google Shape;1279;p108"/>
            <p:cNvSpPr/>
            <p:nvPr/>
          </p:nvSpPr>
          <p:spPr>
            <a:xfrm>
              <a:off x="8385994" y="4309357"/>
              <a:ext cx="228270" cy="209748"/>
            </a:xfrm>
            <a:custGeom>
              <a:avLst/>
              <a:gdLst/>
              <a:ahLst/>
              <a:cxnLst/>
              <a:rect l="l" t="t" r="r" b="b"/>
              <a:pathLst>
                <a:path w="7000" h="6432" extrusionOk="0">
                  <a:moveTo>
                    <a:pt x="4434" y="1486"/>
                  </a:moveTo>
                  <a:cubicBezTo>
                    <a:pt x="5733" y="1802"/>
                    <a:pt x="6303" y="3386"/>
                    <a:pt x="5701" y="4494"/>
                  </a:cubicBezTo>
                  <a:cubicBezTo>
                    <a:pt x="5669" y="4621"/>
                    <a:pt x="5543" y="4621"/>
                    <a:pt x="5479" y="4621"/>
                  </a:cubicBezTo>
                  <a:cubicBezTo>
                    <a:pt x="5258" y="4621"/>
                    <a:pt x="5099" y="4431"/>
                    <a:pt x="5226" y="4177"/>
                  </a:cubicBezTo>
                  <a:cubicBezTo>
                    <a:pt x="5701" y="3354"/>
                    <a:pt x="5194" y="2277"/>
                    <a:pt x="4308" y="1929"/>
                  </a:cubicBezTo>
                  <a:cubicBezTo>
                    <a:pt x="4118" y="1834"/>
                    <a:pt x="4149" y="1644"/>
                    <a:pt x="4276" y="1517"/>
                  </a:cubicBezTo>
                  <a:cubicBezTo>
                    <a:pt x="4308" y="1486"/>
                    <a:pt x="4403" y="1486"/>
                    <a:pt x="4434" y="1486"/>
                  </a:cubicBezTo>
                  <a:close/>
                  <a:moveTo>
                    <a:pt x="3265" y="1"/>
                  </a:moveTo>
                  <a:cubicBezTo>
                    <a:pt x="2179" y="1"/>
                    <a:pt x="1133" y="608"/>
                    <a:pt x="602" y="2056"/>
                  </a:cubicBezTo>
                  <a:cubicBezTo>
                    <a:pt x="1" y="3639"/>
                    <a:pt x="507" y="5697"/>
                    <a:pt x="2313" y="6236"/>
                  </a:cubicBezTo>
                  <a:cubicBezTo>
                    <a:pt x="2701" y="6370"/>
                    <a:pt x="3088" y="6432"/>
                    <a:pt x="3463" y="6432"/>
                  </a:cubicBezTo>
                  <a:cubicBezTo>
                    <a:pt x="4955" y="6432"/>
                    <a:pt x="6285" y="5455"/>
                    <a:pt x="6968" y="4114"/>
                  </a:cubicBezTo>
                  <a:cubicBezTo>
                    <a:pt x="6968" y="4051"/>
                    <a:pt x="7000" y="4051"/>
                    <a:pt x="7000" y="4051"/>
                  </a:cubicBezTo>
                  <a:cubicBezTo>
                    <a:pt x="6936" y="3987"/>
                    <a:pt x="6841" y="3892"/>
                    <a:pt x="6841" y="3797"/>
                  </a:cubicBezTo>
                  <a:cubicBezTo>
                    <a:pt x="6900" y="1602"/>
                    <a:pt x="5030" y="1"/>
                    <a:pt x="326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80" name="Google Shape;1280;p108"/>
          <p:cNvGrpSpPr/>
          <p:nvPr/>
        </p:nvGrpSpPr>
        <p:grpSpPr>
          <a:xfrm rot="-7537935">
            <a:off x="2137565" y="5099583"/>
            <a:ext cx="176969" cy="168773"/>
            <a:chOff x="8373602" y="4288128"/>
            <a:chExt cx="265445" cy="253151"/>
          </a:xfrm>
        </p:grpSpPr>
        <p:sp>
          <p:nvSpPr>
            <p:cNvPr id="1281" name="Google Shape;1281;p108"/>
            <p:cNvSpPr/>
            <p:nvPr/>
          </p:nvSpPr>
          <p:spPr>
            <a:xfrm>
              <a:off x="8373602" y="4288128"/>
              <a:ext cx="265445" cy="253151"/>
            </a:xfrm>
            <a:custGeom>
              <a:avLst/>
              <a:gdLst/>
              <a:ahLst/>
              <a:cxnLst/>
              <a:rect l="l" t="t" r="r" b="b"/>
              <a:pathLst>
                <a:path w="8140" h="7763" extrusionOk="0">
                  <a:moveTo>
                    <a:pt x="3677" y="692"/>
                  </a:moveTo>
                  <a:cubicBezTo>
                    <a:pt x="5453" y="692"/>
                    <a:pt x="7344" y="2300"/>
                    <a:pt x="7285" y="4480"/>
                  </a:cubicBezTo>
                  <a:cubicBezTo>
                    <a:pt x="7285" y="4607"/>
                    <a:pt x="7348" y="4670"/>
                    <a:pt x="7443" y="4765"/>
                  </a:cubicBezTo>
                  <a:cubicBezTo>
                    <a:pt x="7443" y="4765"/>
                    <a:pt x="7411" y="4765"/>
                    <a:pt x="7411" y="4797"/>
                  </a:cubicBezTo>
                  <a:cubicBezTo>
                    <a:pt x="6666" y="6133"/>
                    <a:pt x="5316" y="7157"/>
                    <a:pt x="3801" y="7157"/>
                  </a:cubicBezTo>
                  <a:cubicBezTo>
                    <a:pt x="3449" y="7157"/>
                    <a:pt x="3088" y="7101"/>
                    <a:pt x="2724" y="6982"/>
                  </a:cubicBezTo>
                  <a:cubicBezTo>
                    <a:pt x="951" y="6348"/>
                    <a:pt x="412" y="4322"/>
                    <a:pt x="1014" y="2738"/>
                  </a:cubicBezTo>
                  <a:cubicBezTo>
                    <a:pt x="1543" y="1295"/>
                    <a:pt x="2589" y="692"/>
                    <a:pt x="3677" y="692"/>
                  </a:cubicBezTo>
                  <a:close/>
                  <a:moveTo>
                    <a:pt x="3843" y="1"/>
                  </a:moveTo>
                  <a:cubicBezTo>
                    <a:pt x="2338" y="1"/>
                    <a:pt x="968" y="971"/>
                    <a:pt x="381" y="2580"/>
                  </a:cubicBezTo>
                  <a:cubicBezTo>
                    <a:pt x="254" y="2897"/>
                    <a:pt x="222" y="3182"/>
                    <a:pt x="191" y="3530"/>
                  </a:cubicBezTo>
                  <a:cubicBezTo>
                    <a:pt x="1" y="5082"/>
                    <a:pt x="634" y="6760"/>
                    <a:pt x="2249" y="7489"/>
                  </a:cubicBezTo>
                  <a:cubicBezTo>
                    <a:pt x="2693" y="7671"/>
                    <a:pt x="3200" y="7762"/>
                    <a:pt x="3724" y="7762"/>
                  </a:cubicBezTo>
                  <a:cubicBezTo>
                    <a:pt x="4472" y="7762"/>
                    <a:pt x="5252" y="7576"/>
                    <a:pt x="5923" y="7204"/>
                  </a:cubicBezTo>
                  <a:cubicBezTo>
                    <a:pt x="6873" y="6697"/>
                    <a:pt x="7506" y="5873"/>
                    <a:pt x="7633" y="4923"/>
                  </a:cubicBezTo>
                  <a:lnTo>
                    <a:pt x="7633" y="4828"/>
                  </a:lnTo>
                  <a:cubicBezTo>
                    <a:pt x="7760" y="4797"/>
                    <a:pt x="7823" y="4670"/>
                    <a:pt x="7855" y="4543"/>
                  </a:cubicBezTo>
                  <a:cubicBezTo>
                    <a:pt x="7855" y="4480"/>
                    <a:pt x="7918" y="4448"/>
                    <a:pt x="7918" y="4353"/>
                  </a:cubicBezTo>
                  <a:cubicBezTo>
                    <a:pt x="8140" y="2390"/>
                    <a:pt x="6588" y="680"/>
                    <a:pt x="4941" y="173"/>
                  </a:cubicBezTo>
                  <a:cubicBezTo>
                    <a:pt x="4573" y="57"/>
                    <a:pt x="4204" y="1"/>
                    <a:pt x="3843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2" name="Google Shape;1282;p108"/>
            <p:cNvSpPr/>
            <p:nvPr/>
          </p:nvSpPr>
          <p:spPr>
            <a:xfrm>
              <a:off x="8520249" y="4360881"/>
              <a:ext cx="60981" cy="100211"/>
            </a:xfrm>
            <a:custGeom>
              <a:avLst/>
              <a:gdLst/>
              <a:ahLst/>
              <a:cxnLst/>
              <a:rect l="l" t="t" r="r" b="b"/>
              <a:pathLst>
                <a:path w="1870" h="3073" extrusionOk="0">
                  <a:moveTo>
                    <a:pt x="159" y="1"/>
                  </a:moveTo>
                  <a:cubicBezTo>
                    <a:pt x="32" y="64"/>
                    <a:pt x="1" y="317"/>
                    <a:pt x="191" y="381"/>
                  </a:cubicBezTo>
                  <a:cubicBezTo>
                    <a:pt x="1077" y="697"/>
                    <a:pt x="1584" y="1774"/>
                    <a:pt x="1109" y="2629"/>
                  </a:cubicBezTo>
                  <a:cubicBezTo>
                    <a:pt x="982" y="2851"/>
                    <a:pt x="1204" y="3041"/>
                    <a:pt x="1362" y="3072"/>
                  </a:cubicBezTo>
                  <a:cubicBezTo>
                    <a:pt x="1426" y="3041"/>
                    <a:pt x="1521" y="3009"/>
                    <a:pt x="1552" y="2914"/>
                  </a:cubicBezTo>
                  <a:cubicBezTo>
                    <a:pt x="1869" y="2376"/>
                    <a:pt x="1869" y="1616"/>
                    <a:pt x="1584" y="1014"/>
                  </a:cubicBezTo>
                  <a:cubicBezTo>
                    <a:pt x="1331" y="476"/>
                    <a:pt x="887" y="96"/>
                    <a:pt x="317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3" name="Google Shape;1283;p108"/>
            <p:cNvSpPr/>
            <p:nvPr/>
          </p:nvSpPr>
          <p:spPr>
            <a:xfrm>
              <a:off x="8385994" y="4309357"/>
              <a:ext cx="228270" cy="209748"/>
            </a:xfrm>
            <a:custGeom>
              <a:avLst/>
              <a:gdLst/>
              <a:ahLst/>
              <a:cxnLst/>
              <a:rect l="l" t="t" r="r" b="b"/>
              <a:pathLst>
                <a:path w="7000" h="6432" extrusionOk="0">
                  <a:moveTo>
                    <a:pt x="4434" y="1486"/>
                  </a:moveTo>
                  <a:cubicBezTo>
                    <a:pt x="5733" y="1802"/>
                    <a:pt x="6303" y="3386"/>
                    <a:pt x="5701" y="4494"/>
                  </a:cubicBezTo>
                  <a:cubicBezTo>
                    <a:pt x="5669" y="4621"/>
                    <a:pt x="5543" y="4621"/>
                    <a:pt x="5479" y="4621"/>
                  </a:cubicBezTo>
                  <a:cubicBezTo>
                    <a:pt x="5258" y="4621"/>
                    <a:pt x="5099" y="4431"/>
                    <a:pt x="5226" y="4177"/>
                  </a:cubicBezTo>
                  <a:cubicBezTo>
                    <a:pt x="5701" y="3354"/>
                    <a:pt x="5194" y="2277"/>
                    <a:pt x="4308" y="1929"/>
                  </a:cubicBezTo>
                  <a:cubicBezTo>
                    <a:pt x="4118" y="1834"/>
                    <a:pt x="4149" y="1644"/>
                    <a:pt x="4276" y="1517"/>
                  </a:cubicBezTo>
                  <a:cubicBezTo>
                    <a:pt x="4308" y="1486"/>
                    <a:pt x="4403" y="1486"/>
                    <a:pt x="4434" y="1486"/>
                  </a:cubicBezTo>
                  <a:close/>
                  <a:moveTo>
                    <a:pt x="3265" y="1"/>
                  </a:moveTo>
                  <a:cubicBezTo>
                    <a:pt x="2179" y="1"/>
                    <a:pt x="1133" y="608"/>
                    <a:pt x="602" y="2056"/>
                  </a:cubicBezTo>
                  <a:cubicBezTo>
                    <a:pt x="1" y="3639"/>
                    <a:pt x="507" y="5697"/>
                    <a:pt x="2313" y="6236"/>
                  </a:cubicBezTo>
                  <a:cubicBezTo>
                    <a:pt x="2701" y="6370"/>
                    <a:pt x="3088" y="6432"/>
                    <a:pt x="3463" y="6432"/>
                  </a:cubicBezTo>
                  <a:cubicBezTo>
                    <a:pt x="4955" y="6432"/>
                    <a:pt x="6285" y="5455"/>
                    <a:pt x="6968" y="4114"/>
                  </a:cubicBezTo>
                  <a:cubicBezTo>
                    <a:pt x="6968" y="4051"/>
                    <a:pt x="7000" y="4051"/>
                    <a:pt x="7000" y="4051"/>
                  </a:cubicBezTo>
                  <a:cubicBezTo>
                    <a:pt x="6936" y="3987"/>
                    <a:pt x="6841" y="3892"/>
                    <a:pt x="6841" y="3797"/>
                  </a:cubicBezTo>
                  <a:cubicBezTo>
                    <a:pt x="6900" y="1602"/>
                    <a:pt x="5030" y="1"/>
                    <a:pt x="326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84" name="Google Shape;1284;p108"/>
          <p:cNvGrpSpPr/>
          <p:nvPr/>
        </p:nvGrpSpPr>
        <p:grpSpPr>
          <a:xfrm rot="-9604304">
            <a:off x="1247628" y="5497719"/>
            <a:ext cx="176941" cy="168747"/>
            <a:chOff x="8373602" y="4288128"/>
            <a:chExt cx="265445" cy="253151"/>
          </a:xfrm>
        </p:grpSpPr>
        <p:sp>
          <p:nvSpPr>
            <p:cNvPr id="1285" name="Google Shape;1285;p108"/>
            <p:cNvSpPr/>
            <p:nvPr/>
          </p:nvSpPr>
          <p:spPr>
            <a:xfrm>
              <a:off x="8373602" y="4288128"/>
              <a:ext cx="265445" cy="253151"/>
            </a:xfrm>
            <a:custGeom>
              <a:avLst/>
              <a:gdLst/>
              <a:ahLst/>
              <a:cxnLst/>
              <a:rect l="l" t="t" r="r" b="b"/>
              <a:pathLst>
                <a:path w="8140" h="7763" extrusionOk="0">
                  <a:moveTo>
                    <a:pt x="3677" y="692"/>
                  </a:moveTo>
                  <a:cubicBezTo>
                    <a:pt x="5453" y="692"/>
                    <a:pt x="7344" y="2300"/>
                    <a:pt x="7285" y="4480"/>
                  </a:cubicBezTo>
                  <a:cubicBezTo>
                    <a:pt x="7285" y="4607"/>
                    <a:pt x="7348" y="4670"/>
                    <a:pt x="7443" y="4765"/>
                  </a:cubicBezTo>
                  <a:cubicBezTo>
                    <a:pt x="7443" y="4765"/>
                    <a:pt x="7411" y="4765"/>
                    <a:pt x="7411" y="4797"/>
                  </a:cubicBezTo>
                  <a:cubicBezTo>
                    <a:pt x="6666" y="6133"/>
                    <a:pt x="5316" y="7157"/>
                    <a:pt x="3801" y="7157"/>
                  </a:cubicBezTo>
                  <a:cubicBezTo>
                    <a:pt x="3449" y="7157"/>
                    <a:pt x="3088" y="7101"/>
                    <a:pt x="2724" y="6982"/>
                  </a:cubicBezTo>
                  <a:cubicBezTo>
                    <a:pt x="951" y="6348"/>
                    <a:pt x="412" y="4322"/>
                    <a:pt x="1014" y="2738"/>
                  </a:cubicBezTo>
                  <a:cubicBezTo>
                    <a:pt x="1543" y="1295"/>
                    <a:pt x="2589" y="692"/>
                    <a:pt x="3677" y="692"/>
                  </a:cubicBezTo>
                  <a:close/>
                  <a:moveTo>
                    <a:pt x="3843" y="1"/>
                  </a:moveTo>
                  <a:cubicBezTo>
                    <a:pt x="2338" y="1"/>
                    <a:pt x="968" y="971"/>
                    <a:pt x="381" y="2580"/>
                  </a:cubicBezTo>
                  <a:cubicBezTo>
                    <a:pt x="254" y="2897"/>
                    <a:pt x="222" y="3182"/>
                    <a:pt x="191" y="3530"/>
                  </a:cubicBezTo>
                  <a:cubicBezTo>
                    <a:pt x="1" y="5082"/>
                    <a:pt x="634" y="6760"/>
                    <a:pt x="2249" y="7489"/>
                  </a:cubicBezTo>
                  <a:cubicBezTo>
                    <a:pt x="2693" y="7671"/>
                    <a:pt x="3200" y="7762"/>
                    <a:pt x="3724" y="7762"/>
                  </a:cubicBezTo>
                  <a:cubicBezTo>
                    <a:pt x="4472" y="7762"/>
                    <a:pt x="5252" y="7576"/>
                    <a:pt x="5923" y="7204"/>
                  </a:cubicBezTo>
                  <a:cubicBezTo>
                    <a:pt x="6873" y="6697"/>
                    <a:pt x="7506" y="5873"/>
                    <a:pt x="7633" y="4923"/>
                  </a:cubicBezTo>
                  <a:lnTo>
                    <a:pt x="7633" y="4828"/>
                  </a:lnTo>
                  <a:cubicBezTo>
                    <a:pt x="7760" y="4797"/>
                    <a:pt x="7823" y="4670"/>
                    <a:pt x="7855" y="4543"/>
                  </a:cubicBezTo>
                  <a:cubicBezTo>
                    <a:pt x="7855" y="4480"/>
                    <a:pt x="7918" y="4448"/>
                    <a:pt x="7918" y="4353"/>
                  </a:cubicBezTo>
                  <a:cubicBezTo>
                    <a:pt x="8140" y="2390"/>
                    <a:pt x="6588" y="680"/>
                    <a:pt x="4941" y="173"/>
                  </a:cubicBezTo>
                  <a:cubicBezTo>
                    <a:pt x="4573" y="57"/>
                    <a:pt x="4204" y="1"/>
                    <a:pt x="3843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6" name="Google Shape;1286;p108"/>
            <p:cNvSpPr/>
            <p:nvPr/>
          </p:nvSpPr>
          <p:spPr>
            <a:xfrm>
              <a:off x="8520249" y="4360881"/>
              <a:ext cx="60981" cy="100211"/>
            </a:xfrm>
            <a:custGeom>
              <a:avLst/>
              <a:gdLst/>
              <a:ahLst/>
              <a:cxnLst/>
              <a:rect l="l" t="t" r="r" b="b"/>
              <a:pathLst>
                <a:path w="1870" h="3073" extrusionOk="0">
                  <a:moveTo>
                    <a:pt x="159" y="1"/>
                  </a:moveTo>
                  <a:cubicBezTo>
                    <a:pt x="32" y="64"/>
                    <a:pt x="1" y="317"/>
                    <a:pt x="191" y="381"/>
                  </a:cubicBezTo>
                  <a:cubicBezTo>
                    <a:pt x="1077" y="697"/>
                    <a:pt x="1584" y="1774"/>
                    <a:pt x="1109" y="2629"/>
                  </a:cubicBezTo>
                  <a:cubicBezTo>
                    <a:pt x="982" y="2851"/>
                    <a:pt x="1204" y="3041"/>
                    <a:pt x="1362" y="3072"/>
                  </a:cubicBezTo>
                  <a:cubicBezTo>
                    <a:pt x="1426" y="3041"/>
                    <a:pt x="1521" y="3009"/>
                    <a:pt x="1552" y="2914"/>
                  </a:cubicBezTo>
                  <a:cubicBezTo>
                    <a:pt x="1869" y="2376"/>
                    <a:pt x="1869" y="1616"/>
                    <a:pt x="1584" y="1014"/>
                  </a:cubicBezTo>
                  <a:cubicBezTo>
                    <a:pt x="1331" y="476"/>
                    <a:pt x="887" y="96"/>
                    <a:pt x="317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7" name="Google Shape;1287;p108"/>
            <p:cNvSpPr/>
            <p:nvPr/>
          </p:nvSpPr>
          <p:spPr>
            <a:xfrm>
              <a:off x="8385994" y="4309357"/>
              <a:ext cx="228270" cy="209748"/>
            </a:xfrm>
            <a:custGeom>
              <a:avLst/>
              <a:gdLst/>
              <a:ahLst/>
              <a:cxnLst/>
              <a:rect l="l" t="t" r="r" b="b"/>
              <a:pathLst>
                <a:path w="7000" h="6432" extrusionOk="0">
                  <a:moveTo>
                    <a:pt x="4434" y="1486"/>
                  </a:moveTo>
                  <a:cubicBezTo>
                    <a:pt x="5733" y="1802"/>
                    <a:pt x="6303" y="3386"/>
                    <a:pt x="5701" y="4494"/>
                  </a:cubicBezTo>
                  <a:cubicBezTo>
                    <a:pt x="5669" y="4621"/>
                    <a:pt x="5543" y="4621"/>
                    <a:pt x="5479" y="4621"/>
                  </a:cubicBezTo>
                  <a:cubicBezTo>
                    <a:pt x="5258" y="4621"/>
                    <a:pt x="5099" y="4431"/>
                    <a:pt x="5226" y="4177"/>
                  </a:cubicBezTo>
                  <a:cubicBezTo>
                    <a:pt x="5701" y="3354"/>
                    <a:pt x="5194" y="2277"/>
                    <a:pt x="4308" y="1929"/>
                  </a:cubicBezTo>
                  <a:cubicBezTo>
                    <a:pt x="4118" y="1834"/>
                    <a:pt x="4149" y="1644"/>
                    <a:pt x="4276" y="1517"/>
                  </a:cubicBezTo>
                  <a:cubicBezTo>
                    <a:pt x="4308" y="1486"/>
                    <a:pt x="4403" y="1486"/>
                    <a:pt x="4434" y="1486"/>
                  </a:cubicBezTo>
                  <a:close/>
                  <a:moveTo>
                    <a:pt x="3265" y="1"/>
                  </a:moveTo>
                  <a:cubicBezTo>
                    <a:pt x="2179" y="1"/>
                    <a:pt x="1133" y="608"/>
                    <a:pt x="602" y="2056"/>
                  </a:cubicBezTo>
                  <a:cubicBezTo>
                    <a:pt x="1" y="3639"/>
                    <a:pt x="507" y="5697"/>
                    <a:pt x="2313" y="6236"/>
                  </a:cubicBezTo>
                  <a:cubicBezTo>
                    <a:pt x="2701" y="6370"/>
                    <a:pt x="3088" y="6432"/>
                    <a:pt x="3463" y="6432"/>
                  </a:cubicBezTo>
                  <a:cubicBezTo>
                    <a:pt x="4955" y="6432"/>
                    <a:pt x="6285" y="5455"/>
                    <a:pt x="6968" y="4114"/>
                  </a:cubicBezTo>
                  <a:cubicBezTo>
                    <a:pt x="6968" y="4051"/>
                    <a:pt x="7000" y="4051"/>
                    <a:pt x="7000" y="4051"/>
                  </a:cubicBezTo>
                  <a:cubicBezTo>
                    <a:pt x="6936" y="3987"/>
                    <a:pt x="6841" y="3892"/>
                    <a:pt x="6841" y="3797"/>
                  </a:cubicBezTo>
                  <a:cubicBezTo>
                    <a:pt x="6900" y="1602"/>
                    <a:pt x="5030" y="1"/>
                    <a:pt x="326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88" name="Google Shape;1288;p108"/>
          <p:cNvGrpSpPr/>
          <p:nvPr/>
        </p:nvGrpSpPr>
        <p:grpSpPr>
          <a:xfrm rot="-7537935">
            <a:off x="2184402" y="4816126"/>
            <a:ext cx="176969" cy="168773"/>
            <a:chOff x="8373602" y="4288128"/>
            <a:chExt cx="265445" cy="253151"/>
          </a:xfrm>
        </p:grpSpPr>
        <p:sp>
          <p:nvSpPr>
            <p:cNvPr id="1289" name="Google Shape;1289;p108"/>
            <p:cNvSpPr/>
            <p:nvPr/>
          </p:nvSpPr>
          <p:spPr>
            <a:xfrm>
              <a:off x="8373602" y="4288128"/>
              <a:ext cx="265445" cy="253151"/>
            </a:xfrm>
            <a:custGeom>
              <a:avLst/>
              <a:gdLst/>
              <a:ahLst/>
              <a:cxnLst/>
              <a:rect l="l" t="t" r="r" b="b"/>
              <a:pathLst>
                <a:path w="8140" h="7763" extrusionOk="0">
                  <a:moveTo>
                    <a:pt x="3677" y="692"/>
                  </a:moveTo>
                  <a:cubicBezTo>
                    <a:pt x="5453" y="692"/>
                    <a:pt x="7344" y="2300"/>
                    <a:pt x="7285" y="4480"/>
                  </a:cubicBezTo>
                  <a:cubicBezTo>
                    <a:pt x="7285" y="4607"/>
                    <a:pt x="7348" y="4670"/>
                    <a:pt x="7443" y="4765"/>
                  </a:cubicBezTo>
                  <a:cubicBezTo>
                    <a:pt x="7443" y="4765"/>
                    <a:pt x="7411" y="4765"/>
                    <a:pt x="7411" y="4797"/>
                  </a:cubicBezTo>
                  <a:cubicBezTo>
                    <a:pt x="6666" y="6133"/>
                    <a:pt x="5316" y="7157"/>
                    <a:pt x="3801" y="7157"/>
                  </a:cubicBezTo>
                  <a:cubicBezTo>
                    <a:pt x="3449" y="7157"/>
                    <a:pt x="3088" y="7101"/>
                    <a:pt x="2724" y="6982"/>
                  </a:cubicBezTo>
                  <a:cubicBezTo>
                    <a:pt x="951" y="6348"/>
                    <a:pt x="412" y="4322"/>
                    <a:pt x="1014" y="2738"/>
                  </a:cubicBezTo>
                  <a:cubicBezTo>
                    <a:pt x="1543" y="1295"/>
                    <a:pt x="2589" y="692"/>
                    <a:pt x="3677" y="692"/>
                  </a:cubicBezTo>
                  <a:close/>
                  <a:moveTo>
                    <a:pt x="3843" y="1"/>
                  </a:moveTo>
                  <a:cubicBezTo>
                    <a:pt x="2338" y="1"/>
                    <a:pt x="968" y="971"/>
                    <a:pt x="381" y="2580"/>
                  </a:cubicBezTo>
                  <a:cubicBezTo>
                    <a:pt x="254" y="2897"/>
                    <a:pt x="222" y="3182"/>
                    <a:pt x="191" y="3530"/>
                  </a:cubicBezTo>
                  <a:cubicBezTo>
                    <a:pt x="1" y="5082"/>
                    <a:pt x="634" y="6760"/>
                    <a:pt x="2249" y="7489"/>
                  </a:cubicBezTo>
                  <a:cubicBezTo>
                    <a:pt x="2693" y="7671"/>
                    <a:pt x="3200" y="7762"/>
                    <a:pt x="3724" y="7762"/>
                  </a:cubicBezTo>
                  <a:cubicBezTo>
                    <a:pt x="4472" y="7762"/>
                    <a:pt x="5252" y="7576"/>
                    <a:pt x="5923" y="7204"/>
                  </a:cubicBezTo>
                  <a:cubicBezTo>
                    <a:pt x="6873" y="6697"/>
                    <a:pt x="7506" y="5873"/>
                    <a:pt x="7633" y="4923"/>
                  </a:cubicBezTo>
                  <a:lnTo>
                    <a:pt x="7633" y="4828"/>
                  </a:lnTo>
                  <a:cubicBezTo>
                    <a:pt x="7760" y="4797"/>
                    <a:pt x="7823" y="4670"/>
                    <a:pt x="7855" y="4543"/>
                  </a:cubicBezTo>
                  <a:cubicBezTo>
                    <a:pt x="7855" y="4480"/>
                    <a:pt x="7918" y="4448"/>
                    <a:pt x="7918" y="4353"/>
                  </a:cubicBezTo>
                  <a:cubicBezTo>
                    <a:pt x="8140" y="2390"/>
                    <a:pt x="6588" y="680"/>
                    <a:pt x="4941" y="173"/>
                  </a:cubicBezTo>
                  <a:cubicBezTo>
                    <a:pt x="4573" y="57"/>
                    <a:pt x="4204" y="1"/>
                    <a:pt x="3843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0" name="Google Shape;1290;p108"/>
            <p:cNvSpPr/>
            <p:nvPr/>
          </p:nvSpPr>
          <p:spPr>
            <a:xfrm>
              <a:off x="8520249" y="4360881"/>
              <a:ext cx="60981" cy="100211"/>
            </a:xfrm>
            <a:custGeom>
              <a:avLst/>
              <a:gdLst/>
              <a:ahLst/>
              <a:cxnLst/>
              <a:rect l="l" t="t" r="r" b="b"/>
              <a:pathLst>
                <a:path w="1870" h="3073" extrusionOk="0">
                  <a:moveTo>
                    <a:pt x="159" y="1"/>
                  </a:moveTo>
                  <a:cubicBezTo>
                    <a:pt x="32" y="64"/>
                    <a:pt x="1" y="317"/>
                    <a:pt x="191" y="381"/>
                  </a:cubicBezTo>
                  <a:cubicBezTo>
                    <a:pt x="1077" y="697"/>
                    <a:pt x="1584" y="1774"/>
                    <a:pt x="1109" y="2629"/>
                  </a:cubicBezTo>
                  <a:cubicBezTo>
                    <a:pt x="982" y="2851"/>
                    <a:pt x="1204" y="3041"/>
                    <a:pt x="1362" y="3072"/>
                  </a:cubicBezTo>
                  <a:cubicBezTo>
                    <a:pt x="1426" y="3041"/>
                    <a:pt x="1521" y="3009"/>
                    <a:pt x="1552" y="2914"/>
                  </a:cubicBezTo>
                  <a:cubicBezTo>
                    <a:pt x="1869" y="2376"/>
                    <a:pt x="1869" y="1616"/>
                    <a:pt x="1584" y="1014"/>
                  </a:cubicBezTo>
                  <a:cubicBezTo>
                    <a:pt x="1331" y="476"/>
                    <a:pt x="887" y="96"/>
                    <a:pt x="317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1" name="Google Shape;1291;p108"/>
            <p:cNvSpPr/>
            <p:nvPr/>
          </p:nvSpPr>
          <p:spPr>
            <a:xfrm>
              <a:off x="8385994" y="4309357"/>
              <a:ext cx="228270" cy="209748"/>
            </a:xfrm>
            <a:custGeom>
              <a:avLst/>
              <a:gdLst/>
              <a:ahLst/>
              <a:cxnLst/>
              <a:rect l="l" t="t" r="r" b="b"/>
              <a:pathLst>
                <a:path w="7000" h="6432" extrusionOk="0">
                  <a:moveTo>
                    <a:pt x="4434" y="1486"/>
                  </a:moveTo>
                  <a:cubicBezTo>
                    <a:pt x="5733" y="1802"/>
                    <a:pt x="6303" y="3386"/>
                    <a:pt x="5701" y="4494"/>
                  </a:cubicBezTo>
                  <a:cubicBezTo>
                    <a:pt x="5669" y="4621"/>
                    <a:pt x="5543" y="4621"/>
                    <a:pt x="5479" y="4621"/>
                  </a:cubicBezTo>
                  <a:cubicBezTo>
                    <a:pt x="5258" y="4621"/>
                    <a:pt x="5099" y="4431"/>
                    <a:pt x="5226" y="4177"/>
                  </a:cubicBezTo>
                  <a:cubicBezTo>
                    <a:pt x="5701" y="3354"/>
                    <a:pt x="5194" y="2277"/>
                    <a:pt x="4308" y="1929"/>
                  </a:cubicBezTo>
                  <a:cubicBezTo>
                    <a:pt x="4118" y="1834"/>
                    <a:pt x="4149" y="1644"/>
                    <a:pt x="4276" y="1517"/>
                  </a:cubicBezTo>
                  <a:cubicBezTo>
                    <a:pt x="4308" y="1486"/>
                    <a:pt x="4403" y="1486"/>
                    <a:pt x="4434" y="1486"/>
                  </a:cubicBezTo>
                  <a:close/>
                  <a:moveTo>
                    <a:pt x="3265" y="1"/>
                  </a:moveTo>
                  <a:cubicBezTo>
                    <a:pt x="2179" y="1"/>
                    <a:pt x="1133" y="608"/>
                    <a:pt x="602" y="2056"/>
                  </a:cubicBezTo>
                  <a:cubicBezTo>
                    <a:pt x="1" y="3639"/>
                    <a:pt x="507" y="5697"/>
                    <a:pt x="2313" y="6236"/>
                  </a:cubicBezTo>
                  <a:cubicBezTo>
                    <a:pt x="2701" y="6370"/>
                    <a:pt x="3088" y="6432"/>
                    <a:pt x="3463" y="6432"/>
                  </a:cubicBezTo>
                  <a:cubicBezTo>
                    <a:pt x="4955" y="6432"/>
                    <a:pt x="6285" y="5455"/>
                    <a:pt x="6968" y="4114"/>
                  </a:cubicBezTo>
                  <a:cubicBezTo>
                    <a:pt x="6968" y="4051"/>
                    <a:pt x="7000" y="4051"/>
                    <a:pt x="7000" y="4051"/>
                  </a:cubicBezTo>
                  <a:cubicBezTo>
                    <a:pt x="6936" y="3987"/>
                    <a:pt x="6841" y="3892"/>
                    <a:pt x="6841" y="3797"/>
                  </a:cubicBezTo>
                  <a:cubicBezTo>
                    <a:pt x="6900" y="1602"/>
                    <a:pt x="5030" y="1"/>
                    <a:pt x="326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92" name="Google Shape;1292;p108"/>
          <p:cNvGrpSpPr/>
          <p:nvPr/>
        </p:nvGrpSpPr>
        <p:grpSpPr>
          <a:xfrm rot="-7537935">
            <a:off x="10276779" y="807095"/>
            <a:ext cx="353939" cy="337547"/>
            <a:chOff x="8373602" y="4288128"/>
            <a:chExt cx="265445" cy="253151"/>
          </a:xfrm>
        </p:grpSpPr>
        <p:sp>
          <p:nvSpPr>
            <p:cNvPr id="1293" name="Google Shape;1293;p108"/>
            <p:cNvSpPr/>
            <p:nvPr/>
          </p:nvSpPr>
          <p:spPr>
            <a:xfrm>
              <a:off x="8373602" y="4288128"/>
              <a:ext cx="265445" cy="253151"/>
            </a:xfrm>
            <a:custGeom>
              <a:avLst/>
              <a:gdLst/>
              <a:ahLst/>
              <a:cxnLst/>
              <a:rect l="l" t="t" r="r" b="b"/>
              <a:pathLst>
                <a:path w="8140" h="7763" extrusionOk="0">
                  <a:moveTo>
                    <a:pt x="3677" y="692"/>
                  </a:moveTo>
                  <a:cubicBezTo>
                    <a:pt x="5453" y="692"/>
                    <a:pt x="7344" y="2300"/>
                    <a:pt x="7285" y="4480"/>
                  </a:cubicBezTo>
                  <a:cubicBezTo>
                    <a:pt x="7285" y="4607"/>
                    <a:pt x="7348" y="4670"/>
                    <a:pt x="7443" y="4765"/>
                  </a:cubicBezTo>
                  <a:cubicBezTo>
                    <a:pt x="7443" y="4765"/>
                    <a:pt x="7411" y="4765"/>
                    <a:pt x="7411" y="4797"/>
                  </a:cubicBezTo>
                  <a:cubicBezTo>
                    <a:pt x="6666" y="6133"/>
                    <a:pt x="5316" y="7157"/>
                    <a:pt x="3801" y="7157"/>
                  </a:cubicBezTo>
                  <a:cubicBezTo>
                    <a:pt x="3449" y="7157"/>
                    <a:pt x="3088" y="7101"/>
                    <a:pt x="2724" y="6982"/>
                  </a:cubicBezTo>
                  <a:cubicBezTo>
                    <a:pt x="951" y="6348"/>
                    <a:pt x="412" y="4322"/>
                    <a:pt x="1014" y="2738"/>
                  </a:cubicBezTo>
                  <a:cubicBezTo>
                    <a:pt x="1543" y="1295"/>
                    <a:pt x="2589" y="692"/>
                    <a:pt x="3677" y="692"/>
                  </a:cubicBezTo>
                  <a:close/>
                  <a:moveTo>
                    <a:pt x="3843" y="1"/>
                  </a:moveTo>
                  <a:cubicBezTo>
                    <a:pt x="2338" y="1"/>
                    <a:pt x="968" y="971"/>
                    <a:pt x="381" y="2580"/>
                  </a:cubicBezTo>
                  <a:cubicBezTo>
                    <a:pt x="254" y="2897"/>
                    <a:pt x="222" y="3182"/>
                    <a:pt x="191" y="3530"/>
                  </a:cubicBezTo>
                  <a:cubicBezTo>
                    <a:pt x="1" y="5082"/>
                    <a:pt x="634" y="6760"/>
                    <a:pt x="2249" y="7489"/>
                  </a:cubicBezTo>
                  <a:cubicBezTo>
                    <a:pt x="2693" y="7671"/>
                    <a:pt x="3200" y="7762"/>
                    <a:pt x="3724" y="7762"/>
                  </a:cubicBezTo>
                  <a:cubicBezTo>
                    <a:pt x="4472" y="7762"/>
                    <a:pt x="5252" y="7576"/>
                    <a:pt x="5923" y="7204"/>
                  </a:cubicBezTo>
                  <a:cubicBezTo>
                    <a:pt x="6873" y="6697"/>
                    <a:pt x="7506" y="5873"/>
                    <a:pt x="7633" y="4923"/>
                  </a:cubicBezTo>
                  <a:lnTo>
                    <a:pt x="7633" y="4828"/>
                  </a:lnTo>
                  <a:cubicBezTo>
                    <a:pt x="7760" y="4797"/>
                    <a:pt x="7823" y="4670"/>
                    <a:pt x="7855" y="4543"/>
                  </a:cubicBezTo>
                  <a:cubicBezTo>
                    <a:pt x="7855" y="4480"/>
                    <a:pt x="7918" y="4448"/>
                    <a:pt x="7918" y="4353"/>
                  </a:cubicBezTo>
                  <a:cubicBezTo>
                    <a:pt x="8140" y="2390"/>
                    <a:pt x="6588" y="680"/>
                    <a:pt x="4941" y="173"/>
                  </a:cubicBezTo>
                  <a:cubicBezTo>
                    <a:pt x="4573" y="57"/>
                    <a:pt x="4204" y="1"/>
                    <a:pt x="3843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4" name="Google Shape;1294;p108"/>
            <p:cNvSpPr/>
            <p:nvPr/>
          </p:nvSpPr>
          <p:spPr>
            <a:xfrm>
              <a:off x="8520249" y="4360881"/>
              <a:ext cx="60981" cy="100211"/>
            </a:xfrm>
            <a:custGeom>
              <a:avLst/>
              <a:gdLst/>
              <a:ahLst/>
              <a:cxnLst/>
              <a:rect l="l" t="t" r="r" b="b"/>
              <a:pathLst>
                <a:path w="1870" h="3073" extrusionOk="0">
                  <a:moveTo>
                    <a:pt x="159" y="1"/>
                  </a:moveTo>
                  <a:cubicBezTo>
                    <a:pt x="32" y="64"/>
                    <a:pt x="1" y="317"/>
                    <a:pt x="191" y="381"/>
                  </a:cubicBezTo>
                  <a:cubicBezTo>
                    <a:pt x="1077" y="697"/>
                    <a:pt x="1584" y="1774"/>
                    <a:pt x="1109" y="2629"/>
                  </a:cubicBezTo>
                  <a:cubicBezTo>
                    <a:pt x="982" y="2851"/>
                    <a:pt x="1204" y="3041"/>
                    <a:pt x="1362" y="3072"/>
                  </a:cubicBezTo>
                  <a:cubicBezTo>
                    <a:pt x="1426" y="3041"/>
                    <a:pt x="1521" y="3009"/>
                    <a:pt x="1552" y="2914"/>
                  </a:cubicBezTo>
                  <a:cubicBezTo>
                    <a:pt x="1869" y="2376"/>
                    <a:pt x="1869" y="1616"/>
                    <a:pt x="1584" y="1014"/>
                  </a:cubicBezTo>
                  <a:cubicBezTo>
                    <a:pt x="1331" y="476"/>
                    <a:pt x="887" y="96"/>
                    <a:pt x="317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5" name="Google Shape;1295;p108"/>
            <p:cNvSpPr/>
            <p:nvPr/>
          </p:nvSpPr>
          <p:spPr>
            <a:xfrm>
              <a:off x="8385994" y="4309357"/>
              <a:ext cx="228270" cy="209748"/>
            </a:xfrm>
            <a:custGeom>
              <a:avLst/>
              <a:gdLst/>
              <a:ahLst/>
              <a:cxnLst/>
              <a:rect l="l" t="t" r="r" b="b"/>
              <a:pathLst>
                <a:path w="7000" h="6432" extrusionOk="0">
                  <a:moveTo>
                    <a:pt x="4434" y="1486"/>
                  </a:moveTo>
                  <a:cubicBezTo>
                    <a:pt x="5733" y="1802"/>
                    <a:pt x="6303" y="3386"/>
                    <a:pt x="5701" y="4494"/>
                  </a:cubicBezTo>
                  <a:cubicBezTo>
                    <a:pt x="5669" y="4621"/>
                    <a:pt x="5543" y="4621"/>
                    <a:pt x="5479" y="4621"/>
                  </a:cubicBezTo>
                  <a:cubicBezTo>
                    <a:pt x="5258" y="4621"/>
                    <a:pt x="5099" y="4431"/>
                    <a:pt x="5226" y="4177"/>
                  </a:cubicBezTo>
                  <a:cubicBezTo>
                    <a:pt x="5701" y="3354"/>
                    <a:pt x="5194" y="2277"/>
                    <a:pt x="4308" y="1929"/>
                  </a:cubicBezTo>
                  <a:cubicBezTo>
                    <a:pt x="4118" y="1834"/>
                    <a:pt x="4149" y="1644"/>
                    <a:pt x="4276" y="1517"/>
                  </a:cubicBezTo>
                  <a:cubicBezTo>
                    <a:pt x="4308" y="1486"/>
                    <a:pt x="4403" y="1486"/>
                    <a:pt x="4434" y="1486"/>
                  </a:cubicBezTo>
                  <a:close/>
                  <a:moveTo>
                    <a:pt x="3265" y="1"/>
                  </a:moveTo>
                  <a:cubicBezTo>
                    <a:pt x="2179" y="1"/>
                    <a:pt x="1133" y="608"/>
                    <a:pt x="602" y="2056"/>
                  </a:cubicBezTo>
                  <a:cubicBezTo>
                    <a:pt x="1" y="3639"/>
                    <a:pt x="507" y="5697"/>
                    <a:pt x="2313" y="6236"/>
                  </a:cubicBezTo>
                  <a:cubicBezTo>
                    <a:pt x="2701" y="6370"/>
                    <a:pt x="3088" y="6432"/>
                    <a:pt x="3463" y="6432"/>
                  </a:cubicBezTo>
                  <a:cubicBezTo>
                    <a:pt x="4955" y="6432"/>
                    <a:pt x="6285" y="5455"/>
                    <a:pt x="6968" y="4114"/>
                  </a:cubicBezTo>
                  <a:cubicBezTo>
                    <a:pt x="6968" y="4051"/>
                    <a:pt x="7000" y="4051"/>
                    <a:pt x="7000" y="4051"/>
                  </a:cubicBezTo>
                  <a:cubicBezTo>
                    <a:pt x="6936" y="3987"/>
                    <a:pt x="6841" y="3892"/>
                    <a:pt x="6841" y="3797"/>
                  </a:cubicBezTo>
                  <a:cubicBezTo>
                    <a:pt x="6900" y="1602"/>
                    <a:pt x="5030" y="1"/>
                    <a:pt x="326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96" name="Google Shape;1296;p108"/>
          <p:cNvGrpSpPr/>
          <p:nvPr/>
        </p:nvGrpSpPr>
        <p:grpSpPr>
          <a:xfrm rot="-9604304">
            <a:off x="10493646" y="1511368"/>
            <a:ext cx="176941" cy="168747"/>
            <a:chOff x="8373602" y="4288128"/>
            <a:chExt cx="265445" cy="253151"/>
          </a:xfrm>
        </p:grpSpPr>
        <p:sp>
          <p:nvSpPr>
            <p:cNvPr id="1297" name="Google Shape;1297;p108"/>
            <p:cNvSpPr/>
            <p:nvPr/>
          </p:nvSpPr>
          <p:spPr>
            <a:xfrm>
              <a:off x="8373602" y="4288128"/>
              <a:ext cx="265445" cy="253151"/>
            </a:xfrm>
            <a:custGeom>
              <a:avLst/>
              <a:gdLst/>
              <a:ahLst/>
              <a:cxnLst/>
              <a:rect l="l" t="t" r="r" b="b"/>
              <a:pathLst>
                <a:path w="8140" h="7763" extrusionOk="0">
                  <a:moveTo>
                    <a:pt x="3677" y="692"/>
                  </a:moveTo>
                  <a:cubicBezTo>
                    <a:pt x="5453" y="692"/>
                    <a:pt x="7344" y="2300"/>
                    <a:pt x="7285" y="4480"/>
                  </a:cubicBezTo>
                  <a:cubicBezTo>
                    <a:pt x="7285" y="4607"/>
                    <a:pt x="7348" y="4670"/>
                    <a:pt x="7443" y="4765"/>
                  </a:cubicBezTo>
                  <a:cubicBezTo>
                    <a:pt x="7443" y="4765"/>
                    <a:pt x="7411" y="4765"/>
                    <a:pt x="7411" y="4797"/>
                  </a:cubicBezTo>
                  <a:cubicBezTo>
                    <a:pt x="6666" y="6133"/>
                    <a:pt x="5316" y="7157"/>
                    <a:pt x="3801" y="7157"/>
                  </a:cubicBezTo>
                  <a:cubicBezTo>
                    <a:pt x="3449" y="7157"/>
                    <a:pt x="3088" y="7101"/>
                    <a:pt x="2724" y="6982"/>
                  </a:cubicBezTo>
                  <a:cubicBezTo>
                    <a:pt x="951" y="6348"/>
                    <a:pt x="412" y="4322"/>
                    <a:pt x="1014" y="2738"/>
                  </a:cubicBezTo>
                  <a:cubicBezTo>
                    <a:pt x="1543" y="1295"/>
                    <a:pt x="2589" y="692"/>
                    <a:pt x="3677" y="692"/>
                  </a:cubicBezTo>
                  <a:close/>
                  <a:moveTo>
                    <a:pt x="3843" y="1"/>
                  </a:moveTo>
                  <a:cubicBezTo>
                    <a:pt x="2338" y="1"/>
                    <a:pt x="968" y="971"/>
                    <a:pt x="381" y="2580"/>
                  </a:cubicBezTo>
                  <a:cubicBezTo>
                    <a:pt x="254" y="2897"/>
                    <a:pt x="222" y="3182"/>
                    <a:pt x="191" y="3530"/>
                  </a:cubicBezTo>
                  <a:cubicBezTo>
                    <a:pt x="1" y="5082"/>
                    <a:pt x="634" y="6760"/>
                    <a:pt x="2249" y="7489"/>
                  </a:cubicBezTo>
                  <a:cubicBezTo>
                    <a:pt x="2693" y="7671"/>
                    <a:pt x="3200" y="7762"/>
                    <a:pt x="3724" y="7762"/>
                  </a:cubicBezTo>
                  <a:cubicBezTo>
                    <a:pt x="4472" y="7762"/>
                    <a:pt x="5252" y="7576"/>
                    <a:pt x="5923" y="7204"/>
                  </a:cubicBezTo>
                  <a:cubicBezTo>
                    <a:pt x="6873" y="6697"/>
                    <a:pt x="7506" y="5873"/>
                    <a:pt x="7633" y="4923"/>
                  </a:cubicBezTo>
                  <a:lnTo>
                    <a:pt x="7633" y="4828"/>
                  </a:lnTo>
                  <a:cubicBezTo>
                    <a:pt x="7760" y="4797"/>
                    <a:pt x="7823" y="4670"/>
                    <a:pt x="7855" y="4543"/>
                  </a:cubicBezTo>
                  <a:cubicBezTo>
                    <a:pt x="7855" y="4480"/>
                    <a:pt x="7918" y="4448"/>
                    <a:pt x="7918" y="4353"/>
                  </a:cubicBezTo>
                  <a:cubicBezTo>
                    <a:pt x="8140" y="2390"/>
                    <a:pt x="6588" y="680"/>
                    <a:pt x="4941" y="173"/>
                  </a:cubicBezTo>
                  <a:cubicBezTo>
                    <a:pt x="4573" y="57"/>
                    <a:pt x="4204" y="1"/>
                    <a:pt x="3843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8" name="Google Shape;1298;p108"/>
            <p:cNvSpPr/>
            <p:nvPr/>
          </p:nvSpPr>
          <p:spPr>
            <a:xfrm>
              <a:off x="8520249" y="4360881"/>
              <a:ext cx="60981" cy="100211"/>
            </a:xfrm>
            <a:custGeom>
              <a:avLst/>
              <a:gdLst/>
              <a:ahLst/>
              <a:cxnLst/>
              <a:rect l="l" t="t" r="r" b="b"/>
              <a:pathLst>
                <a:path w="1870" h="3073" extrusionOk="0">
                  <a:moveTo>
                    <a:pt x="159" y="1"/>
                  </a:moveTo>
                  <a:cubicBezTo>
                    <a:pt x="32" y="64"/>
                    <a:pt x="1" y="317"/>
                    <a:pt x="191" y="381"/>
                  </a:cubicBezTo>
                  <a:cubicBezTo>
                    <a:pt x="1077" y="697"/>
                    <a:pt x="1584" y="1774"/>
                    <a:pt x="1109" y="2629"/>
                  </a:cubicBezTo>
                  <a:cubicBezTo>
                    <a:pt x="982" y="2851"/>
                    <a:pt x="1204" y="3041"/>
                    <a:pt x="1362" y="3072"/>
                  </a:cubicBezTo>
                  <a:cubicBezTo>
                    <a:pt x="1426" y="3041"/>
                    <a:pt x="1521" y="3009"/>
                    <a:pt x="1552" y="2914"/>
                  </a:cubicBezTo>
                  <a:cubicBezTo>
                    <a:pt x="1869" y="2376"/>
                    <a:pt x="1869" y="1616"/>
                    <a:pt x="1584" y="1014"/>
                  </a:cubicBezTo>
                  <a:cubicBezTo>
                    <a:pt x="1331" y="476"/>
                    <a:pt x="887" y="96"/>
                    <a:pt x="317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9" name="Google Shape;1299;p108"/>
            <p:cNvSpPr/>
            <p:nvPr/>
          </p:nvSpPr>
          <p:spPr>
            <a:xfrm>
              <a:off x="8385994" y="4309357"/>
              <a:ext cx="228270" cy="209748"/>
            </a:xfrm>
            <a:custGeom>
              <a:avLst/>
              <a:gdLst/>
              <a:ahLst/>
              <a:cxnLst/>
              <a:rect l="l" t="t" r="r" b="b"/>
              <a:pathLst>
                <a:path w="7000" h="6432" extrusionOk="0">
                  <a:moveTo>
                    <a:pt x="4434" y="1486"/>
                  </a:moveTo>
                  <a:cubicBezTo>
                    <a:pt x="5733" y="1802"/>
                    <a:pt x="6303" y="3386"/>
                    <a:pt x="5701" y="4494"/>
                  </a:cubicBezTo>
                  <a:cubicBezTo>
                    <a:pt x="5669" y="4621"/>
                    <a:pt x="5543" y="4621"/>
                    <a:pt x="5479" y="4621"/>
                  </a:cubicBezTo>
                  <a:cubicBezTo>
                    <a:pt x="5258" y="4621"/>
                    <a:pt x="5099" y="4431"/>
                    <a:pt x="5226" y="4177"/>
                  </a:cubicBezTo>
                  <a:cubicBezTo>
                    <a:pt x="5701" y="3354"/>
                    <a:pt x="5194" y="2277"/>
                    <a:pt x="4308" y="1929"/>
                  </a:cubicBezTo>
                  <a:cubicBezTo>
                    <a:pt x="4118" y="1834"/>
                    <a:pt x="4149" y="1644"/>
                    <a:pt x="4276" y="1517"/>
                  </a:cubicBezTo>
                  <a:cubicBezTo>
                    <a:pt x="4308" y="1486"/>
                    <a:pt x="4403" y="1486"/>
                    <a:pt x="4434" y="1486"/>
                  </a:cubicBezTo>
                  <a:close/>
                  <a:moveTo>
                    <a:pt x="3265" y="1"/>
                  </a:moveTo>
                  <a:cubicBezTo>
                    <a:pt x="2179" y="1"/>
                    <a:pt x="1133" y="608"/>
                    <a:pt x="602" y="2056"/>
                  </a:cubicBezTo>
                  <a:cubicBezTo>
                    <a:pt x="1" y="3639"/>
                    <a:pt x="507" y="5697"/>
                    <a:pt x="2313" y="6236"/>
                  </a:cubicBezTo>
                  <a:cubicBezTo>
                    <a:pt x="2701" y="6370"/>
                    <a:pt x="3088" y="6432"/>
                    <a:pt x="3463" y="6432"/>
                  </a:cubicBezTo>
                  <a:cubicBezTo>
                    <a:pt x="4955" y="6432"/>
                    <a:pt x="6285" y="5455"/>
                    <a:pt x="6968" y="4114"/>
                  </a:cubicBezTo>
                  <a:cubicBezTo>
                    <a:pt x="6968" y="4051"/>
                    <a:pt x="7000" y="4051"/>
                    <a:pt x="7000" y="4051"/>
                  </a:cubicBezTo>
                  <a:cubicBezTo>
                    <a:pt x="6936" y="3987"/>
                    <a:pt x="6841" y="3892"/>
                    <a:pt x="6841" y="3797"/>
                  </a:cubicBezTo>
                  <a:cubicBezTo>
                    <a:pt x="6900" y="1602"/>
                    <a:pt x="5030" y="1"/>
                    <a:pt x="326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00" name="Google Shape;1300;p108"/>
          <p:cNvGrpSpPr/>
          <p:nvPr/>
        </p:nvGrpSpPr>
        <p:grpSpPr>
          <a:xfrm rot="-7537935">
            <a:off x="10872314" y="983632"/>
            <a:ext cx="176969" cy="168773"/>
            <a:chOff x="8373602" y="4288128"/>
            <a:chExt cx="265445" cy="253151"/>
          </a:xfrm>
        </p:grpSpPr>
        <p:sp>
          <p:nvSpPr>
            <p:cNvPr id="1301" name="Google Shape;1301;p108"/>
            <p:cNvSpPr/>
            <p:nvPr/>
          </p:nvSpPr>
          <p:spPr>
            <a:xfrm>
              <a:off x="8373602" y="4288128"/>
              <a:ext cx="265445" cy="253151"/>
            </a:xfrm>
            <a:custGeom>
              <a:avLst/>
              <a:gdLst/>
              <a:ahLst/>
              <a:cxnLst/>
              <a:rect l="l" t="t" r="r" b="b"/>
              <a:pathLst>
                <a:path w="8140" h="7763" extrusionOk="0">
                  <a:moveTo>
                    <a:pt x="3677" y="692"/>
                  </a:moveTo>
                  <a:cubicBezTo>
                    <a:pt x="5453" y="692"/>
                    <a:pt x="7344" y="2300"/>
                    <a:pt x="7285" y="4480"/>
                  </a:cubicBezTo>
                  <a:cubicBezTo>
                    <a:pt x="7285" y="4607"/>
                    <a:pt x="7348" y="4670"/>
                    <a:pt x="7443" y="4765"/>
                  </a:cubicBezTo>
                  <a:cubicBezTo>
                    <a:pt x="7443" y="4765"/>
                    <a:pt x="7411" y="4765"/>
                    <a:pt x="7411" y="4797"/>
                  </a:cubicBezTo>
                  <a:cubicBezTo>
                    <a:pt x="6666" y="6133"/>
                    <a:pt x="5316" y="7157"/>
                    <a:pt x="3801" y="7157"/>
                  </a:cubicBezTo>
                  <a:cubicBezTo>
                    <a:pt x="3449" y="7157"/>
                    <a:pt x="3088" y="7101"/>
                    <a:pt x="2724" y="6982"/>
                  </a:cubicBezTo>
                  <a:cubicBezTo>
                    <a:pt x="951" y="6348"/>
                    <a:pt x="412" y="4322"/>
                    <a:pt x="1014" y="2738"/>
                  </a:cubicBezTo>
                  <a:cubicBezTo>
                    <a:pt x="1543" y="1295"/>
                    <a:pt x="2589" y="692"/>
                    <a:pt x="3677" y="692"/>
                  </a:cubicBezTo>
                  <a:close/>
                  <a:moveTo>
                    <a:pt x="3843" y="1"/>
                  </a:moveTo>
                  <a:cubicBezTo>
                    <a:pt x="2338" y="1"/>
                    <a:pt x="968" y="971"/>
                    <a:pt x="381" y="2580"/>
                  </a:cubicBezTo>
                  <a:cubicBezTo>
                    <a:pt x="254" y="2897"/>
                    <a:pt x="222" y="3182"/>
                    <a:pt x="191" y="3530"/>
                  </a:cubicBezTo>
                  <a:cubicBezTo>
                    <a:pt x="1" y="5082"/>
                    <a:pt x="634" y="6760"/>
                    <a:pt x="2249" y="7489"/>
                  </a:cubicBezTo>
                  <a:cubicBezTo>
                    <a:pt x="2693" y="7671"/>
                    <a:pt x="3200" y="7762"/>
                    <a:pt x="3724" y="7762"/>
                  </a:cubicBezTo>
                  <a:cubicBezTo>
                    <a:pt x="4472" y="7762"/>
                    <a:pt x="5252" y="7576"/>
                    <a:pt x="5923" y="7204"/>
                  </a:cubicBezTo>
                  <a:cubicBezTo>
                    <a:pt x="6873" y="6697"/>
                    <a:pt x="7506" y="5873"/>
                    <a:pt x="7633" y="4923"/>
                  </a:cubicBezTo>
                  <a:lnTo>
                    <a:pt x="7633" y="4828"/>
                  </a:lnTo>
                  <a:cubicBezTo>
                    <a:pt x="7760" y="4797"/>
                    <a:pt x="7823" y="4670"/>
                    <a:pt x="7855" y="4543"/>
                  </a:cubicBezTo>
                  <a:cubicBezTo>
                    <a:pt x="7855" y="4480"/>
                    <a:pt x="7918" y="4448"/>
                    <a:pt x="7918" y="4353"/>
                  </a:cubicBezTo>
                  <a:cubicBezTo>
                    <a:pt x="8140" y="2390"/>
                    <a:pt x="6588" y="680"/>
                    <a:pt x="4941" y="173"/>
                  </a:cubicBezTo>
                  <a:cubicBezTo>
                    <a:pt x="4573" y="57"/>
                    <a:pt x="4204" y="1"/>
                    <a:pt x="3843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2" name="Google Shape;1302;p108"/>
            <p:cNvSpPr/>
            <p:nvPr/>
          </p:nvSpPr>
          <p:spPr>
            <a:xfrm>
              <a:off x="8520249" y="4360881"/>
              <a:ext cx="60981" cy="100211"/>
            </a:xfrm>
            <a:custGeom>
              <a:avLst/>
              <a:gdLst/>
              <a:ahLst/>
              <a:cxnLst/>
              <a:rect l="l" t="t" r="r" b="b"/>
              <a:pathLst>
                <a:path w="1870" h="3073" extrusionOk="0">
                  <a:moveTo>
                    <a:pt x="159" y="1"/>
                  </a:moveTo>
                  <a:cubicBezTo>
                    <a:pt x="32" y="64"/>
                    <a:pt x="1" y="317"/>
                    <a:pt x="191" y="381"/>
                  </a:cubicBezTo>
                  <a:cubicBezTo>
                    <a:pt x="1077" y="697"/>
                    <a:pt x="1584" y="1774"/>
                    <a:pt x="1109" y="2629"/>
                  </a:cubicBezTo>
                  <a:cubicBezTo>
                    <a:pt x="982" y="2851"/>
                    <a:pt x="1204" y="3041"/>
                    <a:pt x="1362" y="3072"/>
                  </a:cubicBezTo>
                  <a:cubicBezTo>
                    <a:pt x="1426" y="3041"/>
                    <a:pt x="1521" y="3009"/>
                    <a:pt x="1552" y="2914"/>
                  </a:cubicBezTo>
                  <a:cubicBezTo>
                    <a:pt x="1869" y="2376"/>
                    <a:pt x="1869" y="1616"/>
                    <a:pt x="1584" y="1014"/>
                  </a:cubicBezTo>
                  <a:cubicBezTo>
                    <a:pt x="1331" y="476"/>
                    <a:pt x="887" y="96"/>
                    <a:pt x="317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3" name="Google Shape;1303;p108"/>
            <p:cNvSpPr/>
            <p:nvPr/>
          </p:nvSpPr>
          <p:spPr>
            <a:xfrm>
              <a:off x="8385994" y="4309357"/>
              <a:ext cx="228270" cy="209748"/>
            </a:xfrm>
            <a:custGeom>
              <a:avLst/>
              <a:gdLst/>
              <a:ahLst/>
              <a:cxnLst/>
              <a:rect l="l" t="t" r="r" b="b"/>
              <a:pathLst>
                <a:path w="7000" h="6432" extrusionOk="0">
                  <a:moveTo>
                    <a:pt x="4434" y="1486"/>
                  </a:moveTo>
                  <a:cubicBezTo>
                    <a:pt x="5733" y="1802"/>
                    <a:pt x="6303" y="3386"/>
                    <a:pt x="5701" y="4494"/>
                  </a:cubicBezTo>
                  <a:cubicBezTo>
                    <a:pt x="5669" y="4621"/>
                    <a:pt x="5543" y="4621"/>
                    <a:pt x="5479" y="4621"/>
                  </a:cubicBezTo>
                  <a:cubicBezTo>
                    <a:pt x="5258" y="4621"/>
                    <a:pt x="5099" y="4431"/>
                    <a:pt x="5226" y="4177"/>
                  </a:cubicBezTo>
                  <a:cubicBezTo>
                    <a:pt x="5701" y="3354"/>
                    <a:pt x="5194" y="2277"/>
                    <a:pt x="4308" y="1929"/>
                  </a:cubicBezTo>
                  <a:cubicBezTo>
                    <a:pt x="4118" y="1834"/>
                    <a:pt x="4149" y="1644"/>
                    <a:pt x="4276" y="1517"/>
                  </a:cubicBezTo>
                  <a:cubicBezTo>
                    <a:pt x="4308" y="1486"/>
                    <a:pt x="4403" y="1486"/>
                    <a:pt x="4434" y="1486"/>
                  </a:cubicBezTo>
                  <a:close/>
                  <a:moveTo>
                    <a:pt x="3265" y="1"/>
                  </a:moveTo>
                  <a:cubicBezTo>
                    <a:pt x="2179" y="1"/>
                    <a:pt x="1133" y="608"/>
                    <a:pt x="602" y="2056"/>
                  </a:cubicBezTo>
                  <a:cubicBezTo>
                    <a:pt x="1" y="3639"/>
                    <a:pt x="507" y="5697"/>
                    <a:pt x="2313" y="6236"/>
                  </a:cubicBezTo>
                  <a:cubicBezTo>
                    <a:pt x="2701" y="6370"/>
                    <a:pt x="3088" y="6432"/>
                    <a:pt x="3463" y="6432"/>
                  </a:cubicBezTo>
                  <a:cubicBezTo>
                    <a:pt x="4955" y="6432"/>
                    <a:pt x="6285" y="5455"/>
                    <a:pt x="6968" y="4114"/>
                  </a:cubicBezTo>
                  <a:cubicBezTo>
                    <a:pt x="6968" y="4051"/>
                    <a:pt x="7000" y="4051"/>
                    <a:pt x="7000" y="4051"/>
                  </a:cubicBezTo>
                  <a:cubicBezTo>
                    <a:pt x="6936" y="3987"/>
                    <a:pt x="6841" y="3892"/>
                    <a:pt x="6841" y="3797"/>
                  </a:cubicBezTo>
                  <a:cubicBezTo>
                    <a:pt x="6900" y="1602"/>
                    <a:pt x="5030" y="1"/>
                    <a:pt x="326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04" name="Google Shape;1304;p10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algn="r" defTabSz="1219170" hangingPunct="1">
              <a:buClr>
                <a:srgbClr val="000000"/>
              </a:buClr>
              <a:defRPr/>
            </a:pPr>
            <a:fld id="{00000000-1234-1234-1234-123412341234}" type="slidenum">
              <a:rPr lang="en" smtClean="0"/>
              <a:pPr/>
              <a:t>‹#›</a:t>
            </a:fld>
            <a:endParaRPr lang="en" sz="1733" b="0">
              <a:solidFill>
                <a:srgbClr val="FFFFFF"/>
              </a:solidFill>
              <a:latin typeface="Libre Franklin"/>
              <a:sym typeface="Libre Franklin"/>
            </a:endParaRPr>
          </a:p>
        </p:txBody>
      </p:sp>
      <p:sp>
        <p:nvSpPr>
          <p:cNvPr id="2" name="Google Shape;3488;p15">
            <a:extLst>
              <a:ext uri="{FF2B5EF4-FFF2-40B4-BE49-F238E27FC236}">
                <a16:creationId xmlns:a16="http://schemas.microsoft.com/office/drawing/2014/main" id="{0AC9774E-3702-E837-58CC-2A4D92F7B08C}"/>
              </a:ext>
            </a:extLst>
          </p:cNvPr>
          <p:cNvSpPr txBox="1">
            <a:spLocks/>
          </p:cNvSpPr>
          <p:nvPr/>
        </p:nvSpPr>
        <p:spPr>
          <a:xfrm>
            <a:off x="11718128" y="6494756"/>
            <a:ext cx="499273" cy="363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algn="ctr"/>
            <a:fld id="{00000000-1234-1234-1234-123412341234}" type="slidenum">
              <a:rPr lang="en" sz="1400" smtClean="0">
                <a:solidFill>
                  <a:srgbClr val="000000"/>
                </a:solidFill>
                <a:latin typeface="+mn-lt"/>
                <a:ea typeface="Inter" panose="02000503000000020004" pitchFamily="2" charset="0"/>
              </a:rPr>
              <a:pPr algn="ctr"/>
              <a:t>‹#›</a:t>
            </a:fld>
            <a:endParaRPr lang="en" sz="1400" dirty="0">
              <a:solidFill>
                <a:srgbClr val="000000"/>
              </a:solidFill>
              <a:latin typeface="+mn-lt"/>
              <a:ea typeface="Inter" panose="02000503000000020004" pitchFamily="2" charset="0"/>
            </a:endParaRPr>
          </a:p>
        </p:txBody>
      </p:sp>
      <p:sp>
        <p:nvSpPr>
          <p:cNvPr id="3" name="Google Shape;3488;p15">
            <a:extLst>
              <a:ext uri="{FF2B5EF4-FFF2-40B4-BE49-F238E27FC236}">
                <a16:creationId xmlns:a16="http://schemas.microsoft.com/office/drawing/2014/main" id="{8C85244C-22EA-D379-3E52-6F128410AC76}"/>
              </a:ext>
            </a:extLst>
          </p:cNvPr>
          <p:cNvSpPr txBox="1">
            <a:spLocks/>
          </p:cNvSpPr>
          <p:nvPr userDrawn="1"/>
        </p:nvSpPr>
        <p:spPr>
          <a:xfrm>
            <a:off x="11718128" y="6494756"/>
            <a:ext cx="499273" cy="363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algn="ctr"/>
            <a:fld id="{00000000-1234-1234-1234-123412341234}" type="slidenum">
              <a:rPr lang="en" sz="1400" smtClean="0">
                <a:solidFill>
                  <a:srgbClr val="000000"/>
                </a:solidFill>
                <a:latin typeface="+mn-lt"/>
                <a:ea typeface="Inter" panose="02000503000000020004" pitchFamily="2" charset="0"/>
              </a:rPr>
              <a:pPr algn="ctr"/>
              <a:t>‹#›</a:t>
            </a:fld>
            <a:endParaRPr lang="en" sz="1400" dirty="0">
              <a:solidFill>
                <a:srgbClr val="000000"/>
              </a:solidFill>
              <a:latin typeface="+mn-lt"/>
              <a:ea typeface="Inter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6803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 preserve="1">
  <p:cSld name="Big number">
    <p:bg>
      <p:bgRef idx="1001">
        <a:schemeClr val="bg2"/>
      </p:bgRef>
    </p:bg>
    <p:spTree>
      <p:nvGrpSpPr>
        <p:cNvPr id="1" name="Shape 1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Google Shape;1070;p103"/>
          <p:cNvSpPr/>
          <p:nvPr/>
        </p:nvSpPr>
        <p:spPr>
          <a:xfrm>
            <a:off x="555615" y="331757"/>
            <a:ext cx="11168400" cy="61556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000" b="0" i="0" u="none" strike="noStrike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8" name="Google Shape;2473;p5">
            <a:extLst>
              <a:ext uri="{FF2B5EF4-FFF2-40B4-BE49-F238E27FC236}">
                <a16:creationId xmlns:a16="http://schemas.microsoft.com/office/drawing/2014/main" id="{263D1D3D-A48D-8CB9-8C62-A6F47EA1E059}"/>
              </a:ext>
            </a:extLst>
          </p:cNvPr>
          <p:cNvGrpSpPr/>
          <p:nvPr/>
        </p:nvGrpSpPr>
        <p:grpSpPr>
          <a:xfrm rot="1063324">
            <a:off x="2127338" y="5615211"/>
            <a:ext cx="605439" cy="741971"/>
            <a:chOff x="2221625" y="3580350"/>
            <a:chExt cx="426217" cy="534179"/>
          </a:xfrm>
          <a:solidFill>
            <a:schemeClr val="accent2"/>
          </a:solidFill>
        </p:grpSpPr>
        <p:sp>
          <p:nvSpPr>
            <p:cNvPr id="39" name="Google Shape;2474;p5">
              <a:extLst>
                <a:ext uri="{FF2B5EF4-FFF2-40B4-BE49-F238E27FC236}">
                  <a16:creationId xmlns:a16="http://schemas.microsoft.com/office/drawing/2014/main" id="{D51B481F-33D9-1FE9-654F-A0BBEE02DB01}"/>
                </a:ext>
              </a:extLst>
            </p:cNvPr>
            <p:cNvSpPr/>
            <p:nvPr/>
          </p:nvSpPr>
          <p:spPr>
            <a:xfrm rot="2700000">
              <a:off x="2429338" y="3897575"/>
              <a:ext cx="181923" cy="178823"/>
            </a:xfrm>
            <a:custGeom>
              <a:avLst/>
              <a:gdLst/>
              <a:ahLst/>
              <a:cxnLst/>
              <a:rect l="l" t="t" r="r" b="b"/>
              <a:pathLst>
                <a:path w="7277" h="7153" extrusionOk="0">
                  <a:moveTo>
                    <a:pt x="5484" y="2582"/>
                  </a:moveTo>
                  <a:cubicBezTo>
                    <a:pt x="5384" y="3409"/>
                    <a:pt x="5359" y="4236"/>
                    <a:pt x="5509" y="5013"/>
                  </a:cubicBezTo>
                  <a:cubicBezTo>
                    <a:pt x="5284" y="4878"/>
                    <a:pt x="5019" y="4784"/>
                    <a:pt x="4714" y="4784"/>
                  </a:cubicBezTo>
                  <a:cubicBezTo>
                    <a:pt x="4679" y="4784"/>
                    <a:pt x="4643" y="4785"/>
                    <a:pt x="4607" y="4788"/>
                  </a:cubicBezTo>
                  <a:cubicBezTo>
                    <a:pt x="4231" y="4788"/>
                    <a:pt x="3905" y="4963"/>
                    <a:pt x="3579" y="5139"/>
                  </a:cubicBezTo>
                  <a:cubicBezTo>
                    <a:pt x="3078" y="5439"/>
                    <a:pt x="2677" y="5715"/>
                    <a:pt x="2251" y="5915"/>
                  </a:cubicBezTo>
                  <a:cubicBezTo>
                    <a:pt x="2777" y="5214"/>
                    <a:pt x="3279" y="4412"/>
                    <a:pt x="3228" y="3685"/>
                  </a:cubicBezTo>
                  <a:cubicBezTo>
                    <a:pt x="3203" y="3560"/>
                    <a:pt x="3178" y="3434"/>
                    <a:pt x="3128" y="3309"/>
                  </a:cubicBezTo>
                  <a:lnTo>
                    <a:pt x="3128" y="3309"/>
                  </a:lnTo>
                  <a:cubicBezTo>
                    <a:pt x="3329" y="3459"/>
                    <a:pt x="3529" y="3585"/>
                    <a:pt x="3755" y="3585"/>
                  </a:cubicBezTo>
                  <a:cubicBezTo>
                    <a:pt x="3768" y="3585"/>
                    <a:pt x="3781" y="3586"/>
                    <a:pt x="3795" y="3586"/>
                  </a:cubicBezTo>
                  <a:cubicBezTo>
                    <a:pt x="4336" y="3586"/>
                    <a:pt x="4946" y="3096"/>
                    <a:pt x="5484" y="2582"/>
                  </a:cubicBezTo>
                  <a:close/>
                  <a:moveTo>
                    <a:pt x="579" y="0"/>
                  </a:moveTo>
                  <a:cubicBezTo>
                    <a:pt x="261" y="0"/>
                    <a:pt x="1" y="477"/>
                    <a:pt x="221" y="778"/>
                  </a:cubicBezTo>
                  <a:cubicBezTo>
                    <a:pt x="873" y="1655"/>
                    <a:pt x="1700" y="2532"/>
                    <a:pt x="2000" y="3560"/>
                  </a:cubicBezTo>
                  <a:cubicBezTo>
                    <a:pt x="2226" y="4362"/>
                    <a:pt x="2051" y="4437"/>
                    <a:pt x="1624" y="5113"/>
                  </a:cubicBezTo>
                  <a:cubicBezTo>
                    <a:pt x="1374" y="5565"/>
                    <a:pt x="1098" y="6016"/>
                    <a:pt x="822" y="6467"/>
                  </a:cubicBezTo>
                  <a:cubicBezTo>
                    <a:pt x="638" y="6767"/>
                    <a:pt x="836" y="7152"/>
                    <a:pt x="1162" y="7152"/>
                  </a:cubicBezTo>
                  <a:cubicBezTo>
                    <a:pt x="1190" y="7152"/>
                    <a:pt x="1219" y="7149"/>
                    <a:pt x="1249" y="7144"/>
                  </a:cubicBezTo>
                  <a:cubicBezTo>
                    <a:pt x="2025" y="7018"/>
                    <a:pt x="2627" y="6743"/>
                    <a:pt x="3329" y="6367"/>
                  </a:cubicBezTo>
                  <a:cubicBezTo>
                    <a:pt x="3936" y="6040"/>
                    <a:pt x="4396" y="5882"/>
                    <a:pt x="4805" y="5882"/>
                  </a:cubicBezTo>
                  <a:cubicBezTo>
                    <a:pt x="5275" y="5882"/>
                    <a:pt x="5679" y="6090"/>
                    <a:pt x="6161" y="6492"/>
                  </a:cubicBezTo>
                  <a:cubicBezTo>
                    <a:pt x="6261" y="6617"/>
                    <a:pt x="6361" y="6743"/>
                    <a:pt x="6462" y="6843"/>
                  </a:cubicBezTo>
                  <a:cubicBezTo>
                    <a:pt x="6538" y="6933"/>
                    <a:pt x="6640" y="6972"/>
                    <a:pt x="6742" y="6972"/>
                  </a:cubicBezTo>
                  <a:cubicBezTo>
                    <a:pt x="7008" y="6972"/>
                    <a:pt x="7276" y="6713"/>
                    <a:pt x="7113" y="6442"/>
                  </a:cubicBezTo>
                  <a:cubicBezTo>
                    <a:pt x="6061" y="4788"/>
                    <a:pt x="6236" y="3159"/>
                    <a:pt x="6612" y="1329"/>
                  </a:cubicBezTo>
                  <a:cubicBezTo>
                    <a:pt x="6666" y="1043"/>
                    <a:pt x="6400" y="859"/>
                    <a:pt x="6144" y="859"/>
                  </a:cubicBezTo>
                  <a:cubicBezTo>
                    <a:pt x="6041" y="859"/>
                    <a:pt x="5939" y="888"/>
                    <a:pt x="5860" y="953"/>
                  </a:cubicBezTo>
                  <a:cubicBezTo>
                    <a:pt x="5459" y="1279"/>
                    <a:pt x="5058" y="1605"/>
                    <a:pt x="4657" y="1931"/>
                  </a:cubicBezTo>
                  <a:cubicBezTo>
                    <a:pt x="4253" y="2261"/>
                    <a:pt x="4132" y="2470"/>
                    <a:pt x="3870" y="2470"/>
                  </a:cubicBezTo>
                  <a:cubicBezTo>
                    <a:pt x="3774" y="2470"/>
                    <a:pt x="3659" y="2442"/>
                    <a:pt x="3504" y="2382"/>
                  </a:cubicBezTo>
                  <a:cubicBezTo>
                    <a:pt x="2652" y="2056"/>
                    <a:pt x="1524" y="702"/>
                    <a:pt x="822" y="101"/>
                  </a:cubicBezTo>
                  <a:cubicBezTo>
                    <a:pt x="742" y="31"/>
                    <a:pt x="658" y="0"/>
                    <a:pt x="5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2475;p5">
              <a:extLst>
                <a:ext uri="{FF2B5EF4-FFF2-40B4-BE49-F238E27FC236}">
                  <a16:creationId xmlns:a16="http://schemas.microsoft.com/office/drawing/2014/main" id="{31D89692-39FE-5A48-D656-075B9D85A1D9}"/>
                </a:ext>
              </a:extLst>
            </p:cNvPr>
            <p:cNvSpPr/>
            <p:nvPr/>
          </p:nvSpPr>
          <p:spPr>
            <a:xfrm>
              <a:off x="2221625" y="3664350"/>
              <a:ext cx="163550" cy="135000"/>
            </a:xfrm>
            <a:custGeom>
              <a:avLst/>
              <a:gdLst/>
              <a:ahLst/>
              <a:cxnLst/>
              <a:rect l="l" t="t" r="r" b="b"/>
              <a:pathLst>
                <a:path w="6542" h="5400" extrusionOk="0">
                  <a:moveTo>
                    <a:pt x="3993" y="998"/>
                  </a:moveTo>
                  <a:cubicBezTo>
                    <a:pt x="4097" y="998"/>
                    <a:pt x="4196" y="1041"/>
                    <a:pt x="4286" y="1137"/>
                  </a:cubicBezTo>
                  <a:cubicBezTo>
                    <a:pt x="4311" y="1162"/>
                    <a:pt x="4311" y="1162"/>
                    <a:pt x="4336" y="1162"/>
                  </a:cubicBezTo>
                  <a:cubicBezTo>
                    <a:pt x="4963" y="1739"/>
                    <a:pt x="5364" y="2466"/>
                    <a:pt x="4787" y="3368"/>
                  </a:cubicBezTo>
                  <a:cubicBezTo>
                    <a:pt x="4486" y="3869"/>
                    <a:pt x="3985" y="4095"/>
                    <a:pt x="3434" y="4145"/>
                  </a:cubicBezTo>
                  <a:cubicBezTo>
                    <a:pt x="3309" y="4166"/>
                    <a:pt x="3137" y="4178"/>
                    <a:pt x="2952" y="4178"/>
                  </a:cubicBezTo>
                  <a:cubicBezTo>
                    <a:pt x="2690" y="4178"/>
                    <a:pt x="2401" y="4154"/>
                    <a:pt x="2181" y="4095"/>
                  </a:cubicBezTo>
                  <a:cubicBezTo>
                    <a:pt x="2225" y="3172"/>
                    <a:pt x="3250" y="998"/>
                    <a:pt x="3993" y="998"/>
                  </a:cubicBezTo>
                  <a:close/>
                  <a:moveTo>
                    <a:pt x="3728" y="0"/>
                  </a:moveTo>
                  <a:cubicBezTo>
                    <a:pt x="3672" y="0"/>
                    <a:pt x="3615" y="3"/>
                    <a:pt x="3559" y="10"/>
                  </a:cubicBezTo>
                  <a:cubicBezTo>
                    <a:pt x="2882" y="85"/>
                    <a:pt x="2381" y="661"/>
                    <a:pt x="2005" y="1213"/>
                  </a:cubicBezTo>
                  <a:cubicBezTo>
                    <a:pt x="1379" y="2190"/>
                    <a:pt x="0" y="4847"/>
                    <a:pt x="1855" y="5273"/>
                  </a:cubicBezTo>
                  <a:cubicBezTo>
                    <a:pt x="2224" y="5355"/>
                    <a:pt x="2609" y="5400"/>
                    <a:pt x="2990" y="5400"/>
                  </a:cubicBezTo>
                  <a:cubicBezTo>
                    <a:pt x="4238" y="5400"/>
                    <a:pt x="5453" y="4917"/>
                    <a:pt x="5990" y="3669"/>
                  </a:cubicBezTo>
                  <a:cubicBezTo>
                    <a:pt x="6542" y="2366"/>
                    <a:pt x="5840" y="386"/>
                    <a:pt x="4311" y="110"/>
                  </a:cubicBezTo>
                  <a:cubicBezTo>
                    <a:pt x="4286" y="85"/>
                    <a:pt x="4236" y="85"/>
                    <a:pt x="4211" y="85"/>
                  </a:cubicBezTo>
                  <a:cubicBezTo>
                    <a:pt x="4060" y="28"/>
                    <a:pt x="3896" y="0"/>
                    <a:pt x="37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2476;p5">
              <a:extLst>
                <a:ext uri="{FF2B5EF4-FFF2-40B4-BE49-F238E27FC236}">
                  <a16:creationId xmlns:a16="http://schemas.microsoft.com/office/drawing/2014/main" id="{9F2686D8-A937-8A0A-3B35-BE071E2590ED}"/>
                </a:ext>
              </a:extLst>
            </p:cNvPr>
            <p:cNvSpPr/>
            <p:nvPr/>
          </p:nvSpPr>
          <p:spPr>
            <a:xfrm>
              <a:off x="2482688" y="3580350"/>
              <a:ext cx="75225" cy="84000"/>
            </a:xfrm>
            <a:custGeom>
              <a:avLst/>
              <a:gdLst/>
              <a:ahLst/>
              <a:cxnLst/>
              <a:rect l="l" t="t" r="r" b="b"/>
              <a:pathLst>
                <a:path w="3009" h="3360" extrusionOk="0">
                  <a:moveTo>
                    <a:pt x="1505" y="790"/>
                  </a:moveTo>
                  <a:cubicBezTo>
                    <a:pt x="1680" y="1041"/>
                    <a:pt x="1931" y="1292"/>
                    <a:pt x="2006" y="1618"/>
                  </a:cubicBezTo>
                  <a:cubicBezTo>
                    <a:pt x="2104" y="1959"/>
                    <a:pt x="2011" y="2420"/>
                    <a:pt x="1589" y="2420"/>
                  </a:cubicBezTo>
                  <a:cubicBezTo>
                    <a:pt x="1578" y="2420"/>
                    <a:pt x="1566" y="2420"/>
                    <a:pt x="1555" y="2420"/>
                  </a:cubicBezTo>
                  <a:cubicBezTo>
                    <a:pt x="577" y="2369"/>
                    <a:pt x="953" y="1141"/>
                    <a:pt x="1505" y="790"/>
                  </a:cubicBezTo>
                  <a:close/>
                  <a:moveTo>
                    <a:pt x="1625" y="0"/>
                  </a:moveTo>
                  <a:cubicBezTo>
                    <a:pt x="1504" y="0"/>
                    <a:pt x="1395" y="86"/>
                    <a:pt x="1354" y="189"/>
                  </a:cubicBezTo>
                  <a:lnTo>
                    <a:pt x="1329" y="189"/>
                  </a:lnTo>
                  <a:cubicBezTo>
                    <a:pt x="602" y="465"/>
                    <a:pt x="1" y="1041"/>
                    <a:pt x="26" y="1868"/>
                  </a:cubicBezTo>
                  <a:cubicBezTo>
                    <a:pt x="26" y="2645"/>
                    <a:pt x="628" y="3247"/>
                    <a:pt x="1379" y="3347"/>
                  </a:cubicBezTo>
                  <a:cubicBezTo>
                    <a:pt x="1444" y="3355"/>
                    <a:pt x="1507" y="3360"/>
                    <a:pt x="1570" y="3360"/>
                  </a:cubicBezTo>
                  <a:cubicBezTo>
                    <a:pt x="2239" y="3360"/>
                    <a:pt x="2794" y="2882"/>
                    <a:pt x="2908" y="2194"/>
                  </a:cubicBezTo>
                  <a:cubicBezTo>
                    <a:pt x="3009" y="1442"/>
                    <a:pt x="2507" y="214"/>
                    <a:pt x="1705" y="13"/>
                  </a:cubicBezTo>
                  <a:cubicBezTo>
                    <a:pt x="1678" y="4"/>
                    <a:pt x="1651" y="0"/>
                    <a:pt x="16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" name="Google Shape;2477;p5">
            <a:extLst>
              <a:ext uri="{FF2B5EF4-FFF2-40B4-BE49-F238E27FC236}">
                <a16:creationId xmlns:a16="http://schemas.microsoft.com/office/drawing/2014/main" id="{11913928-E6F6-6C59-D97C-A0704FBA40F5}"/>
              </a:ext>
            </a:extLst>
          </p:cNvPr>
          <p:cNvGrpSpPr/>
          <p:nvPr/>
        </p:nvGrpSpPr>
        <p:grpSpPr>
          <a:xfrm>
            <a:off x="801427" y="5101033"/>
            <a:ext cx="302252" cy="788858"/>
            <a:chOff x="833937" y="2337419"/>
            <a:chExt cx="212779" cy="567935"/>
          </a:xfrm>
          <a:solidFill>
            <a:schemeClr val="accent2"/>
          </a:solidFill>
        </p:grpSpPr>
        <p:sp>
          <p:nvSpPr>
            <p:cNvPr id="43" name="Google Shape;2478;p5">
              <a:extLst>
                <a:ext uri="{FF2B5EF4-FFF2-40B4-BE49-F238E27FC236}">
                  <a16:creationId xmlns:a16="http://schemas.microsoft.com/office/drawing/2014/main" id="{1DD03280-1478-D8CB-1A17-3A448AEDF74A}"/>
                </a:ext>
              </a:extLst>
            </p:cNvPr>
            <p:cNvSpPr/>
            <p:nvPr/>
          </p:nvSpPr>
          <p:spPr>
            <a:xfrm>
              <a:off x="833937" y="2337419"/>
              <a:ext cx="181925" cy="178825"/>
            </a:xfrm>
            <a:custGeom>
              <a:avLst/>
              <a:gdLst/>
              <a:ahLst/>
              <a:cxnLst/>
              <a:rect l="l" t="t" r="r" b="b"/>
              <a:pathLst>
                <a:path w="7277" h="7153" extrusionOk="0">
                  <a:moveTo>
                    <a:pt x="5484" y="2582"/>
                  </a:moveTo>
                  <a:cubicBezTo>
                    <a:pt x="5384" y="3409"/>
                    <a:pt x="5359" y="4236"/>
                    <a:pt x="5509" y="5013"/>
                  </a:cubicBezTo>
                  <a:cubicBezTo>
                    <a:pt x="5284" y="4878"/>
                    <a:pt x="5019" y="4784"/>
                    <a:pt x="4714" y="4784"/>
                  </a:cubicBezTo>
                  <a:cubicBezTo>
                    <a:pt x="4679" y="4784"/>
                    <a:pt x="4643" y="4785"/>
                    <a:pt x="4607" y="4788"/>
                  </a:cubicBezTo>
                  <a:cubicBezTo>
                    <a:pt x="4231" y="4788"/>
                    <a:pt x="3905" y="4963"/>
                    <a:pt x="3579" y="5139"/>
                  </a:cubicBezTo>
                  <a:cubicBezTo>
                    <a:pt x="3078" y="5439"/>
                    <a:pt x="2677" y="5715"/>
                    <a:pt x="2251" y="5915"/>
                  </a:cubicBezTo>
                  <a:cubicBezTo>
                    <a:pt x="2777" y="5214"/>
                    <a:pt x="3279" y="4412"/>
                    <a:pt x="3228" y="3685"/>
                  </a:cubicBezTo>
                  <a:cubicBezTo>
                    <a:pt x="3203" y="3560"/>
                    <a:pt x="3178" y="3434"/>
                    <a:pt x="3128" y="3309"/>
                  </a:cubicBezTo>
                  <a:lnTo>
                    <a:pt x="3128" y="3309"/>
                  </a:lnTo>
                  <a:cubicBezTo>
                    <a:pt x="3329" y="3459"/>
                    <a:pt x="3529" y="3585"/>
                    <a:pt x="3755" y="3585"/>
                  </a:cubicBezTo>
                  <a:cubicBezTo>
                    <a:pt x="3768" y="3585"/>
                    <a:pt x="3781" y="3586"/>
                    <a:pt x="3795" y="3586"/>
                  </a:cubicBezTo>
                  <a:cubicBezTo>
                    <a:pt x="4336" y="3586"/>
                    <a:pt x="4946" y="3096"/>
                    <a:pt x="5484" y="2582"/>
                  </a:cubicBezTo>
                  <a:close/>
                  <a:moveTo>
                    <a:pt x="579" y="0"/>
                  </a:moveTo>
                  <a:cubicBezTo>
                    <a:pt x="261" y="0"/>
                    <a:pt x="1" y="477"/>
                    <a:pt x="221" y="778"/>
                  </a:cubicBezTo>
                  <a:cubicBezTo>
                    <a:pt x="873" y="1655"/>
                    <a:pt x="1700" y="2532"/>
                    <a:pt x="2000" y="3560"/>
                  </a:cubicBezTo>
                  <a:cubicBezTo>
                    <a:pt x="2226" y="4362"/>
                    <a:pt x="2051" y="4437"/>
                    <a:pt x="1624" y="5113"/>
                  </a:cubicBezTo>
                  <a:cubicBezTo>
                    <a:pt x="1374" y="5565"/>
                    <a:pt x="1098" y="6016"/>
                    <a:pt x="822" y="6467"/>
                  </a:cubicBezTo>
                  <a:cubicBezTo>
                    <a:pt x="638" y="6767"/>
                    <a:pt x="836" y="7152"/>
                    <a:pt x="1162" y="7152"/>
                  </a:cubicBezTo>
                  <a:cubicBezTo>
                    <a:pt x="1190" y="7152"/>
                    <a:pt x="1219" y="7149"/>
                    <a:pt x="1249" y="7144"/>
                  </a:cubicBezTo>
                  <a:cubicBezTo>
                    <a:pt x="2025" y="7018"/>
                    <a:pt x="2627" y="6743"/>
                    <a:pt x="3329" y="6367"/>
                  </a:cubicBezTo>
                  <a:cubicBezTo>
                    <a:pt x="3936" y="6040"/>
                    <a:pt x="4396" y="5882"/>
                    <a:pt x="4805" y="5882"/>
                  </a:cubicBezTo>
                  <a:cubicBezTo>
                    <a:pt x="5275" y="5882"/>
                    <a:pt x="5679" y="6090"/>
                    <a:pt x="6161" y="6492"/>
                  </a:cubicBezTo>
                  <a:cubicBezTo>
                    <a:pt x="6261" y="6617"/>
                    <a:pt x="6361" y="6743"/>
                    <a:pt x="6462" y="6843"/>
                  </a:cubicBezTo>
                  <a:cubicBezTo>
                    <a:pt x="6538" y="6933"/>
                    <a:pt x="6640" y="6972"/>
                    <a:pt x="6742" y="6972"/>
                  </a:cubicBezTo>
                  <a:cubicBezTo>
                    <a:pt x="7008" y="6972"/>
                    <a:pt x="7276" y="6713"/>
                    <a:pt x="7113" y="6442"/>
                  </a:cubicBezTo>
                  <a:cubicBezTo>
                    <a:pt x="6061" y="4788"/>
                    <a:pt x="6236" y="3159"/>
                    <a:pt x="6612" y="1329"/>
                  </a:cubicBezTo>
                  <a:cubicBezTo>
                    <a:pt x="6666" y="1043"/>
                    <a:pt x="6400" y="859"/>
                    <a:pt x="6144" y="859"/>
                  </a:cubicBezTo>
                  <a:cubicBezTo>
                    <a:pt x="6041" y="859"/>
                    <a:pt x="5939" y="888"/>
                    <a:pt x="5860" y="953"/>
                  </a:cubicBezTo>
                  <a:cubicBezTo>
                    <a:pt x="5459" y="1279"/>
                    <a:pt x="5058" y="1605"/>
                    <a:pt x="4657" y="1931"/>
                  </a:cubicBezTo>
                  <a:cubicBezTo>
                    <a:pt x="4253" y="2261"/>
                    <a:pt x="4132" y="2470"/>
                    <a:pt x="3870" y="2470"/>
                  </a:cubicBezTo>
                  <a:cubicBezTo>
                    <a:pt x="3774" y="2470"/>
                    <a:pt x="3659" y="2442"/>
                    <a:pt x="3504" y="2382"/>
                  </a:cubicBezTo>
                  <a:cubicBezTo>
                    <a:pt x="2652" y="2056"/>
                    <a:pt x="1524" y="702"/>
                    <a:pt x="822" y="101"/>
                  </a:cubicBezTo>
                  <a:cubicBezTo>
                    <a:pt x="742" y="31"/>
                    <a:pt x="658" y="0"/>
                    <a:pt x="5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2479;p5">
              <a:extLst>
                <a:ext uri="{FF2B5EF4-FFF2-40B4-BE49-F238E27FC236}">
                  <a16:creationId xmlns:a16="http://schemas.microsoft.com/office/drawing/2014/main" id="{6A41868D-3678-CDA3-6F2F-92746B02CC4C}"/>
                </a:ext>
              </a:extLst>
            </p:cNvPr>
            <p:cNvSpPr/>
            <p:nvPr/>
          </p:nvSpPr>
          <p:spPr>
            <a:xfrm>
              <a:off x="838066" y="2735679"/>
              <a:ext cx="208650" cy="169675"/>
            </a:xfrm>
            <a:custGeom>
              <a:avLst/>
              <a:gdLst/>
              <a:ahLst/>
              <a:cxnLst/>
              <a:rect l="l" t="t" r="r" b="b"/>
              <a:pathLst>
                <a:path w="8346" h="6787" extrusionOk="0">
                  <a:moveTo>
                    <a:pt x="1990" y="1622"/>
                  </a:moveTo>
                  <a:lnTo>
                    <a:pt x="1990" y="1622"/>
                  </a:lnTo>
                  <a:cubicBezTo>
                    <a:pt x="2616" y="2273"/>
                    <a:pt x="3318" y="2925"/>
                    <a:pt x="4020" y="3000"/>
                  </a:cubicBezTo>
                  <a:cubicBezTo>
                    <a:pt x="4057" y="3007"/>
                    <a:pt x="4093" y="3010"/>
                    <a:pt x="4131" y="3010"/>
                  </a:cubicBezTo>
                  <a:cubicBezTo>
                    <a:pt x="4221" y="3010"/>
                    <a:pt x="4314" y="2993"/>
                    <a:pt x="4421" y="2975"/>
                  </a:cubicBezTo>
                  <a:lnTo>
                    <a:pt x="4421" y="2975"/>
                  </a:lnTo>
                  <a:cubicBezTo>
                    <a:pt x="4220" y="3125"/>
                    <a:pt x="4070" y="3326"/>
                    <a:pt x="4020" y="3551"/>
                  </a:cubicBezTo>
                  <a:cubicBezTo>
                    <a:pt x="3894" y="4078"/>
                    <a:pt x="4270" y="4780"/>
                    <a:pt x="4696" y="5431"/>
                  </a:cubicBezTo>
                  <a:cubicBezTo>
                    <a:pt x="3940" y="5195"/>
                    <a:pt x="3184" y="5003"/>
                    <a:pt x="2427" y="5003"/>
                  </a:cubicBezTo>
                  <a:cubicBezTo>
                    <a:pt x="2382" y="5003"/>
                    <a:pt x="2336" y="5004"/>
                    <a:pt x="2290" y="5005"/>
                  </a:cubicBezTo>
                  <a:cubicBezTo>
                    <a:pt x="2491" y="4780"/>
                    <a:pt x="2641" y="4504"/>
                    <a:pt x="2691" y="4153"/>
                  </a:cubicBezTo>
                  <a:cubicBezTo>
                    <a:pt x="2742" y="3777"/>
                    <a:pt x="2641" y="3426"/>
                    <a:pt x="2516" y="3075"/>
                  </a:cubicBezTo>
                  <a:cubicBezTo>
                    <a:pt x="2341" y="2524"/>
                    <a:pt x="2140" y="2098"/>
                    <a:pt x="1990" y="1622"/>
                  </a:cubicBezTo>
                  <a:close/>
                  <a:moveTo>
                    <a:pt x="1415" y="1"/>
                  </a:moveTo>
                  <a:cubicBezTo>
                    <a:pt x="1195" y="1"/>
                    <a:pt x="987" y="164"/>
                    <a:pt x="987" y="419"/>
                  </a:cubicBezTo>
                  <a:cubicBezTo>
                    <a:pt x="962" y="1221"/>
                    <a:pt x="1113" y="1847"/>
                    <a:pt x="1363" y="2599"/>
                  </a:cubicBezTo>
                  <a:cubicBezTo>
                    <a:pt x="1814" y="4003"/>
                    <a:pt x="1614" y="4629"/>
                    <a:pt x="712" y="5381"/>
                  </a:cubicBezTo>
                  <a:cubicBezTo>
                    <a:pt x="586" y="5431"/>
                    <a:pt x="436" y="5506"/>
                    <a:pt x="311" y="5607"/>
                  </a:cubicBezTo>
                  <a:cubicBezTo>
                    <a:pt x="0" y="5806"/>
                    <a:pt x="141" y="6338"/>
                    <a:pt x="471" y="6338"/>
                  </a:cubicBezTo>
                  <a:cubicBezTo>
                    <a:pt x="515" y="6338"/>
                    <a:pt x="562" y="6329"/>
                    <a:pt x="611" y="6308"/>
                  </a:cubicBezTo>
                  <a:cubicBezTo>
                    <a:pt x="1248" y="6052"/>
                    <a:pt x="1853" y="5945"/>
                    <a:pt x="2445" y="5945"/>
                  </a:cubicBezTo>
                  <a:cubicBezTo>
                    <a:pt x="3533" y="5945"/>
                    <a:pt x="4579" y="6305"/>
                    <a:pt x="5699" y="6759"/>
                  </a:cubicBezTo>
                  <a:cubicBezTo>
                    <a:pt x="5749" y="6778"/>
                    <a:pt x="5798" y="6787"/>
                    <a:pt x="5844" y="6787"/>
                  </a:cubicBezTo>
                  <a:cubicBezTo>
                    <a:pt x="6168" y="6787"/>
                    <a:pt x="6379" y="6368"/>
                    <a:pt x="6225" y="6083"/>
                  </a:cubicBezTo>
                  <a:cubicBezTo>
                    <a:pt x="5975" y="5632"/>
                    <a:pt x="5724" y="5181"/>
                    <a:pt x="5473" y="4729"/>
                  </a:cubicBezTo>
                  <a:cubicBezTo>
                    <a:pt x="5123" y="4103"/>
                    <a:pt x="4922" y="4028"/>
                    <a:pt x="5248" y="3526"/>
                  </a:cubicBezTo>
                  <a:cubicBezTo>
                    <a:pt x="5724" y="2724"/>
                    <a:pt x="7253" y="1897"/>
                    <a:pt x="7980" y="1321"/>
                  </a:cubicBezTo>
                  <a:cubicBezTo>
                    <a:pt x="8345" y="1020"/>
                    <a:pt x="7991" y="553"/>
                    <a:pt x="7614" y="553"/>
                  </a:cubicBezTo>
                  <a:cubicBezTo>
                    <a:pt x="7552" y="553"/>
                    <a:pt x="7489" y="566"/>
                    <a:pt x="7428" y="594"/>
                  </a:cubicBezTo>
                  <a:cubicBezTo>
                    <a:pt x="6451" y="1070"/>
                    <a:pt x="5448" y="1722"/>
                    <a:pt x="4346" y="1822"/>
                  </a:cubicBezTo>
                  <a:cubicBezTo>
                    <a:pt x="4238" y="1832"/>
                    <a:pt x="4143" y="1837"/>
                    <a:pt x="4059" y="1837"/>
                  </a:cubicBezTo>
                  <a:cubicBezTo>
                    <a:pt x="3521" y="1837"/>
                    <a:pt x="3416" y="1626"/>
                    <a:pt x="2917" y="1170"/>
                  </a:cubicBezTo>
                  <a:cubicBezTo>
                    <a:pt x="2516" y="820"/>
                    <a:pt x="2115" y="469"/>
                    <a:pt x="1714" y="118"/>
                  </a:cubicBezTo>
                  <a:cubicBezTo>
                    <a:pt x="1625" y="37"/>
                    <a:pt x="1519" y="1"/>
                    <a:pt x="141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54" name="Google Shape;1071;p103">
            <a:extLst>
              <a:ext uri="{FF2B5EF4-FFF2-40B4-BE49-F238E27FC236}">
                <a16:creationId xmlns:a16="http://schemas.microsoft.com/office/drawing/2014/main" id="{D74D9BFC-4BAF-C713-3AC5-627838D3A96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98916" y="445161"/>
            <a:ext cx="8692000" cy="1682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4400"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056" name="Google Shape;158;p83">
            <a:extLst>
              <a:ext uri="{FF2B5EF4-FFF2-40B4-BE49-F238E27FC236}">
                <a16:creationId xmlns:a16="http://schemas.microsoft.com/office/drawing/2014/main" id="{194EC1CC-BF8E-D48E-7722-5D4BAA614E87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 flipH="1">
            <a:off x="1177511" y="2778529"/>
            <a:ext cx="2234700" cy="9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000000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grpSp>
        <p:nvGrpSpPr>
          <p:cNvPr id="10" name="Google Shape;2489;p5">
            <a:extLst>
              <a:ext uri="{FF2B5EF4-FFF2-40B4-BE49-F238E27FC236}">
                <a16:creationId xmlns:a16="http://schemas.microsoft.com/office/drawing/2014/main" id="{4CF17128-A02E-89B9-E59F-CB5C998F3B04}"/>
              </a:ext>
            </a:extLst>
          </p:cNvPr>
          <p:cNvGrpSpPr/>
          <p:nvPr/>
        </p:nvGrpSpPr>
        <p:grpSpPr>
          <a:xfrm rot="1597074">
            <a:off x="1257630" y="5569840"/>
            <a:ext cx="831468" cy="720596"/>
            <a:chOff x="6050758" y="3857638"/>
            <a:chExt cx="599204" cy="648018"/>
          </a:xfrm>
        </p:grpSpPr>
        <p:grpSp>
          <p:nvGrpSpPr>
            <p:cNvPr id="11" name="Google Shape;2490;p5">
              <a:extLst>
                <a:ext uri="{FF2B5EF4-FFF2-40B4-BE49-F238E27FC236}">
                  <a16:creationId xmlns:a16="http://schemas.microsoft.com/office/drawing/2014/main" id="{076E0099-833D-05BC-A2B7-F3E3FB8ED2A8}"/>
                </a:ext>
              </a:extLst>
            </p:cNvPr>
            <p:cNvGrpSpPr/>
            <p:nvPr/>
          </p:nvGrpSpPr>
          <p:grpSpPr>
            <a:xfrm>
              <a:off x="6050758" y="3857638"/>
              <a:ext cx="599204" cy="648012"/>
              <a:chOff x="1496783" y="89788"/>
              <a:chExt cx="599204" cy="648012"/>
            </a:xfrm>
          </p:grpSpPr>
          <p:sp>
            <p:nvSpPr>
              <p:cNvPr id="17" name="Google Shape;2491;p5">
                <a:extLst>
                  <a:ext uri="{FF2B5EF4-FFF2-40B4-BE49-F238E27FC236}">
                    <a16:creationId xmlns:a16="http://schemas.microsoft.com/office/drawing/2014/main" id="{E3C403C6-13BE-A9C0-CFDC-783E12A460ED}"/>
                  </a:ext>
                </a:extLst>
              </p:cNvPr>
              <p:cNvSpPr/>
              <p:nvPr/>
            </p:nvSpPr>
            <p:spPr>
              <a:xfrm>
                <a:off x="1572004" y="634803"/>
                <a:ext cx="38639" cy="54539"/>
              </a:xfrm>
              <a:custGeom>
                <a:avLst/>
                <a:gdLst/>
                <a:ahLst/>
                <a:cxnLst/>
                <a:rect l="l" t="t" r="r" b="b"/>
                <a:pathLst>
                  <a:path w="1838" h="2594" extrusionOk="0">
                    <a:moveTo>
                      <a:pt x="1575" y="0"/>
                    </a:moveTo>
                    <a:cubicBezTo>
                      <a:pt x="1559" y="0"/>
                      <a:pt x="1542" y="7"/>
                      <a:pt x="1521" y="28"/>
                    </a:cubicBezTo>
                    <a:cubicBezTo>
                      <a:pt x="1046" y="60"/>
                      <a:pt x="666" y="345"/>
                      <a:pt x="381" y="757"/>
                    </a:cubicBezTo>
                    <a:cubicBezTo>
                      <a:pt x="64" y="1295"/>
                      <a:pt x="1" y="1929"/>
                      <a:pt x="159" y="2435"/>
                    </a:cubicBezTo>
                    <a:cubicBezTo>
                      <a:pt x="191" y="2562"/>
                      <a:pt x="317" y="2594"/>
                      <a:pt x="412" y="2594"/>
                    </a:cubicBezTo>
                    <a:cubicBezTo>
                      <a:pt x="539" y="2562"/>
                      <a:pt x="634" y="2435"/>
                      <a:pt x="571" y="2309"/>
                    </a:cubicBezTo>
                    <a:cubicBezTo>
                      <a:pt x="349" y="1390"/>
                      <a:pt x="1014" y="757"/>
                      <a:pt x="1647" y="567"/>
                    </a:cubicBezTo>
                    <a:cubicBezTo>
                      <a:pt x="1774" y="535"/>
                      <a:pt x="1837" y="408"/>
                      <a:pt x="1806" y="250"/>
                    </a:cubicBezTo>
                    <a:cubicBezTo>
                      <a:pt x="1774" y="123"/>
                      <a:pt x="1742" y="60"/>
                      <a:pt x="1647" y="28"/>
                    </a:cubicBezTo>
                    <a:cubicBezTo>
                      <a:pt x="1626" y="28"/>
                      <a:pt x="1605" y="0"/>
                      <a:pt x="1575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2492;p5">
                <a:extLst>
                  <a:ext uri="{FF2B5EF4-FFF2-40B4-BE49-F238E27FC236}">
                    <a16:creationId xmlns:a16="http://schemas.microsoft.com/office/drawing/2014/main" id="{9686D5C0-29E3-ACFF-43C7-C0CEC4F42600}"/>
                  </a:ext>
                </a:extLst>
              </p:cNvPr>
              <p:cNvSpPr/>
              <p:nvPr/>
            </p:nvSpPr>
            <p:spPr>
              <a:xfrm>
                <a:off x="1544043" y="99712"/>
                <a:ext cx="99226" cy="92931"/>
              </a:xfrm>
              <a:custGeom>
                <a:avLst/>
                <a:gdLst/>
                <a:ahLst/>
                <a:cxnLst/>
                <a:rect l="l" t="t" r="r" b="b"/>
                <a:pathLst>
                  <a:path w="4720" h="4420" extrusionOk="0">
                    <a:moveTo>
                      <a:pt x="806" y="2490"/>
                    </a:moveTo>
                    <a:cubicBezTo>
                      <a:pt x="873" y="2490"/>
                      <a:pt x="937" y="2530"/>
                      <a:pt x="951" y="2615"/>
                    </a:cubicBezTo>
                    <a:cubicBezTo>
                      <a:pt x="1046" y="3153"/>
                      <a:pt x="1362" y="3533"/>
                      <a:pt x="1901" y="3660"/>
                    </a:cubicBezTo>
                    <a:cubicBezTo>
                      <a:pt x="2059" y="3691"/>
                      <a:pt x="2027" y="3881"/>
                      <a:pt x="1869" y="3881"/>
                    </a:cubicBezTo>
                    <a:cubicBezTo>
                      <a:pt x="1267" y="3850"/>
                      <a:pt x="634" y="3311"/>
                      <a:pt x="634" y="2678"/>
                    </a:cubicBezTo>
                    <a:cubicBezTo>
                      <a:pt x="634" y="2554"/>
                      <a:pt x="722" y="2490"/>
                      <a:pt x="806" y="2490"/>
                    </a:cubicBezTo>
                    <a:close/>
                    <a:moveTo>
                      <a:pt x="2372" y="1"/>
                    </a:moveTo>
                    <a:cubicBezTo>
                      <a:pt x="2290" y="1"/>
                      <a:pt x="2206" y="6"/>
                      <a:pt x="2122" y="18"/>
                    </a:cubicBezTo>
                    <a:cubicBezTo>
                      <a:pt x="761" y="208"/>
                      <a:pt x="1" y="1474"/>
                      <a:pt x="127" y="2741"/>
                    </a:cubicBezTo>
                    <a:cubicBezTo>
                      <a:pt x="396" y="3763"/>
                      <a:pt x="1259" y="4420"/>
                      <a:pt x="2289" y="4420"/>
                    </a:cubicBezTo>
                    <a:cubicBezTo>
                      <a:pt x="2472" y="4420"/>
                      <a:pt x="2660" y="4399"/>
                      <a:pt x="2851" y="4356"/>
                    </a:cubicBezTo>
                    <a:cubicBezTo>
                      <a:pt x="3959" y="4103"/>
                      <a:pt x="4719" y="3090"/>
                      <a:pt x="4529" y="1949"/>
                    </a:cubicBezTo>
                    <a:cubicBezTo>
                      <a:pt x="4353" y="921"/>
                      <a:pt x="3440" y="1"/>
                      <a:pt x="2372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" name="Google Shape;2493;p5">
                <a:extLst>
                  <a:ext uri="{FF2B5EF4-FFF2-40B4-BE49-F238E27FC236}">
                    <a16:creationId xmlns:a16="http://schemas.microsoft.com/office/drawing/2014/main" id="{3D215E6C-7B3D-1B62-2E37-F6B5828F35F4}"/>
                  </a:ext>
                </a:extLst>
              </p:cNvPr>
              <p:cNvSpPr/>
              <p:nvPr/>
            </p:nvSpPr>
            <p:spPr>
              <a:xfrm>
                <a:off x="1556026" y="149708"/>
                <a:ext cx="33300" cy="34271"/>
              </a:xfrm>
              <a:custGeom>
                <a:avLst/>
                <a:gdLst/>
                <a:ahLst/>
                <a:cxnLst/>
                <a:rect l="l" t="t" r="r" b="b"/>
                <a:pathLst>
                  <a:path w="1584" h="1630" extrusionOk="0">
                    <a:moveTo>
                      <a:pt x="262" y="1"/>
                    </a:moveTo>
                    <a:cubicBezTo>
                      <a:pt x="247" y="1"/>
                      <a:pt x="233" y="4"/>
                      <a:pt x="222" y="15"/>
                    </a:cubicBezTo>
                    <a:cubicBezTo>
                      <a:pt x="127" y="15"/>
                      <a:pt x="1" y="142"/>
                      <a:pt x="1" y="300"/>
                    </a:cubicBezTo>
                    <a:cubicBezTo>
                      <a:pt x="1" y="965"/>
                      <a:pt x="634" y="1598"/>
                      <a:pt x="1331" y="1630"/>
                    </a:cubicBezTo>
                    <a:cubicBezTo>
                      <a:pt x="1489" y="1630"/>
                      <a:pt x="1584" y="1567"/>
                      <a:pt x="1584" y="1440"/>
                    </a:cubicBezTo>
                    <a:cubicBezTo>
                      <a:pt x="1584" y="1282"/>
                      <a:pt x="1489" y="1187"/>
                      <a:pt x="1394" y="1155"/>
                    </a:cubicBezTo>
                    <a:cubicBezTo>
                      <a:pt x="919" y="1092"/>
                      <a:pt x="602" y="712"/>
                      <a:pt x="507" y="205"/>
                    </a:cubicBezTo>
                    <a:cubicBezTo>
                      <a:pt x="507" y="142"/>
                      <a:pt x="444" y="46"/>
                      <a:pt x="349" y="15"/>
                    </a:cubicBezTo>
                    <a:cubicBezTo>
                      <a:pt x="328" y="15"/>
                      <a:pt x="293" y="1"/>
                      <a:pt x="262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" name="Google Shape;2494;p5">
                <a:extLst>
                  <a:ext uri="{FF2B5EF4-FFF2-40B4-BE49-F238E27FC236}">
                    <a16:creationId xmlns:a16="http://schemas.microsoft.com/office/drawing/2014/main" id="{11A7863C-3A70-09BC-C777-684419BB6637}"/>
                  </a:ext>
                </a:extLst>
              </p:cNvPr>
              <p:cNvSpPr/>
              <p:nvPr/>
            </p:nvSpPr>
            <p:spPr>
              <a:xfrm>
                <a:off x="2002763" y="309661"/>
                <a:ext cx="83901" cy="88726"/>
              </a:xfrm>
              <a:custGeom>
                <a:avLst/>
                <a:gdLst/>
                <a:ahLst/>
                <a:cxnLst/>
                <a:rect l="l" t="t" r="r" b="b"/>
                <a:pathLst>
                  <a:path w="3991" h="4220" extrusionOk="0">
                    <a:moveTo>
                      <a:pt x="1591" y="902"/>
                    </a:moveTo>
                    <a:cubicBezTo>
                      <a:pt x="1782" y="902"/>
                      <a:pt x="1976" y="959"/>
                      <a:pt x="2154" y="1084"/>
                    </a:cubicBezTo>
                    <a:cubicBezTo>
                      <a:pt x="2310" y="1162"/>
                      <a:pt x="2166" y="1369"/>
                      <a:pt x="2022" y="1369"/>
                    </a:cubicBezTo>
                    <a:cubicBezTo>
                      <a:pt x="1991" y="1369"/>
                      <a:pt x="1960" y="1360"/>
                      <a:pt x="1932" y="1337"/>
                    </a:cubicBezTo>
                    <a:cubicBezTo>
                      <a:pt x="1814" y="1262"/>
                      <a:pt x="1678" y="1227"/>
                      <a:pt x="1542" y="1227"/>
                    </a:cubicBezTo>
                    <a:cubicBezTo>
                      <a:pt x="1277" y="1227"/>
                      <a:pt x="1013" y="1361"/>
                      <a:pt x="887" y="1591"/>
                    </a:cubicBezTo>
                    <a:cubicBezTo>
                      <a:pt x="856" y="1633"/>
                      <a:pt x="817" y="1651"/>
                      <a:pt x="781" y="1651"/>
                    </a:cubicBezTo>
                    <a:cubicBezTo>
                      <a:pt x="708" y="1651"/>
                      <a:pt x="644" y="1580"/>
                      <a:pt x="666" y="1496"/>
                    </a:cubicBezTo>
                    <a:cubicBezTo>
                      <a:pt x="835" y="1135"/>
                      <a:pt x="1204" y="902"/>
                      <a:pt x="1591" y="902"/>
                    </a:cubicBezTo>
                    <a:close/>
                    <a:moveTo>
                      <a:pt x="1923" y="0"/>
                    </a:moveTo>
                    <a:cubicBezTo>
                      <a:pt x="1874" y="0"/>
                      <a:pt x="1824" y="3"/>
                      <a:pt x="1774" y="7"/>
                    </a:cubicBezTo>
                    <a:cubicBezTo>
                      <a:pt x="761" y="71"/>
                      <a:pt x="32" y="957"/>
                      <a:pt x="1" y="1939"/>
                    </a:cubicBezTo>
                    <a:cubicBezTo>
                      <a:pt x="32" y="1939"/>
                      <a:pt x="127" y="1971"/>
                      <a:pt x="127" y="2066"/>
                    </a:cubicBezTo>
                    <a:cubicBezTo>
                      <a:pt x="32" y="3143"/>
                      <a:pt x="824" y="4219"/>
                      <a:pt x="1901" y="4219"/>
                    </a:cubicBezTo>
                    <a:lnTo>
                      <a:pt x="1964" y="4124"/>
                    </a:lnTo>
                    <a:cubicBezTo>
                      <a:pt x="2018" y="4071"/>
                      <a:pt x="2077" y="4051"/>
                      <a:pt x="2134" y="4051"/>
                    </a:cubicBezTo>
                    <a:cubicBezTo>
                      <a:pt x="2213" y="4051"/>
                      <a:pt x="2289" y="4088"/>
                      <a:pt x="2344" y="4124"/>
                    </a:cubicBezTo>
                    <a:cubicBezTo>
                      <a:pt x="3357" y="3839"/>
                      <a:pt x="3991" y="2731"/>
                      <a:pt x="3801" y="1717"/>
                    </a:cubicBezTo>
                    <a:cubicBezTo>
                      <a:pt x="3620" y="845"/>
                      <a:pt x="2867" y="0"/>
                      <a:pt x="1923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2495;p5">
                <a:extLst>
                  <a:ext uri="{FF2B5EF4-FFF2-40B4-BE49-F238E27FC236}">
                    <a16:creationId xmlns:a16="http://schemas.microsoft.com/office/drawing/2014/main" id="{8081CC3E-B335-B95E-40BE-69AD55BDE0B6}"/>
                  </a:ext>
                </a:extLst>
              </p:cNvPr>
              <p:cNvSpPr/>
              <p:nvPr/>
            </p:nvSpPr>
            <p:spPr>
              <a:xfrm>
                <a:off x="1703775" y="355536"/>
                <a:ext cx="111251" cy="86854"/>
              </a:xfrm>
              <a:custGeom>
                <a:avLst/>
                <a:gdLst/>
                <a:ahLst/>
                <a:cxnLst/>
                <a:rect l="l" t="t" r="r" b="b"/>
                <a:pathLst>
                  <a:path w="5292" h="4131" extrusionOk="0">
                    <a:moveTo>
                      <a:pt x="2231" y="1181"/>
                    </a:moveTo>
                    <a:cubicBezTo>
                      <a:pt x="2249" y="1181"/>
                      <a:pt x="2266" y="1182"/>
                      <a:pt x="2283" y="1182"/>
                    </a:cubicBezTo>
                    <a:cubicBezTo>
                      <a:pt x="2488" y="1212"/>
                      <a:pt x="2477" y="1538"/>
                      <a:pt x="2274" y="1538"/>
                    </a:cubicBezTo>
                    <a:cubicBezTo>
                      <a:pt x="2258" y="1538"/>
                      <a:pt x="2239" y="1535"/>
                      <a:pt x="2220" y="1531"/>
                    </a:cubicBezTo>
                    <a:cubicBezTo>
                      <a:pt x="2206" y="1530"/>
                      <a:pt x="2191" y="1529"/>
                      <a:pt x="2177" y="1529"/>
                    </a:cubicBezTo>
                    <a:cubicBezTo>
                      <a:pt x="1653" y="1529"/>
                      <a:pt x="1146" y="2083"/>
                      <a:pt x="1238" y="2607"/>
                    </a:cubicBezTo>
                    <a:cubicBezTo>
                      <a:pt x="1238" y="2694"/>
                      <a:pt x="1181" y="2743"/>
                      <a:pt x="1124" y="2743"/>
                    </a:cubicBezTo>
                    <a:cubicBezTo>
                      <a:pt x="1077" y="2743"/>
                      <a:pt x="1031" y="2710"/>
                      <a:pt x="1017" y="2639"/>
                    </a:cubicBezTo>
                    <a:cubicBezTo>
                      <a:pt x="800" y="1865"/>
                      <a:pt x="1461" y="1181"/>
                      <a:pt x="2231" y="1181"/>
                    </a:cubicBezTo>
                    <a:close/>
                    <a:moveTo>
                      <a:pt x="2939" y="1"/>
                    </a:moveTo>
                    <a:cubicBezTo>
                      <a:pt x="1855" y="1"/>
                      <a:pt x="1" y="1089"/>
                      <a:pt x="541" y="2291"/>
                    </a:cubicBezTo>
                    <a:cubicBezTo>
                      <a:pt x="569" y="2485"/>
                      <a:pt x="500" y="2582"/>
                      <a:pt x="376" y="2582"/>
                    </a:cubicBezTo>
                    <a:cubicBezTo>
                      <a:pt x="358" y="2582"/>
                      <a:pt x="340" y="2580"/>
                      <a:pt x="320" y="2576"/>
                    </a:cubicBezTo>
                    <a:lnTo>
                      <a:pt x="320" y="2576"/>
                    </a:lnTo>
                    <a:cubicBezTo>
                      <a:pt x="700" y="3241"/>
                      <a:pt x="1238" y="3811"/>
                      <a:pt x="1998" y="4032"/>
                    </a:cubicBezTo>
                    <a:cubicBezTo>
                      <a:pt x="2210" y="4099"/>
                      <a:pt x="2425" y="4130"/>
                      <a:pt x="2639" y="4130"/>
                    </a:cubicBezTo>
                    <a:cubicBezTo>
                      <a:pt x="3450" y="4130"/>
                      <a:pt x="4232" y="3676"/>
                      <a:pt x="4658" y="2924"/>
                    </a:cubicBezTo>
                    <a:cubicBezTo>
                      <a:pt x="5292" y="1752"/>
                      <a:pt x="4500" y="169"/>
                      <a:pt x="3107" y="11"/>
                    </a:cubicBezTo>
                    <a:cubicBezTo>
                      <a:pt x="3053" y="4"/>
                      <a:pt x="2997" y="1"/>
                      <a:pt x="2939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" name="Google Shape;2496;p5">
                <a:extLst>
                  <a:ext uri="{FF2B5EF4-FFF2-40B4-BE49-F238E27FC236}">
                    <a16:creationId xmlns:a16="http://schemas.microsoft.com/office/drawing/2014/main" id="{72C30057-40BE-364F-2163-6818F9706172}"/>
                  </a:ext>
                </a:extLst>
              </p:cNvPr>
              <p:cNvSpPr/>
              <p:nvPr/>
            </p:nvSpPr>
            <p:spPr>
              <a:xfrm>
                <a:off x="1699171" y="345760"/>
                <a:ext cx="117810" cy="107900"/>
              </a:xfrm>
              <a:custGeom>
                <a:avLst/>
                <a:gdLst/>
                <a:ahLst/>
                <a:cxnLst/>
                <a:rect l="l" t="t" r="r" b="b"/>
                <a:pathLst>
                  <a:path w="5604" h="5132" extrusionOk="0">
                    <a:moveTo>
                      <a:pt x="3047" y="621"/>
                    </a:moveTo>
                    <a:cubicBezTo>
                      <a:pt x="3112" y="621"/>
                      <a:pt x="3173" y="625"/>
                      <a:pt x="3231" y="634"/>
                    </a:cubicBezTo>
                    <a:cubicBezTo>
                      <a:pt x="3927" y="666"/>
                      <a:pt x="4434" y="1046"/>
                      <a:pt x="4751" y="1616"/>
                    </a:cubicBezTo>
                    <a:cubicBezTo>
                      <a:pt x="5036" y="2154"/>
                      <a:pt x="5067" y="2851"/>
                      <a:pt x="4751" y="3389"/>
                    </a:cubicBezTo>
                    <a:cubicBezTo>
                      <a:pt x="4372" y="4121"/>
                      <a:pt x="3611" y="4551"/>
                      <a:pt x="2820" y="4551"/>
                    </a:cubicBezTo>
                    <a:cubicBezTo>
                      <a:pt x="2619" y="4551"/>
                      <a:pt x="2416" y="4524"/>
                      <a:pt x="2217" y="4466"/>
                    </a:cubicBezTo>
                    <a:cubicBezTo>
                      <a:pt x="2122" y="4434"/>
                      <a:pt x="2059" y="4434"/>
                      <a:pt x="1964" y="4371"/>
                    </a:cubicBezTo>
                    <a:cubicBezTo>
                      <a:pt x="1457" y="4149"/>
                      <a:pt x="1014" y="3737"/>
                      <a:pt x="665" y="3167"/>
                    </a:cubicBezTo>
                    <a:lnTo>
                      <a:pt x="792" y="3041"/>
                    </a:lnTo>
                    <a:cubicBezTo>
                      <a:pt x="824" y="2946"/>
                      <a:pt x="824" y="2851"/>
                      <a:pt x="792" y="2756"/>
                    </a:cubicBezTo>
                    <a:cubicBezTo>
                      <a:pt x="634" y="2407"/>
                      <a:pt x="697" y="2059"/>
                      <a:pt x="951" y="1679"/>
                    </a:cubicBezTo>
                    <a:cubicBezTo>
                      <a:pt x="1411" y="1045"/>
                      <a:pt x="2396" y="621"/>
                      <a:pt x="3047" y="621"/>
                    </a:cubicBezTo>
                    <a:close/>
                    <a:moveTo>
                      <a:pt x="3110" y="1"/>
                    </a:moveTo>
                    <a:cubicBezTo>
                      <a:pt x="2993" y="1"/>
                      <a:pt x="2874" y="11"/>
                      <a:pt x="2756" y="32"/>
                    </a:cubicBezTo>
                    <a:cubicBezTo>
                      <a:pt x="1742" y="190"/>
                      <a:pt x="190" y="1109"/>
                      <a:pt x="159" y="2249"/>
                    </a:cubicBezTo>
                    <a:cubicBezTo>
                      <a:pt x="127" y="2249"/>
                      <a:pt x="32" y="2281"/>
                      <a:pt x="32" y="2312"/>
                    </a:cubicBezTo>
                    <a:cubicBezTo>
                      <a:pt x="1" y="3846"/>
                      <a:pt x="1361" y="5131"/>
                      <a:pt x="2859" y="5131"/>
                    </a:cubicBezTo>
                    <a:cubicBezTo>
                      <a:pt x="2878" y="5131"/>
                      <a:pt x="2896" y="5131"/>
                      <a:pt x="2914" y="5131"/>
                    </a:cubicBezTo>
                    <a:cubicBezTo>
                      <a:pt x="4276" y="5099"/>
                      <a:pt x="5543" y="3959"/>
                      <a:pt x="5574" y="2566"/>
                    </a:cubicBezTo>
                    <a:cubicBezTo>
                      <a:pt x="5603" y="1230"/>
                      <a:pt x="4408" y="1"/>
                      <a:pt x="311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" name="Google Shape;2497;p5">
                <a:extLst>
                  <a:ext uri="{FF2B5EF4-FFF2-40B4-BE49-F238E27FC236}">
                    <a16:creationId xmlns:a16="http://schemas.microsoft.com/office/drawing/2014/main" id="{DCC8FC9A-A282-1CBE-66C5-C3D87C912084}"/>
                  </a:ext>
                </a:extLst>
              </p:cNvPr>
              <p:cNvSpPr/>
              <p:nvPr/>
            </p:nvSpPr>
            <p:spPr>
              <a:xfrm>
                <a:off x="1720467" y="378831"/>
                <a:ext cx="35969" cy="37025"/>
              </a:xfrm>
              <a:custGeom>
                <a:avLst/>
                <a:gdLst/>
                <a:ahLst/>
                <a:cxnLst/>
                <a:rect l="l" t="t" r="r" b="b"/>
                <a:pathLst>
                  <a:path w="1711" h="1761" extrusionOk="0">
                    <a:moveTo>
                      <a:pt x="1324" y="0"/>
                    </a:moveTo>
                    <a:cubicBezTo>
                      <a:pt x="977" y="0"/>
                      <a:pt x="601" y="206"/>
                      <a:pt x="349" y="486"/>
                    </a:cubicBezTo>
                    <a:cubicBezTo>
                      <a:pt x="128" y="803"/>
                      <a:pt x="1" y="1183"/>
                      <a:pt x="96" y="1594"/>
                    </a:cubicBezTo>
                    <a:cubicBezTo>
                      <a:pt x="122" y="1699"/>
                      <a:pt x="192" y="1761"/>
                      <a:pt x="269" y="1761"/>
                    </a:cubicBezTo>
                    <a:cubicBezTo>
                      <a:pt x="285" y="1761"/>
                      <a:pt x="301" y="1758"/>
                      <a:pt x="318" y="1753"/>
                    </a:cubicBezTo>
                    <a:cubicBezTo>
                      <a:pt x="444" y="1753"/>
                      <a:pt x="539" y="1626"/>
                      <a:pt x="476" y="1499"/>
                    </a:cubicBezTo>
                    <a:cubicBezTo>
                      <a:pt x="444" y="1278"/>
                      <a:pt x="571" y="993"/>
                      <a:pt x="729" y="834"/>
                    </a:cubicBezTo>
                    <a:cubicBezTo>
                      <a:pt x="867" y="668"/>
                      <a:pt x="1054" y="575"/>
                      <a:pt x="1268" y="575"/>
                    </a:cubicBezTo>
                    <a:cubicBezTo>
                      <a:pt x="1299" y="575"/>
                      <a:pt x="1330" y="577"/>
                      <a:pt x="1363" y="581"/>
                    </a:cubicBezTo>
                    <a:cubicBezTo>
                      <a:pt x="1458" y="581"/>
                      <a:pt x="1553" y="549"/>
                      <a:pt x="1648" y="486"/>
                    </a:cubicBezTo>
                    <a:cubicBezTo>
                      <a:pt x="1711" y="391"/>
                      <a:pt x="1711" y="264"/>
                      <a:pt x="1679" y="169"/>
                    </a:cubicBezTo>
                    <a:lnTo>
                      <a:pt x="1553" y="43"/>
                    </a:lnTo>
                    <a:cubicBezTo>
                      <a:pt x="1521" y="43"/>
                      <a:pt x="1458" y="43"/>
                      <a:pt x="1458" y="11"/>
                    </a:cubicBezTo>
                    <a:cubicBezTo>
                      <a:pt x="1414" y="4"/>
                      <a:pt x="1369" y="0"/>
                      <a:pt x="1324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" name="Google Shape;2498;p5">
                <a:extLst>
                  <a:ext uri="{FF2B5EF4-FFF2-40B4-BE49-F238E27FC236}">
                    <a16:creationId xmlns:a16="http://schemas.microsoft.com/office/drawing/2014/main" id="{C56B390B-B95B-AC59-195B-55D7FDE74044}"/>
                  </a:ext>
                </a:extLst>
              </p:cNvPr>
              <p:cNvSpPr/>
              <p:nvPr/>
            </p:nvSpPr>
            <p:spPr>
              <a:xfrm>
                <a:off x="2013422" y="326397"/>
                <a:ext cx="36621" cy="19763"/>
              </a:xfrm>
              <a:custGeom>
                <a:avLst/>
                <a:gdLst/>
                <a:ahLst/>
                <a:cxnLst/>
                <a:rect l="l" t="t" r="r" b="b"/>
                <a:pathLst>
                  <a:path w="1742" h="940" extrusionOk="0">
                    <a:moveTo>
                      <a:pt x="993" y="0"/>
                    </a:moveTo>
                    <a:cubicBezTo>
                      <a:pt x="903" y="0"/>
                      <a:pt x="813" y="11"/>
                      <a:pt x="729" y="35"/>
                    </a:cubicBezTo>
                    <a:cubicBezTo>
                      <a:pt x="412" y="130"/>
                      <a:pt x="127" y="351"/>
                      <a:pt x="0" y="636"/>
                    </a:cubicBezTo>
                    <a:cubicBezTo>
                      <a:pt x="0" y="763"/>
                      <a:pt x="64" y="858"/>
                      <a:pt x="127" y="921"/>
                    </a:cubicBezTo>
                    <a:cubicBezTo>
                      <a:pt x="159" y="932"/>
                      <a:pt x="197" y="939"/>
                      <a:pt x="236" y="939"/>
                    </a:cubicBezTo>
                    <a:cubicBezTo>
                      <a:pt x="313" y="939"/>
                      <a:pt x="391" y="911"/>
                      <a:pt x="412" y="826"/>
                    </a:cubicBezTo>
                    <a:cubicBezTo>
                      <a:pt x="475" y="668"/>
                      <a:pt x="634" y="605"/>
                      <a:pt x="792" y="573"/>
                    </a:cubicBezTo>
                    <a:cubicBezTo>
                      <a:pt x="857" y="555"/>
                      <a:pt x="919" y="547"/>
                      <a:pt x="978" y="547"/>
                    </a:cubicBezTo>
                    <a:cubicBezTo>
                      <a:pt x="1120" y="547"/>
                      <a:pt x="1241" y="592"/>
                      <a:pt x="1330" y="636"/>
                    </a:cubicBezTo>
                    <a:cubicBezTo>
                      <a:pt x="1375" y="659"/>
                      <a:pt x="1452" y="681"/>
                      <a:pt x="1515" y="681"/>
                    </a:cubicBezTo>
                    <a:cubicBezTo>
                      <a:pt x="1541" y="681"/>
                      <a:pt x="1565" y="677"/>
                      <a:pt x="1584" y="668"/>
                    </a:cubicBezTo>
                    <a:cubicBezTo>
                      <a:pt x="1679" y="636"/>
                      <a:pt x="1742" y="510"/>
                      <a:pt x="1742" y="446"/>
                    </a:cubicBezTo>
                    <a:cubicBezTo>
                      <a:pt x="1742" y="351"/>
                      <a:pt x="1710" y="288"/>
                      <a:pt x="1647" y="193"/>
                    </a:cubicBezTo>
                    <a:cubicBezTo>
                      <a:pt x="1584" y="161"/>
                      <a:pt x="1520" y="130"/>
                      <a:pt x="1425" y="66"/>
                    </a:cubicBezTo>
                    <a:cubicBezTo>
                      <a:pt x="1288" y="27"/>
                      <a:pt x="1139" y="0"/>
                      <a:pt x="993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" name="Google Shape;2499;p5">
                <a:extLst>
                  <a:ext uri="{FF2B5EF4-FFF2-40B4-BE49-F238E27FC236}">
                    <a16:creationId xmlns:a16="http://schemas.microsoft.com/office/drawing/2014/main" id="{99AEEE3B-2E1F-D3F6-BA2D-1A1A306B4C38}"/>
                  </a:ext>
                </a:extLst>
              </p:cNvPr>
              <p:cNvSpPr/>
              <p:nvPr/>
            </p:nvSpPr>
            <p:spPr>
              <a:xfrm>
                <a:off x="1496783" y="89788"/>
                <a:ext cx="599204" cy="648012"/>
              </a:xfrm>
              <a:custGeom>
                <a:avLst/>
                <a:gdLst/>
                <a:ahLst/>
                <a:cxnLst/>
                <a:rect l="l" t="t" r="r" b="b"/>
                <a:pathLst>
                  <a:path w="28503" h="30821" extrusionOk="0">
                    <a:moveTo>
                      <a:pt x="4644" y="537"/>
                    </a:moveTo>
                    <a:cubicBezTo>
                      <a:pt x="5699" y="537"/>
                      <a:pt x="6506" y="1479"/>
                      <a:pt x="6682" y="2421"/>
                    </a:cubicBezTo>
                    <a:cubicBezTo>
                      <a:pt x="6841" y="3530"/>
                      <a:pt x="6176" y="4480"/>
                      <a:pt x="5067" y="4733"/>
                    </a:cubicBezTo>
                    <a:cubicBezTo>
                      <a:pt x="4885" y="4767"/>
                      <a:pt x="4707" y="4785"/>
                      <a:pt x="4535" y="4785"/>
                    </a:cubicBezTo>
                    <a:cubicBezTo>
                      <a:pt x="4228" y="4785"/>
                      <a:pt x="3938" y="4728"/>
                      <a:pt x="3674" y="4607"/>
                    </a:cubicBezTo>
                    <a:cubicBezTo>
                      <a:pt x="3104" y="4353"/>
                      <a:pt x="2660" y="3847"/>
                      <a:pt x="2470" y="3182"/>
                    </a:cubicBezTo>
                    <a:cubicBezTo>
                      <a:pt x="2407" y="2041"/>
                      <a:pt x="3040" y="711"/>
                      <a:pt x="4402" y="553"/>
                    </a:cubicBezTo>
                    <a:cubicBezTo>
                      <a:pt x="4484" y="542"/>
                      <a:pt x="4565" y="537"/>
                      <a:pt x="4644" y="537"/>
                    </a:cubicBezTo>
                    <a:close/>
                    <a:moveTo>
                      <a:pt x="17204" y="684"/>
                    </a:moveTo>
                    <a:cubicBezTo>
                      <a:pt x="18291" y="684"/>
                      <a:pt x="19212" y="1310"/>
                      <a:pt x="19635" y="3023"/>
                    </a:cubicBezTo>
                    <a:cubicBezTo>
                      <a:pt x="20142" y="5050"/>
                      <a:pt x="19793" y="7488"/>
                      <a:pt x="19413" y="9547"/>
                    </a:cubicBezTo>
                    <a:cubicBezTo>
                      <a:pt x="18685" y="9515"/>
                      <a:pt x="17925" y="9515"/>
                      <a:pt x="17228" y="9515"/>
                    </a:cubicBezTo>
                    <a:cubicBezTo>
                      <a:pt x="15613" y="7457"/>
                      <a:pt x="13744" y="5588"/>
                      <a:pt x="11559" y="4195"/>
                    </a:cubicBezTo>
                    <a:cubicBezTo>
                      <a:pt x="11591" y="4163"/>
                      <a:pt x="11654" y="4100"/>
                      <a:pt x="11718" y="4005"/>
                    </a:cubicBezTo>
                    <a:cubicBezTo>
                      <a:pt x="12831" y="2649"/>
                      <a:pt x="15277" y="684"/>
                      <a:pt x="17204" y="684"/>
                    </a:cubicBezTo>
                    <a:close/>
                    <a:moveTo>
                      <a:pt x="11179" y="4733"/>
                    </a:moveTo>
                    <a:cubicBezTo>
                      <a:pt x="13143" y="6000"/>
                      <a:pt x="14885" y="7678"/>
                      <a:pt x="16405" y="9547"/>
                    </a:cubicBezTo>
                    <a:cubicBezTo>
                      <a:pt x="13586" y="9642"/>
                      <a:pt x="10799" y="10022"/>
                      <a:pt x="8076" y="10750"/>
                    </a:cubicBezTo>
                    <a:cubicBezTo>
                      <a:pt x="7917" y="10782"/>
                      <a:pt x="7759" y="10814"/>
                      <a:pt x="7569" y="10909"/>
                    </a:cubicBezTo>
                    <a:cubicBezTo>
                      <a:pt x="7601" y="10814"/>
                      <a:pt x="7601" y="10782"/>
                      <a:pt x="7632" y="10687"/>
                    </a:cubicBezTo>
                    <a:cubicBezTo>
                      <a:pt x="8677" y="8597"/>
                      <a:pt x="9786" y="6538"/>
                      <a:pt x="11179" y="4733"/>
                    </a:cubicBezTo>
                    <a:close/>
                    <a:moveTo>
                      <a:pt x="7252" y="2928"/>
                    </a:moveTo>
                    <a:cubicBezTo>
                      <a:pt x="8487" y="3245"/>
                      <a:pt x="9596" y="3783"/>
                      <a:pt x="10609" y="4353"/>
                    </a:cubicBezTo>
                    <a:cubicBezTo>
                      <a:pt x="9849" y="5430"/>
                      <a:pt x="9184" y="6538"/>
                      <a:pt x="8551" y="7615"/>
                    </a:cubicBezTo>
                    <a:cubicBezTo>
                      <a:pt x="7886" y="8755"/>
                      <a:pt x="7284" y="9895"/>
                      <a:pt x="6777" y="11099"/>
                    </a:cubicBezTo>
                    <a:cubicBezTo>
                      <a:pt x="6302" y="11257"/>
                      <a:pt x="5827" y="11415"/>
                      <a:pt x="5320" y="11637"/>
                    </a:cubicBezTo>
                    <a:cubicBezTo>
                      <a:pt x="4465" y="9547"/>
                      <a:pt x="3895" y="7425"/>
                      <a:pt x="3515" y="5145"/>
                    </a:cubicBezTo>
                    <a:lnTo>
                      <a:pt x="3515" y="5145"/>
                    </a:lnTo>
                    <a:cubicBezTo>
                      <a:pt x="3815" y="5239"/>
                      <a:pt x="4140" y="5285"/>
                      <a:pt x="4469" y="5285"/>
                    </a:cubicBezTo>
                    <a:cubicBezTo>
                      <a:pt x="5812" y="5285"/>
                      <a:pt x="7227" y="4505"/>
                      <a:pt x="7252" y="2928"/>
                    </a:cubicBezTo>
                    <a:close/>
                    <a:moveTo>
                      <a:pt x="17703" y="10117"/>
                    </a:moveTo>
                    <a:cubicBezTo>
                      <a:pt x="18241" y="10117"/>
                      <a:pt x="18780" y="10117"/>
                      <a:pt x="19318" y="10149"/>
                    </a:cubicBezTo>
                    <a:cubicBezTo>
                      <a:pt x="19160" y="10687"/>
                      <a:pt x="19033" y="11257"/>
                      <a:pt x="18938" y="11795"/>
                    </a:cubicBezTo>
                    <a:cubicBezTo>
                      <a:pt x="18938" y="11764"/>
                      <a:pt x="18875" y="11764"/>
                      <a:pt x="18875" y="11732"/>
                    </a:cubicBezTo>
                    <a:cubicBezTo>
                      <a:pt x="18495" y="11162"/>
                      <a:pt x="18083" y="10655"/>
                      <a:pt x="17703" y="10117"/>
                    </a:cubicBezTo>
                    <a:close/>
                    <a:moveTo>
                      <a:pt x="6461" y="11764"/>
                    </a:moveTo>
                    <a:lnTo>
                      <a:pt x="6461" y="11764"/>
                    </a:lnTo>
                    <a:cubicBezTo>
                      <a:pt x="6271" y="12207"/>
                      <a:pt x="6112" y="12651"/>
                      <a:pt x="5890" y="13126"/>
                    </a:cubicBezTo>
                    <a:cubicBezTo>
                      <a:pt x="5795" y="12746"/>
                      <a:pt x="5637" y="12429"/>
                      <a:pt x="5510" y="12112"/>
                    </a:cubicBezTo>
                    <a:cubicBezTo>
                      <a:pt x="5542" y="12112"/>
                      <a:pt x="5574" y="12080"/>
                      <a:pt x="5574" y="12080"/>
                    </a:cubicBezTo>
                    <a:cubicBezTo>
                      <a:pt x="5859" y="11954"/>
                      <a:pt x="6176" y="11890"/>
                      <a:pt x="6461" y="11764"/>
                    </a:cubicBezTo>
                    <a:close/>
                    <a:moveTo>
                      <a:pt x="25941" y="10525"/>
                    </a:moveTo>
                    <a:cubicBezTo>
                      <a:pt x="26847" y="10525"/>
                      <a:pt x="27589" y="11350"/>
                      <a:pt x="27742" y="12175"/>
                    </a:cubicBezTo>
                    <a:cubicBezTo>
                      <a:pt x="27964" y="13126"/>
                      <a:pt x="27362" y="14139"/>
                      <a:pt x="26412" y="14456"/>
                    </a:cubicBezTo>
                    <a:cubicBezTo>
                      <a:pt x="26317" y="14424"/>
                      <a:pt x="26285" y="14392"/>
                      <a:pt x="26222" y="14392"/>
                    </a:cubicBezTo>
                    <a:cubicBezTo>
                      <a:pt x="26127" y="14392"/>
                      <a:pt x="26000" y="14424"/>
                      <a:pt x="25937" y="14519"/>
                    </a:cubicBezTo>
                    <a:lnTo>
                      <a:pt x="25905" y="14551"/>
                    </a:lnTo>
                    <a:cubicBezTo>
                      <a:pt x="25462" y="14551"/>
                      <a:pt x="25050" y="14361"/>
                      <a:pt x="24797" y="14044"/>
                    </a:cubicBezTo>
                    <a:cubicBezTo>
                      <a:pt x="24417" y="13632"/>
                      <a:pt x="24227" y="13094"/>
                      <a:pt x="24259" y="12524"/>
                    </a:cubicBezTo>
                    <a:cubicBezTo>
                      <a:pt x="24259" y="12492"/>
                      <a:pt x="24259" y="12397"/>
                      <a:pt x="24227" y="12365"/>
                    </a:cubicBezTo>
                    <a:cubicBezTo>
                      <a:pt x="24227" y="12334"/>
                      <a:pt x="24195" y="12334"/>
                      <a:pt x="24164" y="12334"/>
                    </a:cubicBezTo>
                    <a:cubicBezTo>
                      <a:pt x="24227" y="11384"/>
                      <a:pt x="24955" y="10624"/>
                      <a:pt x="25842" y="10529"/>
                    </a:cubicBezTo>
                    <a:cubicBezTo>
                      <a:pt x="25875" y="10526"/>
                      <a:pt x="25908" y="10525"/>
                      <a:pt x="25941" y="10525"/>
                    </a:cubicBezTo>
                    <a:close/>
                    <a:moveTo>
                      <a:pt x="19857" y="10212"/>
                    </a:moveTo>
                    <a:cubicBezTo>
                      <a:pt x="21345" y="10275"/>
                      <a:pt x="22802" y="10465"/>
                      <a:pt x="24227" y="10750"/>
                    </a:cubicBezTo>
                    <a:cubicBezTo>
                      <a:pt x="23720" y="11257"/>
                      <a:pt x="23467" y="12017"/>
                      <a:pt x="23625" y="12714"/>
                    </a:cubicBezTo>
                    <a:cubicBezTo>
                      <a:pt x="23657" y="12841"/>
                      <a:pt x="23752" y="12904"/>
                      <a:pt x="23879" y="12904"/>
                    </a:cubicBezTo>
                    <a:cubicBezTo>
                      <a:pt x="23752" y="13917"/>
                      <a:pt x="24512" y="14867"/>
                      <a:pt x="25494" y="15089"/>
                    </a:cubicBezTo>
                    <a:cubicBezTo>
                      <a:pt x="24544" y="15944"/>
                      <a:pt x="23435" y="16641"/>
                      <a:pt x="22295" y="17243"/>
                    </a:cubicBezTo>
                    <a:cubicBezTo>
                      <a:pt x="21472" y="15406"/>
                      <a:pt x="20268" y="13696"/>
                      <a:pt x="19350" y="12429"/>
                    </a:cubicBezTo>
                    <a:cubicBezTo>
                      <a:pt x="19540" y="11732"/>
                      <a:pt x="19762" y="10972"/>
                      <a:pt x="19857" y="10212"/>
                    </a:cubicBezTo>
                    <a:close/>
                    <a:moveTo>
                      <a:pt x="19128" y="13126"/>
                    </a:moveTo>
                    <a:cubicBezTo>
                      <a:pt x="20047" y="14392"/>
                      <a:pt x="21028" y="15944"/>
                      <a:pt x="21725" y="17433"/>
                    </a:cubicBezTo>
                    <a:cubicBezTo>
                      <a:pt x="20078" y="18193"/>
                      <a:pt x="18241" y="18731"/>
                      <a:pt x="16500" y="19143"/>
                    </a:cubicBezTo>
                    <a:cubicBezTo>
                      <a:pt x="17291" y="17781"/>
                      <a:pt x="17988" y="16356"/>
                      <a:pt x="18526" y="14867"/>
                    </a:cubicBezTo>
                    <a:cubicBezTo>
                      <a:pt x="18716" y="14297"/>
                      <a:pt x="18938" y="13696"/>
                      <a:pt x="19128" y="13126"/>
                    </a:cubicBezTo>
                    <a:close/>
                    <a:moveTo>
                      <a:pt x="4877" y="12365"/>
                    </a:moveTo>
                    <a:cubicBezTo>
                      <a:pt x="5099" y="12904"/>
                      <a:pt x="5352" y="13442"/>
                      <a:pt x="5574" y="13949"/>
                    </a:cubicBezTo>
                    <a:cubicBezTo>
                      <a:pt x="4940" y="15659"/>
                      <a:pt x="4465" y="17401"/>
                      <a:pt x="4085" y="19174"/>
                    </a:cubicBezTo>
                    <a:cubicBezTo>
                      <a:pt x="3135" y="18858"/>
                      <a:pt x="2249" y="18351"/>
                      <a:pt x="1837" y="17433"/>
                    </a:cubicBezTo>
                    <a:cubicBezTo>
                      <a:pt x="760" y="15089"/>
                      <a:pt x="2945" y="13284"/>
                      <a:pt x="4877" y="12365"/>
                    </a:cubicBezTo>
                    <a:close/>
                    <a:moveTo>
                      <a:pt x="6017" y="14741"/>
                    </a:moveTo>
                    <a:cubicBezTo>
                      <a:pt x="6967" y="16577"/>
                      <a:pt x="8171" y="18319"/>
                      <a:pt x="9501" y="19839"/>
                    </a:cubicBezTo>
                    <a:cubicBezTo>
                      <a:pt x="8867" y="19839"/>
                      <a:pt x="8234" y="19808"/>
                      <a:pt x="7632" y="19713"/>
                    </a:cubicBezTo>
                    <a:cubicBezTo>
                      <a:pt x="6809" y="19649"/>
                      <a:pt x="5732" y="19554"/>
                      <a:pt x="4750" y="19333"/>
                    </a:cubicBezTo>
                    <a:cubicBezTo>
                      <a:pt x="5067" y="17781"/>
                      <a:pt x="5510" y="16229"/>
                      <a:pt x="6017" y="14741"/>
                    </a:cubicBezTo>
                    <a:close/>
                    <a:moveTo>
                      <a:pt x="16816" y="10054"/>
                    </a:moveTo>
                    <a:cubicBezTo>
                      <a:pt x="17070" y="10339"/>
                      <a:pt x="17291" y="10655"/>
                      <a:pt x="17513" y="10940"/>
                    </a:cubicBezTo>
                    <a:cubicBezTo>
                      <a:pt x="17830" y="11384"/>
                      <a:pt x="18210" y="11890"/>
                      <a:pt x="18653" y="12492"/>
                    </a:cubicBezTo>
                    <a:cubicBezTo>
                      <a:pt x="18305" y="13949"/>
                      <a:pt x="17766" y="15342"/>
                      <a:pt x="17196" y="16641"/>
                    </a:cubicBezTo>
                    <a:cubicBezTo>
                      <a:pt x="16753" y="17559"/>
                      <a:pt x="16278" y="18446"/>
                      <a:pt x="15771" y="19301"/>
                    </a:cubicBezTo>
                    <a:cubicBezTo>
                      <a:pt x="15201" y="19396"/>
                      <a:pt x="14663" y="19491"/>
                      <a:pt x="14124" y="19554"/>
                    </a:cubicBezTo>
                    <a:cubicBezTo>
                      <a:pt x="12858" y="19776"/>
                      <a:pt x="11591" y="19839"/>
                      <a:pt x="10292" y="19839"/>
                    </a:cubicBezTo>
                    <a:cubicBezTo>
                      <a:pt x="9754" y="19174"/>
                      <a:pt x="9216" y="18573"/>
                      <a:pt x="8836" y="18034"/>
                    </a:cubicBezTo>
                    <a:cubicBezTo>
                      <a:pt x="7854" y="16704"/>
                      <a:pt x="6999" y="15342"/>
                      <a:pt x="6302" y="13854"/>
                    </a:cubicBezTo>
                    <a:cubicBezTo>
                      <a:pt x="6619" y="13062"/>
                      <a:pt x="6936" y="12239"/>
                      <a:pt x="7252" y="11479"/>
                    </a:cubicBezTo>
                    <a:cubicBezTo>
                      <a:pt x="8677" y="11067"/>
                      <a:pt x="10166" y="10750"/>
                      <a:pt x="11654" y="10497"/>
                    </a:cubicBezTo>
                    <a:cubicBezTo>
                      <a:pt x="13333" y="10212"/>
                      <a:pt x="15075" y="10117"/>
                      <a:pt x="16816" y="10054"/>
                    </a:cubicBezTo>
                    <a:close/>
                    <a:moveTo>
                      <a:pt x="15360" y="19998"/>
                    </a:moveTo>
                    <a:lnTo>
                      <a:pt x="15360" y="19998"/>
                    </a:lnTo>
                    <a:cubicBezTo>
                      <a:pt x="14726" y="20948"/>
                      <a:pt x="14029" y="21898"/>
                      <a:pt x="13301" y="22816"/>
                    </a:cubicBezTo>
                    <a:cubicBezTo>
                      <a:pt x="12383" y="22088"/>
                      <a:pt x="11559" y="21264"/>
                      <a:pt x="10863" y="20441"/>
                    </a:cubicBezTo>
                    <a:cubicBezTo>
                      <a:pt x="11559" y="20409"/>
                      <a:pt x="12224" y="20346"/>
                      <a:pt x="12921" y="20314"/>
                    </a:cubicBezTo>
                    <a:cubicBezTo>
                      <a:pt x="13713" y="20251"/>
                      <a:pt x="14536" y="20124"/>
                      <a:pt x="15360" y="19998"/>
                    </a:cubicBezTo>
                    <a:close/>
                    <a:moveTo>
                      <a:pt x="21947" y="18034"/>
                    </a:moveTo>
                    <a:cubicBezTo>
                      <a:pt x="23055" y="20568"/>
                      <a:pt x="23277" y="23070"/>
                      <a:pt x="20997" y="24463"/>
                    </a:cubicBezTo>
                    <a:cubicBezTo>
                      <a:pt x="20213" y="24961"/>
                      <a:pt x="19395" y="25175"/>
                      <a:pt x="18567" y="25175"/>
                    </a:cubicBezTo>
                    <a:cubicBezTo>
                      <a:pt x="16917" y="25175"/>
                      <a:pt x="15231" y="24324"/>
                      <a:pt x="13713" y="23165"/>
                    </a:cubicBezTo>
                    <a:cubicBezTo>
                      <a:pt x="14568" y="22151"/>
                      <a:pt x="15360" y="21043"/>
                      <a:pt x="16088" y="19871"/>
                    </a:cubicBezTo>
                    <a:cubicBezTo>
                      <a:pt x="18051" y="19491"/>
                      <a:pt x="20110" y="18889"/>
                      <a:pt x="21947" y="18034"/>
                    </a:cubicBezTo>
                    <a:close/>
                    <a:moveTo>
                      <a:pt x="4592" y="19903"/>
                    </a:moveTo>
                    <a:lnTo>
                      <a:pt x="5067" y="19998"/>
                    </a:lnTo>
                    <a:cubicBezTo>
                      <a:pt x="6651" y="20314"/>
                      <a:pt x="8329" y="20473"/>
                      <a:pt x="9976" y="20473"/>
                    </a:cubicBezTo>
                    <a:cubicBezTo>
                      <a:pt x="10736" y="21328"/>
                      <a:pt x="11749" y="22341"/>
                      <a:pt x="12921" y="23260"/>
                    </a:cubicBezTo>
                    <a:cubicBezTo>
                      <a:pt x="11718" y="24685"/>
                      <a:pt x="10324" y="26015"/>
                      <a:pt x="8836" y="27218"/>
                    </a:cubicBezTo>
                    <a:cubicBezTo>
                      <a:pt x="8709" y="26458"/>
                      <a:pt x="8361" y="25761"/>
                      <a:pt x="7759" y="25223"/>
                    </a:cubicBezTo>
                    <a:cubicBezTo>
                      <a:pt x="7201" y="24780"/>
                      <a:pt x="6481" y="24549"/>
                      <a:pt x="5762" y="24549"/>
                    </a:cubicBezTo>
                    <a:cubicBezTo>
                      <a:pt x="5095" y="24549"/>
                      <a:pt x="4429" y="24748"/>
                      <a:pt x="3895" y="25160"/>
                    </a:cubicBezTo>
                    <a:cubicBezTo>
                      <a:pt x="3990" y="23386"/>
                      <a:pt x="4275" y="21581"/>
                      <a:pt x="4592" y="19903"/>
                    </a:cubicBezTo>
                    <a:close/>
                    <a:moveTo>
                      <a:pt x="5764" y="25160"/>
                    </a:moveTo>
                    <a:cubicBezTo>
                      <a:pt x="6321" y="25160"/>
                      <a:pt x="6878" y="25324"/>
                      <a:pt x="7316" y="25666"/>
                    </a:cubicBezTo>
                    <a:cubicBezTo>
                      <a:pt x="7822" y="26015"/>
                      <a:pt x="8139" y="26648"/>
                      <a:pt x="8266" y="27345"/>
                    </a:cubicBezTo>
                    <a:cubicBezTo>
                      <a:pt x="8361" y="28042"/>
                      <a:pt x="8202" y="28738"/>
                      <a:pt x="7791" y="29277"/>
                    </a:cubicBezTo>
                    <a:cubicBezTo>
                      <a:pt x="7279" y="29931"/>
                      <a:pt x="6556" y="30216"/>
                      <a:pt x="5818" y="30216"/>
                    </a:cubicBezTo>
                    <a:cubicBezTo>
                      <a:pt x="5414" y="30216"/>
                      <a:pt x="5005" y="30130"/>
                      <a:pt x="4624" y="29973"/>
                    </a:cubicBezTo>
                    <a:cubicBezTo>
                      <a:pt x="4402" y="29910"/>
                      <a:pt x="4212" y="29783"/>
                      <a:pt x="3990" y="29625"/>
                    </a:cubicBezTo>
                    <a:cubicBezTo>
                      <a:pt x="3927" y="29593"/>
                      <a:pt x="3895" y="29562"/>
                      <a:pt x="3800" y="29562"/>
                    </a:cubicBezTo>
                    <a:cubicBezTo>
                      <a:pt x="3135" y="28548"/>
                      <a:pt x="2945" y="27028"/>
                      <a:pt x="3832" y="25983"/>
                    </a:cubicBezTo>
                    <a:cubicBezTo>
                      <a:pt x="4299" y="25444"/>
                      <a:pt x="5032" y="25160"/>
                      <a:pt x="5764" y="25160"/>
                    </a:cubicBezTo>
                    <a:close/>
                    <a:moveTo>
                      <a:pt x="4655" y="0"/>
                    </a:moveTo>
                    <a:cubicBezTo>
                      <a:pt x="4572" y="0"/>
                      <a:pt x="4487" y="5"/>
                      <a:pt x="4402" y="15"/>
                    </a:cubicBezTo>
                    <a:cubicBezTo>
                      <a:pt x="2882" y="141"/>
                      <a:pt x="1520" y="1756"/>
                      <a:pt x="1900" y="3245"/>
                    </a:cubicBezTo>
                    <a:cubicBezTo>
                      <a:pt x="1932" y="3340"/>
                      <a:pt x="1995" y="3403"/>
                      <a:pt x="2059" y="3403"/>
                    </a:cubicBezTo>
                    <a:cubicBezTo>
                      <a:pt x="2059" y="4132"/>
                      <a:pt x="2470" y="4638"/>
                      <a:pt x="2977" y="4955"/>
                    </a:cubicBezTo>
                    <a:lnTo>
                      <a:pt x="2977" y="4987"/>
                    </a:lnTo>
                    <a:cubicBezTo>
                      <a:pt x="3199" y="7362"/>
                      <a:pt x="3800" y="9705"/>
                      <a:pt x="4687" y="11922"/>
                    </a:cubicBezTo>
                    <a:cubicBezTo>
                      <a:pt x="2217" y="13062"/>
                      <a:pt x="0" y="14899"/>
                      <a:pt x="1267" y="17654"/>
                    </a:cubicBezTo>
                    <a:cubicBezTo>
                      <a:pt x="1742" y="18763"/>
                      <a:pt x="2819" y="19364"/>
                      <a:pt x="3959" y="19713"/>
                    </a:cubicBezTo>
                    <a:cubicBezTo>
                      <a:pt x="3579" y="21549"/>
                      <a:pt x="3325" y="23418"/>
                      <a:pt x="3199" y="25255"/>
                    </a:cubicBezTo>
                    <a:cubicBezTo>
                      <a:pt x="3199" y="25413"/>
                      <a:pt x="3294" y="25540"/>
                      <a:pt x="3420" y="25571"/>
                    </a:cubicBezTo>
                    <a:cubicBezTo>
                      <a:pt x="2375" y="26775"/>
                      <a:pt x="2407" y="28675"/>
                      <a:pt x="3515" y="29783"/>
                    </a:cubicBezTo>
                    <a:cubicBezTo>
                      <a:pt x="3579" y="29815"/>
                      <a:pt x="3579" y="29815"/>
                      <a:pt x="3610" y="29815"/>
                    </a:cubicBezTo>
                    <a:lnTo>
                      <a:pt x="3610" y="29910"/>
                    </a:lnTo>
                    <a:lnTo>
                      <a:pt x="3642" y="29910"/>
                    </a:lnTo>
                    <a:cubicBezTo>
                      <a:pt x="3642" y="29973"/>
                      <a:pt x="3642" y="30037"/>
                      <a:pt x="3737" y="30068"/>
                    </a:cubicBezTo>
                    <a:cubicBezTo>
                      <a:pt x="4312" y="30572"/>
                      <a:pt x="5057" y="30820"/>
                      <a:pt x="5803" y="30820"/>
                    </a:cubicBezTo>
                    <a:cubicBezTo>
                      <a:pt x="6699" y="30820"/>
                      <a:pt x="7597" y="30461"/>
                      <a:pt x="8202" y="29752"/>
                    </a:cubicBezTo>
                    <a:cubicBezTo>
                      <a:pt x="8677" y="29182"/>
                      <a:pt x="8899" y="28422"/>
                      <a:pt x="8899" y="27693"/>
                    </a:cubicBezTo>
                    <a:cubicBezTo>
                      <a:pt x="10578" y="26458"/>
                      <a:pt x="12066" y="25065"/>
                      <a:pt x="13428" y="23513"/>
                    </a:cubicBezTo>
                    <a:cubicBezTo>
                      <a:pt x="15116" y="24769"/>
                      <a:pt x="17072" y="25783"/>
                      <a:pt x="18919" y="25783"/>
                    </a:cubicBezTo>
                    <a:cubicBezTo>
                      <a:pt x="20051" y="25783"/>
                      <a:pt x="21142" y="25402"/>
                      <a:pt x="22105" y="24463"/>
                    </a:cubicBezTo>
                    <a:cubicBezTo>
                      <a:pt x="23942" y="22690"/>
                      <a:pt x="23593" y="20156"/>
                      <a:pt x="22580" y="17718"/>
                    </a:cubicBezTo>
                    <a:cubicBezTo>
                      <a:pt x="23910" y="16989"/>
                      <a:pt x="25177" y="16166"/>
                      <a:pt x="26159" y="15089"/>
                    </a:cubicBezTo>
                    <a:cubicBezTo>
                      <a:pt x="27425" y="14962"/>
                      <a:pt x="28502" y="13791"/>
                      <a:pt x="28471" y="12492"/>
                    </a:cubicBezTo>
                    <a:cubicBezTo>
                      <a:pt x="28439" y="11178"/>
                      <a:pt x="27357" y="9895"/>
                      <a:pt x="25987" y="9895"/>
                    </a:cubicBezTo>
                    <a:cubicBezTo>
                      <a:pt x="25970" y="9895"/>
                      <a:pt x="25954" y="9895"/>
                      <a:pt x="25937" y="9895"/>
                    </a:cubicBezTo>
                    <a:cubicBezTo>
                      <a:pt x="25462" y="9895"/>
                      <a:pt x="25019" y="10117"/>
                      <a:pt x="24639" y="10370"/>
                    </a:cubicBezTo>
                    <a:cubicBezTo>
                      <a:pt x="24639" y="10275"/>
                      <a:pt x="24544" y="10149"/>
                      <a:pt x="24385" y="10149"/>
                    </a:cubicBezTo>
                    <a:cubicBezTo>
                      <a:pt x="22928" y="9864"/>
                      <a:pt x="21472" y="9705"/>
                      <a:pt x="19983" y="9579"/>
                    </a:cubicBezTo>
                    <a:cubicBezTo>
                      <a:pt x="20110" y="8882"/>
                      <a:pt x="20237" y="8122"/>
                      <a:pt x="20268" y="7425"/>
                    </a:cubicBezTo>
                    <a:cubicBezTo>
                      <a:pt x="20458" y="5398"/>
                      <a:pt x="20870" y="2358"/>
                      <a:pt x="19128" y="838"/>
                    </a:cubicBezTo>
                    <a:cubicBezTo>
                      <a:pt x="18509" y="307"/>
                      <a:pt x="17779" y="94"/>
                      <a:pt x="17028" y="94"/>
                    </a:cubicBezTo>
                    <a:cubicBezTo>
                      <a:pt x="15898" y="94"/>
                      <a:pt x="14721" y="577"/>
                      <a:pt x="13808" y="1186"/>
                    </a:cubicBezTo>
                    <a:cubicBezTo>
                      <a:pt x="12763" y="1915"/>
                      <a:pt x="11844" y="2865"/>
                      <a:pt x="11021" y="3878"/>
                    </a:cubicBezTo>
                    <a:cubicBezTo>
                      <a:pt x="9912" y="3213"/>
                      <a:pt x="8677" y="2706"/>
                      <a:pt x="7379" y="2358"/>
                    </a:cubicBezTo>
                    <a:lnTo>
                      <a:pt x="7221" y="2358"/>
                    </a:lnTo>
                    <a:cubicBezTo>
                      <a:pt x="6983" y="1109"/>
                      <a:pt x="5935" y="0"/>
                      <a:pt x="465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2500;p5">
              <a:extLst>
                <a:ext uri="{FF2B5EF4-FFF2-40B4-BE49-F238E27FC236}">
                  <a16:creationId xmlns:a16="http://schemas.microsoft.com/office/drawing/2014/main" id="{9D23426E-2EBF-4387-954B-C3924842F907}"/>
                </a:ext>
              </a:extLst>
            </p:cNvPr>
            <p:cNvGrpSpPr/>
            <p:nvPr/>
          </p:nvGrpSpPr>
          <p:grpSpPr>
            <a:xfrm>
              <a:off x="6116139" y="4384510"/>
              <a:ext cx="117897" cy="121146"/>
              <a:chOff x="2002763" y="309661"/>
              <a:chExt cx="83901" cy="88726"/>
            </a:xfrm>
          </p:grpSpPr>
          <p:sp>
            <p:nvSpPr>
              <p:cNvPr id="13" name="Google Shape;2501;p5">
                <a:extLst>
                  <a:ext uri="{FF2B5EF4-FFF2-40B4-BE49-F238E27FC236}">
                    <a16:creationId xmlns:a16="http://schemas.microsoft.com/office/drawing/2014/main" id="{BC61C9EB-1A7B-2D76-B0F0-87E35DC48524}"/>
                  </a:ext>
                </a:extLst>
              </p:cNvPr>
              <p:cNvSpPr/>
              <p:nvPr/>
            </p:nvSpPr>
            <p:spPr>
              <a:xfrm>
                <a:off x="2002763" y="309661"/>
                <a:ext cx="83901" cy="88726"/>
              </a:xfrm>
              <a:custGeom>
                <a:avLst/>
                <a:gdLst/>
                <a:ahLst/>
                <a:cxnLst/>
                <a:rect l="l" t="t" r="r" b="b"/>
                <a:pathLst>
                  <a:path w="3991" h="4220" extrusionOk="0">
                    <a:moveTo>
                      <a:pt x="1591" y="902"/>
                    </a:moveTo>
                    <a:cubicBezTo>
                      <a:pt x="1782" y="902"/>
                      <a:pt x="1976" y="959"/>
                      <a:pt x="2154" y="1084"/>
                    </a:cubicBezTo>
                    <a:cubicBezTo>
                      <a:pt x="2310" y="1162"/>
                      <a:pt x="2166" y="1369"/>
                      <a:pt x="2022" y="1369"/>
                    </a:cubicBezTo>
                    <a:cubicBezTo>
                      <a:pt x="1991" y="1369"/>
                      <a:pt x="1960" y="1360"/>
                      <a:pt x="1932" y="1337"/>
                    </a:cubicBezTo>
                    <a:cubicBezTo>
                      <a:pt x="1814" y="1262"/>
                      <a:pt x="1678" y="1227"/>
                      <a:pt x="1542" y="1227"/>
                    </a:cubicBezTo>
                    <a:cubicBezTo>
                      <a:pt x="1277" y="1227"/>
                      <a:pt x="1013" y="1361"/>
                      <a:pt x="887" y="1591"/>
                    </a:cubicBezTo>
                    <a:cubicBezTo>
                      <a:pt x="856" y="1633"/>
                      <a:pt x="817" y="1651"/>
                      <a:pt x="781" y="1651"/>
                    </a:cubicBezTo>
                    <a:cubicBezTo>
                      <a:pt x="708" y="1651"/>
                      <a:pt x="644" y="1580"/>
                      <a:pt x="666" y="1496"/>
                    </a:cubicBezTo>
                    <a:cubicBezTo>
                      <a:pt x="835" y="1135"/>
                      <a:pt x="1204" y="902"/>
                      <a:pt x="1591" y="902"/>
                    </a:cubicBezTo>
                    <a:close/>
                    <a:moveTo>
                      <a:pt x="1923" y="0"/>
                    </a:moveTo>
                    <a:cubicBezTo>
                      <a:pt x="1874" y="0"/>
                      <a:pt x="1824" y="3"/>
                      <a:pt x="1774" y="7"/>
                    </a:cubicBezTo>
                    <a:cubicBezTo>
                      <a:pt x="761" y="71"/>
                      <a:pt x="32" y="957"/>
                      <a:pt x="1" y="1939"/>
                    </a:cubicBezTo>
                    <a:cubicBezTo>
                      <a:pt x="32" y="1939"/>
                      <a:pt x="127" y="1971"/>
                      <a:pt x="127" y="2066"/>
                    </a:cubicBezTo>
                    <a:cubicBezTo>
                      <a:pt x="32" y="3143"/>
                      <a:pt x="824" y="4219"/>
                      <a:pt x="1901" y="4219"/>
                    </a:cubicBezTo>
                    <a:lnTo>
                      <a:pt x="1964" y="4124"/>
                    </a:lnTo>
                    <a:cubicBezTo>
                      <a:pt x="2018" y="4071"/>
                      <a:pt x="2077" y="4051"/>
                      <a:pt x="2134" y="4051"/>
                    </a:cubicBezTo>
                    <a:cubicBezTo>
                      <a:pt x="2213" y="4051"/>
                      <a:pt x="2289" y="4088"/>
                      <a:pt x="2344" y="4124"/>
                    </a:cubicBezTo>
                    <a:cubicBezTo>
                      <a:pt x="3357" y="3839"/>
                      <a:pt x="3991" y="2731"/>
                      <a:pt x="3801" y="1717"/>
                    </a:cubicBezTo>
                    <a:cubicBezTo>
                      <a:pt x="3620" y="845"/>
                      <a:pt x="2867" y="0"/>
                      <a:pt x="1923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" name="Google Shape;2502;p5">
                <a:extLst>
                  <a:ext uri="{FF2B5EF4-FFF2-40B4-BE49-F238E27FC236}">
                    <a16:creationId xmlns:a16="http://schemas.microsoft.com/office/drawing/2014/main" id="{A12ACE98-3B32-58AB-9D2A-9D45FD0E095D}"/>
                  </a:ext>
                </a:extLst>
              </p:cNvPr>
              <p:cNvSpPr/>
              <p:nvPr/>
            </p:nvSpPr>
            <p:spPr>
              <a:xfrm>
                <a:off x="2013422" y="326397"/>
                <a:ext cx="36621" cy="19763"/>
              </a:xfrm>
              <a:custGeom>
                <a:avLst/>
                <a:gdLst/>
                <a:ahLst/>
                <a:cxnLst/>
                <a:rect l="l" t="t" r="r" b="b"/>
                <a:pathLst>
                  <a:path w="1742" h="940" extrusionOk="0">
                    <a:moveTo>
                      <a:pt x="993" y="0"/>
                    </a:moveTo>
                    <a:cubicBezTo>
                      <a:pt x="903" y="0"/>
                      <a:pt x="813" y="11"/>
                      <a:pt x="729" y="35"/>
                    </a:cubicBezTo>
                    <a:cubicBezTo>
                      <a:pt x="412" y="130"/>
                      <a:pt x="127" y="351"/>
                      <a:pt x="0" y="636"/>
                    </a:cubicBezTo>
                    <a:cubicBezTo>
                      <a:pt x="0" y="763"/>
                      <a:pt x="64" y="858"/>
                      <a:pt x="127" y="921"/>
                    </a:cubicBezTo>
                    <a:cubicBezTo>
                      <a:pt x="159" y="932"/>
                      <a:pt x="197" y="939"/>
                      <a:pt x="236" y="939"/>
                    </a:cubicBezTo>
                    <a:cubicBezTo>
                      <a:pt x="313" y="939"/>
                      <a:pt x="391" y="911"/>
                      <a:pt x="412" y="826"/>
                    </a:cubicBezTo>
                    <a:cubicBezTo>
                      <a:pt x="475" y="668"/>
                      <a:pt x="634" y="605"/>
                      <a:pt x="792" y="573"/>
                    </a:cubicBezTo>
                    <a:cubicBezTo>
                      <a:pt x="857" y="555"/>
                      <a:pt x="919" y="547"/>
                      <a:pt x="978" y="547"/>
                    </a:cubicBezTo>
                    <a:cubicBezTo>
                      <a:pt x="1120" y="547"/>
                      <a:pt x="1241" y="592"/>
                      <a:pt x="1330" y="636"/>
                    </a:cubicBezTo>
                    <a:cubicBezTo>
                      <a:pt x="1375" y="659"/>
                      <a:pt x="1452" y="681"/>
                      <a:pt x="1515" y="681"/>
                    </a:cubicBezTo>
                    <a:cubicBezTo>
                      <a:pt x="1541" y="681"/>
                      <a:pt x="1565" y="677"/>
                      <a:pt x="1584" y="668"/>
                    </a:cubicBezTo>
                    <a:cubicBezTo>
                      <a:pt x="1679" y="636"/>
                      <a:pt x="1742" y="510"/>
                      <a:pt x="1742" y="446"/>
                    </a:cubicBezTo>
                    <a:cubicBezTo>
                      <a:pt x="1742" y="351"/>
                      <a:pt x="1710" y="288"/>
                      <a:pt x="1647" y="193"/>
                    </a:cubicBezTo>
                    <a:cubicBezTo>
                      <a:pt x="1584" y="161"/>
                      <a:pt x="1520" y="130"/>
                      <a:pt x="1425" y="66"/>
                    </a:cubicBezTo>
                    <a:cubicBezTo>
                      <a:pt x="1288" y="27"/>
                      <a:pt x="1139" y="0"/>
                      <a:pt x="993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51" name="Google Shape;1611;p115">
            <a:extLst>
              <a:ext uri="{FF2B5EF4-FFF2-40B4-BE49-F238E27FC236}">
                <a16:creationId xmlns:a16="http://schemas.microsoft.com/office/drawing/2014/main" id="{066E6E4E-4B09-BED7-EAE7-E7AECB1F2CFE}"/>
              </a:ext>
            </a:extLst>
          </p:cNvPr>
          <p:cNvSpPr txBox="1">
            <a:spLocks/>
          </p:cNvSpPr>
          <p:nvPr/>
        </p:nvSpPr>
        <p:spPr>
          <a:xfrm>
            <a:off x="5862415" y="2547579"/>
            <a:ext cx="4253106" cy="2378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457200" marR="0" lvl="0" indent="-3429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●"/>
              <a:defRPr sz="1800" b="0" i="0" u="none" strike="noStrike" cap="none">
                <a:solidFill>
                  <a:schemeClr val="dk2"/>
                </a:solidFill>
                <a:latin typeface="+mn-lt"/>
                <a:ea typeface="Libre Franklin" pitchFamily="2" charset="0"/>
                <a:cs typeface="Libre Franklin" pitchFamily="2" charset="0"/>
                <a:sym typeface="Libre Franklin"/>
              </a:defRPr>
            </a:lvl1pPr>
            <a:lvl2pPr marL="914400" marR="0" lvl="1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○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●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○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●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○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defTabSz="914400"/>
            <a:r>
              <a:rPr lang="en-US" dirty="0"/>
              <a:t>Click to edit Master subtitle style</a:t>
            </a:r>
          </a:p>
        </p:txBody>
      </p:sp>
      <p:grpSp>
        <p:nvGrpSpPr>
          <p:cNvPr id="52" name="Google Shape;2126;p1">
            <a:extLst>
              <a:ext uri="{FF2B5EF4-FFF2-40B4-BE49-F238E27FC236}">
                <a16:creationId xmlns:a16="http://schemas.microsoft.com/office/drawing/2014/main" id="{75A7FAA4-BCD8-43C2-8CE0-7FA6D668F2FB}"/>
              </a:ext>
            </a:extLst>
          </p:cNvPr>
          <p:cNvGrpSpPr/>
          <p:nvPr/>
        </p:nvGrpSpPr>
        <p:grpSpPr>
          <a:xfrm rot="16554341">
            <a:off x="10306039" y="5242103"/>
            <a:ext cx="995548" cy="1092930"/>
            <a:chOff x="6379825" y="650575"/>
            <a:chExt cx="634575" cy="656250"/>
          </a:xfrm>
          <a:noFill/>
        </p:grpSpPr>
        <p:sp>
          <p:nvSpPr>
            <p:cNvPr id="53" name="Google Shape;2127;p1">
              <a:extLst>
                <a:ext uri="{FF2B5EF4-FFF2-40B4-BE49-F238E27FC236}">
                  <a16:creationId xmlns:a16="http://schemas.microsoft.com/office/drawing/2014/main" id="{621254A6-64F8-74C3-3EC6-D5533CA7DAC7}"/>
                </a:ext>
              </a:extLst>
            </p:cNvPr>
            <p:cNvSpPr/>
            <p:nvPr/>
          </p:nvSpPr>
          <p:spPr>
            <a:xfrm>
              <a:off x="6379825" y="656500"/>
              <a:ext cx="634575" cy="647825"/>
            </a:xfrm>
            <a:custGeom>
              <a:avLst/>
              <a:gdLst/>
              <a:ahLst/>
              <a:cxnLst/>
              <a:rect l="l" t="t" r="r" b="b"/>
              <a:pathLst>
                <a:path w="25383" h="25913" extrusionOk="0">
                  <a:moveTo>
                    <a:pt x="4292" y="1"/>
                  </a:moveTo>
                  <a:cubicBezTo>
                    <a:pt x="4051" y="1"/>
                    <a:pt x="3825" y="91"/>
                    <a:pt x="3698" y="334"/>
                  </a:cubicBezTo>
                  <a:cubicBezTo>
                    <a:pt x="2557" y="1475"/>
                    <a:pt x="1416" y="2320"/>
                    <a:pt x="275" y="3461"/>
                  </a:cubicBezTo>
                  <a:cubicBezTo>
                    <a:pt x="275" y="3758"/>
                    <a:pt x="1" y="4328"/>
                    <a:pt x="1" y="4602"/>
                  </a:cubicBezTo>
                  <a:cubicBezTo>
                    <a:pt x="275" y="6040"/>
                    <a:pt x="571" y="7752"/>
                    <a:pt x="845" y="9167"/>
                  </a:cubicBezTo>
                  <a:cubicBezTo>
                    <a:pt x="845" y="10035"/>
                    <a:pt x="1142" y="10035"/>
                    <a:pt x="1713" y="10309"/>
                  </a:cubicBezTo>
                  <a:cubicBezTo>
                    <a:pt x="3425" y="10309"/>
                    <a:pt x="4840" y="10605"/>
                    <a:pt x="6552" y="10605"/>
                  </a:cubicBezTo>
                  <a:cubicBezTo>
                    <a:pt x="6552" y="10879"/>
                    <a:pt x="6848" y="10879"/>
                    <a:pt x="6848" y="11176"/>
                  </a:cubicBezTo>
                  <a:cubicBezTo>
                    <a:pt x="7122" y="12020"/>
                    <a:pt x="7419" y="13162"/>
                    <a:pt x="7693" y="14303"/>
                  </a:cubicBezTo>
                  <a:cubicBezTo>
                    <a:pt x="7990" y="14600"/>
                    <a:pt x="7693" y="14874"/>
                    <a:pt x="7419" y="14874"/>
                  </a:cubicBezTo>
                  <a:cubicBezTo>
                    <a:pt x="6278" y="15741"/>
                    <a:pt x="4840" y="16586"/>
                    <a:pt x="3425" y="17453"/>
                  </a:cubicBezTo>
                  <a:cubicBezTo>
                    <a:pt x="3128" y="17453"/>
                    <a:pt x="2854" y="18024"/>
                    <a:pt x="2854" y="18297"/>
                  </a:cubicBezTo>
                  <a:lnTo>
                    <a:pt x="2854" y="23159"/>
                  </a:lnTo>
                  <a:cubicBezTo>
                    <a:pt x="2854" y="23433"/>
                    <a:pt x="3128" y="23433"/>
                    <a:pt x="3128" y="23730"/>
                  </a:cubicBezTo>
                  <a:cubicBezTo>
                    <a:pt x="4566" y="24300"/>
                    <a:pt x="5981" y="24871"/>
                    <a:pt x="7122" y="25716"/>
                  </a:cubicBezTo>
                  <a:cubicBezTo>
                    <a:pt x="7486" y="25840"/>
                    <a:pt x="7797" y="25912"/>
                    <a:pt x="8098" y="25912"/>
                  </a:cubicBezTo>
                  <a:cubicBezTo>
                    <a:pt x="8516" y="25912"/>
                    <a:pt x="8914" y="25773"/>
                    <a:pt x="9405" y="25442"/>
                  </a:cubicBezTo>
                  <a:cubicBezTo>
                    <a:pt x="10546" y="24871"/>
                    <a:pt x="11984" y="24004"/>
                    <a:pt x="13125" y="23159"/>
                  </a:cubicBezTo>
                  <a:cubicBezTo>
                    <a:pt x="13399" y="23159"/>
                    <a:pt x="13696" y="22862"/>
                    <a:pt x="13696" y="22589"/>
                  </a:cubicBezTo>
                  <a:cubicBezTo>
                    <a:pt x="13696" y="21151"/>
                    <a:pt x="13399" y="20009"/>
                    <a:pt x="13399" y="18868"/>
                  </a:cubicBezTo>
                  <a:cubicBezTo>
                    <a:pt x="13399" y="18594"/>
                    <a:pt x="13399" y="18297"/>
                    <a:pt x="13970" y="18024"/>
                  </a:cubicBezTo>
                  <a:cubicBezTo>
                    <a:pt x="14540" y="17727"/>
                    <a:pt x="14837" y="17156"/>
                    <a:pt x="15408" y="16882"/>
                  </a:cubicBezTo>
                  <a:cubicBezTo>
                    <a:pt x="15682" y="16586"/>
                    <a:pt x="15978" y="16586"/>
                    <a:pt x="16252" y="16586"/>
                  </a:cubicBezTo>
                  <a:cubicBezTo>
                    <a:pt x="17690" y="17156"/>
                    <a:pt x="18832" y="17727"/>
                    <a:pt x="19973" y="18297"/>
                  </a:cubicBezTo>
                  <a:cubicBezTo>
                    <a:pt x="20216" y="18541"/>
                    <a:pt x="20459" y="18630"/>
                    <a:pt x="20680" y="18630"/>
                  </a:cubicBezTo>
                  <a:cubicBezTo>
                    <a:pt x="20976" y="18630"/>
                    <a:pt x="21231" y="18468"/>
                    <a:pt x="21388" y="18297"/>
                  </a:cubicBezTo>
                  <a:cubicBezTo>
                    <a:pt x="22529" y="17727"/>
                    <a:pt x="23671" y="16882"/>
                    <a:pt x="24812" y="16312"/>
                  </a:cubicBezTo>
                  <a:cubicBezTo>
                    <a:pt x="25109" y="16015"/>
                    <a:pt x="25383" y="15444"/>
                    <a:pt x="25383" y="15170"/>
                  </a:cubicBezTo>
                  <a:cubicBezTo>
                    <a:pt x="25383" y="13732"/>
                    <a:pt x="25383" y="12020"/>
                    <a:pt x="25109" y="10605"/>
                  </a:cubicBezTo>
                  <a:cubicBezTo>
                    <a:pt x="25109" y="10309"/>
                    <a:pt x="25109" y="10035"/>
                    <a:pt x="24812" y="10035"/>
                  </a:cubicBezTo>
                  <a:cubicBezTo>
                    <a:pt x="23397" y="9167"/>
                    <a:pt x="21959" y="8597"/>
                    <a:pt x="20544" y="7752"/>
                  </a:cubicBezTo>
                  <a:lnTo>
                    <a:pt x="19402" y="7752"/>
                  </a:lnTo>
                  <a:cubicBezTo>
                    <a:pt x="17964" y="8597"/>
                    <a:pt x="16823" y="9464"/>
                    <a:pt x="15408" y="10309"/>
                  </a:cubicBezTo>
                  <a:cubicBezTo>
                    <a:pt x="15111" y="10309"/>
                    <a:pt x="15111" y="10605"/>
                    <a:pt x="15111" y="10879"/>
                  </a:cubicBezTo>
                  <a:cubicBezTo>
                    <a:pt x="15111" y="12317"/>
                    <a:pt x="15408" y="13732"/>
                    <a:pt x="15408" y="15170"/>
                  </a:cubicBezTo>
                  <a:cubicBezTo>
                    <a:pt x="15682" y="15741"/>
                    <a:pt x="15408" y="16015"/>
                    <a:pt x="15111" y="16312"/>
                  </a:cubicBezTo>
                  <a:cubicBezTo>
                    <a:pt x="14540" y="16586"/>
                    <a:pt x="13970" y="17156"/>
                    <a:pt x="13399" y="17453"/>
                  </a:cubicBezTo>
                  <a:lnTo>
                    <a:pt x="13125" y="17453"/>
                  </a:lnTo>
                  <a:cubicBezTo>
                    <a:pt x="11687" y="16586"/>
                    <a:pt x="10272" y="15741"/>
                    <a:pt x="8834" y="14600"/>
                  </a:cubicBezTo>
                  <a:cubicBezTo>
                    <a:pt x="8560" y="14600"/>
                    <a:pt x="8264" y="14303"/>
                    <a:pt x="8264" y="14029"/>
                  </a:cubicBezTo>
                  <a:cubicBezTo>
                    <a:pt x="7990" y="13162"/>
                    <a:pt x="7990" y="12317"/>
                    <a:pt x="7693" y="11450"/>
                  </a:cubicBezTo>
                  <a:cubicBezTo>
                    <a:pt x="7693" y="11450"/>
                    <a:pt x="7693" y="10879"/>
                    <a:pt x="7990" y="10879"/>
                  </a:cubicBezTo>
                  <a:cubicBezTo>
                    <a:pt x="8560" y="9738"/>
                    <a:pt x="9405" y="8893"/>
                    <a:pt x="10272" y="8026"/>
                  </a:cubicBezTo>
                  <a:cubicBezTo>
                    <a:pt x="11117" y="7455"/>
                    <a:pt x="11117" y="6885"/>
                    <a:pt x="10843" y="6314"/>
                  </a:cubicBezTo>
                  <a:cubicBezTo>
                    <a:pt x="10843" y="4899"/>
                    <a:pt x="10546" y="3461"/>
                    <a:pt x="10272" y="2046"/>
                  </a:cubicBezTo>
                  <a:cubicBezTo>
                    <a:pt x="10272" y="1749"/>
                    <a:pt x="9975" y="1475"/>
                    <a:pt x="9975" y="1475"/>
                  </a:cubicBezTo>
                  <a:cubicBezTo>
                    <a:pt x="8264" y="1178"/>
                    <a:pt x="6848" y="608"/>
                    <a:pt x="5136" y="334"/>
                  </a:cubicBezTo>
                  <a:cubicBezTo>
                    <a:pt x="4966" y="164"/>
                    <a:pt x="4616" y="1"/>
                    <a:pt x="4292" y="1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tx1">
                  <a:lumMod val="60000"/>
                  <a:lumOff val="4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algn="l">
                <a:buClr>
                  <a:srgbClr val="000000"/>
                </a:buClr>
                <a:buSzPts val="1400"/>
              </a:pPr>
              <a:endParaRPr sz="3733" b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8" name="Google Shape;2128;p1">
              <a:extLst>
                <a:ext uri="{FF2B5EF4-FFF2-40B4-BE49-F238E27FC236}">
                  <a16:creationId xmlns:a16="http://schemas.microsoft.com/office/drawing/2014/main" id="{FF0D724B-BE2F-B75C-F8E1-E891FB178904}"/>
                </a:ext>
              </a:extLst>
            </p:cNvPr>
            <p:cNvSpPr/>
            <p:nvPr/>
          </p:nvSpPr>
          <p:spPr>
            <a:xfrm>
              <a:off x="6379825" y="650575"/>
              <a:ext cx="634575" cy="656250"/>
            </a:xfrm>
            <a:custGeom>
              <a:avLst/>
              <a:gdLst/>
              <a:ahLst/>
              <a:cxnLst/>
              <a:rect l="l" t="t" r="r" b="b"/>
              <a:pathLst>
                <a:path w="25383" h="26250" extrusionOk="0">
                  <a:moveTo>
                    <a:pt x="13399" y="17690"/>
                  </a:moveTo>
                  <a:cubicBezTo>
                    <a:pt x="13970" y="17393"/>
                    <a:pt x="14540" y="16823"/>
                    <a:pt x="15111" y="16549"/>
                  </a:cubicBezTo>
                  <a:cubicBezTo>
                    <a:pt x="15408" y="16252"/>
                    <a:pt x="15682" y="15978"/>
                    <a:pt x="15408" y="15407"/>
                  </a:cubicBezTo>
                  <a:cubicBezTo>
                    <a:pt x="15408" y="13969"/>
                    <a:pt x="15111" y="12554"/>
                    <a:pt x="15111" y="11116"/>
                  </a:cubicBezTo>
                  <a:cubicBezTo>
                    <a:pt x="15111" y="10842"/>
                    <a:pt x="15111" y="10546"/>
                    <a:pt x="15408" y="10546"/>
                  </a:cubicBezTo>
                  <a:cubicBezTo>
                    <a:pt x="16823" y="9701"/>
                    <a:pt x="17964" y="8834"/>
                    <a:pt x="19402" y="7989"/>
                  </a:cubicBezTo>
                  <a:lnTo>
                    <a:pt x="20544" y="7989"/>
                  </a:lnTo>
                  <a:cubicBezTo>
                    <a:pt x="21959" y="8834"/>
                    <a:pt x="23397" y="9404"/>
                    <a:pt x="24812" y="10272"/>
                  </a:cubicBezTo>
                  <a:cubicBezTo>
                    <a:pt x="25109" y="10272"/>
                    <a:pt x="25109" y="10546"/>
                    <a:pt x="25109" y="10842"/>
                  </a:cubicBezTo>
                  <a:cubicBezTo>
                    <a:pt x="25383" y="12257"/>
                    <a:pt x="25383" y="13969"/>
                    <a:pt x="25383" y="15407"/>
                  </a:cubicBezTo>
                  <a:cubicBezTo>
                    <a:pt x="25383" y="15681"/>
                    <a:pt x="25109" y="16252"/>
                    <a:pt x="24812" y="16549"/>
                  </a:cubicBezTo>
                  <a:cubicBezTo>
                    <a:pt x="23671" y="17119"/>
                    <a:pt x="22529" y="17964"/>
                    <a:pt x="21388" y="18534"/>
                  </a:cubicBezTo>
                  <a:cubicBezTo>
                    <a:pt x="21114" y="18831"/>
                    <a:pt x="20544" y="19105"/>
                    <a:pt x="19973" y="18534"/>
                  </a:cubicBezTo>
                  <a:cubicBezTo>
                    <a:pt x="18832" y="17964"/>
                    <a:pt x="17690" y="17393"/>
                    <a:pt x="16252" y="16823"/>
                  </a:cubicBezTo>
                  <a:cubicBezTo>
                    <a:pt x="15978" y="16823"/>
                    <a:pt x="15682" y="16823"/>
                    <a:pt x="15408" y="17119"/>
                  </a:cubicBezTo>
                  <a:cubicBezTo>
                    <a:pt x="14837" y="17393"/>
                    <a:pt x="14540" y="17964"/>
                    <a:pt x="13970" y="18261"/>
                  </a:cubicBezTo>
                  <a:cubicBezTo>
                    <a:pt x="13399" y="18534"/>
                    <a:pt x="13399" y="18831"/>
                    <a:pt x="13399" y="19105"/>
                  </a:cubicBezTo>
                  <a:cubicBezTo>
                    <a:pt x="13399" y="20246"/>
                    <a:pt x="13696" y="21388"/>
                    <a:pt x="13696" y="22826"/>
                  </a:cubicBezTo>
                  <a:cubicBezTo>
                    <a:pt x="13696" y="23099"/>
                    <a:pt x="13399" y="23396"/>
                    <a:pt x="13125" y="23396"/>
                  </a:cubicBezTo>
                  <a:cubicBezTo>
                    <a:pt x="11984" y="24241"/>
                    <a:pt x="10546" y="25108"/>
                    <a:pt x="9405" y="25679"/>
                  </a:cubicBezTo>
                  <a:cubicBezTo>
                    <a:pt x="8560" y="26249"/>
                    <a:pt x="7990" y="26249"/>
                    <a:pt x="7122" y="25953"/>
                  </a:cubicBezTo>
                  <a:cubicBezTo>
                    <a:pt x="5981" y="25108"/>
                    <a:pt x="4566" y="24537"/>
                    <a:pt x="3128" y="23967"/>
                  </a:cubicBezTo>
                  <a:cubicBezTo>
                    <a:pt x="3128" y="23670"/>
                    <a:pt x="2854" y="23670"/>
                    <a:pt x="2854" y="23396"/>
                  </a:cubicBezTo>
                  <a:lnTo>
                    <a:pt x="2854" y="18534"/>
                  </a:lnTo>
                  <a:cubicBezTo>
                    <a:pt x="2854" y="18261"/>
                    <a:pt x="3128" y="17690"/>
                    <a:pt x="3425" y="17690"/>
                  </a:cubicBezTo>
                  <a:cubicBezTo>
                    <a:pt x="4840" y="16823"/>
                    <a:pt x="6278" y="15978"/>
                    <a:pt x="7419" y="15111"/>
                  </a:cubicBezTo>
                  <a:cubicBezTo>
                    <a:pt x="7693" y="15111"/>
                    <a:pt x="7990" y="14837"/>
                    <a:pt x="7693" y="14540"/>
                  </a:cubicBezTo>
                  <a:cubicBezTo>
                    <a:pt x="7419" y="13399"/>
                    <a:pt x="7122" y="12257"/>
                    <a:pt x="6848" y="11413"/>
                  </a:cubicBezTo>
                  <a:cubicBezTo>
                    <a:pt x="6848" y="11116"/>
                    <a:pt x="6552" y="11116"/>
                    <a:pt x="6552" y="10842"/>
                  </a:cubicBezTo>
                  <a:cubicBezTo>
                    <a:pt x="4840" y="10842"/>
                    <a:pt x="3425" y="10546"/>
                    <a:pt x="1713" y="10546"/>
                  </a:cubicBezTo>
                  <a:cubicBezTo>
                    <a:pt x="1142" y="10272"/>
                    <a:pt x="845" y="10272"/>
                    <a:pt x="845" y="9404"/>
                  </a:cubicBezTo>
                  <a:cubicBezTo>
                    <a:pt x="571" y="7989"/>
                    <a:pt x="275" y="6277"/>
                    <a:pt x="1" y="4839"/>
                  </a:cubicBezTo>
                  <a:cubicBezTo>
                    <a:pt x="1" y="4565"/>
                    <a:pt x="275" y="3995"/>
                    <a:pt x="275" y="3698"/>
                  </a:cubicBezTo>
                  <a:cubicBezTo>
                    <a:pt x="1416" y="2557"/>
                    <a:pt x="2557" y="1712"/>
                    <a:pt x="3698" y="571"/>
                  </a:cubicBezTo>
                  <a:cubicBezTo>
                    <a:pt x="3995" y="0"/>
                    <a:pt x="4840" y="274"/>
                    <a:pt x="5136" y="571"/>
                  </a:cubicBezTo>
                  <a:cubicBezTo>
                    <a:pt x="6848" y="845"/>
                    <a:pt x="8264" y="1415"/>
                    <a:pt x="9975" y="1712"/>
                  </a:cubicBezTo>
                  <a:cubicBezTo>
                    <a:pt x="9975" y="1712"/>
                    <a:pt x="10272" y="1986"/>
                    <a:pt x="10272" y="2283"/>
                  </a:cubicBezTo>
                  <a:cubicBezTo>
                    <a:pt x="10546" y="3698"/>
                    <a:pt x="10843" y="5136"/>
                    <a:pt x="10843" y="6551"/>
                  </a:cubicBezTo>
                  <a:cubicBezTo>
                    <a:pt x="11117" y="7122"/>
                    <a:pt x="11117" y="7692"/>
                    <a:pt x="10272" y="8263"/>
                  </a:cubicBezTo>
                  <a:cubicBezTo>
                    <a:pt x="9405" y="9130"/>
                    <a:pt x="8560" y="9975"/>
                    <a:pt x="7990" y="11116"/>
                  </a:cubicBezTo>
                  <a:cubicBezTo>
                    <a:pt x="7693" y="11116"/>
                    <a:pt x="7693" y="11687"/>
                    <a:pt x="7693" y="11687"/>
                  </a:cubicBezTo>
                  <a:cubicBezTo>
                    <a:pt x="7990" y="12554"/>
                    <a:pt x="7990" y="13399"/>
                    <a:pt x="8264" y="14266"/>
                  </a:cubicBezTo>
                  <a:cubicBezTo>
                    <a:pt x="8264" y="14540"/>
                    <a:pt x="8560" y="14837"/>
                    <a:pt x="8834" y="14837"/>
                  </a:cubicBezTo>
                  <a:cubicBezTo>
                    <a:pt x="10272" y="15978"/>
                    <a:pt x="11687" y="16823"/>
                    <a:pt x="13125" y="17690"/>
                  </a:cubicBezTo>
                  <a:close/>
                  <a:moveTo>
                    <a:pt x="8560" y="25679"/>
                  </a:moveTo>
                  <a:cubicBezTo>
                    <a:pt x="9702" y="24811"/>
                    <a:pt x="11117" y="23967"/>
                    <a:pt x="12258" y="23099"/>
                  </a:cubicBezTo>
                  <a:cubicBezTo>
                    <a:pt x="12829" y="22826"/>
                    <a:pt x="13125" y="22529"/>
                    <a:pt x="12829" y="22255"/>
                  </a:cubicBezTo>
                  <a:lnTo>
                    <a:pt x="12829" y="18534"/>
                  </a:lnTo>
                  <a:cubicBezTo>
                    <a:pt x="12829" y="18261"/>
                    <a:pt x="12829" y="18261"/>
                    <a:pt x="12555" y="17964"/>
                  </a:cubicBezTo>
                  <a:cubicBezTo>
                    <a:pt x="11413" y="17119"/>
                    <a:pt x="9975" y="16252"/>
                    <a:pt x="8834" y="15681"/>
                  </a:cubicBezTo>
                  <a:cubicBezTo>
                    <a:pt x="8560" y="15407"/>
                    <a:pt x="8264" y="15407"/>
                    <a:pt x="7990" y="15681"/>
                  </a:cubicBezTo>
                  <a:cubicBezTo>
                    <a:pt x="6552" y="16252"/>
                    <a:pt x="5136" y="17119"/>
                    <a:pt x="3995" y="17964"/>
                  </a:cubicBezTo>
                  <a:cubicBezTo>
                    <a:pt x="3425" y="18261"/>
                    <a:pt x="3425" y="18534"/>
                    <a:pt x="3425" y="19105"/>
                  </a:cubicBezTo>
                  <a:lnTo>
                    <a:pt x="3425" y="22826"/>
                  </a:lnTo>
                  <a:cubicBezTo>
                    <a:pt x="3425" y="23396"/>
                    <a:pt x="3698" y="23396"/>
                    <a:pt x="4269" y="23670"/>
                  </a:cubicBezTo>
                  <a:cubicBezTo>
                    <a:pt x="5707" y="24241"/>
                    <a:pt x="7122" y="25108"/>
                    <a:pt x="8560" y="25679"/>
                  </a:cubicBezTo>
                  <a:close/>
                  <a:moveTo>
                    <a:pt x="1416" y="9701"/>
                  </a:moveTo>
                  <a:cubicBezTo>
                    <a:pt x="3128" y="9975"/>
                    <a:pt x="5136" y="10272"/>
                    <a:pt x="6848" y="10272"/>
                  </a:cubicBezTo>
                  <a:cubicBezTo>
                    <a:pt x="7419" y="10546"/>
                    <a:pt x="7693" y="10272"/>
                    <a:pt x="7990" y="9975"/>
                  </a:cubicBezTo>
                  <a:cubicBezTo>
                    <a:pt x="8560" y="9130"/>
                    <a:pt x="9131" y="8560"/>
                    <a:pt x="9702" y="7989"/>
                  </a:cubicBezTo>
                  <a:cubicBezTo>
                    <a:pt x="10272" y="7692"/>
                    <a:pt x="10272" y="7419"/>
                    <a:pt x="10272" y="6848"/>
                  </a:cubicBezTo>
                  <a:cubicBezTo>
                    <a:pt x="9975" y="5707"/>
                    <a:pt x="9702" y="4269"/>
                    <a:pt x="9702" y="3127"/>
                  </a:cubicBezTo>
                  <a:cubicBezTo>
                    <a:pt x="9702" y="2557"/>
                    <a:pt x="9405" y="2283"/>
                    <a:pt x="8834" y="2283"/>
                  </a:cubicBezTo>
                  <a:cubicBezTo>
                    <a:pt x="7693" y="1986"/>
                    <a:pt x="6278" y="1415"/>
                    <a:pt x="4840" y="1142"/>
                  </a:cubicBezTo>
                  <a:cubicBezTo>
                    <a:pt x="4269" y="845"/>
                    <a:pt x="3995" y="845"/>
                    <a:pt x="3425" y="1415"/>
                  </a:cubicBezTo>
                  <a:lnTo>
                    <a:pt x="845" y="3995"/>
                  </a:lnTo>
                  <a:cubicBezTo>
                    <a:pt x="571" y="4269"/>
                    <a:pt x="275" y="4839"/>
                    <a:pt x="571" y="5136"/>
                  </a:cubicBezTo>
                  <a:cubicBezTo>
                    <a:pt x="845" y="6848"/>
                    <a:pt x="1142" y="8263"/>
                    <a:pt x="1416" y="9701"/>
                  </a:cubicBezTo>
                  <a:close/>
                  <a:moveTo>
                    <a:pt x="24812" y="14540"/>
                  </a:moveTo>
                  <a:cubicBezTo>
                    <a:pt x="24812" y="13399"/>
                    <a:pt x="24812" y="12257"/>
                    <a:pt x="24538" y="11413"/>
                  </a:cubicBezTo>
                  <a:cubicBezTo>
                    <a:pt x="24538" y="11116"/>
                    <a:pt x="24241" y="10842"/>
                    <a:pt x="23967" y="10546"/>
                  </a:cubicBezTo>
                  <a:cubicBezTo>
                    <a:pt x="22826" y="9975"/>
                    <a:pt x="21685" y="9404"/>
                    <a:pt x="20247" y="8560"/>
                  </a:cubicBezTo>
                  <a:lnTo>
                    <a:pt x="19676" y="8560"/>
                  </a:lnTo>
                  <a:cubicBezTo>
                    <a:pt x="18535" y="9404"/>
                    <a:pt x="17394" y="9975"/>
                    <a:pt x="16252" y="10842"/>
                  </a:cubicBezTo>
                  <a:cubicBezTo>
                    <a:pt x="15682" y="11116"/>
                    <a:pt x="15682" y="11413"/>
                    <a:pt x="15682" y="11687"/>
                  </a:cubicBezTo>
                  <a:cubicBezTo>
                    <a:pt x="15978" y="12828"/>
                    <a:pt x="15978" y="13969"/>
                    <a:pt x="16252" y="15111"/>
                  </a:cubicBezTo>
                  <a:cubicBezTo>
                    <a:pt x="16252" y="15681"/>
                    <a:pt x="16549" y="16252"/>
                    <a:pt x="17120" y="16549"/>
                  </a:cubicBezTo>
                  <a:cubicBezTo>
                    <a:pt x="18261" y="17119"/>
                    <a:pt x="19402" y="17690"/>
                    <a:pt x="20544" y="17964"/>
                  </a:cubicBezTo>
                  <a:cubicBezTo>
                    <a:pt x="20544" y="18261"/>
                    <a:pt x="20817" y="18261"/>
                    <a:pt x="21114" y="17964"/>
                  </a:cubicBezTo>
                  <a:cubicBezTo>
                    <a:pt x="21959" y="17393"/>
                    <a:pt x="22826" y="16823"/>
                    <a:pt x="23671" y="16549"/>
                  </a:cubicBezTo>
                  <a:cubicBezTo>
                    <a:pt x="24538" y="15978"/>
                    <a:pt x="25109" y="15407"/>
                    <a:pt x="24812" y="14540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tx1">
                  <a:lumMod val="60000"/>
                  <a:lumOff val="4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algn="l">
                <a:buClr>
                  <a:srgbClr val="000000"/>
                </a:buClr>
                <a:buSzPts val="1400"/>
              </a:pPr>
              <a:endParaRPr sz="3733" b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9" name="Google Shape;2129;p1">
              <a:extLst>
                <a:ext uri="{FF2B5EF4-FFF2-40B4-BE49-F238E27FC236}">
                  <a16:creationId xmlns:a16="http://schemas.microsoft.com/office/drawing/2014/main" id="{2AF4A54E-7A98-172A-F2C3-58BF14B20A23}"/>
                </a:ext>
              </a:extLst>
            </p:cNvPr>
            <p:cNvSpPr/>
            <p:nvPr/>
          </p:nvSpPr>
          <p:spPr>
            <a:xfrm>
              <a:off x="6579550" y="1199525"/>
              <a:ext cx="106725" cy="71350"/>
            </a:xfrm>
            <a:custGeom>
              <a:avLst/>
              <a:gdLst/>
              <a:ahLst/>
              <a:cxnLst/>
              <a:rect l="l" t="t" r="r" b="b"/>
              <a:pathLst>
                <a:path w="4269" h="2854" extrusionOk="0">
                  <a:moveTo>
                    <a:pt x="1" y="2579"/>
                  </a:moveTo>
                  <a:cubicBezTo>
                    <a:pt x="571" y="2283"/>
                    <a:pt x="1142" y="2009"/>
                    <a:pt x="1416" y="1438"/>
                  </a:cubicBezTo>
                  <a:cubicBezTo>
                    <a:pt x="2283" y="1141"/>
                    <a:pt x="2854" y="571"/>
                    <a:pt x="3424" y="297"/>
                  </a:cubicBezTo>
                  <a:cubicBezTo>
                    <a:pt x="3698" y="0"/>
                    <a:pt x="3995" y="297"/>
                    <a:pt x="4269" y="297"/>
                  </a:cubicBezTo>
                  <a:cubicBezTo>
                    <a:pt x="3995" y="297"/>
                    <a:pt x="3995" y="571"/>
                    <a:pt x="3995" y="571"/>
                  </a:cubicBezTo>
                  <a:cubicBezTo>
                    <a:pt x="2854" y="1438"/>
                    <a:pt x="1986" y="2009"/>
                    <a:pt x="1142" y="2579"/>
                  </a:cubicBezTo>
                  <a:cubicBezTo>
                    <a:pt x="845" y="2853"/>
                    <a:pt x="571" y="2853"/>
                    <a:pt x="275" y="2853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tx1">
                  <a:lumMod val="60000"/>
                  <a:lumOff val="4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algn="l">
                <a:buClr>
                  <a:srgbClr val="000000"/>
                </a:buClr>
                <a:buSzPts val="1400"/>
              </a:pPr>
              <a:endParaRPr sz="3733" b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0" name="Google Shape;2130;p1">
              <a:extLst>
                <a:ext uri="{FF2B5EF4-FFF2-40B4-BE49-F238E27FC236}">
                  <a16:creationId xmlns:a16="http://schemas.microsoft.com/office/drawing/2014/main" id="{F8AD0761-0D4C-13FE-8CA6-479DEAD72B71}"/>
                </a:ext>
              </a:extLst>
            </p:cNvPr>
            <p:cNvSpPr/>
            <p:nvPr/>
          </p:nvSpPr>
          <p:spPr>
            <a:xfrm>
              <a:off x="6486550" y="1050000"/>
              <a:ext cx="99875" cy="71375"/>
            </a:xfrm>
            <a:custGeom>
              <a:avLst/>
              <a:gdLst/>
              <a:ahLst/>
              <a:cxnLst/>
              <a:rect l="l" t="t" r="r" b="b"/>
              <a:pathLst>
                <a:path w="3995" h="2855" extrusionOk="0">
                  <a:moveTo>
                    <a:pt x="0" y="2557"/>
                  </a:moveTo>
                  <a:cubicBezTo>
                    <a:pt x="1141" y="1713"/>
                    <a:pt x="2283" y="846"/>
                    <a:pt x="3721" y="1"/>
                  </a:cubicBezTo>
                  <a:cubicBezTo>
                    <a:pt x="3721" y="1"/>
                    <a:pt x="3995" y="1"/>
                    <a:pt x="3995" y="275"/>
                  </a:cubicBezTo>
                  <a:cubicBezTo>
                    <a:pt x="3995" y="275"/>
                    <a:pt x="3995" y="572"/>
                    <a:pt x="3721" y="572"/>
                  </a:cubicBezTo>
                  <a:cubicBezTo>
                    <a:pt x="2853" y="1142"/>
                    <a:pt x="2009" y="1713"/>
                    <a:pt x="867" y="2557"/>
                  </a:cubicBezTo>
                  <a:cubicBezTo>
                    <a:pt x="571" y="2557"/>
                    <a:pt x="297" y="2557"/>
                    <a:pt x="0" y="2854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tx1">
                  <a:lumMod val="60000"/>
                  <a:lumOff val="4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algn="l">
                <a:buClr>
                  <a:srgbClr val="000000"/>
                </a:buClr>
                <a:buSzPts val="1400"/>
              </a:pPr>
              <a:endParaRPr sz="3733" b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1" name="Google Shape;2131;p1">
              <a:extLst>
                <a:ext uri="{FF2B5EF4-FFF2-40B4-BE49-F238E27FC236}">
                  <a16:creationId xmlns:a16="http://schemas.microsoft.com/office/drawing/2014/main" id="{C5D036A2-5AC8-E3B9-578A-E5BDD07E93C9}"/>
                </a:ext>
              </a:extLst>
            </p:cNvPr>
            <p:cNvSpPr/>
            <p:nvPr/>
          </p:nvSpPr>
          <p:spPr>
            <a:xfrm>
              <a:off x="6415200" y="771550"/>
              <a:ext cx="28575" cy="107300"/>
            </a:xfrm>
            <a:custGeom>
              <a:avLst/>
              <a:gdLst/>
              <a:ahLst/>
              <a:cxnLst/>
              <a:rect l="l" t="t" r="r" b="b"/>
              <a:pathLst>
                <a:path w="1143" h="4292" extrusionOk="0">
                  <a:moveTo>
                    <a:pt x="298" y="0"/>
                  </a:moveTo>
                  <a:cubicBezTo>
                    <a:pt x="572" y="1438"/>
                    <a:pt x="868" y="2580"/>
                    <a:pt x="1142" y="3721"/>
                  </a:cubicBezTo>
                  <a:cubicBezTo>
                    <a:pt x="1142" y="3995"/>
                    <a:pt x="868" y="3995"/>
                    <a:pt x="868" y="4291"/>
                  </a:cubicBezTo>
                  <a:cubicBezTo>
                    <a:pt x="572" y="4291"/>
                    <a:pt x="298" y="3995"/>
                    <a:pt x="298" y="3995"/>
                  </a:cubicBezTo>
                  <a:cubicBezTo>
                    <a:pt x="298" y="2853"/>
                    <a:pt x="1" y="1712"/>
                    <a:pt x="1" y="571"/>
                  </a:cubicBezTo>
                  <a:cubicBezTo>
                    <a:pt x="1" y="297"/>
                    <a:pt x="1" y="297"/>
                    <a:pt x="298" y="0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tx1">
                  <a:lumMod val="60000"/>
                  <a:lumOff val="4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algn="l">
                <a:buClr>
                  <a:srgbClr val="000000"/>
                </a:buClr>
                <a:buSzPts val="1400"/>
              </a:pPr>
              <a:endParaRPr sz="3733" b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2" name="Google Shape;2132;p1">
              <a:extLst>
                <a:ext uri="{FF2B5EF4-FFF2-40B4-BE49-F238E27FC236}">
                  <a16:creationId xmlns:a16="http://schemas.microsoft.com/office/drawing/2014/main" id="{718CB8CC-506F-886A-FA13-0722BD18282B}"/>
                </a:ext>
              </a:extLst>
            </p:cNvPr>
            <p:cNvSpPr/>
            <p:nvPr/>
          </p:nvSpPr>
          <p:spPr>
            <a:xfrm>
              <a:off x="6551025" y="821750"/>
              <a:ext cx="63925" cy="71375"/>
            </a:xfrm>
            <a:custGeom>
              <a:avLst/>
              <a:gdLst/>
              <a:ahLst/>
              <a:cxnLst/>
              <a:rect l="l" t="t" r="r" b="b"/>
              <a:pathLst>
                <a:path w="2557" h="2855" extrusionOk="0">
                  <a:moveTo>
                    <a:pt x="0" y="2854"/>
                  </a:moveTo>
                  <a:cubicBezTo>
                    <a:pt x="571" y="1987"/>
                    <a:pt x="1142" y="1142"/>
                    <a:pt x="1986" y="572"/>
                  </a:cubicBezTo>
                  <a:lnTo>
                    <a:pt x="1986" y="572"/>
                  </a:lnTo>
                  <a:cubicBezTo>
                    <a:pt x="2283" y="275"/>
                    <a:pt x="2557" y="275"/>
                    <a:pt x="2557" y="1"/>
                  </a:cubicBezTo>
                  <a:lnTo>
                    <a:pt x="2557" y="845"/>
                  </a:lnTo>
                  <a:lnTo>
                    <a:pt x="845" y="2557"/>
                  </a:lnTo>
                  <a:cubicBezTo>
                    <a:pt x="571" y="2854"/>
                    <a:pt x="274" y="2854"/>
                    <a:pt x="274" y="2854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tx1">
                  <a:lumMod val="60000"/>
                  <a:lumOff val="4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algn="l">
                <a:buClr>
                  <a:srgbClr val="000000"/>
                </a:buClr>
                <a:buSzPts val="1400"/>
              </a:pPr>
              <a:endParaRPr sz="3733" b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3" name="Google Shape;2133;p1">
              <a:extLst>
                <a:ext uri="{FF2B5EF4-FFF2-40B4-BE49-F238E27FC236}">
                  <a16:creationId xmlns:a16="http://schemas.microsoft.com/office/drawing/2014/main" id="{B6F2FE5E-81E8-2AFB-EAF9-E75E419026B4}"/>
                </a:ext>
              </a:extLst>
            </p:cNvPr>
            <p:cNvSpPr/>
            <p:nvPr/>
          </p:nvSpPr>
          <p:spPr>
            <a:xfrm>
              <a:off x="6793550" y="935875"/>
              <a:ext cx="14275" cy="106750"/>
            </a:xfrm>
            <a:custGeom>
              <a:avLst/>
              <a:gdLst/>
              <a:ahLst/>
              <a:cxnLst/>
              <a:rect l="l" t="t" r="r" b="b"/>
              <a:pathLst>
                <a:path w="571" h="4270" extrusionOk="0">
                  <a:moveTo>
                    <a:pt x="571" y="1"/>
                  </a:moveTo>
                  <a:lnTo>
                    <a:pt x="571" y="3699"/>
                  </a:lnTo>
                  <a:cubicBezTo>
                    <a:pt x="571" y="3699"/>
                    <a:pt x="274" y="3995"/>
                    <a:pt x="274" y="4269"/>
                  </a:cubicBezTo>
                  <a:cubicBezTo>
                    <a:pt x="274" y="3995"/>
                    <a:pt x="0" y="3699"/>
                    <a:pt x="0" y="3699"/>
                  </a:cubicBezTo>
                  <a:lnTo>
                    <a:pt x="0" y="845"/>
                  </a:lnTo>
                  <a:cubicBezTo>
                    <a:pt x="0" y="572"/>
                    <a:pt x="0" y="275"/>
                    <a:pt x="274" y="1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tx1">
                  <a:lumMod val="60000"/>
                  <a:lumOff val="4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algn="l">
                <a:buClr>
                  <a:srgbClr val="000000"/>
                </a:buClr>
                <a:buSzPts val="1400"/>
              </a:pPr>
              <a:endParaRPr sz="3733" b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5" name="Google Shape;2134;p1">
              <a:extLst>
                <a:ext uri="{FF2B5EF4-FFF2-40B4-BE49-F238E27FC236}">
                  <a16:creationId xmlns:a16="http://schemas.microsoft.com/office/drawing/2014/main" id="{69510C22-5899-9716-524D-9B65A0E07CF1}"/>
                </a:ext>
              </a:extLst>
            </p:cNvPr>
            <p:cNvSpPr/>
            <p:nvPr/>
          </p:nvSpPr>
          <p:spPr>
            <a:xfrm>
              <a:off x="6893400" y="1028325"/>
              <a:ext cx="92475" cy="57100"/>
            </a:xfrm>
            <a:custGeom>
              <a:avLst/>
              <a:gdLst/>
              <a:ahLst/>
              <a:cxnLst/>
              <a:rect l="l" t="t" r="r" b="b"/>
              <a:pathLst>
                <a:path w="3699" h="2284" extrusionOk="0">
                  <a:moveTo>
                    <a:pt x="1" y="2009"/>
                  </a:moveTo>
                  <a:cubicBezTo>
                    <a:pt x="1142" y="868"/>
                    <a:pt x="2283" y="297"/>
                    <a:pt x="3424" y="1"/>
                  </a:cubicBezTo>
                  <a:lnTo>
                    <a:pt x="3698" y="1"/>
                  </a:lnTo>
                  <a:lnTo>
                    <a:pt x="3698" y="571"/>
                  </a:lnTo>
                  <a:cubicBezTo>
                    <a:pt x="2854" y="1142"/>
                    <a:pt x="1986" y="1713"/>
                    <a:pt x="1142" y="2009"/>
                  </a:cubicBezTo>
                  <a:cubicBezTo>
                    <a:pt x="845" y="2283"/>
                    <a:pt x="571" y="2009"/>
                    <a:pt x="1" y="2009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tx1">
                  <a:lumMod val="60000"/>
                  <a:lumOff val="4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algn="l">
                <a:buClr>
                  <a:srgbClr val="000000"/>
                </a:buClr>
                <a:buSzPts val="1400"/>
              </a:pPr>
              <a:endParaRPr sz="3733" b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37" name="Google Shape;3488;p15">
            <a:extLst>
              <a:ext uri="{FF2B5EF4-FFF2-40B4-BE49-F238E27FC236}">
                <a16:creationId xmlns:a16="http://schemas.microsoft.com/office/drawing/2014/main" id="{3FDA36BC-60F7-90E8-08D0-9F8F02A50D70}"/>
              </a:ext>
            </a:extLst>
          </p:cNvPr>
          <p:cNvSpPr txBox="1">
            <a:spLocks/>
          </p:cNvSpPr>
          <p:nvPr/>
        </p:nvSpPr>
        <p:spPr>
          <a:xfrm>
            <a:off x="11718128" y="6494756"/>
            <a:ext cx="499273" cy="363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algn="ctr"/>
            <a:fld id="{00000000-1234-1234-1234-123412341234}" type="slidenum">
              <a:rPr lang="en" sz="1400" smtClean="0">
                <a:solidFill>
                  <a:srgbClr val="000000"/>
                </a:solidFill>
                <a:latin typeface="+mn-lt"/>
                <a:ea typeface="Inter" panose="02000503000000020004" pitchFamily="2" charset="0"/>
              </a:rPr>
              <a:pPr algn="ctr"/>
              <a:t>‹#›</a:t>
            </a:fld>
            <a:endParaRPr lang="en" sz="1400" dirty="0">
              <a:solidFill>
                <a:srgbClr val="000000"/>
              </a:solidFill>
              <a:latin typeface="+mn-lt"/>
              <a:ea typeface="Inter" panose="02000503000000020004" pitchFamily="2" charset="0"/>
            </a:endParaRPr>
          </a:p>
        </p:txBody>
      </p:sp>
      <p:grpSp>
        <p:nvGrpSpPr>
          <p:cNvPr id="2" name="Google Shape;2489;p5">
            <a:extLst>
              <a:ext uri="{FF2B5EF4-FFF2-40B4-BE49-F238E27FC236}">
                <a16:creationId xmlns:a16="http://schemas.microsoft.com/office/drawing/2014/main" id="{1FE86DA5-1320-3D32-14D4-1170BC64EFED}"/>
              </a:ext>
            </a:extLst>
          </p:cNvPr>
          <p:cNvGrpSpPr/>
          <p:nvPr userDrawn="1"/>
        </p:nvGrpSpPr>
        <p:grpSpPr>
          <a:xfrm rot="1597074">
            <a:off x="1257630" y="5569840"/>
            <a:ext cx="831468" cy="720596"/>
            <a:chOff x="6050758" y="3857638"/>
            <a:chExt cx="599204" cy="648018"/>
          </a:xfrm>
        </p:grpSpPr>
        <p:grpSp>
          <p:nvGrpSpPr>
            <p:cNvPr id="3" name="Google Shape;2490;p5">
              <a:extLst>
                <a:ext uri="{FF2B5EF4-FFF2-40B4-BE49-F238E27FC236}">
                  <a16:creationId xmlns:a16="http://schemas.microsoft.com/office/drawing/2014/main" id="{A1CDAE2B-13DF-9054-03B6-AB1B1174D910}"/>
                </a:ext>
              </a:extLst>
            </p:cNvPr>
            <p:cNvGrpSpPr/>
            <p:nvPr/>
          </p:nvGrpSpPr>
          <p:grpSpPr>
            <a:xfrm>
              <a:off x="6050758" y="3857638"/>
              <a:ext cx="599204" cy="648012"/>
              <a:chOff x="1496783" y="89788"/>
              <a:chExt cx="599204" cy="648012"/>
            </a:xfrm>
          </p:grpSpPr>
          <p:sp>
            <p:nvSpPr>
              <p:cNvPr id="7" name="Google Shape;2491;p5">
                <a:extLst>
                  <a:ext uri="{FF2B5EF4-FFF2-40B4-BE49-F238E27FC236}">
                    <a16:creationId xmlns:a16="http://schemas.microsoft.com/office/drawing/2014/main" id="{85A019EF-258B-BFC1-4A28-056871CBBE69}"/>
                  </a:ext>
                </a:extLst>
              </p:cNvPr>
              <p:cNvSpPr/>
              <p:nvPr/>
            </p:nvSpPr>
            <p:spPr>
              <a:xfrm>
                <a:off x="1572004" y="634803"/>
                <a:ext cx="38639" cy="54539"/>
              </a:xfrm>
              <a:custGeom>
                <a:avLst/>
                <a:gdLst/>
                <a:ahLst/>
                <a:cxnLst/>
                <a:rect l="l" t="t" r="r" b="b"/>
                <a:pathLst>
                  <a:path w="1838" h="2594" extrusionOk="0">
                    <a:moveTo>
                      <a:pt x="1575" y="0"/>
                    </a:moveTo>
                    <a:cubicBezTo>
                      <a:pt x="1559" y="0"/>
                      <a:pt x="1542" y="7"/>
                      <a:pt x="1521" y="28"/>
                    </a:cubicBezTo>
                    <a:cubicBezTo>
                      <a:pt x="1046" y="60"/>
                      <a:pt x="666" y="345"/>
                      <a:pt x="381" y="757"/>
                    </a:cubicBezTo>
                    <a:cubicBezTo>
                      <a:pt x="64" y="1295"/>
                      <a:pt x="1" y="1929"/>
                      <a:pt x="159" y="2435"/>
                    </a:cubicBezTo>
                    <a:cubicBezTo>
                      <a:pt x="191" y="2562"/>
                      <a:pt x="317" y="2594"/>
                      <a:pt x="412" y="2594"/>
                    </a:cubicBezTo>
                    <a:cubicBezTo>
                      <a:pt x="539" y="2562"/>
                      <a:pt x="634" y="2435"/>
                      <a:pt x="571" y="2309"/>
                    </a:cubicBezTo>
                    <a:cubicBezTo>
                      <a:pt x="349" y="1390"/>
                      <a:pt x="1014" y="757"/>
                      <a:pt x="1647" y="567"/>
                    </a:cubicBezTo>
                    <a:cubicBezTo>
                      <a:pt x="1774" y="535"/>
                      <a:pt x="1837" y="408"/>
                      <a:pt x="1806" y="250"/>
                    </a:cubicBezTo>
                    <a:cubicBezTo>
                      <a:pt x="1774" y="123"/>
                      <a:pt x="1742" y="60"/>
                      <a:pt x="1647" y="28"/>
                    </a:cubicBezTo>
                    <a:cubicBezTo>
                      <a:pt x="1626" y="28"/>
                      <a:pt x="1605" y="0"/>
                      <a:pt x="1575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" name="Google Shape;2492;p5">
                <a:extLst>
                  <a:ext uri="{FF2B5EF4-FFF2-40B4-BE49-F238E27FC236}">
                    <a16:creationId xmlns:a16="http://schemas.microsoft.com/office/drawing/2014/main" id="{F8E3F1C3-5311-3010-6D02-4F5D4517F2C1}"/>
                  </a:ext>
                </a:extLst>
              </p:cNvPr>
              <p:cNvSpPr/>
              <p:nvPr/>
            </p:nvSpPr>
            <p:spPr>
              <a:xfrm>
                <a:off x="1544043" y="99712"/>
                <a:ext cx="99226" cy="92931"/>
              </a:xfrm>
              <a:custGeom>
                <a:avLst/>
                <a:gdLst/>
                <a:ahLst/>
                <a:cxnLst/>
                <a:rect l="l" t="t" r="r" b="b"/>
                <a:pathLst>
                  <a:path w="4720" h="4420" extrusionOk="0">
                    <a:moveTo>
                      <a:pt x="806" y="2490"/>
                    </a:moveTo>
                    <a:cubicBezTo>
                      <a:pt x="873" y="2490"/>
                      <a:pt x="937" y="2530"/>
                      <a:pt x="951" y="2615"/>
                    </a:cubicBezTo>
                    <a:cubicBezTo>
                      <a:pt x="1046" y="3153"/>
                      <a:pt x="1362" y="3533"/>
                      <a:pt x="1901" y="3660"/>
                    </a:cubicBezTo>
                    <a:cubicBezTo>
                      <a:pt x="2059" y="3691"/>
                      <a:pt x="2027" y="3881"/>
                      <a:pt x="1869" y="3881"/>
                    </a:cubicBezTo>
                    <a:cubicBezTo>
                      <a:pt x="1267" y="3850"/>
                      <a:pt x="634" y="3311"/>
                      <a:pt x="634" y="2678"/>
                    </a:cubicBezTo>
                    <a:cubicBezTo>
                      <a:pt x="634" y="2554"/>
                      <a:pt x="722" y="2490"/>
                      <a:pt x="806" y="2490"/>
                    </a:cubicBezTo>
                    <a:close/>
                    <a:moveTo>
                      <a:pt x="2372" y="1"/>
                    </a:moveTo>
                    <a:cubicBezTo>
                      <a:pt x="2290" y="1"/>
                      <a:pt x="2206" y="6"/>
                      <a:pt x="2122" y="18"/>
                    </a:cubicBezTo>
                    <a:cubicBezTo>
                      <a:pt x="761" y="208"/>
                      <a:pt x="1" y="1474"/>
                      <a:pt x="127" y="2741"/>
                    </a:cubicBezTo>
                    <a:cubicBezTo>
                      <a:pt x="396" y="3763"/>
                      <a:pt x="1259" y="4420"/>
                      <a:pt x="2289" y="4420"/>
                    </a:cubicBezTo>
                    <a:cubicBezTo>
                      <a:pt x="2472" y="4420"/>
                      <a:pt x="2660" y="4399"/>
                      <a:pt x="2851" y="4356"/>
                    </a:cubicBezTo>
                    <a:cubicBezTo>
                      <a:pt x="3959" y="4103"/>
                      <a:pt x="4719" y="3090"/>
                      <a:pt x="4529" y="1949"/>
                    </a:cubicBezTo>
                    <a:cubicBezTo>
                      <a:pt x="4353" y="921"/>
                      <a:pt x="3440" y="1"/>
                      <a:pt x="2372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" name="Google Shape;2493;p5">
                <a:extLst>
                  <a:ext uri="{FF2B5EF4-FFF2-40B4-BE49-F238E27FC236}">
                    <a16:creationId xmlns:a16="http://schemas.microsoft.com/office/drawing/2014/main" id="{C4E46658-64DE-C3DC-F185-9FB850C0BA61}"/>
                  </a:ext>
                </a:extLst>
              </p:cNvPr>
              <p:cNvSpPr/>
              <p:nvPr/>
            </p:nvSpPr>
            <p:spPr>
              <a:xfrm>
                <a:off x="1556026" y="149708"/>
                <a:ext cx="33300" cy="34271"/>
              </a:xfrm>
              <a:custGeom>
                <a:avLst/>
                <a:gdLst/>
                <a:ahLst/>
                <a:cxnLst/>
                <a:rect l="l" t="t" r="r" b="b"/>
                <a:pathLst>
                  <a:path w="1584" h="1630" extrusionOk="0">
                    <a:moveTo>
                      <a:pt x="262" y="1"/>
                    </a:moveTo>
                    <a:cubicBezTo>
                      <a:pt x="247" y="1"/>
                      <a:pt x="233" y="4"/>
                      <a:pt x="222" y="15"/>
                    </a:cubicBezTo>
                    <a:cubicBezTo>
                      <a:pt x="127" y="15"/>
                      <a:pt x="1" y="142"/>
                      <a:pt x="1" y="300"/>
                    </a:cubicBezTo>
                    <a:cubicBezTo>
                      <a:pt x="1" y="965"/>
                      <a:pt x="634" y="1598"/>
                      <a:pt x="1331" y="1630"/>
                    </a:cubicBezTo>
                    <a:cubicBezTo>
                      <a:pt x="1489" y="1630"/>
                      <a:pt x="1584" y="1567"/>
                      <a:pt x="1584" y="1440"/>
                    </a:cubicBezTo>
                    <a:cubicBezTo>
                      <a:pt x="1584" y="1282"/>
                      <a:pt x="1489" y="1187"/>
                      <a:pt x="1394" y="1155"/>
                    </a:cubicBezTo>
                    <a:cubicBezTo>
                      <a:pt x="919" y="1092"/>
                      <a:pt x="602" y="712"/>
                      <a:pt x="507" y="205"/>
                    </a:cubicBezTo>
                    <a:cubicBezTo>
                      <a:pt x="507" y="142"/>
                      <a:pt x="444" y="46"/>
                      <a:pt x="349" y="15"/>
                    </a:cubicBezTo>
                    <a:cubicBezTo>
                      <a:pt x="328" y="15"/>
                      <a:pt x="293" y="1"/>
                      <a:pt x="262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" name="Google Shape;2494;p5">
                <a:extLst>
                  <a:ext uri="{FF2B5EF4-FFF2-40B4-BE49-F238E27FC236}">
                    <a16:creationId xmlns:a16="http://schemas.microsoft.com/office/drawing/2014/main" id="{E6CD0A6E-636E-E8F5-E194-AA3F1452206B}"/>
                  </a:ext>
                </a:extLst>
              </p:cNvPr>
              <p:cNvSpPr/>
              <p:nvPr/>
            </p:nvSpPr>
            <p:spPr>
              <a:xfrm>
                <a:off x="2002763" y="309661"/>
                <a:ext cx="83901" cy="88726"/>
              </a:xfrm>
              <a:custGeom>
                <a:avLst/>
                <a:gdLst/>
                <a:ahLst/>
                <a:cxnLst/>
                <a:rect l="l" t="t" r="r" b="b"/>
                <a:pathLst>
                  <a:path w="3991" h="4220" extrusionOk="0">
                    <a:moveTo>
                      <a:pt x="1591" y="902"/>
                    </a:moveTo>
                    <a:cubicBezTo>
                      <a:pt x="1782" y="902"/>
                      <a:pt x="1976" y="959"/>
                      <a:pt x="2154" y="1084"/>
                    </a:cubicBezTo>
                    <a:cubicBezTo>
                      <a:pt x="2310" y="1162"/>
                      <a:pt x="2166" y="1369"/>
                      <a:pt x="2022" y="1369"/>
                    </a:cubicBezTo>
                    <a:cubicBezTo>
                      <a:pt x="1991" y="1369"/>
                      <a:pt x="1960" y="1360"/>
                      <a:pt x="1932" y="1337"/>
                    </a:cubicBezTo>
                    <a:cubicBezTo>
                      <a:pt x="1814" y="1262"/>
                      <a:pt x="1678" y="1227"/>
                      <a:pt x="1542" y="1227"/>
                    </a:cubicBezTo>
                    <a:cubicBezTo>
                      <a:pt x="1277" y="1227"/>
                      <a:pt x="1013" y="1361"/>
                      <a:pt x="887" y="1591"/>
                    </a:cubicBezTo>
                    <a:cubicBezTo>
                      <a:pt x="856" y="1633"/>
                      <a:pt x="817" y="1651"/>
                      <a:pt x="781" y="1651"/>
                    </a:cubicBezTo>
                    <a:cubicBezTo>
                      <a:pt x="708" y="1651"/>
                      <a:pt x="644" y="1580"/>
                      <a:pt x="666" y="1496"/>
                    </a:cubicBezTo>
                    <a:cubicBezTo>
                      <a:pt x="835" y="1135"/>
                      <a:pt x="1204" y="902"/>
                      <a:pt x="1591" y="902"/>
                    </a:cubicBezTo>
                    <a:close/>
                    <a:moveTo>
                      <a:pt x="1923" y="0"/>
                    </a:moveTo>
                    <a:cubicBezTo>
                      <a:pt x="1874" y="0"/>
                      <a:pt x="1824" y="3"/>
                      <a:pt x="1774" y="7"/>
                    </a:cubicBezTo>
                    <a:cubicBezTo>
                      <a:pt x="761" y="71"/>
                      <a:pt x="32" y="957"/>
                      <a:pt x="1" y="1939"/>
                    </a:cubicBezTo>
                    <a:cubicBezTo>
                      <a:pt x="32" y="1939"/>
                      <a:pt x="127" y="1971"/>
                      <a:pt x="127" y="2066"/>
                    </a:cubicBezTo>
                    <a:cubicBezTo>
                      <a:pt x="32" y="3143"/>
                      <a:pt x="824" y="4219"/>
                      <a:pt x="1901" y="4219"/>
                    </a:cubicBezTo>
                    <a:lnTo>
                      <a:pt x="1964" y="4124"/>
                    </a:lnTo>
                    <a:cubicBezTo>
                      <a:pt x="2018" y="4071"/>
                      <a:pt x="2077" y="4051"/>
                      <a:pt x="2134" y="4051"/>
                    </a:cubicBezTo>
                    <a:cubicBezTo>
                      <a:pt x="2213" y="4051"/>
                      <a:pt x="2289" y="4088"/>
                      <a:pt x="2344" y="4124"/>
                    </a:cubicBezTo>
                    <a:cubicBezTo>
                      <a:pt x="3357" y="3839"/>
                      <a:pt x="3991" y="2731"/>
                      <a:pt x="3801" y="1717"/>
                    </a:cubicBezTo>
                    <a:cubicBezTo>
                      <a:pt x="3620" y="845"/>
                      <a:pt x="2867" y="0"/>
                      <a:pt x="1923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" name="Google Shape;2495;p5">
                <a:extLst>
                  <a:ext uri="{FF2B5EF4-FFF2-40B4-BE49-F238E27FC236}">
                    <a16:creationId xmlns:a16="http://schemas.microsoft.com/office/drawing/2014/main" id="{C5FA3B68-92FF-9894-E0AB-463704A0FF65}"/>
                  </a:ext>
                </a:extLst>
              </p:cNvPr>
              <p:cNvSpPr/>
              <p:nvPr/>
            </p:nvSpPr>
            <p:spPr>
              <a:xfrm>
                <a:off x="1703775" y="355536"/>
                <a:ext cx="111251" cy="86854"/>
              </a:xfrm>
              <a:custGeom>
                <a:avLst/>
                <a:gdLst/>
                <a:ahLst/>
                <a:cxnLst/>
                <a:rect l="l" t="t" r="r" b="b"/>
                <a:pathLst>
                  <a:path w="5292" h="4131" extrusionOk="0">
                    <a:moveTo>
                      <a:pt x="2231" y="1181"/>
                    </a:moveTo>
                    <a:cubicBezTo>
                      <a:pt x="2249" y="1181"/>
                      <a:pt x="2266" y="1182"/>
                      <a:pt x="2283" y="1182"/>
                    </a:cubicBezTo>
                    <a:cubicBezTo>
                      <a:pt x="2488" y="1212"/>
                      <a:pt x="2477" y="1538"/>
                      <a:pt x="2274" y="1538"/>
                    </a:cubicBezTo>
                    <a:cubicBezTo>
                      <a:pt x="2258" y="1538"/>
                      <a:pt x="2239" y="1535"/>
                      <a:pt x="2220" y="1531"/>
                    </a:cubicBezTo>
                    <a:cubicBezTo>
                      <a:pt x="2206" y="1530"/>
                      <a:pt x="2191" y="1529"/>
                      <a:pt x="2177" y="1529"/>
                    </a:cubicBezTo>
                    <a:cubicBezTo>
                      <a:pt x="1653" y="1529"/>
                      <a:pt x="1146" y="2083"/>
                      <a:pt x="1238" y="2607"/>
                    </a:cubicBezTo>
                    <a:cubicBezTo>
                      <a:pt x="1238" y="2694"/>
                      <a:pt x="1181" y="2743"/>
                      <a:pt x="1124" y="2743"/>
                    </a:cubicBezTo>
                    <a:cubicBezTo>
                      <a:pt x="1077" y="2743"/>
                      <a:pt x="1031" y="2710"/>
                      <a:pt x="1017" y="2639"/>
                    </a:cubicBezTo>
                    <a:cubicBezTo>
                      <a:pt x="800" y="1865"/>
                      <a:pt x="1461" y="1181"/>
                      <a:pt x="2231" y="1181"/>
                    </a:cubicBezTo>
                    <a:close/>
                    <a:moveTo>
                      <a:pt x="2939" y="1"/>
                    </a:moveTo>
                    <a:cubicBezTo>
                      <a:pt x="1855" y="1"/>
                      <a:pt x="1" y="1089"/>
                      <a:pt x="541" y="2291"/>
                    </a:cubicBezTo>
                    <a:cubicBezTo>
                      <a:pt x="569" y="2485"/>
                      <a:pt x="500" y="2582"/>
                      <a:pt x="376" y="2582"/>
                    </a:cubicBezTo>
                    <a:cubicBezTo>
                      <a:pt x="358" y="2582"/>
                      <a:pt x="340" y="2580"/>
                      <a:pt x="320" y="2576"/>
                    </a:cubicBezTo>
                    <a:lnTo>
                      <a:pt x="320" y="2576"/>
                    </a:lnTo>
                    <a:cubicBezTo>
                      <a:pt x="700" y="3241"/>
                      <a:pt x="1238" y="3811"/>
                      <a:pt x="1998" y="4032"/>
                    </a:cubicBezTo>
                    <a:cubicBezTo>
                      <a:pt x="2210" y="4099"/>
                      <a:pt x="2425" y="4130"/>
                      <a:pt x="2639" y="4130"/>
                    </a:cubicBezTo>
                    <a:cubicBezTo>
                      <a:pt x="3450" y="4130"/>
                      <a:pt x="4232" y="3676"/>
                      <a:pt x="4658" y="2924"/>
                    </a:cubicBezTo>
                    <a:cubicBezTo>
                      <a:pt x="5292" y="1752"/>
                      <a:pt x="4500" y="169"/>
                      <a:pt x="3107" y="11"/>
                    </a:cubicBezTo>
                    <a:cubicBezTo>
                      <a:pt x="3053" y="4"/>
                      <a:pt x="2997" y="1"/>
                      <a:pt x="2939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" name="Google Shape;2496;p5">
                <a:extLst>
                  <a:ext uri="{FF2B5EF4-FFF2-40B4-BE49-F238E27FC236}">
                    <a16:creationId xmlns:a16="http://schemas.microsoft.com/office/drawing/2014/main" id="{BA2CD042-61C9-A42D-637A-437822F6D48B}"/>
                  </a:ext>
                </a:extLst>
              </p:cNvPr>
              <p:cNvSpPr/>
              <p:nvPr/>
            </p:nvSpPr>
            <p:spPr>
              <a:xfrm>
                <a:off x="1699171" y="345760"/>
                <a:ext cx="117810" cy="107900"/>
              </a:xfrm>
              <a:custGeom>
                <a:avLst/>
                <a:gdLst/>
                <a:ahLst/>
                <a:cxnLst/>
                <a:rect l="l" t="t" r="r" b="b"/>
                <a:pathLst>
                  <a:path w="5604" h="5132" extrusionOk="0">
                    <a:moveTo>
                      <a:pt x="3047" y="621"/>
                    </a:moveTo>
                    <a:cubicBezTo>
                      <a:pt x="3112" y="621"/>
                      <a:pt x="3173" y="625"/>
                      <a:pt x="3231" y="634"/>
                    </a:cubicBezTo>
                    <a:cubicBezTo>
                      <a:pt x="3927" y="666"/>
                      <a:pt x="4434" y="1046"/>
                      <a:pt x="4751" y="1616"/>
                    </a:cubicBezTo>
                    <a:cubicBezTo>
                      <a:pt x="5036" y="2154"/>
                      <a:pt x="5067" y="2851"/>
                      <a:pt x="4751" y="3389"/>
                    </a:cubicBezTo>
                    <a:cubicBezTo>
                      <a:pt x="4372" y="4121"/>
                      <a:pt x="3611" y="4551"/>
                      <a:pt x="2820" y="4551"/>
                    </a:cubicBezTo>
                    <a:cubicBezTo>
                      <a:pt x="2619" y="4551"/>
                      <a:pt x="2416" y="4524"/>
                      <a:pt x="2217" y="4466"/>
                    </a:cubicBezTo>
                    <a:cubicBezTo>
                      <a:pt x="2122" y="4434"/>
                      <a:pt x="2059" y="4434"/>
                      <a:pt x="1964" y="4371"/>
                    </a:cubicBezTo>
                    <a:cubicBezTo>
                      <a:pt x="1457" y="4149"/>
                      <a:pt x="1014" y="3737"/>
                      <a:pt x="665" y="3167"/>
                    </a:cubicBezTo>
                    <a:lnTo>
                      <a:pt x="792" y="3041"/>
                    </a:lnTo>
                    <a:cubicBezTo>
                      <a:pt x="824" y="2946"/>
                      <a:pt x="824" y="2851"/>
                      <a:pt x="792" y="2756"/>
                    </a:cubicBezTo>
                    <a:cubicBezTo>
                      <a:pt x="634" y="2407"/>
                      <a:pt x="697" y="2059"/>
                      <a:pt x="951" y="1679"/>
                    </a:cubicBezTo>
                    <a:cubicBezTo>
                      <a:pt x="1411" y="1045"/>
                      <a:pt x="2396" y="621"/>
                      <a:pt x="3047" y="621"/>
                    </a:cubicBezTo>
                    <a:close/>
                    <a:moveTo>
                      <a:pt x="3110" y="1"/>
                    </a:moveTo>
                    <a:cubicBezTo>
                      <a:pt x="2993" y="1"/>
                      <a:pt x="2874" y="11"/>
                      <a:pt x="2756" y="32"/>
                    </a:cubicBezTo>
                    <a:cubicBezTo>
                      <a:pt x="1742" y="190"/>
                      <a:pt x="190" y="1109"/>
                      <a:pt x="159" y="2249"/>
                    </a:cubicBezTo>
                    <a:cubicBezTo>
                      <a:pt x="127" y="2249"/>
                      <a:pt x="32" y="2281"/>
                      <a:pt x="32" y="2312"/>
                    </a:cubicBezTo>
                    <a:cubicBezTo>
                      <a:pt x="1" y="3846"/>
                      <a:pt x="1361" y="5131"/>
                      <a:pt x="2859" y="5131"/>
                    </a:cubicBezTo>
                    <a:cubicBezTo>
                      <a:pt x="2878" y="5131"/>
                      <a:pt x="2896" y="5131"/>
                      <a:pt x="2914" y="5131"/>
                    </a:cubicBezTo>
                    <a:cubicBezTo>
                      <a:pt x="4276" y="5099"/>
                      <a:pt x="5543" y="3959"/>
                      <a:pt x="5574" y="2566"/>
                    </a:cubicBezTo>
                    <a:cubicBezTo>
                      <a:pt x="5603" y="1230"/>
                      <a:pt x="4408" y="1"/>
                      <a:pt x="311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" name="Google Shape;2497;p5">
                <a:extLst>
                  <a:ext uri="{FF2B5EF4-FFF2-40B4-BE49-F238E27FC236}">
                    <a16:creationId xmlns:a16="http://schemas.microsoft.com/office/drawing/2014/main" id="{CB720F4C-B8D3-7C2F-8EED-2AD6DDFA319B}"/>
                  </a:ext>
                </a:extLst>
              </p:cNvPr>
              <p:cNvSpPr/>
              <p:nvPr/>
            </p:nvSpPr>
            <p:spPr>
              <a:xfrm>
                <a:off x="1720467" y="378831"/>
                <a:ext cx="35969" cy="37025"/>
              </a:xfrm>
              <a:custGeom>
                <a:avLst/>
                <a:gdLst/>
                <a:ahLst/>
                <a:cxnLst/>
                <a:rect l="l" t="t" r="r" b="b"/>
                <a:pathLst>
                  <a:path w="1711" h="1761" extrusionOk="0">
                    <a:moveTo>
                      <a:pt x="1324" y="0"/>
                    </a:moveTo>
                    <a:cubicBezTo>
                      <a:pt x="977" y="0"/>
                      <a:pt x="601" y="206"/>
                      <a:pt x="349" y="486"/>
                    </a:cubicBezTo>
                    <a:cubicBezTo>
                      <a:pt x="128" y="803"/>
                      <a:pt x="1" y="1183"/>
                      <a:pt x="96" y="1594"/>
                    </a:cubicBezTo>
                    <a:cubicBezTo>
                      <a:pt x="122" y="1699"/>
                      <a:pt x="192" y="1761"/>
                      <a:pt x="269" y="1761"/>
                    </a:cubicBezTo>
                    <a:cubicBezTo>
                      <a:pt x="285" y="1761"/>
                      <a:pt x="301" y="1758"/>
                      <a:pt x="318" y="1753"/>
                    </a:cubicBezTo>
                    <a:cubicBezTo>
                      <a:pt x="444" y="1753"/>
                      <a:pt x="539" y="1626"/>
                      <a:pt x="476" y="1499"/>
                    </a:cubicBezTo>
                    <a:cubicBezTo>
                      <a:pt x="444" y="1278"/>
                      <a:pt x="571" y="993"/>
                      <a:pt x="729" y="834"/>
                    </a:cubicBezTo>
                    <a:cubicBezTo>
                      <a:pt x="867" y="668"/>
                      <a:pt x="1054" y="575"/>
                      <a:pt x="1268" y="575"/>
                    </a:cubicBezTo>
                    <a:cubicBezTo>
                      <a:pt x="1299" y="575"/>
                      <a:pt x="1330" y="577"/>
                      <a:pt x="1363" y="581"/>
                    </a:cubicBezTo>
                    <a:cubicBezTo>
                      <a:pt x="1458" y="581"/>
                      <a:pt x="1553" y="549"/>
                      <a:pt x="1648" y="486"/>
                    </a:cubicBezTo>
                    <a:cubicBezTo>
                      <a:pt x="1711" y="391"/>
                      <a:pt x="1711" y="264"/>
                      <a:pt x="1679" y="169"/>
                    </a:cubicBezTo>
                    <a:lnTo>
                      <a:pt x="1553" y="43"/>
                    </a:lnTo>
                    <a:cubicBezTo>
                      <a:pt x="1521" y="43"/>
                      <a:pt x="1458" y="43"/>
                      <a:pt x="1458" y="11"/>
                    </a:cubicBezTo>
                    <a:cubicBezTo>
                      <a:pt x="1414" y="4"/>
                      <a:pt x="1369" y="0"/>
                      <a:pt x="1324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" name="Google Shape;2498;p5">
                <a:extLst>
                  <a:ext uri="{FF2B5EF4-FFF2-40B4-BE49-F238E27FC236}">
                    <a16:creationId xmlns:a16="http://schemas.microsoft.com/office/drawing/2014/main" id="{27D3E1ED-8969-D1B9-A33E-CA72CA80268A}"/>
                  </a:ext>
                </a:extLst>
              </p:cNvPr>
              <p:cNvSpPr/>
              <p:nvPr/>
            </p:nvSpPr>
            <p:spPr>
              <a:xfrm>
                <a:off x="2013422" y="326397"/>
                <a:ext cx="36621" cy="19763"/>
              </a:xfrm>
              <a:custGeom>
                <a:avLst/>
                <a:gdLst/>
                <a:ahLst/>
                <a:cxnLst/>
                <a:rect l="l" t="t" r="r" b="b"/>
                <a:pathLst>
                  <a:path w="1742" h="940" extrusionOk="0">
                    <a:moveTo>
                      <a:pt x="993" y="0"/>
                    </a:moveTo>
                    <a:cubicBezTo>
                      <a:pt x="903" y="0"/>
                      <a:pt x="813" y="11"/>
                      <a:pt x="729" y="35"/>
                    </a:cubicBezTo>
                    <a:cubicBezTo>
                      <a:pt x="412" y="130"/>
                      <a:pt x="127" y="351"/>
                      <a:pt x="0" y="636"/>
                    </a:cubicBezTo>
                    <a:cubicBezTo>
                      <a:pt x="0" y="763"/>
                      <a:pt x="64" y="858"/>
                      <a:pt x="127" y="921"/>
                    </a:cubicBezTo>
                    <a:cubicBezTo>
                      <a:pt x="159" y="932"/>
                      <a:pt x="197" y="939"/>
                      <a:pt x="236" y="939"/>
                    </a:cubicBezTo>
                    <a:cubicBezTo>
                      <a:pt x="313" y="939"/>
                      <a:pt x="391" y="911"/>
                      <a:pt x="412" y="826"/>
                    </a:cubicBezTo>
                    <a:cubicBezTo>
                      <a:pt x="475" y="668"/>
                      <a:pt x="634" y="605"/>
                      <a:pt x="792" y="573"/>
                    </a:cubicBezTo>
                    <a:cubicBezTo>
                      <a:pt x="857" y="555"/>
                      <a:pt x="919" y="547"/>
                      <a:pt x="978" y="547"/>
                    </a:cubicBezTo>
                    <a:cubicBezTo>
                      <a:pt x="1120" y="547"/>
                      <a:pt x="1241" y="592"/>
                      <a:pt x="1330" y="636"/>
                    </a:cubicBezTo>
                    <a:cubicBezTo>
                      <a:pt x="1375" y="659"/>
                      <a:pt x="1452" y="681"/>
                      <a:pt x="1515" y="681"/>
                    </a:cubicBezTo>
                    <a:cubicBezTo>
                      <a:pt x="1541" y="681"/>
                      <a:pt x="1565" y="677"/>
                      <a:pt x="1584" y="668"/>
                    </a:cubicBezTo>
                    <a:cubicBezTo>
                      <a:pt x="1679" y="636"/>
                      <a:pt x="1742" y="510"/>
                      <a:pt x="1742" y="446"/>
                    </a:cubicBezTo>
                    <a:cubicBezTo>
                      <a:pt x="1742" y="351"/>
                      <a:pt x="1710" y="288"/>
                      <a:pt x="1647" y="193"/>
                    </a:cubicBezTo>
                    <a:cubicBezTo>
                      <a:pt x="1584" y="161"/>
                      <a:pt x="1520" y="130"/>
                      <a:pt x="1425" y="66"/>
                    </a:cubicBezTo>
                    <a:cubicBezTo>
                      <a:pt x="1288" y="27"/>
                      <a:pt x="1139" y="0"/>
                      <a:pt x="993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" name="Google Shape;2499;p5">
                <a:extLst>
                  <a:ext uri="{FF2B5EF4-FFF2-40B4-BE49-F238E27FC236}">
                    <a16:creationId xmlns:a16="http://schemas.microsoft.com/office/drawing/2014/main" id="{6C2E3CEA-F935-7545-6704-330EB283B8AE}"/>
                  </a:ext>
                </a:extLst>
              </p:cNvPr>
              <p:cNvSpPr/>
              <p:nvPr/>
            </p:nvSpPr>
            <p:spPr>
              <a:xfrm>
                <a:off x="1496783" y="89788"/>
                <a:ext cx="599204" cy="648012"/>
              </a:xfrm>
              <a:custGeom>
                <a:avLst/>
                <a:gdLst/>
                <a:ahLst/>
                <a:cxnLst/>
                <a:rect l="l" t="t" r="r" b="b"/>
                <a:pathLst>
                  <a:path w="28503" h="30821" extrusionOk="0">
                    <a:moveTo>
                      <a:pt x="4644" y="537"/>
                    </a:moveTo>
                    <a:cubicBezTo>
                      <a:pt x="5699" y="537"/>
                      <a:pt x="6506" y="1479"/>
                      <a:pt x="6682" y="2421"/>
                    </a:cubicBezTo>
                    <a:cubicBezTo>
                      <a:pt x="6841" y="3530"/>
                      <a:pt x="6176" y="4480"/>
                      <a:pt x="5067" y="4733"/>
                    </a:cubicBezTo>
                    <a:cubicBezTo>
                      <a:pt x="4885" y="4767"/>
                      <a:pt x="4707" y="4785"/>
                      <a:pt x="4535" y="4785"/>
                    </a:cubicBezTo>
                    <a:cubicBezTo>
                      <a:pt x="4228" y="4785"/>
                      <a:pt x="3938" y="4728"/>
                      <a:pt x="3674" y="4607"/>
                    </a:cubicBezTo>
                    <a:cubicBezTo>
                      <a:pt x="3104" y="4353"/>
                      <a:pt x="2660" y="3847"/>
                      <a:pt x="2470" y="3182"/>
                    </a:cubicBezTo>
                    <a:cubicBezTo>
                      <a:pt x="2407" y="2041"/>
                      <a:pt x="3040" y="711"/>
                      <a:pt x="4402" y="553"/>
                    </a:cubicBezTo>
                    <a:cubicBezTo>
                      <a:pt x="4484" y="542"/>
                      <a:pt x="4565" y="537"/>
                      <a:pt x="4644" y="537"/>
                    </a:cubicBezTo>
                    <a:close/>
                    <a:moveTo>
                      <a:pt x="17204" y="684"/>
                    </a:moveTo>
                    <a:cubicBezTo>
                      <a:pt x="18291" y="684"/>
                      <a:pt x="19212" y="1310"/>
                      <a:pt x="19635" y="3023"/>
                    </a:cubicBezTo>
                    <a:cubicBezTo>
                      <a:pt x="20142" y="5050"/>
                      <a:pt x="19793" y="7488"/>
                      <a:pt x="19413" y="9547"/>
                    </a:cubicBezTo>
                    <a:cubicBezTo>
                      <a:pt x="18685" y="9515"/>
                      <a:pt x="17925" y="9515"/>
                      <a:pt x="17228" y="9515"/>
                    </a:cubicBezTo>
                    <a:cubicBezTo>
                      <a:pt x="15613" y="7457"/>
                      <a:pt x="13744" y="5588"/>
                      <a:pt x="11559" y="4195"/>
                    </a:cubicBezTo>
                    <a:cubicBezTo>
                      <a:pt x="11591" y="4163"/>
                      <a:pt x="11654" y="4100"/>
                      <a:pt x="11718" y="4005"/>
                    </a:cubicBezTo>
                    <a:cubicBezTo>
                      <a:pt x="12831" y="2649"/>
                      <a:pt x="15277" y="684"/>
                      <a:pt x="17204" y="684"/>
                    </a:cubicBezTo>
                    <a:close/>
                    <a:moveTo>
                      <a:pt x="11179" y="4733"/>
                    </a:moveTo>
                    <a:cubicBezTo>
                      <a:pt x="13143" y="6000"/>
                      <a:pt x="14885" y="7678"/>
                      <a:pt x="16405" y="9547"/>
                    </a:cubicBezTo>
                    <a:cubicBezTo>
                      <a:pt x="13586" y="9642"/>
                      <a:pt x="10799" y="10022"/>
                      <a:pt x="8076" y="10750"/>
                    </a:cubicBezTo>
                    <a:cubicBezTo>
                      <a:pt x="7917" y="10782"/>
                      <a:pt x="7759" y="10814"/>
                      <a:pt x="7569" y="10909"/>
                    </a:cubicBezTo>
                    <a:cubicBezTo>
                      <a:pt x="7601" y="10814"/>
                      <a:pt x="7601" y="10782"/>
                      <a:pt x="7632" y="10687"/>
                    </a:cubicBezTo>
                    <a:cubicBezTo>
                      <a:pt x="8677" y="8597"/>
                      <a:pt x="9786" y="6538"/>
                      <a:pt x="11179" y="4733"/>
                    </a:cubicBezTo>
                    <a:close/>
                    <a:moveTo>
                      <a:pt x="7252" y="2928"/>
                    </a:moveTo>
                    <a:cubicBezTo>
                      <a:pt x="8487" y="3245"/>
                      <a:pt x="9596" y="3783"/>
                      <a:pt x="10609" y="4353"/>
                    </a:cubicBezTo>
                    <a:cubicBezTo>
                      <a:pt x="9849" y="5430"/>
                      <a:pt x="9184" y="6538"/>
                      <a:pt x="8551" y="7615"/>
                    </a:cubicBezTo>
                    <a:cubicBezTo>
                      <a:pt x="7886" y="8755"/>
                      <a:pt x="7284" y="9895"/>
                      <a:pt x="6777" y="11099"/>
                    </a:cubicBezTo>
                    <a:cubicBezTo>
                      <a:pt x="6302" y="11257"/>
                      <a:pt x="5827" y="11415"/>
                      <a:pt x="5320" y="11637"/>
                    </a:cubicBezTo>
                    <a:cubicBezTo>
                      <a:pt x="4465" y="9547"/>
                      <a:pt x="3895" y="7425"/>
                      <a:pt x="3515" y="5145"/>
                    </a:cubicBezTo>
                    <a:lnTo>
                      <a:pt x="3515" y="5145"/>
                    </a:lnTo>
                    <a:cubicBezTo>
                      <a:pt x="3815" y="5239"/>
                      <a:pt x="4140" y="5285"/>
                      <a:pt x="4469" y="5285"/>
                    </a:cubicBezTo>
                    <a:cubicBezTo>
                      <a:pt x="5812" y="5285"/>
                      <a:pt x="7227" y="4505"/>
                      <a:pt x="7252" y="2928"/>
                    </a:cubicBezTo>
                    <a:close/>
                    <a:moveTo>
                      <a:pt x="17703" y="10117"/>
                    </a:moveTo>
                    <a:cubicBezTo>
                      <a:pt x="18241" y="10117"/>
                      <a:pt x="18780" y="10117"/>
                      <a:pt x="19318" y="10149"/>
                    </a:cubicBezTo>
                    <a:cubicBezTo>
                      <a:pt x="19160" y="10687"/>
                      <a:pt x="19033" y="11257"/>
                      <a:pt x="18938" y="11795"/>
                    </a:cubicBezTo>
                    <a:cubicBezTo>
                      <a:pt x="18938" y="11764"/>
                      <a:pt x="18875" y="11764"/>
                      <a:pt x="18875" y="11732"/>
                    </a:cubicBezTo>
                    <a:cubicBezTo>
                      <a:pt x="18495" y="11162"/>
                      <a:pt x="18083" y="10655"/>
                      <a:pt x="17703" y="10117"/>
                    </a:cubicBezTo>
                    <a:close/>
                    <a:moveTo>
                      <a:pt x="6461" y="11764"/>
                    </a:moveTo>
                    <a:lnTo>
                      <a:pt x="6461" y="11764"/>
                    </a:lnTo>
                    <a:cubicBezTo>
                      <a:pt x="6271" y="12207"/>
                      <a:pt x="6112" y="12651"/>
                      <a:pt x="5890" y="13126"/>
                    </a:cubicBezTo>
                    <a:cubicBezTo>
                      <a:pt x="5795" y="12746"/>
                      <a:pt x="5637" y="12429"/>
                      <a:pt x="5510" y="12112"/>
                    </a:cubicBezTo>
                    <a:cubicBezTo>
                      <a:pt x="5542" y="12112"/>
                      <a:pt x="5574" y="12080"/>
                      <a:pt x="5574" y="12080"/>
                    </a:cubicBezTo>
                    <a:cubicBezTo>
                      <a:pt x="5859" y="11954"/>
                      <a:pt x="6176" y="11890"/>
                      <a:pt x="6461" y="11764"/>
                    </a:cubicBezTo>
                    <a:close/>
                    <a:moveTo>
                      <a:pt x="25941" y="10525"/>
                    </a:moveTo>
                    <a:cubicBezTo>
                      <a:pt x="26847" y="10525"/>
                      <a:pt x="27589" y="11350"/>
                      <a:pt x="27742" y="12175"/>
                    </a:cubicBezTo>
                    <a:cubicBezTo>
                      <a:pt x="27964" y="13126"/>
                      <a:pt x="27362" y="14139"/>
                      <a:pt x="26412" y="14456"/>
                    </a:cubicBezTo>
                    <a:cubicBezTo>
                      <a:pt x="26317" y="14424"/>
                      <a:pt x="26285" y="14392"/>
                      <a:pt x="26222" y="14392"/>
                    </a:cubicBezTo>
                    <a:cubicBezTo>
                      <a:pt x="26127" y="14392"/>
                      <a:pt x="26000" y="14424"/>
                      <a:pt x="25937" y="14519"/>
                    </a:cubicBezTo>
                    <a:lnTo>
                      <a:pt x="25905" y="14551"/>
                    </a:lnTo>
                    <a:cubicBezTo>
                      <a:pt x="25462" y="14551"/>
                      <a:pt x="25050" y="14361"/>
                      <a:pt x="24797" y="14044"/>
                    </a:cubicBezTo>
                    <a:cubicBezTo>
                      <a:pt x="24417" y="13632"/>
                      <a:pt x="24227" y="13094"/>
                      <a:pt x="24259" y="12524"/>
                    </a:cubicBezTo>
                    <a:cubicBezTo>
                      <a:pt x="24259" y="12492"/>
                      <a:pt x="24259" y="12397"/>
                      <a:pt x="24227" y="12365"/>
                    </a:cubicBezTo>
                    <a:cubicBezTo>
                      <a:pt x="24227" y="12334"/>
                      <a:pt x="24195" y="12334"/>
                      <a:pt x="24164" y="12334"/>
                    </a:cubicBezTo>
                    <a:cubicBezTo>
                      <a:pt x="24227" y="11384"/>
                      <a:pt x="24955" y="10624"/>
                      <a:pt x="25842" y="10529"/>
                    </a:cubicBezTo>
                    <a:cubicBezTo>
                      <a:pt x="25875" y="10526"/>
                      <a:pt x="25908" y="10525"/>
                      <a:pt x="25941" y="10525"/>
                    </a:cubicBezTo>
                    <a:close/>
                    <a:moveTo>
                      <a:pt x="19857" y="10212"/>
                    </a:moveTo>
                    <a:cubicBezTo>
                      <a:pt x="21345" y="10275"/>
                      <a:pt x="22802" y="10465"/>
                      <a:pt x="24227" y="10750"/>
                    </a:cubicBezTo>
                    <a:cubicBezTo>
                      <a:pt x="23720" y="11257"/>
                      <a:pt x="23467" y="12017"/>
                      <a:pt x="23625" y="12714"/>
                    </a:cubicBezTo>
                    <a:cubicBezTo>
                      <a:pt x="23657" y="12841"/>
                      <a:pt x="23752" y="12904"/>
                      <a:pt x="23879" y="12904"/>
                    </a:cubicBezTo>
                    <a:cubicBezTo>
                      <a:pt x="23752" y="13917"/>
                      <a:pt x="24512" y="14867"/>
                      <a:pt x="25494" y="15089"/>
                    </a:cubicBezTo>
                    <a:cubicBezTo>
                      <a:pt x="24544" y="15944"/>
                      <a:pt x="23435" y="16641"/>
                      <a:pt x="22295" y="17243"/>
                    </a:cubicBezTo>
                    <a:cubicBezTo>
                      <a:pt x="21472" y="15406"/>
                      <a:pt x="20268" y="13696"/>
                      <a:pt x="19350" y="12429"/>
                    </a:cubicBezTo>
                    <a:cubicBezTo>
                      <a:pt x="19540" y="11732"/>
                      <a:pt x="19762" y="10972"/>
                      <a:pt x="19857" y="10212"/>
                    </a:cubicBezTo>
                    <a:close/>
                    <a:moveTo>
                      <a:pt x="19128" y="13126"/>
                    </a:moveTo>
                    <a:cubicBezTo>
                      <a:pt x="20047" y="14392"/>
                      <a:pt x="21028" y="15944"/>
                      <a:pt x="21725" y="17433"/>
                    </a:cubicBezTo>
                    <a:cubicBezTo>
                      <a:pt x="20078" y="18193"/>
                      <a:pt x="18241" y="18731"/>
                      <a:pt x="16500" y="19143"/>
                    </a:cubicBezTo>
                    <a:cubicBezTo>
                      <a:pt x="17291" y="17781"/>
                      <a:pt x="17988" y="16356"/>
                      <a:pt x="18526" y="14867"/>
                    </a:cubicBezTo>
                    <a:cubicBezTo>
                      <a:pt x="18716" y="14297"/>
                      <a:pt x="18938" y="13696"/>
                      <a:pt x="19128" y="13126"/>
                    </a:cubicBezTo>
                    <a:close/>
                    <a:moveTo>
                      <a:pt x="4877" y="12365"/>
                    </a:moveTo>
                    <a:cubicBezTo>
                      <a:pt x="5099" y="12904"/>
                      <a:pt x="5352" y="13442"/>
                      <a:pt x="5574" y="13949"/>
                    </a:cubicBezTo>
                    <a:cubicBezTo>
                      <a:pt x="4940" y="15659"/>
                      <a:pt x="4465" y="17401"/>
                      <a:pt x="4085" y="19174"/>
                    </a:cubicBezTo>
                    <a:cubicBezTo>
                      <a:pt x="3135" y="18858"/>
                      <a:pt x="2249" y="18351"/>
                      <a:pt x="1837" y="17433"/>
                    </a:cubicBezTo>
                    <a:cubicBezTo>
                      <a:pt x="760" y="15089"/>
                      <a:pt x="2945" y="13284"/>
                      <a:pt x="4877" y="12365"/>
                    </a:cubicBezTo>
                    <a:close/>
                    <a:moveTo>
                      <a:pt x="6017" y="14741"/>
                    </a:moveTo>
                    <a:cubicBezTo>
                      <a:pt x="6967" y="16577"/>
                      <a:pt x="8171" y="18319"/>
                      <a:pt x="9501" y="19839"/>
                    </a:cubicBezTo>
                    <a:cubicBezTo>
                      <a:pt x="8867" y="19839"/>
                      <a:pt x="8234" y="19808"/>
                      <a:pt x="7632" y="19713"/>
                    </a:cubicBezTo>
                    <a:cubicBezTo>
                      <a:pt x="6809" y="19649"/>
                      <a:pt x="5732" y="19554"/>
                      <a:pt x="4750" y="19333"/>
                    </a:cubicBezTo>
                    <a:cubicBezTo>
                      <a:pt x="5067" y="17781"/>
                      <a:pt x="5510" y="16229"/>
                      <a:pt x="6017" y="14741"/>
                    </a:cubicBezTo>
                    <a:close/>
                    <a:moveTo>
                      <a:pt x="16816" y="10054"/>
                    </a:moveTo>
                    <a:cubicBezTo>
                      <a:pt x="17070" y="10339"/>
                      <a:pt x="17291" y="10655"/>
                      <a:pt x="17513" y="10940"/>
                    </a:cubicBezTo>
                    <a:cubicBezTo>
                      <a:pt x="17830" y="11384"/>
                      <a:pt x="18210" y="11890"/>
                      <a:pt x="18653" y="12492"/>
                    </a:cubicBezTo>
                    <a:cubicBezTo>
                      <a:pt x="18305" y="13949"/>
                      <a:pt x="17766" y="15342"/>
                      <a:pt x="17196" y="16641"/>
                    </a:cubicBezTo>
                    <a:cubicBezTo>
                      <a:pt x="16753" y="17559"/>
                      <a:pt x="16278" y="18446"/>
                      <a:pt x="15771" y="19301"/>
                    </a:cubicBezTo>
                    <a:cubicBezTo>
                      <a:pt x="15201" y="19396"/>
                      <a:pt x="14663" y="19491"/>
                      <a:pt x="14124" y="19554"/>
                    </a:cubicBezTo>
                    <a:cubicBezTo>
                      <a:pt x="12858" y="19776"/>
                      <a:pt x="11591" y="19839"/>
                      <a:pt x="10292" y="19839"/>
                    </a:cubicBezTo>
                    <a:cubicBezTo>
                      <a:pt x="9754" y="19174"/>
                      <a:pt x="9216" y="18573"/>
                      <a:pt x="8836" y="18034"/>
                    </a:cubicBezTo>
                    <a:cubicBezTo>
                      <a:pt x="7854" y="16704"/>
                      <a:pt x="6999" y="15342"/>
                      <a:pt x="6302" y="13854"/>
                    </a:cubicBezTo>
                    <a:cubicBezTo>
                      <a:pt x="6619" y="13062"/>
                      <a:pt x="6936" y="12239"/>
                      <a:pt x="7252" y="11479"/>
                    </a:cubicBezTo>
                    <a:cubicBezTo>
                      <a:pt x="8677" y="11067"/>
                      <a:pt x="10166" y="10750"/>
                      <a:pt x="11654" y="10497"/>
                    </a:cubicBezTo>
                    <a:cubicBezTo>
                      <a:pt x="13333" y="10212"/>
                      <a:pt x="15075" y="10117"/>
                      <a:pt x="16816" y="10054"/>
                    </a:cubicBezTo>
                    <a:close/>
                    <a:moveTo>
                      <a:pt x="15360" y="19998"/>
                    </a:moveTo>
                    <a:lnTo>
                      <a:pt x="15360" y="19998"/>
                    </a:lnTo>
                    <a:cubicBezTo>
                      <a:pt x="14726" y="20948"/>
                      <a:pt x="14029" y="21898"/>
                      <a:pt x="13301" y="22816"/>
                    </a:cubicBezTo>
                    <a:cubicBezTo>
                      <a:pt x="12383" y="22088"/>
                      <a:pt x="11559" y="21264"/>
                      <a:pt x="10863" y="20441"/>
                    </a:cubicBezTo>
                    <a:cubicBezTo>
                      <a:pt x="11559" y="20409"/>
                      <a:pt x="12224" y="20346"/>
                      <a:pt x="12921" y="20314"/>
                    </a:cubicBezTo>
                    <a:cubicBezTo>
                      <a:pt x="13713" y="20251"/>
                      <a:pt x="14536" y="20124"/>
                      <a:pt x="15360" y="19998"/>
                    </a:cubicBezTo>
                    <a:close/>
                    <a:moveTo>
                      <a:pt x="21947" y="18034"/>
                    </a:moveTo>
                    <a:cubicBezTo>
                      <a:pt x="23055" y="20568"/>
                      <a:pt x="23277" y="23070"/>
                      <a:pt x="20997" y="24463"/>
                    </a:cubicBezTo>
                    <a:cubicBezTo>
                      <a:pt x="20213" y="24961"/>
                      <a:pt x="19395" y="25175"/>
                      <a:pt x="18567" y="25175"/>
                    </a:cubicBezTo>
                    <a:cubicBezTo>
                      <a:pt x="16917" y="25175"/>
                      <a:pt x="15231" y="24324"/>
                      <a:pt x="13713" y="23165"/>
                    </a:cubicBezTo>
                    <a:cubicBezTo>
                      <a:pt x="14568" y="22151"/>
                      <a:pt x="15360" y="21043"/>
                      <a:pt x="16088" y="19871"/>
                    </a:cubicBezTo>
                    <a:cubicBezTo>
                      <a:pt x="18051" y="19491"/>
                      <a:pt x="20110" y="18889"/>
                      <a:pt x="21947" y="18034"/>
                    </a:cubicBezTo>
                    <a:close/>
                    <a:moveTo>
                      <a:pt x="4592" y="19903"/>
                    </a:moveTo>
                    <a:lnTo>
                      <a:pt x="5067" y="19998"/>
                    </a:lnTo>
                    <a:cubicBezTo>
                      <a:pt x="6651" y="20314"/>
                      <a:pt x="8329" y="20473"/>
                      <a:pt x="9976" y="20473"/>
                    </a:cubicBezTo>
                    <a:cubicBezTo>
                      <a:pt x="10736" y="21328"/>
                      <a:pt x="11749" y="22341"/>
                      <a:pt x="12921" y="23260"/>
                    </a:cubicBezTo>
                    <a:cubicBezTo>
                      <a:pt x="11718" y="24685"/>
                      <a:pt x="10324" y="26015"/>
                      <a:pt x="8836" y="27218"/>
                    </a:cubicBezTo>
                    <a:cubicBezTo>
                      <a:pt x="8709" y="26458"/>
                      <a:pt x="8361" y="25761"/>
                      <a:pt x="7759" y="25223"/>
                    </a:cubicBezTo>
                    <a:cubicBezTo>
                      <a:pt x="7201" y="24780"/>
                      <a:pt x="6481" y="24549"/>
                      <a:pt x="5762" y="24549"/>
                    </a:cubicBezTo>
                    <a:cubicBezTo>
                      <a:pt x="5095" y="24549"/>
                      <a:pt x="4429" y="24748"/>
                      <a:pt x="3895" y="25160"/>
                    </a:cubicBezTo>
                    <a:cubicBezTo>
                      <a:pt x="3990" y="23386"/>
                      <a:pt x="4275" y="21581"/>
                      <a:pt x="4592" y="19903"/>
                    </a:cubicBezTo>
                    <a:close/>
                    <a:moveTo>
                      <a:pt x="5764" y="25160"/>
                    </a:moveTo>
                    <a:cubicBezTo>
                      <a:pt x="6321" y="25160"/>
                      <a:pt x="6878" y="25324"/>
                      <a:pt x="7316" y="25666"/>
                    </a:cubicBezTo>
                    <a:cubicBezTo>
                      <a:pt x="7822" y="26015"/>
                      <a:pt x="8139" y="26648"/>
                      <a:pt x="8266" y="27345"/>
                    </a:cubicBezTo>
                    <a:cubicBezTo>
                      <a:pt x="8361" y="28042"/>
                      <a:pt x="8202" y="28738"/>
                      <a:pt x="7791" y="29277"/>
                    </a:cubicBezTo>
                    <a:cubicBezTo>
                      <a:pt x="7279" y="29931"/>
                      <a:pt x="6556" y="30216"/>
                      <a:pt x="5818" y="30216"/>
                    </a:cubicBezTo>
                    <a:cubicBezTo>
                      <a:pt x="5414" y="30216"/>
                      <a:pt x="5005" y="30130"/>
                      <a:pt x="4624" y="29973"/>
                    </a:cubicBezTo>
                    <a:cubicBezTo>
                      <a:pt x="4402" y="29910"/>
                      <a:pt x="4212" y="29783"/>
                      <a:pt x="3990" y="29625"/>
                    </a:cubicBezTo>
                    <a:cubicBezTo>
                      <a:pt x="3927" y="29593"/>
                      <a:pt x="3895" y="29562"/>
                      <a:pt x="3800" y="29562"/>
                    </a:cubicBezTo>
                    <a:cubicBezTo>
                      <a:pt x="3135" y="28548"/>
                      <a:pt x="2945" y="27028"/>
                      <a:pt x="3832" y="25983"/>
                    </a:cubicBezTo>
                    <a:cubicBezTo>
                      <a:pt x="4299" y="25444"/>
                      <a:pt x="5032" y="25160"/>
                      <a:pt x="5764" y="25160"/>
                    </a:cubicBezTo>
                    <a:close/>
                    <a:moveTo>
                      <a:pt x="4655" y="0"/>
                    </a:moveTo>
                    <a:cubicBezTo>
                      <a:pt x="4572" y="0"/>
                      <a:pt x="4487" y="5"/>
                      <a:pt x="4402" y="15"/>
                    </a:cubicBezTo>
                    <a:cubicBezTo>
                      <a:pt x="2882" y="141"/>
                      <a:pt x="1520" y="1756"/>
                      <a:pt x="1900" y="3245"/>
                    </a:cubicBezTo>
                    <a:cubicBezTo>
                      <a:pt x="1932" y="3340"/>
                      <a:pt x="1995" y="3403"/>
                      <a:pt x="2059" y="3403"/>
                    </a:cubicBezTo>
                    <a:cubicBezTo>
                      <a:pt x="2059" y="4132"/>
                      <a:pt x="2470" y="4638"/>
                      <a:pt x="2977" y="4955"/>
                    </a:cubicBezTo>
                    <a:lnTo>
                      <a:pt x="2977" y="4987"/>
                    </a:lnTo>
                    <a:cubicBezTo>
                      <a:pt x="3199" y="7362"/>
                      <a:pt x="3800" y="9705"/>
                      <a:pt x="4687" y="11922"/>
                    </a:cubicBezTo>
                    <a:cubicBezTo>
                      <a:pt x="2217" y="13062"/>
                      <a:pt x="0" y="14899"/>
                      <a:pt x="1267" y="17654"/>
                    </a:cubicBezTo>
                    <a:cubicBezTo>
                      <a:pt x="1742" y="18763"/>
                      <a:pt x="2819" y="19364"/>
                      <a:pt x="3959" y="19713"/>
                    </a:cubicBezTo>
                    <a:cubicBezTo>
                      <a:pt x="3579" y="21549"/>
                      <a:pt x="3325" y="23418"/>
                      <a:pt x="3199" y="25255"/>
                    </a:cubicBezTo>
                    <a:cubicBezTo>
                      <a:pt x="3199" y="25413"/>
                      <a:pt x="3294" y="25540"/>
                      <a:pt x="3420" y="25571"/>
                    </a:cubicBezTo>
                    <a:cubicBezTo>
                      <a:pt x="2375" y="26775"/>
                      <a:pt x="2407" y="28675"/>
                      <a:pt x="3515" y="29783"/>
                    </a:cubicBezTo>
                    <a:cubicBezTo>
                      <a:pt x="3579" y="29815"/>
                      <a:pt x="3579" y="29815"/>
                      <a:pt x="3610" y="29815"/>
                    </a:cubicBezTo>
                    <a:lnTo>
                      <a:pt x="3610" y="29910"/>
                    </a:lnTo>
                    <a:lnTo>
                      <a:pt x="3642" y="29910"/>
                    </a:lnTo>
                    <a:cubicBezTo>
                      <a:pt x="3642" y="29973"/>
                      <a:pt x="3642" y="30037"/>
                      <a:pt x="3737" y="30068"/>
                    </a:cubicBezTo>
                    <a:cubicBezTo>
                      <a:pt x="4312" y="30572"/>
                      <a:pt x="5057" y="30820"/>
                      <a:pt x="5803" y="30820"/>
                    </a:cubicBezTo>
                    <a:cubicBezTo>
                      <a:pt x="6699" y="30820"/>
                      <a:pt x="7597" y="30461"/>
                      <a:pt x="8202" y="29752"/>
                    </a:cubicBezTo>
                    <a:cubicBezTo>
                      <a:pt x="8677" y="29182"/>
                      <a:pt x="8899" y="28422"/>
                      <a:pt x="8899" y="27693"/>
                    </a:cubicBezTo>
                    <a:cubicBezTo>
                      <a:pt x="10578" y="26458"/>
                      <a:pt x="12066" y="25065"/>
                      <a:pt x="13428" y="23513"/>
                    </a:cubicBezTo>
                    <a:cubicBezTo>
                      <a:pt x="15116" y="24769"/>
                      <a:pt x="17072" y="25783"/>
                      <a:pt x="18919" y="25783"/>
                    </a:cubicBezTo>
                    <a:cubicBezTo>
                      <a:pt x="20051" y="25783"/>
                      <a:pt x="21142" y="25402"/>
                      <a:pt x="22105" y="24463"/>
                    </a:cubicBezTo>
                    <a:cubicBezTo>
                      <a:pt x="23942" y="22690"/>
                      <a:pt x="23593" y="20156"/>
                      <a:pt x="22580" y="17718"/>
                    </a:cubicBezTo>
                    <a:cubicBezTo>
                      <a:pt x="23910" y="16989"/>
                      <a:pt x="25177" y="16166"/>
                      <a:pt x="26159" y="15089"/>
                    </a:cubicBezTo>
                    <a:cubicBezTo>
                      <a:pt x="27425" y="14962"/>
                      <a:pt x="28502" y="13791"/>
                      <a:pt x="28471" y="12492"/>
                    </a:cubicBezTo>
                    <a:cubicBezTo>
                      <a:pt x="28439" y="11178"/>
                      <a:pt x="27357" y="9895"/>
                      <a:pt x="25987" y="9895"/>
                    </a:cubicBezTo>
                    <a:cubicBezTo>
                      <a:pt x="25970" y="9895"/>
                      <a:pt x="25954" y="9895"/>
                      <a:pt x="25937" y="9895"/>
                    </a:cubicBezTo>
                    <a:cubicBezTo>
                      <a:pt x="25462" y="9895"/>
                      <a:pt x="25019" y="10117"/>
                      <a:pt x="24639" y="10370"/>
                    </a:cubicBezTo>
                    <a:cubicBezTo>
                      <a:pt x="24639" y="10275"/>
                      <a:pt x="24544" y="10149"/>
                      <a:pt x="24385" y="10149"/>
                    </a:cubicBezTo>
                    <a:cubicBezTo>
                      <a:pt x="22928" y="9864"/>
                      <a:pt x="21472" y="9705"/>
                      <a:pt x="19983" y="9579"/>
                    </a:cubicBezTo>
                    <a:cubicBezTo>
                      <a:pt x="20110" y="8882"/>
                      <a:pt x="20237" y="8122"/>
                      <a:pt x="20268" y="7425"/>
                    </a:cubicBezTo>
                    <a:cubicBezTo>
                      <a:pt x="20458" y="5398"/>
                      <a:pt x="20870" y="2358"/>
                      <a:pt x="19128" y="838"/>
                    </a:cubicBezTo>
                    <a:cubicBezTo>
                      <a:pt x="18509" y="307"/>
                      <a:pt x="17779" y="94"/>
                      <a:pt x="17028" y="94"/>
                    </a:cubicBezTo>
                    <a:cubicBezTo>
                      <a:pt x="15898" y="94"/>
                      <a:pt x="14721" y="577"/>
                      <a:pt x="13808" y="1186"/>
                    </a:cubicBezTo>
                    <a:cubicBezTo>
                      <a:pt x="12763" y="1915"/>
                      <a:pt x="11844" y="2865"/>
                      <a:pt x="11021" y="3878"/>
                    </a:cubicBezTo>
                    <a:cubicBezTo>
                      <a:pt x="9912" y="3213"/>
                      <a:pt x="8677" y="2706"/>
                      <a:pt x="7379" y="2358"/>
                    </a:cubicBezTo>
                    <a:lnTo>
                      <a:pt x="7221" y="2358"/>
                    </a:lnTo>
                    <a:cubicBezTo>
                      <a:pt x="6983" y="1109"/>
                      <a:pt x="5935" y="0"/>
                      <a:pt x="465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" name="Google Shape;2500;p5">
              <a:extLst>
                <a:ext uri="{FF2B5EF4-FFF2-40B4-BE49-F238E27FC236}">
                  <a16:creationId xmlns:a16="http://schemas.microsoft.com/office/drawing/2014/main" id="{AAD32182-BD53-898F-6F48-81C0A2828621}"/>
                </a:ext>
              </a:extLst>
            </p:cNvPr>
            <p:cNvGrpSpPr/>
            <p:nvPr/>
          </p:nvGrpSpPr>
          <p:grpSpPr>
            <a:xfrm>
              <a:off x="6116139" y="4384510"/>
              <a:ext cx="117897" cy="121146"/>
              <a:chOff x="2002763" y="309661"/>
              <a:chExt cx="83901" cy="88726"/>
            </a:xfrm>
          </p:grpSpPr>
          <p:sp>
            <p:nvSpPr>
              <p:cNvPr id="5" name="Google Shape;2501;p5">
                <a:extLst>
                  <a:ext uri="{FF2B5EF4-FFF2-40B4-BE49-F238E27FC236}">
                    <a16:creationId xmlns:a16="http://schemas.microsoft.com/office/drawing/2014/main" id="{B8739B17-D022-5F65-2AA3-5E78CF9A5BEC}"/>
                  </a:ext>
                </a:extLst>
              </p:cNvPr>
              <p:cNvSpPr/>
              <p:nvPr/>
            </p:nvSpPr>
            <p:spPr>
              <a:xfrm>
                <a:off x="2002763" y="309661"/>
                <a:ext cx="83901" cy="88726"/>
              </a:xfrm>
              <a:custGeom>
                <a:avLst/>
                <a:gdLst/>
                <a:ahLst/>
                <a:cxnLst/>
                <a:rect l="l" t="t" r="r" b="b"/>
                <a:pathLst>
                  <a:path w="3991" h="4220" extrusionOk="0">
                    <a:moveTo>
                      <a:pt x="1591" y="902"/>
                    </a:moveTo>
                    <a:cubicBezTo>
                      <a:pt x="1782" y="902"/>
                      <a:pt x="1976" y="959"/>
                      <a:pt x="2154" y="1084"/>
                    </a:cubicBezTo>
                    <a:cubicBezTo>
                      <a:pt x="2310" y="1162"/>
                      <a:pt x="2166" y="1369"/>
                      <a:pt x="2022" y="1369"/>
                    </a:cubicBezTo>
                    <a:cubicBezTo>
                      <a:pt x="1991" y="1369"/>
                      <a:pt x="1960" y="1360"/>
                      <a:pt x="1932" y="1337"/>
                    </a:cubicBezTo>
                    <a:cubicBezTo>
                      <a:pt x="1814" y="1262"/>
                      <a:pt x="1678" y="1227"/>
                      <a:pt x="1542" y="1227"/>
                    </a:cubicBezTo>
                    <a:cubicBezTo>
                      <a:pt x="1277" y="1227"/>
                      <a:pt x="1013" y="1361"/>
                      <a:pt x="887" y="1591"/>
                    </a:cubicBezTo>
                    <a:cubicBezTo>
                      <a:pt x="856" y="1633"/>
                      <a:pt x="817" y="1651"/>
                      <a:pt x="781" y="1651"/>
                    </a:cubicBezTo>
                    <a:cubicBezTo>
                      <a:pt x="708" y="1651"/>
                      <a:pt x="644" y="1580"/>
                      <a:pt x="666" y="1496"/>
                    </a:cubicBezTo>
                    <a:cubicBezTo>
                      <a:pt x="835" y="1135"/>
                      <a:pt x="1204" y="902"/>
                      <a:pt x="1591" y="902"/>
                    </a:cubicBezTo>
                    <a:close/>
                    <a:moveTo>
                      <a:pt x="1923" y="0"/>
                    </a:moveTo>
                    <a:cubicBezTo>
                      <a:pt x="1874" y="0"/>
                      <a:pt x="1824" y="3"/>
                      <a:pt x="1774" y="7"/>
                    </a:cubicBezTo>
                    <a:cubicBezTo>
                      <a:pt x="761" y="71"/>
                      <a:pt x="32" y="957"/>
                      <a:pt x="1" y="1939"/>
                    </a:cubicBezTo>
                    <a:cubicBezTo>
                      <a:pt x="32" y="1939"/>
                      <a:pt x="127" y="1971"/>
                      <a:pt x="127" y="2066"/>
                    </a:cubicBezTo>
                    <a:cubicBezTo>
                      <a:pt x="32" y="3143"/>
                      <a:pt x="824" y="4219"/>
                      <a:pt x="1901" y="4219"/>
                    </a:cubicBezTo>
                    <a:lnTo>
                      <a:pt x="1964" y="4124"/>
                    </a:lnTo>
                    <a:cubicBezTo>
                      <a:pt x="2018" y="4071"/>
                      <a:pt x="2077" y="4051"/>
                      <a:pt x="2134" y="4051"/>
                    </a:cubicBezTo>
                    <a:cubicBezTo>
                      <a:pt x="2213" y="4051"/>
                      <a:pt x="2289" y="4088"/>
                      <a:pt x="2344" y="4124"/>
                    </a:cubicBezTo>
                    <a:cubicBezTo>
                      <a:pt x="3357" y="3839"/>
                      <a:pt x="3991" y="2731"/>
                      <a:pt x="3801" y="1717"/>
                    </a:cubicBezTo>
                    <a:cubicBezTo>
                      <a:pt x="3620" y="845"/>
                      <a:pt x="2867" y="0"/>
                      <a:pt x="1923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" name="Google Shape;2502;p5">
                <a:extLst>
                  <a:ext uri="{FF2B5EF4-FFF2-40B4-BE49-F238E27FC236}">
                    <a16:creationId xmlns:a16="http://schemas.microsoft.com/office/drawing/2014/main" id="{19930021-2CFE-4577-CC5B-CA95262AD5CE}"/>
                  </a:ext>
                </a:extLst>
              </p:cNvPr>
              <p:cNvSpPr/>
              <p:nvPr/>
            </p:nvSpPr>
            <p:spPr>
              <a:xfrm>
                <a:off x="2013422" y="326397"/>
                <a:ext cx="36621" cy="19763"/>
              </a:xfrm>
              <a:custGeom>
                <a:avLst/>
                <a:gdLst/>
                <a:ahLst/>
                <a:cxnLst/>
                <a:rect l="l" t="t" r="r" b="b"/>
                <a:pathLst>
                  <a:path w="1742" h="940" extrusionOk="0">
                    <a:moveTo>
                      <a:pt x="993" y="0"/>
                    </a:moveTo>
                    <a:cubicBezTo>
                      <a:pt x="903" y="0"/>
                      <a:pt x="813" y="11"/>
                      <a:pt x="729" y="35"/>
                    </a:cubicBezTo>
                    <a:cubicBezTo>
                      <a:pt x="412" y="130"/>
                      <a:pt x="127" y="351"/>
                      <a:pt x="0" y="636"/>
                    </a:cubicBezTo>
                    <a:cubicBezTo>
                      <a:pt x="0" y="763"/>
                      <a:pt x="64" y="858"/>
                      <a:pt x="127" y="921"/>
                    </a:cubicBezTo>
                    <a:cubicBezTo>
                      <a:pt x="159" y="932"/>
                      <a:pt x="197" y="939"/>
                      <a:pt x="236" y="939"/>
                    </a:cubicBezTo>
                    <a:cubicBezTo>
                      <a:pt x="313" y="939"/>
                      <a:pt x="391" y="911"/>
                      <a:pt x="412" y="826"/>
                    </a:cubicBezTo>
                    <a:cubicBezTo>
                      <a:pt x="475" y="668"/>
                      <a:pt x="634" y="605"/>
                      <a:pt x="792" y="573"/>
                    </a:cubicBezTo>
                    <a:cubicBezTo>
                      <a:pt x="857" y="555"/>
                      <a:pt x="919" y="547"/>
                      <a:pt x="978" y="547"/>
                    </a:cubicBezTo>
                    <a:cubicBezTo>
                      <a:pt x="1120" y="547"/>
                      <a:pt x="1241" y="592"/>
                      <a:pt x="1330" y="636"/>
                    </a:cubicBezTo>
                    <a:cubicBezTo>
                      <a:pt x="1375" y="659"/>
                      <a:pt x="1452" y="681"/>
                      <a:pt x="1515" y="681"/>
                    </a:cubicBezTo>
                    <a:cubicBezTo>
                      <a:pt x="1541" y="681"/>
                      <a:pt x="1565" y="677"/>
                      <a:pt x="1584" y="668"/>
                    </a:cubicBezTo>
                    <a:cubicBezTo>
                      <a:pt x="1679" y="636"/>
                      <a:pt x="1742" y="510"/>
                      <a:pt x="1742" y="446"/>
                    </a:cubicBezTo>
                    <a:cubicBezTo>
                      <a:pt x="1742" y="351"/>
                      <a:pt x="1710" y="288"/>
                      <a:pt x="1647" y="193"/>
                    </a:cubicBezTo>
                    <a:cubicBezTo>
                      <a:pt x="1584" y="161"/>
                      <a:pt x="1520" y="130"/>
                      <a:pt x="1425" y="66"/>
                    </a:cubicBezTo>
                    <a:cubicBezTo>
                      <a:pt x="1288" y="27"/>
                      <a:pt x="1139" y="0"/>
                      <a:pt x="993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30" name="Google Shape;1611;p115">
            <a:extLst>
              <a:ext uri="{FF2B5EF4-FFF2-40B4-BE49-F238E27FC236}">
                <a16:creationId xmlns:a16="http://schemas.microsoft.com/office/drawing/2014/main" id="{BC1E0766-9B8D-4603-953F-0B58ABBD7BED}"/>
              </a:ext>
            </a:extLst>
          </p:cNvPr>
          <p:cNvSpPr txBox="1">
            <a:spLocks/>
          </p:cNvSpPr>
          <p:nvPr userDrawn="1"/>
        </p:nvSpPr>
        <p:spPr>
          <a:xfrm>
            <a:off x="5862415" y="2547579"/>
            <a:ext cx="4253106" cy="2378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457200" marR="0" lvl="0" indent="-3429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●"/>
              <a:defRPr sz="1800" b="0" i="0" u="none" strike="noStrike" cap="none">
                <a:solidFill>
                  <a:schemeClr val="dk2"/>
                </a:solidFill>
                <a:latin typeface="+mn-lt"/>
                <a:ea typeface="Libre Franklin" pitchFamily="2" charset="0"/>
                <a:cs typeface="Libre Franklin" pitchFamily="2" charset="0"/>
                <a:sym typeface="Libre Franklin"/>
              </a:defRPr>
            </a:lvl1pPr>
            <a:lvl2pPr marL="914400" marR="0" lvl="1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○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●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○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●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○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defTabSz="914400"/>
            <a:r>
              <a:rPr lang="en-US" dirty="0"/>
              <a:t>Click to edit Master subtitle style</a:t>
            </a:r>
          </a:p>
        </p:txBody>
      </p:sp>
      <p:grpSp>
        <p:nvGrpSpPr>
          <p:cNvPr id="31" name="Google Shape;2126;p1">
            <a:extLst>
              <a:ext uri="{FF2B5EF4-FFF2-40B4-BE49-F238E27FC236}">
                <a16:creationId xmlns:a16="http://schemas.microsoft.com/office/drawing/2014/main" id="{64420B4C-9DF8-8C76-CAED-13C33CB4B3FC}"/>
              </a:ext>
            </a:extLst>
          </p:cNvPr>
          <p:cNvGrpSpPr/>
          <p:nvPr userDrawn="1"/>
        </p:nvGrpSpPr>
        <p:grpSpPr>
          <a:xfrm rot="16554341">
            <a:off x="10306039" y="5242103"/>
            <a:ext cx="995548" cy="1092930"/>
            <a:chOff x="6379825" y="650575"/>
            <a:chExt cx="634575" cy="656250"/>
          </a:xfrm>
          <a:noFill/>
        </p:grpSpPr>
        <p:sp>
          <p:nvSpPr>
            <p:cNvPr id="32" name="Google Shape;2127;p1">
              <a:extLst>
                <a:ext uri="{FF2B5EF4-FFF2-40B4-BE49-F238E27FC236}">
                  <a16:creationId xmlns:a16="http://schemas.microsoft.com/office/drawing/2014/main" id="{E14623E5-2144-0527-5039-3757F0A0307E}"/>
                </a:ext>
              </a:extLst>
            </p:cNvPr>
            <p:cNvSpPr/>
            <p:nvPr/>
          </p:nvSpPr>
          <p:spPr>
            <a:xfrm>
              <a:off x="6379825" y="656500"/>
              <a:ext cx="634575" cy="647825"/>
            </a:xfrm>
            <a:custGeom>
              <a:avLst/>
              <a:gdLst/>
              <a:ahLst/>
              <a:cxnLst/>
              <a:rect l="l" t="t" r="r" b="b"/>
              <a:pathLst>
                <a:path w="25383" h="25913" extrusionOk="0">
                  <a:moveTo>
                    <a:pt x="4292" y="1"/>
                  </a:moveTo>
                  <a:cubicBezTo>
                    <a:pt x="4051" y="1"/>
                    <a:pt x="3825" y="91"/>
                    <a:pt x="3698" y="334"/>
                  </a:cubicBezTo>
                  <a:cubicBezTo>
                    <a:pt x="2557" y="1475"/>
                    <a:pt x="1416" y="2320"/>
                    <a:pt x="275" y="3461"/>
                  </a:cubicBezTo>
                  <a:cubicBezTo>
                    <a:pt x="275" y="3758"/>
                    <a:pt x="1" y="4328"/>
                    <a:pt x="1" y="4602"/>
                  </a:cubicBezTo>
                  <a:cubicBezTo>
                    <a:pt x="275" y="6040"/>
                    <a:pt x="571" y="7752"/>
                    <a:pt x="845" y="9167"/>
                  </a:cubicBezTo>
                  <a:cubicBezTo>
                    <a:pt x="845" y="10035"/>
                    <a:pt x="1142" y="10035"/>
                    <a:pt x="1713" y="10309"/>
                  </a:cubicBezTo>
                  <a:cubicBezTo>
                    <a:pt x="3425" y="10309"/>
                    <a:pt x="4840" y="10605"/>
                    <a:pt x="6552" y="10605"/>
                  </a:cubicBezTo>
                  <a:cubicBezTo>
                    <a:pt x="6552" y="10879"/>
                    <a:pt x="6848" y="10879"/>
                    <a:pt x="6848" y="11176"/>
                  </a:cubicBezTo>
                  <a:cubicBezTo>
                    <a:pt x="7122" y="12020"/>
                    <a:pt x="7419" y="13162"/>
                    <a:pt x="7693" y="14303"/>
                  </a:cubicBezTo>
                  <a:cubicBezTo>
                    <a:pt x="7990" y="14600"/>
                    <a:pt x="7693" y="14874"/>
                    <a:pt x="7419" y="14874"/>
                  </a:cubicBezTo>
                  <a:cubicBezTo>
                    <a:pt x="6278" y="15741"/>
                    <a:pt x="4840" y="16586"/>
                    <a:pt x="3425" y="17453"/>
                  </a:cubicBezTo>
                  <a:cubicBezTo>
                    <a:pt x="3128" y="17453"/>
                    <a:pt x="2854" y="18024"/>
                    <a:pt x="2854" y="18297"/>
                  </a:cubicBezTo>
                  <a:lnTo>
                    <a:pt x="2854" y="23159"/>
                  </a:lnTo>
                  <a:cubicBezTo>
                    <a:pt x="2854" y="23433"/>
                    <a:pt x="3128" y="23433"/>
                    <a:pt x="3128" y="23730"/>
                  </a:cubicBezTo>
                  <a:cubicBezTo>
                    <a:pt x="4566" y="24300"/>
                    <a:pt x="5981" y="24871"/>
                    <a:pt x="7122" y="25716"/>
                  </a:cubicBezTo>
                  <a:cubicBezTo>
                    <a:pt x="7486" y="25840"/>
                    <a:pt x="7797" y="25912"/>
                    <a:pt x="8098" y="25912"/>
                  </a:cubicBezTo>
                  <a:cubicBezTo>
                    <a:pt x="8516" y="25912"/>
                    <a:pt x="8914" y="25773"/>
                    <a:pt x="9405" y="25442"/>
                  </a:cubicBezTo>
                  <a:cubicBezTo>
                    <a:pt x="10546" y="24871"/>
                    <a:pt x="11984" y="24004"/>
                    <a:pt x="13125" y="23159"/>
                  </a:cubicBezTo>
                  <a:cubicBezTo>
                    <a:pt x="13399" y="23159"/>
                    <a:pt x="13696" y="22862"/>
                    <a:pt x="13696" y="22589"/>
                  </a:cubicBezTo>
                  <a:cubicBezTo>
                    <a:pt x="13696" y="21151"/>
                    <a:pt x="13399" y="20009"/>
                    <a:pt x="13399" y="18868"/>
                  </a:cubicBezTo>
                  <a:cubicBezTo>
                    <a:pt x="13399" y="18594"/>
                    <a:pt x="13399" y="18297"/>
                    <a:pt x="13970" y="18024"/>
                  </a:cubicBezTo>
                  <a:cubicBezTo>
                    <a:pt x="14540" y="17727"/>
                    <a:pt x="14837" y="17156"/>
                    <a:pt x="15408" y="16882"/>
                  </a:cubicBezTo>
                  <a:cubicBezTo>
                    <a:pt x="15682" y="16586"/>
                    <a:pt x="15978" y="16586"/>
                    <a:pt x="16252" y="16586"/>
                  </a:cubicBezTo>
                  <a:cubicBezTo>
                    <a:pt x="17690" y="17156"/>
                    <a:pt x="18832" y="17727"/>
                    <a:pt x="19973" y="18297"/>
                  </a:cubicBezTo>
                  <a:cubicBezTo>
                    <a:pt x="20216" y="18541"/>
                    <a:pt x="20459" y="18630"/>
                    <a:pt x="20680" y="18630"/>
                  </a:cubicBezTo>
                  <a:cubicBezTo>
                    <a:pt x="20976" y="18630"/>
                    <a:pt x="21231" y="18468"/>
                    <a:pt x="21388" y="18297"/>
                  </a:cubicBezTo>
                  <a:cubicBezTo>
                    <a:pt x="22529" y="17727"/>
                    <a:pt x="23671" y="16882"/>
                    <a:pt x="24812" y="16312"/>
                  </a:cubicBezTo>
                  <a:cubicBezTo>
                    <a:pt x="25109" y="16015"/>
                    <a:pt x="25383" y="15444"/>
                    <a:pt x="25383" y="15170"/>
                  </a:cubicBezTo>
                  <a:cubicBezTo>
                    <a:pt x="25383" y="13732"/>
                    <a:pt x="25383" y="12020"/>
                    <a:pt x="25109" y="10605"/>
                  </a:cubicBezTo>
                  <a:cubicBezTo>
                    <a:pt x="25109" y="10309"/>
                    <a:pt x="25109" y="10035"/>
                    <a:pt x="24812" y="10035"/>
                  </a:cubicBezTo>
                  <a:cubicBezTo>
                    <a:pt x="23397" y="9167"/>
                    <a:pt x="21959" y="8597"/>
                    <a:pt x="20544" y="7752"/>
                  </a:cubicBezTo>
                  <a:lnTo>
                    <a:pt x="19402" y="7752"/>
                  </a:lnTo>
                  <a:cubicBezTo>
                    <a:pt x="17964" y="8597"/>
                    <a:pt x="16823" y="9464"/>
                    <a:pt x="15408" y="10309"/>
                  </a:cubicBezTo>
                  <a:cubicBezTo>
                    <a:pt x="15111" y="10309"/>
                    <a:pt x="15111" y="10605"/>
                    <a:pt x="15111" y="10879"/>
                  </a:cubicBezTo>
                  <a:cubicBezTo>
                    <a:pt x="15111" y="12317"/>
                    <a:pt x="15408" y="13732"/>
                    <a:pt x="15408" y="15170"/>
                  </a:cubicBezTo>
                  <a:cubicBezTo>
                    <a:pt x="15682" y="15741"/>
                    <a:pt x="15408" y="16015"/>
                    <a:pt x="15111" y="16312"/>
                  </a:cubicBezTo>
                  <a:cubicBezTo>
                    <a:pt x="14540" y="16586"/>
                    <a:pt x="13970" y="17156"/>
                    <a:pt x="13399" y="17453"/>
                  </a:cubicBezTo>
                  <a:lnTo>
                    <a:pt x="13125" y="17453"/>
                  </a:lnTo>
                  <a:cubicBezTo>
                    <a:pt x="11687" y="16586"/>
                    <a:pt x="10272" y="15741"/>
                    <a:pt x="8834" y="14600"/>
                  </a:cubicBezTo>
                  <a:cubicBezTo>
                    <a:pt x="8560" y="14600"/>
                    <a:pt x="8264" y="14303"/>
                    <a:pt x="8264" y="14029"/>
                  </a:cubicBezTo>
                  <a:cubicBezTo>
                    <a:pt x="7990" y="13162"/>
                    <a:pt x="7990" y="12317"/>
                    <a:pt x="7693" y="11450"/>
                  </a:cubicBezTo>
                  <a:cubicBezTo>
                    <a:pt x="7693" y="11450"/>
                    <a:pt x="7693" y="10879"/>
                    <a:pt x="7990" y="10879"/>
                  </a:cubicBezTo>
                  <a:cubicBezTo>
                    <a:pt x="8560" y="9738"/>
                    <a:pt x="9405" y="8893"/>
                    <a:pt x="10272" y="8026"/>
                  </a:cubicBezTo>
                  <a:cubicBezTo>
                    <a:pt x="11117" y="7455"/>
                    <a:pt x="11117" y="6885"/>
                    <a:pt x="10843" y="6314"/>
                  </a:cubicBezTo>
                  <a:cubicBezTo>
                    <a:pt x="10843" y="4899"/>
                    <a:pt x="10546" y="3461"/>
                    <a:pt x="10272" y="2046"/>
                  </a:cubicBezTo>
                  <a:cubicBezTo>
                    <a:pt x="10272" y="1749"/>
                    <a:pt x="9975" y="1475"/>
                    <a:pt x="9975" y="1475"/>
                  </a:cubicBezTo>
                  <a:cubicBezTo>
                    <a:pt x="8264" y="1178"/>
                    <a:pt x="6848" y="608"/>
                    <a:pt x="5136" y="334"/>
                  </a:cubicBezTo>
                  <a:cubicBezTo>
                    <a:pt x="4966" y="164"/>
                    <a:pt x="4616" y="1"/>
                    <a:pt x="4292" y="1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tx1">
                  <a:lumMod val="60000"/>
                  <a:lumOff val="4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algn="l">
                <a:buClr>
                  <a:srgbClr val="000000"/>
                </a:buClr>
                <a:buSzPts val="1400"/>
              </a:pPr>
              <a:endParaRPr sz="3733" b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2128;p1">
              <a:extLst>
                <a:ext uri="{FF2B5EF4-FFF2-40B4-BE49-F238E27FC236}">
                  <a16:creationId xmlns:a16="http://schemas.microsoft.com/office/drawing/2014/main" id="{BB89BA83-CF96-4E7B-BA22-7EB8F0F24495}"/>
                </a:ext>
              </a:extLst>
            </p:cNvPr>
            <p:cNvSpPr/>
            <p:nvPr/>
          </p:nvSpPr>
          <p:spPr>
            <a:xfrm>
              <a:off x="6379825" y="650575"/>
              <a:ext cx="634575" cy="656250"/>
            </a:xfrm>
            <a:custGeom>
              <a:avLst/>
              <a:gdLst/>
              <a:ahLst/>
              <a:cxnLst/>
              <a:rect l="l" t="t" r="r" b="b"/>
              <a:pathLst>
                <a:path w="25383" h="26250" extrusionOk="0">
                  <a:moveTo>
                    <a:pt x="13399" y="17690"/>
                  </a:moveTo>
                  <a:cubicBezTo>
                    <a:pt x="13970" y="17393"/>
                    <a:pt x="14540" y="16823"/>
                    <a:pt x="15111" y="16549"/>
                  </a:cubicBezTo>
                  <a:cubicBezTo>
                    <a:pt x="15408" y="16252"/>
                    <a:pt x="15682" y="15978"/>
                    <a:pt x="15408" y="15407"/>
                  </a:cubicBezTo>
                  <a:cubicBezTo>
                    <a:pt x="15408" y="13969"/>
                    <a:pt x="15111" y="12554"/>
                    <a:pt x="15111" y="11116"/>
                  </a:cubicBezTo>
                  <a:cubicBezTo>
                    <a:pt x="15111" y="10842"/>
                    <a:pt x="15111" y="10546"/>
                    <a:pt x="15408" y="10546"/>
                  </a:cubicBezTo>
                  <a:cubicBezTo>
                    <a:pt x="16823" y="9701"/>
                    <a:pt x="17964" y="8834"/>
                    <a:pt x="19402" y="7989"/>
                  </a:cubicBezTo>
                  <a:lnTo>
                    <a:pt x="20544" y="7989"/>
                  </a:lnTo>
                  <a:cubicBezTo>
                    <a:pt x="21959" y="8834"/>
                    <a:pt x="23397" y="9404"/>
                    <a:pt x="24812" y="10272"/>
                  </a:cubicBezTo>
                  <a:cubicBezTo>
                    <a:pt x="25109" y="10272"/>
                    <a:pt x="25109" y="10546"/>
                    <a:pt x="25109" y="10842"/>
                  </a:cubicBezTo>
                  <a:cubicBezTo>
                    <a:pt x="25383" y="12257"/>
                    <a:pt x="25383" y="13969"/>
                    <a:pt x="25383" y="15407"/>
                  </a:cubicBezTo>
                  <a:cubicBezTo>
                    <a:pt x="25383" y="15681"/>
                    <a:pt x="25109" y="16252"/>
                    <a:pt x="24812" y="16549"/>
                  </a:cubicBezTo>
                  <a:cubicBezTo>
                    <a:pt x="23671" y="17119"/>
                    <a:pt x="22529" y="17964"/>
                    <a:pt x="21388" y="18534"/>
                  </a:cubicBezTo>
                  <a:cubicBezTo>
                    <a:pt x="21114" y="18831"/>
                    <a:pt x="20544" y="19105"/>
                    <a:pt x="19973" y="18534"/>
                  </a:cubicBezTo>
                  <a:cubicBezTo>
                    <a:pt x="18832" y="17964"/>
                    <a:pt x="17690" y="17393"/>
                    <a:pt x="16252" y="16823"/>
                  </a:cubicBezTo>
                  <a:cubicBezTo>
                    <a:pt x="15978" y="16823"/>
                    <a:pt x="15682" y="16823"/>
                    <a:pt x="15408" y="17119"/>
                  </a:cubicBezTo>
                  <a:cubicBezTo>
                    <a:pt x="14837" y="17393"/>
                    <a:pt x="14540" y="17964"/>
                    <a:pt x="13970" y="18261"/>
                  </a:cubicBezTo>
                  <a:cubicBezTo>
                    <a:pt x="13399" y="18534"/>
                    <a:pt x="13399" y="18831"/>
                    <a:pt x="13399" y="19105"/>
                  </a:cubicBezTo>
                  <a:cubicBezTo>
                    <a:pt x="13399" y="20246"/>
                    <a:pt x="13696" y="21388"/>
                    <a:pt x="13696" y="22826"/>
                  </a:cubicBezTo>
                  <a:cubicBezTo>
                    <a:pt x="13696" y="23099"/>
                    <a:pt x="13399" y="23396"/>
                    <a:pt x="13125" y="23396"/>
                  </a:cubicBezTo>
                  <a:cubicBezTo>
                    <a:pt x="11984" y="24241"/>
                    <a:pt x="10546" y="25108"/>
                    <a:pt x="9405" y="25679"/>
                  </a:cubicBezTo>
                  <a:cubicBezTo>
                    <a:pt x="8560" y="26249"/>
                    <a:pt x="7990" y="26249"/>
                    <a:pt x="7122" y="25953"/>
                  </a:cubicBezTo>
                  <a:cubicBezTo>
                    <a:pt x="5981" y="25108"/>
                    <a:pt x="4566" y="24537"/>
                    <a:pt x="3128" y="23967"/>
                  </a:cubicBezTo>
                  <a:cubicBezTo>
                    <a:pt x="3128" y="23670"/>
                    <a:pt x="2854" y="23670"/>
                    <a:pt x="2854" y="23396"/>
                  </a:cubicBezTo>
                  <a:lnTo>
                    <a:pt x="2854" y="18534"/>
                  </a:lnTo>
                  <a:cubicBezTo>
                    <a:pt x="2854" y="18261"/>
                    <a:pt x="3128" y="17690"/>
                    <a:pt x="3425" y="17690"/>
                  </a:cubicBezTo>
                  <a:cubicBezTo>
                    <a:pt x="4840" y="16823"/>
                    <a:pt x="6278" y="15978"/>
                    <a:pt x="7419" y="15111"/>
                  </a:cubicBezTo>
                  <a:cubicBezTo>
                    <a:pt x="7693" y="15111"/>
                    <a:pt x="7990" y="14837"/>
                    <a:pt x="7693" y="14540"/>
                  </a:cubicBezTo>
                  <a:cubicBezTo>
                    <a:pt x="7419" y="13399"/>
                    <a:pt x="7122" y="12257"/>
                    <a:pt x="6848" y="11413"/>
                  </a:cubicBezTo>
                  <a:cubicBezTo>
                    <a:pt x="6848" y="11116"/>
                    <a:pt x="6552" y="11116"/>
                    <a:pt x="6552" y="10842"/>
                  </a:cubicBezTo>
                  <a:cubicBezTo>
                    <a:pt x="4840" y="10842"/>
                    <a:pt x="3425" y="10546"/>
                    <a:pt x="1713" y="10546"/>
                  </a:cubicBezTo>
                  <a:cubicBezTo>
                    <a:pt x="1142" y="10272"/>
                    <a:pt x="845" y="10272"/>
                    <a:pt x="845" y="9404"/>
                  </a:cubicBezTo>
                  <a:cubicBezTo>
                    <a:pt x="571" y="7989"/>
                    <a:pt x="275" y="6277"/>
                    <a:pt x="1" y="4839"/>
                  </a:cubicBezTo>
                  <a:cubicBezTo>
                    <a:pt x="1" y="4565"/>
                    <a:pt x="275" y="3995"/>
                    <a:pt x="275" y="3698"/>
                  </a:cubicBezTo>
                  <a:cubicBezTo>
                    <a:pt x="1416" y="2557"/>
                    <a:pt x="2557" y="1712"/>
                    <a:pt x="3698" y="571"/>
                  </a:cubicBezTo>
                  <a:cubicBezTo>
                    <a:pt x="3995" y="0"/>
                    <a:pt x="4840" y="274"/>
                    <a:pt x="5136" y="571"/>
                  </a:cubicBezTo>
                  <a:cubicBezTo>
                    <a:pt x="6848" y="845"/>
                    <a:pt x="8264" y="1415"/>
                    <a:pt x="9975" y="1712"/>
                  </a:cubicBezTo>
                  <a:cubicBezTo>
                    <a:pt x="9975" y="1712"/>
                    <a:pt x="10272" y="1986"/>
                    <a:pt x="10272" y="2283"/>
                  </a:cubicBezTo>
                  <a:cubicBezTo>
                    <a:pt x="10546" y="3698"/>
                    <a:pt x="10843" y="5136"/>
                    <a:pt x="10843" y="6551"/>
                  </a:cubicBezTo>
                  <a:cubicBezTo>
                    <a:pt x="11117" y="7122"/>
                    <a:pt x="11117" y="7692"/>
                    <a:pt x="10272" y="8263"/>
                  </a:cubicBezTo>
                  <a:cubicBezTo>
                    <a:pt x="9405" y="9130"/>
                    <a:pt x="8560" y="9975"/>
                    <a:pt x="7990" y="11116"/>
                  </a:cubicBezTo>
                  <a:cubicBezTo>
                    <a:pt x="7693" y="11116"/>
                    <a:pt x="7693" y="11687"/>
                    <a:pt x="7693" y="11687"/>
                  </a:cubicBezTo>
                  <a:cubicBezTo>
                    <a:pt x="7990" y="12554"/>
                    <a:pt x="7990" y="13399"/>
                    <a:pt x="8264" y="14266"/>
                  </a:cubicBezTo>
                  <a:cubicBezTo>
                    <a:pt x="8264" y="14540"/>
                    <a:pt x="8560" y="14837"/>
                    <a:pt x="8834" y="14837"/>
                  </a:cubicBezTo>
                  <a:cubicBezTo>
                    <a:pt x="10272" y="15978"/>
                    <a:pt x="11687" y="16823"/>
                    <a:pt x="13125" y="17690"/>
                  </a:cubicBezTo>
                  <a:close/>
                  <a:moveTo>
                    <a:pt x="8560" y="25679"/>
                  </a:moveTo>
                  <a:cubicBezTo>
                    <a:pt x="9702" y="24811"/>
                    <a:pt x="11117" y="23967"/>
                    <a:pt x="12258" y="23099"/>
                  </a:cubicBezTo>
                  <a:cubicBezTo>
                    <a:pt x="12829" y="22826"/>
                    <a:pt x="13125" y="22529"/>
                    <a:pt x="12829" y="22255"/>
                  </a:cubicBezTo>
                  <a:lnTo>
                    <a:pt x="12829" y="18534"/>
                  </a:lnTo>
                  <a:cubicBezTo>
                    <a:pt x="12829" y="18261"/>
                    <a:pt x="12829" y="18261"/>
                    <a:pt x="12555" y="17964"/>
                  </a:cubicBezTo>
                  <a:cubicBezTo>
                    <a:pt x="11413" y="17119"/>
                    <a:pt x="9975" y="16252"/>
                    <a:pt x="8834" y="15681"/>
                  </a:cubicBezTo>
                  <a:cubicBezTo>
                    <a:pt x="8560" y="15407"/>
                    <a:pt x="8264" y="15407"/>
                    <a:pt x="7990" y="15681"/>
                  </a:cubicBezTo>
                  <a:cubicBezTo>
                    <a:pt x="6552" y="16252"/>
                    <a:pt x="5136" y="17119"/>
                    <a:pt x="3995" y="17964"/>
                  </a:cubicBezTo>
                  <a:cubicBezTo>
                    <a:pt x="3425" y="18261"/>
                    <a:pt x="3425" y="18534"/>
                    <a:pt x="3425" y="19105"/>
                  </a:cubicBezTo>
                  <a:lnTo>
                    <a:pt x="3425" y="22826"/>
                  </a:lnTo>
                  <a:cubicBezTo>
                    <a:pt x="3425" y="23396"/>
                    <a:pt x="3698" y="23396"/>
                    <a:pt x="4269" y="23670"/>
                  </a:cubicBezTo>
                  <a:cubicBezTo>
                    <a:pt x="5707" y="24241"/>
                    <a:pt x="7122" y="25108"/>
                    <a:pt x="8560" y="25679"/>
                  </a:cubicBezTo>
                  <a:close/>
                  <a:moveTo>
                    <a:pt x="1416" y="9701"/>
                  </a:moveTo>
                  <a:cubicBezTo>
                    <a:pt x="3128" y="9975"/>
                    <a:pt x="5136" y="10272"/>
                    <a:pt x="6848" y="10272"/>
                  </a:cubicBezTo>
                  <a:cubicBezTo>
                    <a:pt x="7419" y="10546"/>
                    <a:pt x="7693" y="10272"/>
                    <a:pt x="7990" y="9975"/>
                  </a:cubicBezTo>
                  <a:cubicBezTo>
                    <a:pt x="8560" y="9130"/>
                    <a:pt x="9131" y="8560"/>
                    <a:pt x="9702" y="7989"/>
                  </a:cubicBezTo>
                  <a:cubicBezTo>
                    <a:pt x="10272" y="7692"/>
                    <a:pt x="10272" y="7419"/>
                    <a:pt x="10272" y="6848"/>
                  </a:cubicBezTo>
                  <a:cubicBezTo>
                    <a:pt x="9975" y="5707"/>
                    <a:pt x="9702" y="4269"/>
                    <a:pt x="9702" y="3127"/>
                  </a:cubicBezTo>
                  <a:cubicBezTo>
                    <a:pt x="9702" y="2557"/>
                    <a:pt x="9405" y="2283"/>
                    <a:pt x="8834" y="2283"/>
                  </a:cubicBezTo>
                  <a:cubicBezTo>
                    <a:pt x="7693" y="1986"/>
                    <a:pt x="6278" y="1415"/>
                    <a:pt x="4840" y="1142"/>
                  </a:cubicBezTo>
                  <a:cubicBezTo>
                    <a:pt x="4269" y="845"/>
                    <a:pt x="3995" y="845"/>
                    <a:pt x="3425" y="1415"/>
                  </a:cubicBezTo>
                  <a:lnTo>
                    <a:pt x="845" y="3995"/>
                  </a:lnTo>
                  <a:cubicBezTo>
                    <a:pt x="571" y="4269"/>
                    <a:pt x="275" y="4839"/>
                    <a:pt x="571" y="5136"/>
                  </a:cubicBezTo>
                  <a:cubicBezTo>
                    <a:pt x="845" y="6848"/>
                    <a:pt x="1142" y="8263"/>
                    <a:pt x="1416" y="9701"/>
                  </a:cubicBezTo>
                  <a:close/>
                  <a:moveTo>
                    <a:pt x="24812" y="14540"/>
                  </a:moveTo>
                  <a:cubicBezTo>
                    <a:pt x="24812" y="13399"/>
                    <a:pt x="24812" y="12257"/>
                    <a:pt x="24538" y="11413"/>
                  </a:cubicBezTo>
                  <a:cubicBezTo>
                    <a:pt x="24538" y="11116"/>
                    <a:pt x="24241" y="10842"/>
                    <a:pt x="23967" y="10546"/>
                  </a:cubicBezTo>
                  <a:cubicBezTo>
                    <a:pt x="22826" y="9975"/>
                    <a:pt x="21685" y="9404"/>
                    <a:pt x="20247" y="8560"/>
                  </a:cubicBezTo>
                  <a:lnTo>
                    <a:pt x="19676" y="8560"/>
                  </a:lnTo>
                  <a:cubicBezTo>
                    <a:pt x="18535" y="9404"/>
                    <a:pt x="17394" y="9975"/>
                    <a:pt x="16252" y="10842"/>
                  </a:cubicBezTo>
                  <a:cubicBezTo>
                    <a:pt x="15682" y="11116"/>
                    <a:pt x="15682" y="11413"/>
                    <a:pt x="15682" y="11687"/>
                  </a:cubicBezTo>
                  <a:cubicBezTo>
                    <a:pt x="15978" y="12828"/>
                    <a:pt x="15978" y="13969"/>
                    <a:pt x="16252" y="15111"/>
                  </a:cubicBezTo>
                  <a:cubicBezTo>
                    <a:pt x="16252" y="15681"/>
                    <a:pt x="16549" y="16252"/>
                    <a:pt x="17120" y="16549"/>
                  </a:cubicBezTo>
                  <a:cubicBezTo>
                    <a:pt x="18261" y="17119"/>
                    <a:pt x="19402" y="17690"/>
                    <a:pt x="20544" y="17964"/>
                  </a:cubicBezTo>
                  <a:cubicBezTo>
                    <a:pt x="20544" y="18261"/>
                    <a:pt x="20817" y="18261"/>
                    <a:pt x="21114" y="17964"/>
                  </a:cubicBezTo>
                  <a:cubicBezTo>
                    <a:pt x="21959" y="17393"/>
                    <a:pt x="22826" y="16823"/>
                    <a:pt x="23671" y="16549"/>
                  </a:cubicBezTo>
                  <a:cubicBezTo>
                    <a:pt x="24538" y="15978"/>
                    <a:pt x="25109" y="15407"/>
                    <a:pt x="24812" y="14540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tx1">
                  <a:lumMod val="60000"/>
                  <a:lumOff val="4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algn="l">
                <a:buClr>
                  <a:srgbClr val="000000"/>
                </a:buClr>
                <a:buSzPts val="1400"/>
              </a:pPr>
              <a:endParaRPr sz="3733" b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2129;p1">
              <a:extLst>
                <a:ext uri="{FF2B5EF4-FFF2-40B4-BE49-F238E27FC236}">
                  <a16:creationId xmlns:a16="http://schemas.microsoft.com/office/drawing/2014/main" id="{6038F815-0F8C-D47F-F520-FEF804E783DE}"/>
                </a:ext>
              </a:extLst>
            </p:cNvPr>
            <p:cNvSpPr/>
            <p:nvPr/>
          </p:nvSpPr>
          <p:spPr>
            <a:xfrm>
              <a:off x="6579550" y="1199525"/>
              <a:ext cx="106725" cy="71350"/>
            </a:xfrm>
            <a:custGeom>
              <a:avLst/>
              <a:gdLst/>
              <a:ahLst/>
              <a:cxnLst/>
              <a:rect l="l" t="t" r="r" b="b"/>
              <a:pathLst>
                <a:path w="4269" h="2854" extrusionOk="0">
                  <a:moveTo>
                    <a:pt x="1" y="2579"/>
                  </a:moveTo>
                  <a:cubicBezTo>
                    <a:pt x="571" y="2283"/>
                    <a:pt x="1142" y="2009"/>
                    <a:pt x="1416" y="1438"/>
                  </a:cubicBezTo>
                  <a:cubicBezTo>
                    <a:pt x="2283" y="1141"/>
                    <a:pt x="2854" y="571"/>
                    <a:pt x="3424" y="297"/>
                  </a:cubicBezTo>
                  <a:cubicBezTo>
                    <a:pt x="3698" y="0"/>
                    <a:pt x="3995" y="297"/>
                    <a:pt x="4269" y="297"/>
                  </a:cubicBezTo>
                  <a:cubicBezTo>
                    <a:pt x="3995" y="297"/>
                    <a:pt x="3995" y="571"/>
                    <a:pt x="3995" y="571"/>
                  </a:cubicBezTo>
                  <a:cubicBezTo>
                    <a:pt x="2854" y="1438"/>
                    <a:pt x="1986" y="2009"/>
                    <a:pt x="1142" y="2579"/>
                  </a:cubicBezTo>
                  <a:cubicBezTo>
                    <a:pt x="845" y="2853"/>
                    <a:pt x="571" y="2853"/>
                    <a:pt x="275" y="2853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tx1">
                  <a:lumMod val="60000"/>
                  <a:lumOff val="4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algn="l">
                <a:buClr>
                  <a:srgbClr val="000000"/>
                </a:buClr>
                <a:buSzPts val="1400"/>
              </a:pPr>
              <a:endParaRPr sz="3733" b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2130;p1">
              <a:extLst>
                <a:ext uri="{FF2B5EF4-FFF2-40B4-BE49-F238E27FC236}">
                  <a16:creationId xmlns:a16="http://schemas.microsoft.com/office/drawing/2014/main" id="{342A6293-76B2-7A6D-5226-D44BA442D6D1}"/>
                </a:ext>
              </a:extLst>
            </p:cNvPr>
            <p:cNvSpPr/>
            <p:nvPr/>
          </p:nvSpPr>
          <p:spPr>
            <a:xfrm>
              <a:off x="6486550" y="1050000"/>
              <a:ext cx="99875" cy="71375"/>
            </a:xfrm>
            <a:custGeom>
              <a:avLst/>
              <a:gdLst/>
              <a:ahLst/>
              <a:cxnLst/>
              <a:rect l="l" t="t" r="r" b="b"/>
              <a:pathLst>
                <a:path w="3995" h="2855" extrusionOk="0">
                  <a:moveTo>
                    <a:pt x="0" y="2557"/>
                  </a:moveTo>
                  <a:cubicBezTo>
                    <a:pt x="1141" y="1713"/>
                    <a:pt x="2283" y="846"/>
                    <a:pt x="3721" y="1"/>
                  </a:cubicBezTo>
                  <a:cubicBezTo>
                    <a:pt x="3721" y="1"/>
                    <a:pt x="3995" y="1"/>
                    <a:pt x="3995" y="275"/>
                  </a:cubicBezTo>
                  <a:cubicBezTo>
                    <a:pt x="3995" y="275"/>
                    <a:pt x="3995" y="572"/>
                    <a:pt x="3721" y="572"/>
                  </a:cubicBezTo>
                  <a:cubicBezTo>
                    <a:pt x="2853" y="1142"/>
                    <a:pt x="2009" y="1713"/>
                    <a:pt x="867" y="2557"/>
                  </a:cubicBezTo>
                  <a:cubicBezTo>
                    <a:pt x="571" y="2557"/>
                    <a:pt x="297" y="2557"/>
                    <a:pt x="0" y="2854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tx1">
                  <a:lumMod val="60000"/>
                  <a:lumOff val="4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algn="l">
                <a:buClr>
                  <a:srgbClr val="000000"/>
                </a:buClr>
                <a:buSzPts val="1400"/>
              </a:pPr>
              <a:endParaRPr sz="3733" b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2131;p1">
              <a:extLst>
                <a:ext uri="{FF2B5EF4-FFF2-40B4-BE49-F238E27FC236}">
                  <a16:creationId xmlns:a16="http://schemas.microsoft.com/office/drawing/2014/main" id="{74F9AF00-0AE9-05C1-DFB5-49FF608D82C7}"/>
                </a:ext>
              </a:extLst>
            </p:cNvPr>
            <p:cNvSpPr/>
            <p:nvPr/>
          </p:nvSpPr>
          <p:spPr>
            <a:xfrm>
              <a:off x="6415200" y="771550"/>
              <a:ext cx="28575" cy="107300"/>
            </a:xfrm>
            <a:custGeom>
              <a:avLst/>
              <a:gdLst/>
              <a:ahLst/>
              <a:cxnLst/>
              <a:rect l="l" t="t" r="r" b="b"/>
              <a:pathLst>
                <a:path w="1143" h="4292" extrusionOk="0">
                  <a:moveTo>
                    <a:pt x="298" y="0"/>
                  </a:moveTo>
                  <a:cubicBezTo>
                    <a:pt x="572" y="1438"/>
                    <a:pt x="868" y="2580"/>
                    <a:pt x="1142" y="3721"/>
                  </a:cubicBezTo>
                  <a:cubicBezTo>
                    <a:pt x="1142" y="3995"/>
                    <a:pt x="868" y="3995"/>
                    <a:pt x="868" y="4291"/>
                  </a:cubicBezTo>
                  <a:cubicBezTo>
                    <a:pt x="572" y="4291"/>
                    <a:pt x="298" y="3995"/>
                    <a:pt x="298" y="3995"/>
                  </a:cubicBezTo>
                  <a:cubicBezTo>
                    <a:pt x="298" y="2853"/>
                    <a:pt x="1" y="1712"/>
                    <a:pt x="1" y="571"/>
                  </a:cubicBezTo>
                  <a:cubicBezTo>
                    <a:pt x="1" y="297"/>
                    <a:pt x="1" y="297"/>
                    <a:pt x="298" y="0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tx1">
                  <a:lumMod val="60000"/>
                  <a:lumOff val="4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algn="l">
                <a:buClr>
                  <a:srgbClr val="000000"/>
                </a:buClr>
                <a:buSzPts val="1400"/>
              </a:pPr>
              <a:endParaRPr sz="3733" b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2132;p1">
              <a:extLst>
                <a:ext uri="{FF2B5EF4-FFF2-40B4-BE49-F238E27FC236}">
                  <a16:creationId xmlns:a16="http://schemas.microsoft.com/office/drawing/2014/main" id="{1FC5B6EC-D453-274B-385B-7064AEEF8D33}"/>
                </a:ext>
              </a:extLst>
            </p:cNvPr>
            <p:cNvSpPr/>
            <p:nvPr/>
          </p:nvSpPr>
          <p:spPr>
            <a:xfrm>
              <a:off x="6551025" y="821750"/>
              <a:ext cx="63925" cy="71375"/>
            </a:xfrm>
            <a:custGeom>
              <a:avLst/>
              <a:gdLst/>
              <a:ahLst/>
              <a:cxnLst/>
              <a:rect l="l" t="t" r="r" b="b"/>
              <a:pathLst>
                <a:path w="2557" h="2855" extrusionOk="0">
                  <a:moveTo>
                    <a:pt x="0" y="2854"/>
                  </a:moveTo>
                  <a:cubicBezTo>
                    <a:pt x="571" y="1987"/>
                    <a:pt x="1142" y="1142"/>
                    <a:pt x="1986" y="572"/>
                  </a:cubicBezTo>
                  <a:lnTo>
                    <a:pt x="1986" y="572"/>
                  </a:lnTo>
                  <a:cubicBezTo>
                    <a:pt x="2283" y="275"/>
                    <a:pt x="2557" y="275"/>
                    <a:pt x="2557" y="1"/>
                  </a:cubicBezTo>
                  <a:lnTo>
                    <a:pt x="2557" y="845"/>
                  </a:lnTo>
                  <a:lnTo>
                    <a:pt x="845" y="2557"/>
                  </a:lnTo>
                  <a:cubicBezTo>
                    <a:pt x="571" y="2854"/>
                    <a:pt x="274" y="2854"/>
                    <a:pt x="274" y="2854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tx1">
                  <a:lumMod val="60000"/>
                  <a:lumOff val="4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algn="l">
                <a:buClr>
                  <a:srgbClr val="000000"/>
                </a:buClr>
                <a:buSzPts val="1400"/>
              </a:pPr>
              <a:endParaRPr sz="3733" b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2133;p1">
              <a:extLst>
                <a:ext uri="{FF2B5EF4-FFF2-40B4-BE49-F238E27FC236}">
                  <a16:creationId xmlns:a16="http://schemas.microsoft.com/office/drawing/2014/main" id="{F1FC5DF8-FA41-90CD-34D6-9F5F2D99E493}"/>
                </a:ext>
              </a:extLst>
            </p:cNvPr>
            <p:cNvSpPr/>
            <p:nvPr/>
          </p:nvSpPr>
          <p:spPr>
            <a:xfrm>
              <a:off x="6793550" y="935875"/>
              <a:ext cx="14275" cy="106750"/>
            </a:xfrm>
            <a:custGeom>
              <a:avLst/>
              <a:gdLst/>
              <a:ahLst/>
              <a:cxnLst/>
              <a:rect l="l" t="t" r="r" b="b"/>
              <a:pathLst>
                <a:path w="571" h="4270" extrusionOk="0">
                  <a:moveTo>
                    <a:pt x="571" y="1"/>
                  </a:moveTo>
                  <a:lnTo>
                    <a:pt x="571" y="3699"/>
                  </a:lnTo>
                  <a:cubicBezTo>
                    <a:pt x="571" y="3699"/>
                    <a:pt x="274" y="3995"/>
                    <a:pt x="274" y="4269"/>
                  </a:cubicBezTo>
                  <a:cubicBezTo>
                    <a:pt x="274" y="3995"/>
                    <a:pt x="0" y="3699"/>
                    <a:pt x="0" y="3699"/>
                  </a:cubicBezTo>
                  <a:lnTo>
                    <a:pt x="0" y="845"/>
                  </a:lnTo>
                  <a:cubicBezTo>
                    <a:pt x="0" y="572"/>
                    <a:pt x="0" y="275"/>
                    <a:pt x="274" y="1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tx1">
                  <a:lumMod val="60000"/>
                  <a:lumOff val="4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algn="l">
                <a:buClr>
                  <a:srgbClr val="000000"/>
                </a:buClr>
                <a:buSzPts val="1400"/>
              </a:pPr>
              <a:endParaRPr sz="3733" b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2134;p1">
              <a:extLst>
                <a:ext uri="{FF2B5EF4-FFF2-40B4-BE49-F238E27FC236}">
                  <a16:creationId xmlns:a16="http://schemas.microsoft.com/office/drawing/2014/main" id="{0382EA06-8552-3CF7-47B9-9AA0946D33DB}"/>
                </a:ext>
              </a:extLst>
            </p:cNvPr>
            <p:cNvSpPr/>
            <p:nvPr/>
          </p:nvSpPr>
          <p:spPr>
            <a:xfrm>
              <a:off x="6893400" y="1028325"/>
              <a:ext cx="92475" cy="57100"/>
            </a:xfrm>
            <a:custGeom>
              <a:avLst/>
              <a:gdLst/>
              <a:ahLst/>
              <a:cxnLst/>
              <a:rect l="l" t="t" r="r" b="b"/>
              <a:pathLst>
                <a:path w="3699" h="2284" extrusionOk="0">
                  <a:moveTo>
                    <a:pt x="1" y="2009"/>
                  </a:moveTo>
                  <a:cubicBezTo>
                    <a:pt x="1142" y="868"/>
                    <a:pt x="2283" y="297"/>
                    <a:pt x="3424" y="1"/>
                  </a:cubicBezTo>
                  <a:lnTo>
                    <a:pt x="3698" y="1"/>
                  </a:lnTo>
                  <a:lnTo>
                    <a:pt x="3698" y="571"/>
                  </a:lnTo>
                  <a:cubicBezTo>
                    <a:pt x="2854" y="1142"/>
                    <a:pt x="1986" y="1713"/>
                    <a:pt x="1142" y="2009"/>
                  </a:cubicBezTo>
                  <a:cubicBezTo>
                    <a:pt x="845" y="2283"/>
                    <a:pt x="571" y="2009"/>
                    <a:pt x="1" y="2009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tx1">
                  <a:lumMod val="60000"/>
                  <a:lumOff val="4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algn="l">
                <a:buClr>
                  <a:srgbClr val="000000"/>
                </a:buClr>
                <a:buSzPts val="1400"/>
              </a:pPr>
              <a:endParaRPr sz="3733" b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7" name="Google Shape;3488;p15">
            <a:extLst>
              <a:ext uri="{FF2B5EF4-FFF2-40B4-BE49-F238E27FC236}">
                <a16:creationId xmlns:a16="http://schemas.microsoft.com/office/drawing/2014/main" id="{61AF9DED-9B25-1E97-CF7D-EB3130EBFC77}"/>
              </a:ext>
            </a:extLst>
          </p:cNvPr>
          <p:cNvSpPr txBox="1">
            <a:spLocks/>
          </p:cNvSpPr>
          <p:nvPr userDrawn="1"/>
        </p:nvSpPr>
        <p:spPr>
          <a:xfrm>
            <a:off x="11718128" y="6494756"/>
            <a:ext cx="499273" cy="363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algn="ctr"/>
            <a:fld id="{00000000-1234-1234-1234-123412341234}" type="slidenum">
              <a:rPr lang="en" sz="1400" smtClean="0">
                <a:solidFill>
                  <a:srgbClr val="000000"/>
                </a:solidFill>
                <a:latin typeface="+mn-lt"/>
                <a:ea typeface="Inter" panose="02000503000000020004" pitchFamily="2" charset="0"/>
              </a:rPr>
              <a:pPr algn="ctr"/>
              <a:t>‹#›</a:t>
            </a:fld>
            <a:endParaRPr lang="en" sz="1400" dirty="0">
              <a:solidFill>
                <a:srgbClr val="000000"/>
              </a:solidFill>
              <a:latin typeface="+mn-lt"/>
              <a:ea typeface="Inter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90965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preserve="1">
  <p:cSld name="Title and two columns">
    <p:bg>
      <p:bgPr>
        <a:solidFill>
          <a:schemeClr val="lt1"/>
        </a:solidFill>
        <a:effectLst/>
      </p:bgPr>
    </p:bg>
    <p:spTree>
      <p:nvGrpSpPr>
        <p:cNvPr id="1" name="Shape 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" name="Google Shape;819;p99"/>
          <p:cNvSpPr/>
          <p:nvPr/>
        </p:nvSpPr>
        <p:spPr>
          <a:xfrm>
            <a:off x="511800" y="365433"/>
            <a:ext cx="11168400" cy="61556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2" name="Google Shape;822;p99"/>
          <p:cNvSpPr txBox="1">
            <a:spLocks noGrp="1"/>
          </p:cNvSpPr>
          <p:nvPr>
            <p:ph type="body" idx="3"/>
          </p:nvPr>
        </p:nvSpPr>
        <p:spPr>
          <a:xfrm>
            <a:off x="2379526" y="1919153"/>
            <a:ext cx="7714500" cy="32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●"/>
              <a:defRPr sz="1800" b="0" i="0" u="none" strike="noStrike" cap="none">
                <a:solidFill>
                  <a:schemeClr val="dk2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  <a:sym typeface="Libre Franklin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○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●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○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●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○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23" name="Google Shape;823;p99"/>
          <p:cNvSpPr txBox="1">
            <a:spLocks noGrp="1"/>
          </p:cNvSpPr>
          <p:nvPr>
            <p:ph type="title" idx="4"/>
          </p:nvPr>
        </p:nvSpPr>
        <p:spPr>
          <a:xfrm>
            <a:off x="2537723" y="597137"/>
            <a:ext cx="7714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lsamiq Sans"/>
              <a:buNone/>
              <a:defRPr sz="2800" b="0" i="0" u="none" strike="noStrike" cap="none">
                <a:solidFill>
                  <a:schemeClr val="dk1"/>
                </a:solidFill>
                <a:latin typeface="+mj-lt"/>
                <a:ea typeface="Balsamiq Sans"/>
                <a:cs typeface="Balsamiq Sans"/>
                <a:sym typeface="Balsamiq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grpSp>
        <p:nvGrpSpPr>
          <p:cNvPr id="824" name="Google Shape;824;p99"/>
          <p:cNvGrpSpPr/>
          <p:nvPr/>
        </p:nvGrpSpPr>
        <p:grpSpPr>
          <a:xfrm>
            <a:off x="10774261" y="5503638"/>
            <a:ext cx="353927" cy="337535"/>
            <a:chOff x="8373602" y="4288128"/>
            <a:chExt cx="265445" cy="253151"/>
          </a:xfrm>
        </p:grpSpPr>
        <p:sp>
          <p:nvSpPr>
            <p:cNvPr id="825" name="Google Shape;825;p99"/>
            <p:cNvSpPr/>
            <p:nvPr/>
          </p:nvSpPr>
          <p:spPr>
            <a:xfrm>
              <a:off x="8373602" y="4288128"/>
              <a:ext cx="265445" cy="253151"/>
            </a:xfrm>
            <a:custGeom>
              <a:avLst/>
              <a:gdLst/>
              <a:ahLst/>
              <a:cxnLst/>
              <a:rect l="l" t="t" r="r" b="b"/>
              <a:pathLst>
                <a:path w="8140" h="7763" extrusionOk="0">
                  <a:moveTo>
                    <a:pt x="3677" y="692"/>
                  </a:moveTo>
                  <a:cubicBezTo>
                    <a:pt x="5453" y="692"/>
                    <a:pt x="7344" y="2300"/>
                    <a:pt x="7285" y="4480"/>
                  </a:cubicBezTo>
                  <a:cubicBezTo>
                    <a:pt x="7285" y="4607"/>
                    <a:pt x="7348" y="4670"/>
                    <a:pt x="7443" y="4765"/>
                  </a:cubicBezTo>
                  <a:cubicBezTo>
                    <a:pt x="7443" y="4765"/>
                    <a:pt x="7411" y="4765"/>
                    <a:pt x="7411" y="4797"/>
                  </a:cubicBezTo>
                  <a:cubicBezTo>
                    <a:pt x="6666" y="6133"/>
                    <a:pt x="5316" y="7157"/>
                    <a:pt x="3801" y="7157"/>
                  </a:cubicBezTo>
                  <a:cubicBezTo>
                    <a:pt x="3449" y="7157"/>
                    <a:pt x="3088" y="7101"/>
                    <a:pt x="2724" y="6982"/>
                  </a:cubicBezTo>
                  <a:cubicBezTo>
                    <a:pt x="951" y="6348"/>
                    <a:pt x="412" y="4322"/>
                    <a:pt x="1014" y="2738"/>
                  </a:cubicBezTo>
                  <a:cubicBezTo>
                    <a:pt x="1543" y="1295"/>
                    <a:pt x="2589" y="692"/>
                    <a:pt x="3677" y="692"/>
                  </a:cubicBezTo>
                  <a:close/>
                  <a:moveTo>
                    <a:pt x="3843" y="1"/>
                  </a:moveTo>
                  <a:cubicBezTo>
                    <a:pt x="2338" y="1"/>
                    <a:pt x="968" y="971"/>
                    <a:pt x="381" y="2580"/>
                  </a:cubicBezTo>
                  <a:cubicBezTo>
                    <a:pt x="254" y="2897"/>
                    <a:pt x="222" y="3182"/>
                    <a:pt x="191" y="3530"/>
                  </a:cubicBezTo>
                  <a:cubicBezTo>
                    <a:pt x="1" y="5082"/>
                    <a:pt x="634" y="6760"/>
                    <a:pt x="2249" y="7489"/>
                  </a:cubicBezTo>
                  <a:cubicBezTo>
                    <a:pt x="2693" y="7671"/>
                    <a:pt x="3200" y="7762"/>
                    <a:pt x="3724" y="7762"/>
                  </a:cubicBezTo>
                  <a:cubicBezTo>
                    <a:pt x="4472" y="7762"/>
                    <a:pt x="5252" y="7576"/>
                    <a:pt x="5923" y="7204"/>
                  </a:cubicBezTo>
                  <a:cubicBezTo>
                    <a:pt x="6873" y="6697"/>
                    <a:pt x="7506" y="5873"/>
                    <a:pt x="7633" y="4923"/>
                  </a:cubicBezTo>
                  <a:lnTo>
                    <a:pt x="7633" y="4828"/>
                  </a:lnTo>
                  <a:cubicBezTo>
                    <a:pt x="7760" y="4797"/>
                    <a:pt x="7823" y="4670"/>
                    <a:pt x="7855" y="4543"/>
                  </a:cubicBezTo>
                  <a:cubicBezTo>
                    <a:pt x="7855" y="4480"/>
                    <a:pt x="7918" y="4448"/>
                    <a:pt x="7918" y="4353"/>
                  </a:cubicBezTo>
                  <a:cubicBezTo>
                    <a:pt x="8140" y="2390"/>
                    <a:pt x="6588" y="680"/>
                    <a:pt x="4941" y="173"/>
                  </a:cubicBezTo>
                  <a:cubicBezTo>
                    <a:pt x="4573" y="57"/>
                    <a:pt x="4204" y="1"/>
                    <a:pt x="3843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6" name="Google Shape;826;p99"/>
            <p:cNvSpPr/>
            <p:nvPr/>
          </p:nvSpPr>
          <p:spPr>
            <a:xfrm>
              <a:off x="8520249" y="4360881"/>
              <a:ext cx="60981" cy="100211"/>
            </a:xfrm>
            <a:custGeom>
              <a:avLst/>
              <a:gdLst/>
              <a:ahLst/>
              <a:cxnLst/>
              <a:rect l="l" t="t" r="r" b="b"/>
              <a:pathLst>
                <a:path w="1870" h="3073" extrusionOk="0">
                  <a:moveTo>
                    <a:pt x="159" y="1"/>
                  </a:moveTo>
                  <a:cubicBezTo>
                    <a:pt x="32" y="64"/>
                    <a:pt x="1" y="317"/>
                    <a:pt x="191" y="381"/>
                  </a:cubicBezTo>
                  <a:cubicBezTo>
                    <a:pt x="1077" y="697"/>
                    <a:pt x="1584" y="1774"/>
                    <a:pt x="1109" y="2629"/>
                  </a:cubicBezTo>
                  <a:cubicBezTo>
                    <a:pt x="982" y="2851"/>
                    <a:pt x="1204" y="3041"/>
                    <a:pt x="1362" y="3072"/>
                  </a:cubicBezTo>
                  <a:cubicBezTo>
                    <a:pt x="1426" y="3041"/>
                    <a:pt x="1521" y="3009"/>
                    <a:pt x="1552" y="2914"/>
                  </a:cubicBezTo>
                  <a:cubicBezTo>
                    <a:pt x="1869" y="2376"/>
                    <a:pt x="1869" y="1616"/>
                    <a:pt x="1584" y="1014"/>
                  </a:cubicBezTo>
                  <a:cubicBezTo>
                    <a:pt x="1331" y="476"/>
                    <a:pt x="887" y="96"/>
                    <a:pt x="317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7" name="Google Shape;827;p99"/>
            <p:cNvSpPr/>
            <p:nvPr/>
          </p:nvSpPr>
          <p:spPr>
            <a:xfrm>
              <a:off x="8385994" y="4309357"/>
              <a:ext cx="228270" cy="209748"/>
            </a:xfrm>
            <a:custGeom>
              <a:avLst/>
              <a:gdLst/>
              <a:ahLst/>
              <a:cxnLst/>
              <a:rect l="l" t="t" r="r" b="b"/>
              <a:pathLst>
                <a:path w="7000" h="6432" extrusionOk="0">
                  <a:moveTo>
                    <a:pt x="4434" y="1486"/>
                  </a:moveTo>
                  <a:cubicBezTo>
                    <a:pt x="5733" y="1802"/>
                    <a:pt x="6303" y="3386"/>
                    <a:pt x="5701" y="4494"/>
                  </a:cubicBezTo>
                  <a:cubicBezTo>
                    <a:pt x="5669" y="4621"/>
                    <a:pt x="5543" y="4621"/>
                    <a:pt x="5479" y="4621"/>
                  </a:cubicBezTo>
                  <a:cubicBezTo>
                    <a:pt x="5258" y="4621"/>
                    <a:pt x="5099" y="4431"/>
                    <a:pt x="5226" y="4177"/>
                  </a:cubicBezTo>
                  <a:cubicBezTo>
                    <a:pt x="5701" y="3354"/>
                    <a:pt x="5194" y="2277"/>
                    <a:pt x="4308" y="1929"/>
                  </a:cubicBezTo>
                  <a:cubicBezTo>
                    <a:pt x="4118" y="1834"/>
                    <a:pt x="4149" y="1644"/>
                    <a:pt x="4276" y="1517"/>
                  </a:cubicBezTo>
                  <a:cubicBezTo>
                    <a:pt x="4308" y="1486"/>
                    <a:pt x="4403" y="1486"/>
                    <a:pt x="4434" y="1486"/>
                  </a:cubicBezTo>
                  <a:close/>
                  <a:moveTo>
                    <a:pt x="3265" y="1"/>
                  </a:moveTo>
                  <a:cubicBezTo>
                    <a:pt x="2179" y="1"/>
                    <a:pt x="1133" y="608"/>
                    <a:pt x="602" y="2056"/>
                  </a:cubicBezTo>
                  <a:cubicBezTo>
                    <a:pt x="1" y="3639"/>
                    <a:pt x="507" y="5697"/>
                    <a:pt x="2313" y="6236"/>
                  </a:cubicBezTo>
                  <a:cubicBezTo>
                    <a:pt x="2701" y="6370"/>
                    <a:pt x="3088" y="6432"/>
                    <a:pt x="3463" y="6432"/>
                  </a:cubicBezTo>
                  <a:cubicBezTo>
                    <a:pt x="4955" y="6432"/>
                    <a:pt x="6285" y="5455"/>
                    <a:pt x="6968" y="4114"/>
                  </a:cubicBezTo>
                  <a:cubicBezTo>
                    <a:pt x="6968" y="4051"/>
                    <a:pt x="7000" y="4051"/>
                    <a:pt x="7000" y="4051"/>
                  </a:cubicBezTo>
                  <a:cubicBezTo>
                    <a:pt x="6936" y="3987"/>
                    <a:pt x="6841" y="3892"/>
                    <a:pt x="6841" y="3797"/>
                  </a:cubicBezTo>
                  <a:cubicBezTo>
                    <a:pt x="6900" y="1602"/>
                    <a:pt x="5030" y="1"/>
                    <a:pt x="326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28" name="Google Shape;828;p99"/>
          <p:cNvGrpSpPr/>
          <p:nvPr/>
        </p:nvGrpSpPr>
        <p:grpSpPr>
          <a:xfrm>
            <a:off x="10492629" y="5946561"/>
            <a:ext cx="176964" cy="168768"/>
            <a:chOff x="8373602" y="4288128"/>
            <a:chExt cx="265445" cy="253151"/>
          </a:xfrm>
        </p:grpSpPr>
        <p:sp>
          <p:nvSpPr>
            <p:cNvPr id="829" name="Google Shape;829;p99"/>
            <p:cNvSpPr/>
            <p:nvPr/>
          </p:nvSpPr>
          <p:spPr>
            <a:xfrm>
              <a:off x="8373602" y="4288128"/>
              <a:ext cx="265445" cy="253151"/>
            </a:xfrm>
            <a:custGeom>
              <a:avLst/>
              <a:gdLst/>
              <a:ahLst/>
              <a:cxnLst/>
              <a:rect l="l" t="t" r="r" b="b"/>
              <a:pathLst>
                <a:path w="8140" h="7763" extrusionOk="0">
                  <a:moveTo>
                    <a:pt x="3677" y="692"/>
                  </a:moveTo>
                  <a:cubicBezTo>
                    <a:pt x="5453" y="692"/>
                    <a:pt x="7344" y="2300"/>
                    <a:pt x="7285" y="4480"/>
                  </a:cubicBezTo>
                  <a:cubicBezTo>
                    <a:pt x="7285" y="4607"/>
                    <a:pt x="7348" y="4670"/>
                    <a:pt x="7443" y="4765"/>
                  </a:cubicBezTo>
                  <a:cubicBezTo>
                    <a:pt x="7443" y="4765"/>
                    <a:pt x="7411" y="4765"/>
                    <a:pt x="7411" y="4797"/>
                  </a:cubicBezTo>
                  <a:cubicBezTo>
                    <a:pt x="6666" y="6133"/>
                    <a:pt x="5316" y="7157"/>
                    <a:pt x="3801" y="7157"/>
                  </a:cubicBezTo>
                  <a:cubicBezTo>
                    <a:pt x="3449" y="7157"/>
                    <a:pt x="3088" y="7101"/>
                    <a:pt x="2724" y="6982"/>
                  </a:cubicBezTo>
                  <a:cubicBezTo>
                    <a:pt x="951" y="6348"/>
                    <a:pt x="412" y="4322"/>
                    <a:pt x="1014" y="2738"/>
                  </a:cubicBezTo>
                  <a:cubicBezTo>
                    <a:pt x="1543" y="1295"/>
                    <a:pt x="2589" y="692"/>
                    <a:pt x="3677" y="692"/>
                  </a:cubicBezTo>
                  <a:close/>
                  <a:moveTo>
                    <a:pt x="3843" y="1"/>
                  </a:moveTo>
                  <a:cubicBezTo>
                    <a:pt x="2338" y="1"/>
                    <a:pt x="968" y="971"/>
                    <a:pt x="381" y="2580"/>
                  </a:cubicBezTo>
                  <a:cubicBezTo>
                    <a:pt x="254" y="2897"/>
                    <a:pt x="222" y="3182"/>
                    <a:pt x="191" y="3530"/>
                  </a:cubicBezTo>
                  <a:cubicBezTo>
                    <a:pt x="1" y="5082"/>
                    <a:pt x="634" y="6760"/>
                    <a:pt x="2249" y="7489"/>
                  </a:cubicBezTo>
                  <a:cubicBezTo>
                    <a:pt x="2693" y="7671"/>
                    <a:pt x="3200" y="7762"/>
                    <a:pt x="3724" y="7762"/>
                  </a:cubicBezTo>
                  <a:cubicBezTo>
                    <a:pt x="4472" y="7762"/>
                    <a:pt x="5252" y="7576"/>
                    <a:pt x="5923" y="7204"/>
                  </a:cubicBezTo>
                  <a:cubicBezTo>
                    <a:pt x="6873" y="6697"/>
                    <a:pt x="7506" y="5873"/>
                    <a:pt x="7633" y="4923"/>
                  </a:cubicBezTo>
                  <a:lnTo>
                    <a:pt x="7633" y="4828"/>
                  </a:lnTo>
                  <a:cubicBezTo>
                    <a:pt x="7760" y="4797"/>
                    <a:pt x="7823" y="4670"/>
                    <a:pt x="7855" y="4543"/>
                  </a:cubicBezTo>
                  <a:cubicBezTo>
                    <a:pt x="7855" y="4480"/>
                    <a:pt x="7918" y="4448"/>
                    <a:pt x="7918" y="4353"/>
                  </a:cubicBezTo>
                  <a:cubicBezTo>
                    <a:pt x="8140" y="2390"/>
                    <a:pt x="6588" y="680"/>
                    <a:pt x="4941" y="173"/>
                  </a:cubicBezTo>
                  <a:cubicBezTo>
                    <a:pt x="4573" y="57"/>
                    <a:pt x="4204" y="1"/>
                    <a:pt x="3843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0" name="Google Shape;830;p99"/>
            <p:cNvSpPr/>
            <p:nvPr/>
          </p:nvSpPr>
          <p:spPr>
            <a:xfrm>
              <a:off x="8520249" y="4360881"/>
              <a:ext cx="60981" cy="100211"/>
            </a:xfrm>
            <a:custGeom>
              <a:avLst/>
              <a:gdLst/>
              <a:ahLst/>
              <a:cxnLst/>
              <a:rect l="l" t="t" r="r" b="b"/>
              <a:pathLst>
                <a:path w="1870" h="3073" extrusionOk="0">
                  <a:moveTo>
                    <a:pt x="159" y="1"/>
                  </a:moveTo>
                  <a:cubicBezTo>
                    <a:pt x="32" y="64"/>
                    <a:pt x="1" y="317"/>
                    <a:pt x="191" y="381"/>
                  </a:cubicBezTo>
                  <a:cubicBezTo>
                    <a:pt x="1077" y="697"/>
                    <a:pt x="1584" y="1774"/>
                    <a:pt x="1109" y="2629"/>
                  </a:cubicBezTo>
                  <a:cubicBezTo>
                    <a:pt x="982" y="2851"/>
                    <a:pt x="1204" y="3041"/>
                    <a:pt x="1362" y="3072"/>
                  </a:cubicBezTo>
                  <a:cubicBezTo>
                    <a:pt x="1426" y="3041"/>
                    <a:pt x="1521" y="3009"/>
                    <a:pt x="1552" y="2914"/>
                  </a:cubicBezTo>
                  <a:cubicBezTo>
                    <a:pt x="1869" y="2376"/>
                    <a:pt x="1869" y="1616"/>
                    <a:pt x="1584" y="1014"/>
                  </a:cubicBezTo>
                  <a:cubicBezTo>
                    <a:pt x="1331" y="476"/>
                    <a:pt x="887" y="96"/>
                    <a:pt x="317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1" name="Google Shape;831;p99"/>
            <p:cNvSpPr/>
            <p:nvPr/>
          </p:nvSpPr>
          <p:spPr>
            <a:xfrm>
              <a:off x="8385994" y="4309357"/>
              <a:ext cx="228270" cy="209748"/>
            </a:xfrm>
            <a:custGeom>
              <a:avLst/>
              <a:gdLst/>
              <a:ahLst/>
              <a:cxnLst/>
              <a:rect l="l" t="t" r="r" b="b"/>
              <a:pathLst>
                <a:path w="7000" h="6432" extrusionOk="0">
                  <a:moveTo>
                    <a:pt x="4434" y="1486"/>
                  </a:moveTo>
                  <a:cubicBezTo>
                    <a:pt x="5733" y="1802"/>
                    <a:pt x="6303" y="3386"/>
                    <a:pt x="5701" y="4494"/>
                  </a:cubicBezTo>
                  <a:cubicBezTo>
                    <a:pt x="5669" y="4621"/>
                    <a:pt x="5543" y="4621"/>
                    <a:pt x="5479" y="4621"/>
                  </a:cubicBezTo>
                  <a:cubicBezTo>
                    <a:pt x="5258" y="4621"/>
                    <a:pt x="5099" y="4431"/>
                    <a:pt x="5226" y="4177"/>
                  </a:cubicBezTo>
                  <a:cubicBezTo>
                    <a:pt x="5701" y="3354"/>
                    <a:pt x="5194" y="2277"/>
                    <a:pt x="4308" y="1929"/>
                  </a:cubicBezTo>
                  <a:cubicBezTo>
                    <a:pt x="4118" y="1834"/>
                    <a:pt x="4149" y="1644"/>
                    <a:pt x="4276" y="1517"/>
                  </a:cubicBezTo>
                  <a:cubicBezTo>
                    <a:pt x="4308" y="1486"/>
                    <a:pt x="4403" y="1486"/>
                    <a:pt x="4434" y="1486"/>
                  </a:cubicBezTo>
                  <a:close/>
                  <a:moveTo>
                    <a:pt x="3265" y="1"/>
                  </a:moveTo>
                  <a:cubicBezTo>
                    <a:pt x="2179" y="1"/>
                    <a:pt x="1133" y="608"/>
                    <a:pt x="602" y="2056"/>
                  </a:cubicBezTo>
                  <a:cubicBezTo>
                    <a:pt x="1" y="3639"/>
                    <a:pt x="507" y="5697"/>
                    <a:pt x="2313" y="6236"/>
                  </a:cubicBezTo>
                  <a:cubicBezTo>
                    <a:pt x="2701" y="6370"/>
                    <a:pt x="3088" y="6432"/>
                    <a:pt x="3463" y="6432"/>
                  </a:cubicBezTo>
                  <a:cubicBezTo>
                    <a:pt x="4955" y="6432"/>
                    <a:pt x="6285" y="5455"/>
                    <a:pt x="6968" y="4114"/>
                  </a:cubicBezTo>
                  <a:cubicBezTo>
                    <a:pt x="6968" y="4051"/>
                    <a:pt x="7000" y="4051"/>
                    <a:pt x="7000" y="4051"/>
                  </a:cubicBezTo>
                  <a:cubicBezTo>
                    <a:pt x="6936" y="3987"/>
                    <a:pt x="6841" y="3892"/>
                    <a:pt x="6841" y="3797"/>
                  </a:cubicBezTo>
                  <a:cubicBezTo>
                    <a:pt x="6900" y="1602"/>
                    <a:pt x="5030" y="1"/>
                    <a:pt x="326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32" name="Google Shape;832;p99"/>
          <p:cNvGrpSpPr/>
          <p:nvPr/>
        </p:nvGrpSpPr>
        <p:grpSpPr>
          <a:xfrm rot="-2066599">
            <a:off x="11055755" y="4323450"/>
            <a:ext cx="353933" cy="337541"/>
            <a:chOff x="8373602" y="4288128"/>
            <a:chExt cx="265445" cy="253151"/>
          </a:xfrm>
        </p:grpSpPr>
        <p:sp>
          <p:nvSpPr>
            <p:cNvPr id="833" name="Google Shape;833;p99"/>
            <p:cNvSpPr/>
            <p:nvPr/>
          </p:nvSpPr>
          <p:spPr>
            <a:xfrm>
              <a:off x="8373602" y="4288128"/>
              <a:ext cx="265445" cy="253151"/>
            </a:xfrm>
            <a:custGeom>
              <a:avLst/>
              <a:gdLst/>
              <a:ahLst/>
              <a:cxnLst/>
              <a:rect l="l" t="t" r="r" b="b"/>
              <a:pathLst>
                <a:path w="8140" h="7763" extrusionOk="0">
                  <a:moveTo>
                    <a:pt x="3677" y="692"/>
                  </a:moveTo>
                  <a:cubicBezTo>
                    <a:pt x="5453" y="692"/>
                    <a:pt x="7344" y="2300"/>
                    <a:pt x="7285" y="4480"/>
                  </a:cubicBezTo>
                  <a:cubicBezTo>
                    <a:pt x="7285" y="4607"/>
                    <a:pt x="7348" y="4670"/>
                    <a:pt x="7443" y="4765"/>
                  </a:cubicBezTo>
                  <a:cubicBezTo>
                    <a:pt x="7443" y="4765"/>
                    <a:pt x="7411" y="4765"/>
                    <a:pt x="7411" y="4797"/>
                  </a:cubicBezTo>
                  <a:cubicBezTo>
                    <a:pt x="6666" y="6133"/>
                    <a:pt x="5316" y="7157"/>
                    <a:pt x="3801" y="7157"/>
                  </a:cubicBezTo>
                  <a:cubicBezTo>
                    <a:pt x="3449" y="7157"/>
                    <a:pt x="3088" y="7101"/>
                    <a:pt x="2724" y="6982"/>
                  </a:cubicBezTo>
                  <a:cubicBezTo>
                    <a:pt x="951" y="6348"/>
                    <a:pt x="412" y="4322"/>
                    <a:pt x="1014" y="2738"/>
                  </a:cubicBezTo>
                  <a:cubicBezTo>
                    <a:pt x="1543" y="1295"/>
                    <a:pt x="2589" y="692"/>
                    <a:pt x="3677" y="692"/>
                  </a:cubicBezTo>
                  <a:close/>
                  <a:moveTo>
                    <a:pt x="3843" y="1"/>
                  </a:moveTo>
                  <a:cubicBezTo>
                    <a:pt x="2338" y="1"/>
                    <a:pt x="968" y="971"/>
                    <a:pt x="381" y="2580"/>
                  </a:cubicBezTo>
                  <a:cubicBezTo>
                    <a:pt x="254" y="2897"/>
                    <a:pt x="222" y="3182"/>
                    <a:pt x="191" y="3530"/>
                  </a:cubicBezTo>
                  <a:cubicBezTo>
                    <a:pt x="1" y="5082"/>
                    <a:pt x="634" y="6760"/>
                    <a:pt x="2249" y="7489"/>
                  </a:cubicBezTo>
                  <a:cubicBezTo>
                    <a:pt x="2693" y="7671"/>
                    <a:pt x="3200" y="7762"/>
                    <a:pt x="3724" y="7762"/>
                  </a:cubicBezTo>
                  <a:cubicBezTo>
                    <a:pt x="4472" y="7762"/>
                    <a:pt x="5252" y="7576"/>
                    <a:pt x="5923" y="7204"/>
                  </a:cubicBezTo>
                  <a:cubicBezTo>
                    <a:pt x="6873" y="6697"/>
                    <a:pt x="7506" y="5873"/>
                    <a:pt x="7633" y="4923"/>
                  </a:cubicBezTo>
                  <a:lnTo>
                    <a:pt x="7633" y="4828"/>
                  </a:lnTo>
                  <a:cubicBezTo>
                    <a:pt x="7760" y="4797"/>
                    <a:pt x="7823" y="4670"/>
                    <a:pt x="7855" y="4543"/>
                  </a:cubicBezTo>
                  <a:cubicBezTo>
                    <a:pt x="7855" y="4480"/>
                    <a:pt x="7918" y="4448"/>
                    <a:pt x="7918" y="4353"/>
                  </a:cubicBezTo>
                  <a:cubicBezTo>
                    <a:pt x="8140" y="2390"/>
                    <a:pt x="6588" y="680"/>
                    <a:pt x="4941" y="173"/>
                  </a:cubicBezTo>
                  <a:cubicBezTo>
                    <a:pt x="4573" y="57"/>
                    <a:pt x="4204" y="1"/>
                    <a:pt x="3843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4" name="Google Shape;834;p99"/>
            <p:cNvSpPr/>
            <p:nvPr/>
          </p:nvSpPr>
          <p:spPr>
            <a:xfrm>
              <a:off x="8520249" y="4360881"/>
              <a:ext cx="60981" cy="100211"/>
            </a:xfrm>
            <a:custGeom>
              <a:avLst/>
              <a:gdLst/>
              <a:ahLst/>
              <a:cxnLst/>
              <a:rect l="l" t="t" r="r" b="b"/>
              <a:pathLst>
                <a:path w="1870" h="3073" extrusionOk="0">
                  <a:moveTo>
                    <a:pt x="159" y="1"/>
                  </a:moveTo>
                  <a:cubicBezTo>
                    <a:pt x="32" y="64"/>
                    <a:pt x="1" y="317"/>
                    <a:pt x="191" y="381"/>
                  </a:cubicBezTo>
                  <a:cubicBezTo>
                    <a:pt x="1077" y="697"/>
                    <a:pt x="1584" y="1774"/>
                    <a:pt x="1109" y="2629"/>
                  </a:cubicBezTo>
                  <a:cubicBezTo>
                    <a:pt x="982" y="2851"/>
                    <a:pt x="1204" y="3041"/>
                    <a:pt x="1362" y="3072"/>
                  </a:cubicBezTo>
                  <a:cubicBezTo>
                    <a:pt x="1426" y="3041"/>
                    <a:pt x="1521" y="3009"/>
                    <a:pt x="1552" y="2914"/>
                  </a:cubicBezTo>
                  <a:cubicBezTo>
                    <a:pt x="1869" y="2376"/>
                    <a:pt x="1869" y="1616"/>
                    <a:pt x="1584" y="1014"/>
                  </a:cubicBezTo>
                  <a:cubicBezTo>
                    <a:pt x="1331" y="476"/>
                    <a:pt x="887" y="96"/>
                    <a:pt x="317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5" name="Google Shape;835;p99"/>
            <p:cNvSpPr/>
            <p:nvPr/>
          </p:nvSpPr>
          <p:spPr>
            <a:xfrm>
              <a:off x="8385994" y="4309357"/>
              <a:ext cx="228270" cy="209748"/>
            </a:xfrm>
            <a:custGeom>
              <a:avLst/>
              <a:gdLst/>
              <a:ahLst/>
              <a:cxnLst/>
              <a:rect l="l" t="t" r="r" b="b"/>
              <a:pathLst>
                <a:path w="7000" h="6432" extrusionOk="0">
                  <a:moveTo>
                    <a:pt x="4434" y="1486"/>
                  </a:moveTo>
                  <a:cubicBezTo>
                    <a:pt x="5733" y="1802"/>
                    <a:pt x="6303" y="3386"/>
                    <a:pt x="5701" y="4494"/>
                  </a:cubicBezTo>
                  <a:cubicBezTo>
                    <a:pt x="5669" y="4621"/>
                    <a:pt x="5543" y="4621"/>
                    <a:pt x="5479" y="4621"/>
                  </a:cubicBezTo>
                  <a:cubicBezTo>
                    <a:pt x="5258" y="4621"/>
                    <a:pt x="5099" y="4431"/>
                    <a:pt x="5226" y="4177"/>
                  </a:cubicBezTo>
                  <a:cubicBezTo>
                    <a:pt x="5701" y="3354"/>
                    <a:pt x="5194" y="2277"/>
                    <a:pt x="4308" y="1929"/>
                  </a:cubicBezTo>
                  <a:cubicBezTo>
                    <a:pt x="4118" y="1834"/>
                    <a:pt x="4149" y="1644"/>
                    <a:pt x="4276" y="1517"/>
                  </a:cubicBezTo>
                  <a:cubicBezTo>
                    <a:pt x="4308" y="1486"/>
                    <a:pt x="4403" y="1486"/>
                    <a:pt x="4434" y="1486"/>
                  </a:cubicBezTo>
                  <a:close/>
                  <a:moveTo>
                    <a:pt x="3265" y="1"/>
                  </a:moveTo>
                  <a:cubicBezTo>
                    <a:pt x="2179" y="1"/>
                    <a:pt x="1133" y="608"/>
                    <a:pt x="602" y="2056"/>
                  </a:cubicBezTo>
                  <a:cubicBezTo>
                    <a:pt x="1" y="3639"/>
                    <a:pt x="507" y="5697"/>
                    <a:pt x="2313" y="6236"/>
                  </a:cubicBezTo>
                  <a:cubicBezTo>
                    <a:pt x="2701" y="6370"/>
                    <a:pt x="3088" y="6432"/>
                    <a:pt x="3463" y="6432"/>
                  </a:cubicBezTo>
                  <a:cubicBezTo>
                    <a:pt x="4955" y="6432"/>
                    <a:pt x="6285" y="5455"/>
                    <a:pt x="6968" y="4114"/>
                  </a:cubicBezTo>
                  <a:cubicBezTo>
                    <a:pt x="6968" y="4051"/>
                    <a:pt x="7000" y="4051"/>
                    <a:pt x="7000" y="4051"/>
                  </a:cubicBezTo>
                  <a:cubicBezTo>
                    <a:pt x="6936" y="3987"/>
                    <a:pt x="6841" y="3892"/>
                    <a:pt x="6841" y="3797"/>
                  </a:cubicBezTo>
                  <a:cubicBezTo>
                    <a:pt x="6900" y="1602"/>
                    <a:pt x="5030" y="1"/>
                    <a:pt x="326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36" name="Google Shape;836;p99"/>
          <p:cNvGrpSpPr/>
          <p:nvPr/>
        </p:nvGrpSpPr>
        <p:grpSpPr>
          <a:xfrm>
            <a:off x="10695727" y="6149767"/>
            <a:ext cx="176964" cy="168768"/>
            <a:chOff x="8373602" y="4288128"/>
            <a:chExt cx="265445" cy="253151"/>
          </a:xfrm>
        </p:grpSpPr>
        <p:sp>
          <p:nvSpPr>
            <p:cNvPr id="837" name="Google Shape;837;p99"/>
            <p:cNvSpPr/>
            <p:nvPr/>
          </p:nvSpPr>
          <p:spPr>
            <a:xfrm>
              <a:off x="8373602" y="4288128"/>
              <a:ext cx="265445" cy="253151"/>
            </a:xfrm>
            <a:custGeom>
              <a:avLst/>
              <a:gdLst/>
              <a:ahLst/>
              <a:cxnLst/>
              <a:rect l="l" t="t" r="r" b="b"/>
              <a:pathLst>
                <a:path w="8140" h="7763" extrusionOk="0">
                  <a:moveTo>
                    <a:pt x="3677" y="692"/>
                  </a:moveTo>
                  <a:cubicBezTo>
                    <a:pt x="5453" y="692"/>
                    <a:pt x="7344" y="2300"/>
                    <a:pt x="7285" y="4480"/>
                  </a:cubicBezTo>
                  <a:cubicBezTo>
                    <a:pt x="7285" y="4607"/>
                    <a:pt x="7348" y="4670"/>
                    <a:pt x="7443" y="4765"/>
                  </a:cubicBezTo>
                  <a:cubicBezTo>
                    <a:pt x="7443" y="4765"/>
                    <a:pt x="7411" y="4765"/>
                    <a:pt x="7411" y="4797"/>
                  </a:cubicBezTo>
                  <a:cubicBezTo>
                    <a:pt x="6666" y="6133"/>
                    <a:pt x="5316" y="7157"/>
                    <a:pt x="3801" y="7157"/>
                  </a:cubicBezTo>
                  <a:cubicBezTo>
                    <a:pt x="3449" y="7157"/>
                    <a:pt x="3088" y="7101"/>
                    <a:pt x="2724" y="6982"/>
                  </a:cubicBezTo>
                  <a:cubicBezTo>
                    <a:pt x="951" y="6348"/>
                    <a:pt x="412" y="4322"/>
                    <a:pt x="1014" y="2738"/>
                  </a:cubicBezTo>
                  <a:cubicBezTo>
                    <a:pt x="1543" y="1295"/>
                    <a:pt x="2589" y="692"/>
                    <a:pt x="3677" y="692"/>
                  </a:cubicBezTo>
                  <a:close/>
                  <a:moveTo>
                    <a:pt x="3843" y="1"/>
                  </a:moveTo>
                  <a:cubicBezTo>
                    <a:pt x="2338" y="1"/>
                    <a:pt x="968" y="971"/>
                    <a:pt x="381" y="2580"/>
                  </a:cubicBezTo>
                  <a:cubicBezTo>
                    <a:pt x="254" y="2897"/>
                    <a:pt x="222" y="3182"/>
                    <a:pt x="191" y="3530"/>
                  </a:cubicBezTo>
                  <a:cubicBezTo>
                    <a:pt x="1" y="5082"/>
                    <a:pt x="634" y="6760"/>
                    <a:pt x="2249" y="7489"/>
                  </a:cubicBezTo>
                  <a:cubicBezTo>
                    <a:pt x="2693" y="7671"/>
                    <a:pt x="3200" y="7762"/>
                    <a:pt x="3724" y="7762"/>
                  </a:cubicBezTo>
                  <a:cubicBezTo>
                    <a:pt x="4472" y="7762"/>
                    <a:pt x="5252" y="7576"/>
                    <a:pt x="5923" y="7204"/>
                  </a:cubicBezTo>
                  <a:cubicBezTo>
                    <a:pt x="6873" y="6697"/>
                    <a:pt x="7506" y="5873"/>
                    <a:pt x="7633" y="4923"/>
                  </a:cubicBezTo>
                  <a:lnTo>
                    <a:pt x="7633" y="4828"/>
                  </a:lnTo>
                  <a:cubicBezTo>
                    <a:pt x="7760" y="4797"/>
                    <a:pt x="7823" y="4670"/>
                    <a:pt x="7855" y="4543"/>
                  </a:cubicBezTo>
                  <a:cubicBezTo>
                    <a:pt x="7855" y="4480"/>
                    <a:pt x="7918" y="4448"/>
                    <a:pt x="7918" y="4353"/>
                  </a:cubicBezTo>
                  <a:cubicBezTo>
                    <a:pt x="8140" y="2390"/>
                    <a:pt x="6588" y="680"/>
                    <a:pt x="4941" y="173"/>
                  </a:cubicBezTo>
                  <a:cubicBezTo>
                    <a:pt x="4573" y="57"/>
                    <a:pt x="4204" y="1"/>
                    <a:pt x="3843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8" name="Google Shape;838;p99"/>
            <p:cNvSpPr/>
            <p:nvPr/>
          </p:nvSpPr>
          <p:spPr>
            <a:xfrm>
              <a:off x="8520249" y="4360881"/>
              <a:ext cx="60981" cy="100211"/>
            </a:xfrm>
            <a:custGeom>
              <a:avLst/>
              <a:gdLst/>
              <a:ahLst/>
              <a:cxnLst/>
              <a:rect l="l" t="t" r="r" b="b"/>
              <a:pathLst>
                <a:path w="1870" h="3073" extrusionOk="0">
                  <a:moveTo>
                    <a:pt x="159" y="1"/>
                  </a:moveTo>
                  <a:cubicBezTo>
                    <a:pt x="32" y="64"/>
                    <a:pt x="1" y="317"/>
                    <a:pt x="191" y="381"/>
                  </a:cubicBezTo>
                  <a:cubicBezTo>
                    <a:pt x="1077" y="697"/>
                    <a:pt x="1584" y="1774"/>
                    <a:pt x="1109" y="2629"/>
                  </a:cubicBezTo>
                  <a:cubicBezTo>
                    <a:pt x="982" y="2851"/>
                    <a:pt x="1204" y="3041"/>
                    <a:pt x="1362" y="3072"/>
                  </a:cubicBezTo>
                  <a:cubicBezTo>
                    <a:pt x="1426" y="3041"/>
                    <a:pt x="1521" y="3009"/>
                    <a:pt x="1552" y="2914"/>
                  </a:cubicBezTo>
                  <a:cubicBezTo>
                    <a:pt x="1869" y="2376"/>
                    <a:pt x="1869" y="1616"/>
                    <a:pt x="1584" y="1014"/>
                  </a:cubicBezTo>
                  <a:cubicBezTo>
                    <a:pt x="1331" y="476"/>
                    <a:pt x="887" y="96"/>
                    <a:pt x="317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9" name="Google Shape;839;p99"/>
            <p:cNvSpPr/>
            <p:nvPr/>
          </p:nvSpPr>
          <p:spPr>
            <a:xfrm>
              <a:off x="8385994" y="4309357"/>
              <a:ext cx="228270" cy="209748"/>
            </a:xfrm>
            <a:custGeom>
              <a:avLst/>
              <a:gdLst/>
              <a:ahLst/>
              <a:cxnLst/>
              <a:rect l="l" t="t" r="r" b="b"/>
              <a:pathLst>
                <a:path w="7000" h="6432" extrusionOk="0">
                  <a:moveTo>
                    <a:pt x="4434" y="1486"/>
                  </a:moveTo>
                  <a:cubicBezTo>
                    <a:pt x="5733" y="1802"/>
                    <a:pt x="6303" y="3386"/>
                    <a:pt x="5701" y="4494"/>
                  </a:cubicBezTo>
                  <a:cubicBezTo>
                    <a:pt x="5669" y="4621"/>
                    <a:pt x="5543" y="4621"/>
                    <a:pt x="5479" y="4621"/>
                  </a:cubicBezTo>
                  <a:cubicBezTo>
                    <a:pt x="5258" y="4621"/>
                    <a:pt x="5099" y="4431"/>
                    <a:pt x="5226" y="4177"/>
                  </a:cubicBezTo>
                  <a:cubicBezTo>
                    <a:pt x="5701" y="3354"/>
                    <a:pt x="5194" y="2277"/>
                    <a:pt x="4308" y="1929"/>
                  </a:cubicBezTo>
                  <a:cubicBezTo>
                    <a:pt x="4118" y="1834"/>
                    <a:pt x="4149" y="1644"/>
                    <a:pt x="4276" y="1517"/>
                  </a:cubicBezTo>
                  <a:cubicBezTo>
                    <a:pt x="4308" y="1486"/>
                    <a:pt x="4403" y="1486"/>
                    <a:pt x="4434" y="1486"/>
                  </a:cubicBezTo>
                  <a:close/>
                  <a:moveTo>
                    <a:pt x="3265" y="1"/>
                  </a:moveTo>
                  <a:cubicBezTo>
                    <a:pt x="2179" y="1"/>
                    <a:pt x="1133" y="608"/>
                    <a:pt x="602" y="2056"/>
                  </a:cubicBezTo>
                  <a:cubicBezTo>
                    <a:pt x="1" y="3639"/>
                    <a:pt x="507" y="5697"/>
                    <a:pt x="2313" y="6236"/>
                  </a:cubicBezTo>
                  <a:cubicBezTo>
                    <a:pt x="2701" y="6370"/>
                    <a:pt x="3088" y="6432"/>
                    <a:pt x="3463" y="6432"/>
                  </a:cubicBezTo>
                  <a:cubicBezTo>
                    <a:pt x="4955" y="6432"/>
                    <a:pt x="6285" y="5455"/>
                    <a:pt x="6968" y="4114"/>
                  </a:cubicBezTo>
                  <a:cubicBezTo>
                    <a:pt x="6968" y="4051"/>
                    <a:pt x="7000" y="4051"/>
                    <a:pt x="7000" y="4051"/>
                  </a:cubicBezTo>
                  <a:cubicBezTo>
                    <a:pt x="6936" y="3987"/>
                    <a:pt x="6841" y="3892"/>
                    <a:pt x="6841" y="3797"/>
                  </a:cubicBezTo>
                  <a:cubicBezTo>
                    <a:pt x="6900" y="1602"/>
                    <a:pt x="5030" y="1"/>
                    <a:pt x="326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40" name="Google Shape;840;p99"/>
          <p:cNvGrpSpPr/>
          <p:nvPr/>
        </p:nvGrpSpPr>
        <p:grpSpPr>
          <a:xfrm>
            <a:off x="11220795" y="2913395"/>
            <a:ext cx="176964" cy="168768"/>
            <a:chOff x="8373602" y="4288128"/>
            <a:chExt cx="265445" cy="253151"/>
          </a:xfrm>
        </p:grpSpPr>
        <p:sp>
          <p:nvSpPr>
            <p:cNvPr id="841" name="Google Shape;841;p99"/>
            <p:cNvSpPr/>
            <p:nvPr/>
          </p:nvSpPr>
          <p:spPr>
            <a:xfrm>
              <a:off x="8373602" y="4288128"/>
              <a:ext cx="265445" cy="253151"/>
            </a:xfrm>
            <a:custGeom>
              <a:avLst/>
              <a:gdLst/>
              <a:ahLst/>
              <a:cxnLst/>
              <a:rect l="l" t="t" r="r" b="b"/>
              <a:pathLst>
                <a:path w="8140" h="7763" extrusionOk="0">
                  <a:moveTo>
                    <a:pt x="3677" y="692"/>
                  </a:moveTo>
                  <a:cubicBezTo>
                    <a:pt x="5453" y="692"/>
                    <a:pt x="7344" y="2300"/>
                    <a:pt x="7285" y="4480"/>
                  </a:cubicBezTo>
                  <a:cubicBezTo>
                    <a:pt x="7285" y="4607"/>
                    <a:pt x="7348" y="4670"/>
                    <a:pt x="7443" y="4765"/>
                  </a:cubicBezTo>
                  <a:cubicBezTo>
                    <a:pt x="7443" y="4765"/>
                    <a:pt x="7411" y="4765"/>
                    <a:pt x="7411" y="4797"/>
                  </a:cubicBezTo>
                  <a:cubicBezTo>
                    <a:pt x="6666" y="6133"/>
                    <a:pt x="5316" y="7157"/>
                    <a:pt x="3801" y="7157"/>
                  </a:cubicBezTo>
                  <a:cubicBezTo>
                    <a:pt x="3449" y="7157"/>
                    <a:pt x="3088" y="7101"/>
                    <a:pt x="2724" y="6982"/>
                  </a:cubicBezTo>
                  <a:cubicBezTo>
                    <a:pt x="951" y="6348"/>
                    <a:pt x="412" y="4322"/>
                    <a:pt x="1014" y="2738"/>
                  </a:cubicBezTo>
                  <a:cubicBezTo>
                    <a:pt x="1543" y="1295"/>
                    <a:pt x="2589" y="692"/>
                    <a:pt x="3677" y="692"/>
                  </a:cubicBezTo>
                  <a:close/>
                  <a:moveTo>
                    <a:pt x="3843" y="1"/>
                  </a:moveTo>
                  <a:cubicBezTo>
                    <a:pt x="2338" y="1"/>
                    <a:pt x="968" y="971"/>
                    <a:pt x="381" y="2580"/>
                  </a:cubicBezTo>
                  <a:cubicBezTo>
                    <a:pt x="254" y="2897"/>
                    <a:pt x="222" y="3182"/>
                    <a:pt x="191" y="3530"/>
                  </a:cubicBezTo>
                  <a:cubicBezTo>
                    <a:pt x="1" y="5082"/>
                    <a:pt x="634" y="6760"/>
                    <a:pt x="2249" y="7489"/>
                  </a:cubicBezTo>
                  <a:cubicBezTo>
                    <a:pt x="2693" y="7671"/>
                    <a:pt x="3200" y="7762"/>
                    <a:pt x="3724" y="7762"/>
                  </a:cubicBezTo>
                  <a:cubicBezTo>
                    <a:pt x="4472" y="7762"/>
                    <a:pt x="5252" y="7576"/>
                    <a:pt x="5923" y="7204"/>
                  </a:cubicBezTo>
                  <a:cubicBezTo>
                    <a:pt x="6873" y="6697"/>
                    <a:pt x="7506" y="5873"/>
                    <a:pt x="7633" y="4923"/>
                  </a:cubicBezTo>
                  <a:lnTo>
                    <a:pt x="7633" y="4828"/>
                  </a:lnTo>
                  <a:cubicBezTo>
                    <a:pt x="7760" y="4797"/>
                    <a:pt x="7823" y="4670"/>
                    <a:pt x="7855" y="4543"/>
                  </a:cubicBezTo>
                  <a:cubicBezTo>
                    <a:pt x="7855" y="4480"/>
                    <a:pt x="7918" y="4448"/>
                    <a:pt x="7918" y="4353"/>
                  </a:cubicBezTo>
                  <a:cubicBezTo>
                    <a:pt x="8140" y="2390"/>
                    <a:pt x="6588" y="680"/>
                    <a:pt x="4941" y="173"/>
                  </a:cubicBezTo>
                  <a:cubicBezTo>
                    <a:pt x="4573" y="57"/>
                    <a:pt x="4204" y="1"/>
                    <a:pt x="3843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2" name="Google Shape;842;p99"/>
            <p:cNvSpPr/>
            <p:nvPr/>
          </p:nvSpPr>
          <p:spPr>
            <a:xfrm>
              <a:off x="8520249" y="4360881"/>
              <a:ext cx="60981" cy="100211"/>
            </a:xfrm>
            <a:custGeom>
              <a:avLst/>
              <a:gdLst/>
              <a:ahLst/>
              <a:cxnLst/>
              <a:rect l="l" t="t" r="r" b="b"/>
              <a:pathLst>
                <a:path w="1870" h="3073" extrusionOk="0">
                  <a:moveTo>
                    <a:pt x="159" y="1"/>
                  </a:moveTo>
                  <a:cubicBezTo>
                    <a:pt x="32" y="64"/>
                    <a:pt x="1" y="317"/>
                    <a:pt x="191" y="381"/>
                  </a:cubicBezTo>
                  <a:cubicBezTo>
                    <a:pt x="1077" y="697"/>
                    <a:pt x="1584" y="1774"/>
                    <a:pt x="1109" y="2629"/>
                  </a:cubicBezTo>
                  <a:cubicBezTo>
                    <a:pt x="982" y="2851"/>
                    <a:pt x="1204" y="3041"/>
                    <a:pt x="1362" y="3072"/>
                  </a:cubicBezTo>
                  <a:cubicBezTo>
                    <a:pt x="1426" y="3041"/>
                    <a:pt x="1521" y="3009"/>
                    <a:pt x="1552" y="2914"/>
                  </a:cubicBezTo>
                  <a:cubicBezTo>
                    <a:pt x="1869" y="2376"/>
                    <a:pt x="1869" y="1616"/>
                    <a:pt x="1584" y="1014"/>
                  </a:cubicBezTo>
                  <a:cubicBezTo>
                    <a:pt x="1331" y="476"/>
                    <a:pt x="887" y="96"/>
                    <a:pt x="317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3" name="Google Shape;843;p99"/>
            <p:cNvSpPr/>
            <p:nvPr/>
          </p:nvSpPr>
          <p:spPr>
            <a:xfrm>
              <a:off x="8385994" y="4309357"/>
              <a:ext cx="228270" cy="209748"/>
            </a:xfrm>
            <a:custGeom>
              <a:avLst/>
              <a:gdLst/>
              <a:ahLst/>
              <a:cxnLst/>
              <a:rect l="l" t="t" r="r" b="b"/>
              <a:pathLst>
                <a:path w="7000" h="6432" extrusionOk="0">
                  <a:moveTo>
                    <a:pt x="4434" y="1486"/>
                  </a:moveTo>
                  <a:cubicBezTo>
                    <a:pt x="5733" y="1802"/>
                    <a:pt x="6303" y="3386"/>
                    <a:pt x="5701" y="4494"/>
                  </a:cubicBezTo>
                  <a:cubicBezTo>
                    <a:pt x="5669" y="4621"/>
                    <a:pt x="5543" y="4621"/>
                    <a:pt x="5479" y="4621"/>
                  </a:cubicBezTo>
                  <a:cubicBezTo>
                    <a:pt x="5258" y="4621"/>
                    <a:pt x="5099" y="4431"/>
                    <a:pt x="5226" y="4177"/>
                  </a:cubicBezTo>
                  <a:cubicBezTo>
                    <a:pt x="5701" y="3354"/>
                    <a:pt x="5194" y="2277"/>
                    <a:pt x="4308" y="1929"/>
                  </a:cubicBezTo>
                  <a:cubicBezTo>
                    <a:pt x="4118" y="1834"/>
                    <a:pt x="4149" y="1644"/>
                    <a:pt x="4276" y="1517"/>
                  </a:cubicBezTo>
                  <a:cubicBezTo>
                    <a:pt x="4308" y="1486"/>
                    <a:pt x="4403" y="1486"/>
                    <a:pt x="4434" y="1486"/>
                  </a:cubicBezTo>
                  <a:close/>
                  <a:moveTo>
                    <a:pt x="3265" y="1"/>
                  </a:moveTo>
                  <a:cubicBezTo>
                    <a:pt x="2179" y="1"/>
                    <a:pt x="1133" y="608"/>
                    <a:pt x="602" y="2056"/>
                  </a:cubicBezTo>
                  <a:cubicBezTo>
                    <a:pt x="1" y="3639"/>
                    <a:pt x="507" y="5697"/>
                    <a:pt x="2313" y="6236"/>
                  </a:cubicBezTo>
                  <a:cubicBezTo>
                    <a:pt x="2701" y="6370"/>
                    <a:pt x="3088" y="6432"/>
                    <a:pt x="3463" y="6432"/>
                  </a:cubicBezTo>
                  <a:cubicBezTo>
                    <a:pt x="4955" y="6432"/>
                    <a:pt x="6285" y="5455"/>
                    <a:pt x="6968" y="4114"/>
                  </a:cubicBezTo>
                  <a:cubicBezTo>
                    <a:pt x="6968" y="4051"/>
                    <a:pt x="7000" y="4051"/>
                    <a:pt x="7000" y="4051"/>
                  </a:cubicBezTo>
                  <a:cubicBezTo>
                    <a:pt x="6936" y="3987"/>
                    <a:pt x="6841" y="3892"/>
                    <a:pt x="6841" y="3797"/>
                  </a:cubicBezTo>
                  <a:cubicBezTo>
                    <a:pt x="6900" y="1602"/>
                    <a:pt x="5030" y="1"/>
                    <a:pt x="326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44" name="Google Shape;844;p99"/>
          <p:cNvGrpSpPr/>
          <p:nvPr/>
        </p:nvGrpSpPr>
        <p:grpSpPr>
          <a:xfrm rot="-2066599">
            <a:off x="10557055" y="785250"/>
            <a:ext cx="353933" cy="337541"/>
            <a:chOff x="8373602" y="4288128"/>
            <a:chExt cx="265445" cy="253151"/>
          </a:xfrm>
        </p:grpSpPr>
        <p:sp>
          <p:nvSpPr>
            <p:cNvPr id="845" name="Google Shape;845;p99"/>
            <p:cNvSpPr/>
            <p:nvPr/>
          </p:nvSpPr>
          <p:spPr>
            <a:xfrm>
              <a:off x="8373602" y="4288128"/>
              <a:ext cx="265445" cy="253151"/>
            </a:xfrm>
            <a:custGeom>
              <a:avLst/>
              <a:gdLst/>
              <a:ahLst/>
              <a:cxnLst/>
              <a:rect l="l" t="t" r="r" b="b"/>
              <a:pathLst>
                <a:path w="8140" h="7763" extrusionOk="0">
                  <a:moveTo>
                    <a:pt x="3677" y="692"/>
                  </a:moveTo>
                  <a:cubicBezTo>
                    <a:pt x="5453" y="692"/>
                    <a:pt x="7344" y="2300"/>
                    <a:pt x="7285" y="4480"/>
                  </a:cubicBezTo>
                  <a:cubicBezTo>
                    <a:pt x="7285" y="4607"/>
                    <a:pt x="7348" y="4670"/>
                    <a:pt x="7443" y="4765"/>
                  </a:cubicBezTo>
                  <a:cubicBezTo>
                    <a:pt x="7443" y="4765"/>
                    <a:pt x="7411" y="4765"/>
                    <a:pt x="7411" y="4797"/>
                  </a:cubicBezTo>
                  <a:cubicBezTo>
                    <a:pt x="6666" y="6133"/>
                    <a:pt x="5316" y="7157"/>
                    <a:pt x="3801" y="7157"/>
                  </a:cubicBezTo>
                  <a:cubicBezTo>
                    <a:pt x="3449" y="7157"/>
                    <a:pt x="3088" y="7101"/>
                    <a:pt x="2724" y="6982"/>
                  </a:cubicBezTo>
                  <a:cubicBezTo>
                    <a:pt x="951" y="6348"/>
                    <a:pt x="412" y="4322"/>
                    <a:pt x="1014" y="2738"/>
                  </a:cubicBezTo>
                  <a:cubicBezTo>
                    <a:pt x="1543" y="1295"/>
                    <a:pt x="2589" y="692"/>
                    <a:pt x="3677" y="692"/>
                  </a:cubicBezTo>
                  <a:close/>
                  <a:moveTo>
                    <a:pt x="3843" y="1"/>
                  </a:moveTo>
                  <a:cubicBezTo>
                    <a:pt x="2338" y="1"/>
                    <a:pt x="968" y="971"/>
                    <a:pt x="381" y="2580"/>
                  </a:cubicBezTo>
                  <a:cubicBezTo>
                    <a:pt x="254" y="2897"/>
                    <a:pt x="222" y="3182"/>
                    <a:pt x="191" y="3530"/>
                  </a:cubicBezTo>
                  <a:cubicBezTo>
                    <a:pt x="1" y="5082"/>
                    <a:pt x="634" y="6760"/>
                    <a:pt x="2249" y="7489"/>
                  </a:cubicBezTo>
                  <a:cubicBezTo>
                    <a:pt x="2693" y="7671"/>
                    <a:pt x="3200" y="7762"/>
                    <a:pt x="3724" y="7762"/>
                  </a:cubicBezTo>
                  <a:cubicBezTo>
                    <a:pt x="4472" y="7762"/>
                    <a:pt x="5252" y="7576"/>
                    <a:pt x="5923" y="7204"/>
                  </a:cubicBezTo>
                  <a:cubicBezTo>
                    <a:pt x="6873" y="6697"/>
                    <a:pt x="7506" y="5873"/>
                    <a:pt x="7633" y="4923"/>
                  </a:cubicBezTo>
                  <a:lnTo>
                    <a:pt x="7633" y="4828"/>
                  </a:lnTo>
                  <a:cubicBezTo>
                    <a:pt x="7760" y="4797"/>
                    <a:pt x="7823" y="4670"/>
                    <a:pt x="7855" y="4543"/>
                  </a:cubicBezTo>
                  <a:cubicBezTo>
                    <a:pt x="7855" y="4480"/>
                    <a:pt x="7918" y="4448"/>
                    <a:pt x="7918" y="4353"/>
                  </a:cubicBezTo>
                  <a:cubicBezTo>
                    <a:pt x="8140" y="2390"/>
                    <a:pt x="6588" y="680"/>
                    <a:pt x="4941" y="173"/>
                  </a:cubicBezTo>
                  <a:cubicBezTo>
                    <a:pt x="4573" y="57"/>
                    <a:pt x="4204" y="1"/>
                    <a:pt x="3843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6" name="Google Shape;846;p99"/>
            <p:cNvSpPr/>
            <p:nvPr/>
          </p:nvSpPr>
          <p:spPr>
            <a:xfrm>
              <a:off x="8520249" y="4360881"/>
              <a:ext cx="60981" cy="100211"/>
            </a:xfrm>
            <a:custGeom>
              <a:avLst/>
              <a:gdLst/>
              <a:ahLst/>
              <a:cxnLst/>
              <a:rect l="l" t="t" r="r" b="b"/>
              <a:pathLst>
                <a:path w="1870" h="3073" extrusionOk="0">
                  <a:moveTo>
                    <a:pt x="159" y="1"/>
                  </a:moveTo>
                  <a:cubicBezTo>
                    <a:pt x="32" y="64"/>
                    <a:pt x="1" y="317"/>
                    <a:pt x="191" y="381"/>
                  </a:cubicBezTo>
                  <a:cubicBezTo>
                    <a:pt x="1077" y="697"/>
                    <a:pt x="1584" y="1774"/>
                    <a:pt x="1109" y="2629"/>
                  </a:cubicBezTo>
                  <a:cubicBezTo>
                    <a:pt x="982" y="2851"/>
                    <a:pt x="1204" y="3041"/>
                    <a:pt x="1362" y="3072"/>
                  </a:cubicBezTo>
                  <a:cubicBezTo>
                    <a:pt x="1426" y="3041"/>
                    <a:pt x="1521" y="3009"/>
                    <a:pt x="1552" y="2914"/>
                  </a:cubicBezTo>
                  <a:cubicBezTo>
                    <a:pt x="1869" y="2376"/>
                    <a:pt x="1869" y="1616"/>
                    <a:pt x="1584" y="1014"/>
                  </a:cubicBezTo>
                  <a:cubicBezTo>
                    <a:pt x="1331" y="476"/>
                    <a:pt x="887" y="96"/>
                    <a:pt x="317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7" name="Google Shape;847;p99"/>
            <p:cNvSpPr/>
            <p:nvPr/>
          </p:nvSpPr>
          <p:spPr>
            <a:xfrm>
              <a:off x="8385994" y="4309357"/>
              <a:ext cx="228270" cy="209748"/>
            </a:xfrm>
            <a:custGeom>
              <a:avLst/>
              <a:gdLst/>
              <a:ahLst/>
              <a:cxnLst/>
              <a:rect l="l" t="t" r="r" b="b"/>
              <a:pathLst>
                <a:path w="7000" h="6432" extrusionOk="0">
                  <a:moveTo>
                    <a:pt x="4434" y="1486"/>
                  </a:moveTo>
                  <a:cubicBezTo>
                    <a:pt x="5733" y="1802"/>
                    <a:pt x="6303" y="3386"/>
                    <a:pt x="5701" y="4494"/>
                  </a:cubicBezTo>
                  <a:cubicBezTo>
                    <a:pt x="5669" y="4621"/>
                    <a:pt x="5543" y="4621"/>
                    <a:pt x="5479" y="4621"/>
                  </a:cubicBezTo>
                  <a:cubicBezTo>
                    <a:pt x="5258" y="4621"/>
                    <a:pt x="5099" y="4431"/>
                    <a:pt x="5226" y="4177"/>
                  </a:cubicBezTo>
                  <a:cubicBezTo>
                    <a:pt x="5701" y="3354"/>
                    <a:pt x="5194" y="2277"/>
                    <a:pt x="4308" y="1929"/>
                  </a:cubicBezTo>
                  <a:cubicBezTo>
                    <a:pt x="4118" y="1834"/>
                    <a:pt x="4149" y="1644"/>
                    <a:pt x="4276" y="1517"/>
                  </a:cubicBezTo>
                  <a:cubicBezTo>
                    <a:pt x="4308" y="1486"/>
                    <a:pt x="4403" y="1486"/>
                    <a:pt x="4434" y="1486"/>
                  </a:cubicBezTo>
                  <a:close/>
                  <a:moveTo>
                    <a:pt x="3265" y="1"/>
                  </a:moveTo>
                  <a:cubicBezTo>
                    <a:pt x="2179" y="1"/>
                    <a:pt x="1133" y="608"/>
                    <a:pt x="602" y="2056"/>
                  </a:cubicBezTo>
                  <a:cubicBezTo>
                    <a:pt x="1" y="3639"/>
                    <a:pt x="507" y="5697"/>
                    <a:pt x="2313" y="6236"/>
                  </a:cubicBezTo>
                  <a:cubicBezTo>
                    <a:pt x="2701" y="6370"/>
                    <a:pt x="3088" y="6432"/>
                    <a:pt x="3463" y="6432"/>
                  </a:cubicBezTo>
                  <a:cubicBezTo>
                    <a:pt x="4955" y="6432"/>
                    <a:pt x="6285" y="5455"/>
                    <a:pt x="6968" y="4114"/>
                  </a:cubicBezTo>
                  <a:cubicBezTo>
                    <a:pt x="6968" y="4051"/>
                    <a:pt x="7000" y="4051"/>
                    <a:pt x="7000" y="4051"/>
                  </a:cubicBezTo>
                  <a:cubicBezTo>
                    <a:pt x="6936" y="3987"/>
                    <a:pt x="6841" y="3892"/>
                    <a:pt x="6841" y="3797"/>
                  </a:cubicBezTo>
                  <a:cubicBezTo>
                    <a:pt x="6900" y="1602"/>
                    <a:pt x="5030" y="1"/>
                    <a:pt x="326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48" name="Google Shape;848;p99"/>
          <p:cNvGrpSpPr/>
          <p:nvPr/>
        </p:nvGrpSpPr>
        <p:grpSpPr>
          <a:xfrm rot="-2066793">
            <a:off x="10929364" y="1594401"/>
            <a:ext cx="176952" cy="168756"/>
            <a:chOff x="8373602" y="4288128"/>
            <a:chExt cx="265445" cy="253151"/>
          </a:xfrm>
        </p:grpSpPr>
        <p:sp>
          <p:nvSpPr>
            <p:cNvPr id="849" name="Google Shape;849;p99"/>
            <p:cNvSpPr/>
            <p:nvPr/>
          </p:nvSpPr>
          <p:spPr>
            <a:xfrm>
              <a:off x="8373602" y="4288128"/>
              <a:ext cx="265445" cy="253151"/>
            </a:xfrm>
            <a:custGeom>
              <a:avLst/>
              <a:gdLst/>
              <a:ahLst/>
              <a:cxnLst/>
              <a:rect l="l" t="t" r="r" b="b"/>
              <a:pathLst>
                <a:path w="8140" h="7763" extrusionOk="0">
                  <a:moveTo>
                    <a:pt x="3677" y="692"/>
                  </a:moveTo>
                  <a:cubicBezTo>
                    <a:pt x="5453" y="692"/>
                    <a:pt x="7344" y="2300"/>
                    <a:pt x="7285" y="4480"/>
                  </a:cubicBezTo>
                  <a:cubicBezTo>
                    <a:pt x="7285" y="4607"/>
                    <a:pt x="7348" y="4670"/>
                    <a:pt x="7443" y="4765"/>
                  </a:cubicBezTo>
                  <a:cubicBezTo>
                    <a:pt x="7443" y="4765"/>
                    <a:pt x="7411" y="4765"/>
                    <a:pt x="7411" y="4797"/>
                  </a:cubicBezTo>
                  <a:cubicBezTo>
                    <a:pt x="6666" y="6133"/>
                    <a:pt x="5316" y="7157"/>
                    <a:pt x="3801" y="7157"/>
                  </a:cubicBezTo>
                  <a:cubicBezTo>
                    <a:pt x="3449" y="7157"/>
                    <a:pt x="3088" y="7101"/>
                    <a:pt x="2724" y="6982"/>
                  </a:cubicBezTo>
                  <a:cubicBezTo>
                    <a:pt x="951" y="6348"/>
                    <a:pt x="412" y="4322"/>
                    <a:pt x="1014" y="2738"/>
                  </a:cubicBezTo>
                  <a:cubicBezTo>
                    <a:pt x="1543" y="1295"/>
                    <a:pt x="2589" y="692"/>
                    <a:pt x="3677" y="692"/>
                  </a:cubicBezTo>
                  <a:close/>
                  <a:moveTo>
                    <a:pt x="3843" y="1"/>
                  </a:moveTo>
                  <a:cubicBezTo>
                    <a:pt x="2338" y="1"/>
                    <a:pt x="968" y="971"/>
                    <a:pt x="381" y="2580"/>
                  </a:cubicBezTo>
                  <a:cubicBezTo>
                    <a:pt x="254" y="2897"/>
                    <a:pt x="222" y="3182"/>
                    <a:pt x="191" y="3530"/>
                  </a:cubicBezTo>
                  <a:cubicBezTo>
                    <a:pt x="1" y="5082"/>
                    <a:pt x="634" y="6760"/>
                    <a:pt x="2249" y="7489"/>
                  </a:cubicBezTo>
                  <a:cubicBezTo>
                    <a:pt x="2693" y="7671"/>
                    <a:pt x="3200" y="7762"/>
                    <a:pt x="3724" y="7762"/>
                  </a:cubicBezTo>
                  <a:cubicBezTo>
                    <a:pt x="4472" y="7762"/>
                    <a:pt x="5252" y="7576"/>
                    <a:pt x="5923" y="7204"/>
                  </a:cubicBezTo>
                  <a:cubicBezTo>
                    <a:pt x="6873" y="6697"/>
                    <a:pt x="7506" y="5873"/>
                    <a:pt x="7633" y="4923"/>
                  </a:cubicBezTo>
                  <a:lnTo>
                    <a:pt x="7633" y="4828"/>
                  </a:lnTo>
                  <a:cubicBezTo>
                    <a:pt x="7760" y="4797"/>
                    <a:pt x="7823" y="4670"/>
                    <a:pt x="7855" y="4543"/>
                  </a:cubicBezTo>
                  <a:cubicBezTo>
                    <a:pt x="7855" y="4480"/>
                    <a:pt x="7918" y="4448"/>
                    <a:pt x="7918" y="4353"/>
                  </a:cubicBezTo>
                  <a:cubicBezTo>
                    <a:pt x="8140" y="2390"/>
                    <a:pt x="6588" y="680"/>
                    <a:pt x="4941" y="173"/>
                  </a:cubicBezTo>
                  <a:cubicBezTo>
                    <a:pt x="4573" y="57"/>
                    <a:pt x="4204" y="1"/>
                    <a:pt x="3843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0" name="Google Shape;850;p99"/>
            <p:cNvSpPr/>
            <p:nvPr/>
          </p:nvSpPr>
          <p:spPr>
            <a:xfrm>
              <a:off x="8520249" y="4360881"/>
              <a:ext cx="60981" cy="100211"/>
            </a:xfrm>
            <a:custGeom>
              <a:avLst/>
              <a:gdLst/>
              <a:ahLst/>
              <a:cxnLst/>
              <a:rect l="l" t="t" r="r" b="b"/>
              <a:pathLst>
                <a:path w="1870" h="3073" extrusionOk="0">
                  <a:moveTo>
                    <a:pt x="159" y="1"/>
                  </a:moveTo>
                  <a:cubicBezTo>
                    <a:pt x="32" y="64"/>
                    <a:pt x="1" y="317"/>
                    <a:pt x="191" y="381"/>
                  </a:cubicBezTo>
                  <a:cubicBezTo>
                    <a:pt x="1077" y="697"/>
                    <a:pt x="1584" y="1774"/>
                    <a:pt x="1109" y="2629"/>
                  </a:cubicBezTo>
                  <a:cubicBezTo>
                    <a:pt x="982" y="2851"/>
                    <a:pt x="1204" y="3041"/>
                    <a:pt x="1362" y="3072"/>
                  </a:cubicBezTo>
                  <a:cubicBezTo>
                    <a:pt x="1426" y="3041"/>
                    <a:pt x="1521" y="3009"/>
                    <a:pt x="1552" y="2914"/>
                  </a:cubicBezTo>
                  <a:cubicBezTo>
                    <a:pt x="1869" y="2376"/>
                    <a:pt x="1869" y="1616"/>
                    <a:pt x="1584" y="1014"/>
                  </a:cubicBezTo>
                  <a:cubicBezTo>
                    <a:pt x="1331" y="476"/>
                    <a:pt x="887" y="96"/>
                    <a:pt x="317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1" name="Google Shape;851;p99"/>
            <p:cNvSpPr/>
            <p:nvPr/>
          </p:nvSpPr>
          <p:spPr>
            <a:xfrm>
              <a:off x="8385994" y="4309357"/>
              <a:ext cx="228270" cy="209748"/>
            </a:xfrm>
            <a:custGeom>
              <a:avLst/>
              <a:gdLst/>
              <a:ahLst/>
              <a:cxnLst/>
              <a:rect l="l" t="t" r="r" b="b"/>
              <a:pathLst>
                <a:path w="7000" h="6432" extrusionOk="0">
                  <a:moveTo>
                    <a:pt x="4434" y="1486"/>
                  </a:moveTo>
                  <a:cubicBezTo>
                    <a:pt x="5733" y="1802"/>
                    <a:pt x="6303" y="3386"/>
                    <a:pt x="5701" y="4494"/>
                  </a:cubicBezTo>
                  <a:cubicBezTo>
                    <a:pt x="5669" y="4621"/>
                    <a:pt x="5543" y="4621"/>
                    <a:pt x="5479" y="4621"/>
                  </a:cubicBezTo>
                  <a:cubicBezTo>
                    <a:pt x="5258" y="4621"/>
                    <a:pt x="5099" y="4431"/>
                    <a:pt x="5226" y="4177"/>
                  </a:cubicBezTo>
                  <a:cubicBezTo>
                    <a:pt x="5701" y="3354"/>
                    <a:pt x="5194" y="2277"/>
                    <a:pt x="4308" y="1929"/>
                  </a:cubicBezTo>
                  <a:cubicBezTo>
                    <a:pt x="4118" y="1834"/>
                    <a:pt x="4149" y="1644"/>
                    <a:pt x="4276" y="1517"/>
                  </a:cubicBezTo>
                  <a:cubicBezTo>
                    <a:pt x="4308" y="1486"/>
                    <a:pt x="4403" y="1486"/>
                    <a:pt x="4434" y="1486"/>
                  </a:cubicBezTo>
                  <a:close/>
                  <a:moveTo>
                    <a:pt x="3265" y="1"/>
                  </a:moveTo>
                  <a:cubicBezTo>
                    <a:pt x="2179" y="1"/>
                    <a:pt x="1133" y="608"/>
                    <a:pt x="602" y="2056"/>
                  </a:cubicBezTo>
                  <a:cubicBezTo>
                    <a:pt x="1" y="3639"/>
                    <a:pt x="507" y="5697"/>
                    <a:pt x="2313" y="6236"/>
                  </a:cubicBezTo>
                  <a:cubicBezTo>
                    <a:pt x="2701" y="6370"/>
                    <a:pt x="3088" y="6432"/>
                    <a:pt x="3463" y="6432"/>
                  </a:cubicBezTo>
                  <a:cubicBezTo>
                    <a:pt x="4955" y="6432"/>
                    <a:pt x="6285" y="5455"/>
                    <a:pt x="6968" y="4114"/>
                  </a:cubicBezTo>
                  <a:cubicBezTo>
                    <a:pt x="6968" y="4051"/>
                    <a:pt x="7000" y="4051"/>
                    <a:pt x="7000" y="4051"/>
                  </a:cubicBezTo>
                  <a:cubicBezTo>
                    <a:pt x="6936" y="3987"/>
                    <a:pt x="6841" y="3892"/>
                    <a:pt x="6841" y="3797"/>
                  </a:cubicBezTo>
                  <a:cubicBezTo>
                    <a:pt x="6900" y="1602"/>
                    <a:pt x="5030" y="1"/>
                    <a:pt x="326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52" name="Google Shape;852;p99"/>
          <p:cNvGrpSpPr/>
          <p:nvPr/>
        </p:nvGrpSpPr>
        <p:grpSpPr>
          <a:xfrm rot="10800000" flipH="1">
            <a:off x="864479" y="2084897"/>
            <a:ext cx="176964" cy="168768"/>
            <a:chOff x="8373602" y="4288128"/>
            <a:chExt cx="265445" cy="253151"/>
          </a:xfrm>
        </p:grpSpPr>
        <p:sp>
          <p:nvSpPr>
            <p:cNvPr id="853" name="Google Shape;853;p99"/>
            <p:cNvSpPr/>
            <p:nvPr/>
          </p:nvSpPr>
          <p:spPr>
            <a:xfrm>
              <a:off x="8373602" y="4288128"/>
              <a:ext cx="265445" cy="253151"/>
            </a:xfrm>
            <a:custGeom>
              <a:avLst/>
              <a:gdLst/>
              <a:ahLst/>
              <a:cxnLst/>
              <a:rect l="l" t="t" r="r" b="b"/>
              <a:pathLst>
                <a:path w="8140" h="7763" extrusionOk="0">
                  <a:moveTo>
                    <a:pt x="3677" y="692"/>
                  </a:moveTo>
                  <a:cubicBezTo>
                    <a:pt x="5453" y="692"/>
                    <a:pt x="7344" y="2300"/>
                    <a:pt x="7285" y="4480"/>
                  </a:cubicBezTo>
                  <a:cubicBezTo>
                    <a:pt x="7285" y="4607"/>
                    <a:pt x="7348" y="4670"/>
                    <a:pt x="7443" y="4765"/>
                  </a:cubicBezTo>
                  <a:cubicBezTo>
                    <a:pt x="7443" y="4765"/>
                    <a:pt x="7411" y="4765"/>
                    <a:pt x="7411" y="4797"/>
                  </a:cubicBezTo>
                  <a:cubicBezTo>
                    <a:pt x="6666" y="6133"/>
                    <a:pt x="5316" y="7157"/>
                    <a:pt x="3801" y="7157"/>
                  </a:cubicBezTo>
                  <a:cubicBezTo>
                    <a:pt x="3449" y="7157"/>
                    <a:pt x="3088" y="7101"/>
                    <a:pt x="2724" y="6982"/>
                  </a:cubicBezTo>
                  <a:cubicBezTo>
                    <a:pt x="951" y="6348"/>
                    <a:pt x="412" y="4322"/>
                    <a:pt x="1014" y="2738"/>
                  </a:cubicBezTo>
                  <a:cubicBezTo>
                    <a:pt x="1543" y="1295"/>
                    <a:pt x="2589" y="692"/>
                    <a:pt x="3677" y="692"/>
                  </a:cubicBezTo>
                  <a:close/>
                  <a:moveTo>
                    <a:pt x="3843" y="1"/>
                  </a:moveTo>
                  <a:cubicBezTo>
                    <a:pt x="2338" y="1"/>
                    <a:pt x="968" y="971"/>
                    <a:pt x="381" y="2580"/>
                  </a:cubicBezTo>
                  <a:cubicBezTo>
                    <a:pt x="254" y="2897"/>
                    <a:pt x="222" y="3182"/>
                    <a:pt x="191" y="3530"/>
                  </a:cubicBezTo>
                  <a:cubicBezTo>
                    <a:pt x="1" y="5082"/>
                    <a:pt x="634" y="6760"/>
                    <a:pt x="2249" y="7489"/>
                  </a:cubicBezTo>
                  <a:cubicBezTo>
                    <a:pt x="2693" y="7671"/>
                    <a:pt x="3200" y="7762"/>
                    <a:pt x="3724" y="7762"/>
                  </a:cubicBezTo>
                  <a:cubicBezTo>
                    <a:pt x="4472" y="7762"/>
                    <a:pt x="5252" y="7576"/>
                    <a:pt x="5923" y="7204"/>
                  </a:cubicBezTo>
                  <a:cubicBezTo>
                    <a:pt x="6873" y="6697"/>
                    <a:pt x="7506" y="5873"/>
                    <a:pt x="7633" y="4923"/>
                  </a:cubicBezTo>
                  <a:lnTo>
                    <a:pt x="7633" y="4828"/>
                  </a:lnTo>
                  <a:cubicBezTo>
                    <a:pt x="7760" y="4797"/>
                    <a:pt x="7823" y="4670"/>
                    <a:pt x="7855" y="4543"/>
                  </a:cubicBezTo>
                  <a:cubicBezTo>
                    <a:pt x="7855" y="4480"/>
                    <a:pt x="7918" y="4448"/>
                    <a:pt x="7918" y="4353"/>
                  </a:cubicBezTo>
                  <a:cubicBezTo>
                    <a:pt x="8140" y="2390"/>
                    <a:pt x="6588" y="680"/>
                    <a:pt x="4941" y="173"/>
                  </a:cubicBezTo>
                  <a:cubicBezTo>
                    <a:pt x="4573" y="57"/>
                    <a:pt x="4204" y="1"/>
                    <a:pt x="3843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4" name="Google Shape;854;p99"/>
            <p:cNvSpPr/>
            <p:nvPr/>
          </p:nvSpPr>
          <p:spPr>
            <a:xfrm>
              <a:off x="8520249" y="4360881"/>
              <a:ext cx="60981" cy="100211"/>
            </a:xfrm>
            <a:custGeom>
              <a:avLst/>
              <a:gdLst/>
              <a:ahLst/>
              <a:cxnLst/>
              <a:rect l="l" t="t" r="r" b="b"/>
              <a:pathLst>
                <a:path w="1870" h="3073" extrusionOk="0">
                  <a:moveTo>
                    <a:pt x="159" y="1"/>
                  </a:moveTo>
                  <a:cubicBezTo>
                    <a:pt x="32" y="64"/>
                    <a:pt x="1" y="317"/>
                    <a:pt x="191" y="381"/>
                  </a:cubicBezTo>
                  <a:cubicBezTo>
                    <a:pt x="1077" y="697"/>
                    <a:pt x="1584" y="1774"/>
                    <a:pt x="1109" y="2629"/>
                  </a:cubicBezTo>
                  <a:cubicBezTo>
                    <a:pt x="982" y="2851"/>
                    <a:pt x="1204" y="3041"/>
                    <a:pt x="1362" y="3072"/>
                  </a:cubicBezTo>
                  <a:cubicBezTo>
                    <a:pt x="1426" y="3041"/>
                    <a:pt x="1521" y="3009"/>
                    <a:pt x="1552" y="2914"/>
                  </a:cubicBezTo>
                  <a:cubicBezTo>
                    <a:pt x="1869" y="2376"/>
                    <a:pt x="1869" y="1616"/>
                    <a:pt x="1584" y="1014"/>
                  </a:cubicBezTo>
                  <a:cubicBezTo>
                    <a:pt x="1331" y="476"/>
                    <a:pt x="887" y="96"/>
                    <a:pt x="317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5" name="Google Shape;855;p99"/>
            <p:cNvSpPr/>
            <p:nvPr/>
          </p:nvSpPr>
          <p:spPr>
            <a:xfrm>
              <a:off x="8385994" y="4309357"/>
              <a:ext cx="228270" cy="209748"/>
            </a:xfrm>
            <a:custGeom>
              <a:avLst/>
              <a:gdLst/>
              <a:ahLst/>
              <a:cxnLst/>
              <a:rect l="l" t="t" r="r" b="b"/>
              <a:pathLst>
                <a:path w="7000" h="6432" extrusionOk="0">
                  <a:moveTo>
                    <a:pt x="4434" y="1486"/>
                  </a:moveTo>
                  <a:cubicBezTo>
                    <a:pt x="5733" y="1802"/>
                    <a:pt x="6303" y="3386"/>
                    <a:pt x="5701" y="4494"/>
                  </a:cubicBezTo>
                  <a:cubicBezTo>
                    <a:pt x="5669" y="4621"/>
                    <a:pt x="5543" y="4621"/>
                    <a:pt x="5479" y="4621"/>
                  </a:cubicBezTo>
                  <a:cubicBezTo>
                    <a:pt x="5258" y="4621"/>
                    <a:pt x="5099" y="4431"/>
                    <a:pt x="5226" y="4177"/>
                  </a:cubicBezTo>
                  <a:cubicBezTo>
                    <a:pt x="5701" y="3354"/>
                    <a:pt x="5194" y="2277"/>
                    <a:pt x="4308" y="1929"/>
                  </a:cubicBezTo>
                  <a:cubicBezTo>
                    <a:pt x="4118" y="1834"/>
                    <a:pt x="4149" y="1644"/>
                    <a:pt x="4276" y="1517"/>
                  </a:cubicBezTo>
                  <a:cubicBezTo>
                    <a:pt x="4308" y="1486"/>
                    <a:pt x="4403" y="1486"/>
                    <a:pt x="4434" y="1486"/>
                  </a:cubicBezTo>
                  <a:close/>
                  <a:moveTo>
                    <a:pt x="3265" y="1"/>
                  </a:moveTo>
                  <a:cubicBezTo>
                    <a:pt x="2179" y="1"/>
                    <a:pt x="1133" y="608"/>
                    <a:pt x="602" y="2056"/>
                  </a:cubicBezTo>
                  <a:cubicBezTo>
                    <a:pt x="1" y="3639"/>
                    <a:pt x="507" y="5697"/>
                    <a:pt x="2313" y="6236"/>
                  </a:cubicBezTo>
                  <a:cubicBezTo>
                    <a:pt x="2701" y="6370"/>
                    <a:pt x="3088" y="6432"/>
                    <a:pt x="3463" y="6432"/>
                  </a:cubicBezTo>
                  <a:cubicBezTo>
                    <a:pt x="4955" y="6432"/>
                    <a:pt x="6285" y="5455"/>
                    <a:pt x="6968" y="4114"/>
                  </a:cubicBezTo>
                  <a:cubicBezTo>
                    <a:pt x="6968" y="4051"/>
                    <a:pt x="7000" y="4051"/>
                    <a:pt x="7000" y="4051"/>
                  </a:cubicBezTo>
                  <a:cubicBezTo>
                    <a:pt x="6936" y="3987"/>
                    <a:pt x="6841" y="3892"/>
                    <a:pt x="6841" y="3797"/>
                  </a:cubicBezTo>
                  <a:cubicBezTo>
                    <a:pt x="6900" y="1602"/>
                    <a:pt x="5030" y="1"/>
                    <a:pt x="326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56" name="Google Shape;856;p99"/>
          <p:cNvGrpSpPr/>
          <p:nvPr/>
        </p:nvGrpSpPr>
        <p:grpSpPr>
          <a:xfrm rot="-8733207" flipH="1">
            <a:off x="1148597" y="1438203"/>
            <a:ext cx="176952" cy="168756"/>
            <a:chOff x="8373602" y="4288128"/>
            <a:chExt cx="265445" cy="253151"/>
          </a:xfrm>
        </p:grpSpPr>
        <p:sp>
          <p:nvSpPr>
            <p:cNvPr id="857" name="Google Shape;857;p99"/>
            <p:cNvSpPr/>
            <p:nvPr/>
          </p:nvSpPr>
          <p:spPr>
            <a:xfrm>
              <a:off x="8373602" y="4288128"/>
              <a:ext cx="265445" cy="253151"/>
            </a:xfrm>
            <a:custGeom>
              <a:avLst/>
              <a:gdLst/>
              <a:ahLst/>
              <a:cxnLst/>
              <a:rect l="l" t="t" r="r" b="b"/>
              <a:pathLst>
                <a:path w="8140" h="7763" extrusionOk="0">
                  <a:moveTo>
                    <a:pt x="3677" y="692"/>
                  </a:moveTo>
                  <a:cubicBezTo>
                    <a:pt x="5453" y="692"/>
                    <a:pt x="7344" y="2300"/>
                    <a:pt x="7285" y="4480"/>
                  </a:cubicBezTo>
                  <a:cubicBezTo>
                    <a:pt x="7285" y="4607"/>
                    <a:pt x="7348" y="4670"/>
                    <a:pt x="7443" y="4765"/>
                  </a:cubicBezTo>
                  <a:cubicBezTo>
                    <a:pt x="7443" y="4765"/>
                    <a:pt x="7411" y="4765"/>
                    <a:pt x="7411" y="4797"/>
                  </a:cubicBezTo>
                  <a:cubicBezTo>
                    <a:pt x="6666" y="6133"/>
                    <a:pt x="5316" y="7157"/>
                    <a:pt x="3801" y="7157"/>
                  </a:cubicBezTo>
                  <a:cubicBezTo>
                    <a:pt x="3449" y="7157"/>
                    <a:pt x="3088" y="7101"/>
                    <a:pt x="2724" y="6982"/>
                  </a:cubicBezTo>
                  <a:cubicBezTo>
                    <a:pt x="951" y="6348"/>
                    <a:pt x="412" y="4322"/>
                    <a:pt x="1014" y="2738"/>
                  </a:cubicBezTo>
                  <a:cubicBezTo>
                    <a:pt x="1543" y="1295"/>
                    <a:pt x="2589" y="692"/>
                    <a:pt x="3677" y="692"/>
                  </a:cubicBezTo>
                  <a:close/>
                  <a:moveTo>
                    <a:pt x="3843" y="1"/>
                  </a:moveTo>
                  <a:cubicBezTo>
                    <a:pt x="2338" y="1"/>
                    <a:pt x="968" y="971"/>
                    <a:pt x="381" y="2580"/>
                  </a:cubicBezTo>
                  <a:cubicBezTo>
                    <a:pt x="254" y="2897"/>
                    <a:pt x="222" y="3182"/>
                    <a:pt x="191" y="3530"/>
                  </a:cubicBezTo>
                  <a:cubicBezTo>
                    <a:pt x="1" y="5082"/>
                    <a:pt x="634" y="6760"/>
                    <a:pt x="2249" y="7489"/>
                  </a:cubicBezTo>
                  <a:cubicBezTo>
                    <a:pt x="2693" y="7671"/>
                    <a:pt x="3200" y="7762"/>
                    <a:pt x="3724" y="7762"/>
                  </a:cubicBezTo>
                  <a:cubicBezTo>
                    <a:pt x="4472" y="7762"/>
                    <a:pt x="5252" y="7576"/>
                    <a:pt x="5923" y="7204"/>
                  </a:cubicBezTo>
                  <a:cubicBezTo>
                    <a:pt x="6873" y="6697"/>
                    <a:pt x="7506" y="5873"/>
                    <a:pt x="7633" y="4923"/>
                  </a:cubicBezTo>
                  <a:lnTo>
                    <a:pt x="7633" y="4828"/>
                  </a:lnTo>
                  <a:cubicBezTo>
                    <a:pt x="7760" y="4797"/>
                    <a:pt x="7823" y="4670"/>
                    <a:pt x="7855" y="4543"/>
                  </a:cubicBezTo>
                  <a:cubicBezTo>
                    <a:pt x="7855" y="4480"/>
                    <a:pt x="7918" y="4448"/>
                    <a:pt x="7918" y="4353"/>
                  </a:cubicBezTo>
                  <a:cubicBezTo>
                    <a:pt x="8140" y="2390"/>
                    <a:pt x="6588" y="680"/>
                    <a:pt x="4941" y="173"/>
                  </a:cubicBezTo>
                  <a:cubicBezTo>
                    <a:pt x="4573" y="57"/>
                    <a:pt x="4204" y="1"/>
                    <a:pt x="3843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8" name="Google Shape;858;p99"/>
            <p:cNvSpPr/>
            <p:nvPr/>
          </p:nvSpPr>
          <p:spPr>
            <a:xfrm>
              <a:off x="8520249" y="4360881"/>
              <a:ext cx="60981" cy="100211"/>
            </a:xfrm>
            <a:custGeom>
              <a:avLst/>
              <a:gdLst/>
              <a:ahLst/>
              <a:cxnLst/>
              <a:rect l="l" t="t" r="r" b="b"/>
              <a:pathLst>
                <a:path w="1870" h="3073" extrusionOk="0">
                  <a:moveTo>
                    <a:pt x="159" y="1"/>
                  </a:moveTo>
                  <a:cubicBezTo>
                    <a:pt x="32" y="64"/>
                    <a:pt x="1" y="317"/>
                    <a:pt x="191" y="381"/>
                  </a:cubicBezTo>
                  <a:cubicBezTo>
                    <a:pt x="1077" y="697"/>
                    <a:pt x="1584" y="1774"/>
                    <a:pt x="1109" y="2629"/>
                  </a:cubicBezTo>
                  <a:cubicBezTo>
                    <a:pt x="982" y="2851"/>
                    <a:pt x="1204" y="3041"/>
                    <a:pt x="1362" y="3072"/>
                  </a:cubicBezTo>
                  <a:cubicBezTo>
                    <a:pt x="1426" y="3041"/>
                    <a:pt x="1521" y="3009"/>
                    <a:pt x="1552" y="2914"/>
                  </a:cubicBezTo>
                  <a:cubicBezTo>
                    <a:pt x="1869" y="2376"/>
                    <a:pt x="1869" y="1616"/>
                    <a:pt x="1584" y="1014"/>
                  </a:cubicBezTo>
                  <a:cubicBezTo>
                    <a:pt x="1331" y="476"/>
                    <a:pt x="887" y="96"/>
                    <a:pt x="317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9" name="Google Shape;859;p99"/>
            <p:cNvSpPr/>
            <p:nvPr/>
          </p:nvSpPr>
          <p:spPr>
            <a:xfrm>
              <a:off x="8385994" y="4309357"/>
              <a:ext cx="228270" cy="209748"/>
            </a:xfrm>
            <a:custGeom>
              <a:avLst/>
              <a:gdLst/>
              <a:ahLst/>
              <a:cxnLst/>
              <a:rect l="l" t="t" r="r" b="b"/>
              <a:pathLst>
                <a:path w="7000" h="6432" extrusionOk="0">
                  <a:moveTo>
                    <a:pt x="4434" y="1486"/>
                  </a:moveTo>
                  <a:cubicBezTo>
                    <a:pt x="5733" y="1802"/>
                    <a:pt x="6303" y="3386"/>
                    <a:pt x="5701" y="4494"/>
                  </a:cubicBezTo>
                  <a:cubicBezTo>
                    <a:pt x="5669" y="4621"/>
                    <a:pt x="5543" y="4621"/>
                    <a:pt x="5479" y="4621"/>
                  </a:cubicBezTo>
                  <a:cubicBezTo>
                    <a:pt x="5258" y="4621"/>
                    <a:pt x="5099" y="4431"/>
                    <a:pt x="5226" y="4177"/>
                  </a:cubicBezTo>
                  <a:cubicBezTo>
                    <a:pt x="5701" y="3354"/>
                    <a:pt x="5194" y="2277"/>
                    <a:pt x="4308" y="1929"/>
                  </a:cubicBezTo>
                  <a:cubicBezTo>
                    <a:pt x="4118" y="1834"/>
                    <a:pt x="4149" y="1644"/>
                    <a:pt x="4276" y="1517"/>
                  </a:cubicBezTo>
                  <a:cubicBezTo>
                    <a:pt x="4308" y="1486"/>
                    <a:pt x="4403" y="1486"/>
                    <a:pt x="4434" y="1486"/>
                  </a:cubicBezTo>
                  <a:close/>
                  <a:moveTo>
                    <a:pt x="3265" y="1"/>
                  </a:moveTo>
                  <a:cubicBezTo>
                    <a:pt x="2179" y="1"/>
                    <a:pt x="1133" y="608"/>
                    <a:pt x="602" y="2056"/>
                  </a:cubicBezTo>
                  <a:cubicBezTo>
                    <a:pt x="1" y="3639"/>
                    <a:pt x="507" y="5697"/>
                    <a:pt x="2313" y="6236"/>
                  </a:cubicBezTo>
                  <a:cubicBezTo>
                    <a:pt x="2701" y="6370"/>
                    <a:pt x="3088" y="6432"/>
                    <a:pt x="3463" y="6432"/>
                  </a:cubicBezTo>
                  <a:cubicBezTo>
                    <a:pt x="4955" y="6432"/>
                    <a:pt x="6285" y="5455"/>
                    <a:pt x="6968" y="4114"/>
                  </a:cubicBezTo>
                  <a:cubicBezTo>
                    <a:pt x="6968" y="4051"/>
                    <a:pt x="7000" y="4051"/>
                    <a:pt x="7000" y="4051"/>
                  </a:cubicBezTo>
                  <a:cubicBezTo>
                    <a:pt x="6936" y="3987"/>
                    <a:pt x="6841" y="3892"/>
                    <a:pt x="6841" y="3797"/>
                  </a:cubicBezTo>
                  <a:cubicBezTo>
                    <a:pt x="6900" y="1602"/>
                    <a:pt x="5030" y="1"/>
                    <a:pt x="326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60" name="Google Shape;860;p99"/>
          <p:cNvGrpSpPr/>
          <p:nvPr/>
        </p:nvGrpSpPr>
        <p:grpSpPr>
          <a:xfrm rot="948744" flipH="1">
            <a:off x="852605" y="4865818"/>
            <a:ext cx="353943" cy="337549"/>
            <a:chOff x="8373602" y="4288128"/>
            <a:chExt cx="265445" cy="253151"/>
          </a:xfrm>
        </p:grpSpPr>
        <p:sp>
          <p:nvSpPr>
            <p:cNvPr id="861" name="Google Shape;861;p99"/>
            <p:cNvSpPr/>
            <p:nvPr/>
          </p:nvSpPr>
          <p:spPr>
            <a:xfrm>
              <a:off x="8373602" y="4288128"/>
              <a:ext cx="265445" cy="253151"/>
            </a:xfrm>
            <a:custGeom>
              <a:avLst/>
              <a:gdLst/>
              <a:ahLst/>
              <a:cxnLst/>
              <a:rect l="l" t="t" r="r" b="b"/>
              <a:pathLst>
                <a:path w="8140" h="7763" extrusionOk="0">
                  <a:moveTo>
                    <a:pt x="3677" y="692"/>
                  </a:moveTo>
                  <a:cubicBezTo>
                    <a:pt x="5453" y="692"/>
                    <a:pt x="7344" y="2300"/>
                    <a:pt x="7285" y="4480"/>
                  </a:cubicBezTo>
                  <a:cubicBezTo>
                    <a:pt x="7285" y="4607"/>
                    <a:pt x="7348" y="4670"/>
                    <a:pt x="7443" y="4765"/>
                  </a:cubicBezTo>
                  <a:cubicBezTo>
                    <a:pt x="7443" y="4765"/>
                    <a:pt x="7411" y="4765"/>
                    <a:pt x="7411" y="4797"/>
                  </a:cubicBezTo>
                  <a:cubicBezTo>
                    <a:pt x="6666" y="6133"/>
                    <a:pt x="5316" y="7157"/>
                    <a:pt x="3801" y="7157"/>
                  </a:cubicBezTo>
                  <a:cubicBezTo>
                    <a:pt x="3449" y="7157"/>
                    <a:pt x="3088" y="7101"/>
                    <a:pt x="2724" y="6982"/>
                  </a:cubicBezTo>
                  <a:cubicBezTo>
                    <a:pt x="951" y="6348"/>
                    <a:pt x="412" y="4322"/>
                    <a:pt x="1014" y="2738"/>
                  </a:cubicBezTo>
                  <a:cubicBezTo>
                    <a:pt x="1543" y="1295"/>
                    <a:pt x="2589" y="692"/>
                    <a:pt x="3677" y="692"/>
                  </a:cubicBezTo>
                  <a:close/>
                  <a:moveTo>
                    <a:pt x="3843" y="1"/>
                  </a:moveTo>
                  <a:cubicBezTo>
                    <a:pt x="2338" y="1"/>
                    <a:pt x="968" y="971"/>
                    <a:pt x="381" y="2580"/>
                  </a:cubicBezTo>
                  <a:cubicBezTo>
                    <a:pt x="254" y="2897"/>
                    <a:pt x="222" y="3182"/>
                    <a:pt x="191" y="3530"/>
                  </a:cubicBezTo>
                  <a:cubicBezTo>
                    <a:pt x="1" y="5082"/>
                    <a:pt x="634" y="6760"/>
                    <a:pt x="2249" y="7489"/>
                  </a:cubicBezTo>
                  <a:cubicBezTo>
                    <a:pt x="2693" y="7671"/>
                    <a:pt x="3200" y="7762"/>
                    <a:pt x="3724" y="7762"/>
                  </a:cubicBezTo>
                  <a:cubicBezTo>
                    <a:pt x="4472" y="7762"/>
                    <a:pt x="5252" y="7576"/>
                    <a:pt x="5923" y="7204"/>
                  </a:cubicBezTo>
                  <a:cubicBezTo>
                    <a:pt x="6873" y="6697"/>
                    <a:pt x="7506" y="5873"/>
                    <a:pt x="7633" y="4923"/>
                  </a:cubicBezTo>
                  <a:lnTo>
                    <a:pt x="7633" y="4828"/>
                  </a:lnTo>
                  <a:cubicBezTo>
                    <a:pt x="7760" y="4797"/>
                    <a:pt x="7823" y="4670"/>
                    <a:pt x="7855" y="4543"/>
                  </a:cubicBezTo>
                  <a:cubicBezTo>
                    <a:pt x="7855" y="4480"/>
                    <a:pt x="7918" y="4448"/>
                    <a:pt x="7918" y="4353"/>
                  </a:cubicBezTo>
                  <a:cubicBezTo>
                    <a:pt x="8140" y="2390"/>
                    <a:pt x="6588" y="680"/>
                    <a:pt x="4941" y="173"/>
                  </a:cubicBezTo>
                  <a:cubicBezTo>
                    <a:pt x="4573" y="57"/>
                    <a:pt x="4204" y="1"/>
                    <a:pt x="3843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2" name="Google Shape;862;p99"/>
            <p:cNvSpPr/>
            <p:nvPr/>
          </p:nvSpPr>
          <p:spPr>
            <a:xfrm>
              <a:off x="8520249" y="4360881"/>
              <a:ext cx="60981" cy="100211"/>
            </a:xfrm>
            <a:custGeom>
              <a:avLst/>
              <a:gdLst/>
              <a:ahLst/>
              <a:cxnLst/>
              <a:rect l="l" t="t" r="r" b="b"/>
              <a:pathLst>
                <a:path w="1870" h="3073" extrusionOk="0">
                  <a:moveTo>
                    <a:pt x="159" y="1"/>
                  </a:moveTo>
                  <a:cubicBezTo>
                    <a:pt x="32" y="64"/>
                    <a:pt x="1" y="317"/>
                    <a:pt x="191" y="381"/>
                  </a:cubicBezTo>
                  <a:cubicBezTo>
                    <a:pt x="1077" y="697"/>
                    <a:pt x="1584" y="1774"/>
                    <a:pt x="1109" y="2629"/>
                  </a:cubicBezTo>
                  <a:cubicBezTo>
                    <a:pt x="982" y="2851"/>
                    <a:pt x="1204" y="3041"/>
                    <a:pt x="1362" y="3072"/>
                  </a:cubicBezTo>
                  <a:cubicBezTo>
                    <a:pt x="1426" y="3041"/>
                    <a:pt x="1521" y="3009"/>
                    <a:pt x="1552" y="2914"/>
                  </a:cubicBezTo>
                  <a:cubicBezTo>
                    <a:pt x="1869" y="2376"/>
                    <a:pt x="1869" y="1616"/>
                    <a:pt x="1584" y="1014"/>
                  </a:cubicBezTo>
                  <a:cubicBezTo>
                    <a:pt x="1331" y="476"/>
                    <a:pt x="887" y="96"/>
                    <a:pt x="317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3" name="Google Shape;863;p99"/>
            <p:cNvSpPr/>
            <p:nvPr/>
          </p:nvSpPr>
          <p:spPr>
            <a:xfrm>
              <a:off x="8385994" y="4309357"/>
              <a:ext cx="228270" cy="209748"/>
            </a:xfrm>
            <a:custGeom>
              <a:avLst/>
              <a:gdLst/>
              <a:ahLst/>
              <a:cxnLst/>
              <a:rect l="l" t="t" r="r" b="b"/>
              <a:pathLst>
                <a:path w="7000" h="6432" extrusionOk="0">
                  <a:moveTo>
                    <a:pt x="4434" y="1486"/>
                  </a:moveTo>
                  <a:cubicBezTo>
                    <a:pt x="5733" y="1802"/>
                    <a:pt x="6303" y="3386"/>
                    <a:pt x="5701" y="4494"/>
                  </a:cubicBezTo>
                  <a:cubicBezTo>
                    <a:pt x="5669" y="4621"/>
                    <a:pt x="5543" y="4621"/>
                    <a:pt x="5479" y="4621"/>
                  </a:cubicBezTo>
                  <a:cubicBezTo>
                    <a:pt x="5258" y="4621"/>
                    <a:pt x="5099" y="4431"/>
                    <a:pt x="5226" y="4177"/>
                  </a:cubicBezTo>
                  <a:cubicBezTo>
                    <a:pt x="5701" y="3354"/>
                    <a:pt x="5194" y="2277"/>
                    <a:pt x="4308" y="1929"/>
                  </a:cubicBezTo>
                  <a:cubicBezTo>
                    <a:pt x="4118" y="1834"/>
                    <a:pt x="4149" y="1644"/>
                    <a:pt x="4276" y="1517"/>
                  </a:cubicBezTo>
                  <a:cubicBezTo>
                    <a:pt x="4308" y="1486"/>
                    <a:pt x="4403" y="1486"/>
                    <a:pt x="4434" y="1486"/>
                  </a:cubicBezTo>
                  <a:close/>
                  <a:moveTo>
                    <a:pt x="3265" y="1"/>
                  </a:moveTo>
                  <a:cubicBezTo>
                    <a:pt x="2179" y="1"/>
                    <a:pt x="1133" y="608"/>
                    <a:pt x="602" y="2056"/>
                  </a:cubicBezTo>
                  <a:cubicBezTo>
                    <a:pt x="1" y="3639"/>
                    <a:pt x="507" y="5697"/>
                    <a:pt x="2313" y="6236"/>
                  </a:cubicBezTo>
                  <a:cubicBezTo>
                    <a:pt x="2701" y="6370"/>
                    <a:pt x="3088" y="6432"/>
                    <a:pt x="3463" y="6432"/>
                  </a:cubicBezTo>
                  <a:cubicBezTo>
                    <a:pt x="4955" y="6432"/>
                    <a:pt x="6285" y="5455"/>
                    <a:pt x="6968" y="4114"/>
                  </a:cubicBezTo>
                  <a:cubicBezTo>
                    <a:pt x="6968" y="4051"/>
                    <a:pt x="7000" y="4051"/>
                    <a:pt x="7000" y="4051"/>
                  </a:cubicBezTo>
                  <a:cubicBezTo>
                    <a:pt x="6936" y="3987"/>
                    <a:pt x="6841" y="3892"/>
                    <a:pt x="6841" y="3797"/>
                  </a:cubicBezTo>
                  <a:cubicBezTo>
                    <a:pt x="6900" y="1602"/>
                    <a:pt x="5030" y="1"/>
                    <a:pt x="326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64" name="Google Shape;864;p99"/>
          <p:cNvGrpSpPr/>
          <p:nvPr/>
        </p:nvGrpSpPr>
        <p:grpSpPr>
          <a:xfrm rot="948413" flipH="1">
            <a:off x="1200125" y="5396760"/>
            <a:ext cx="176967" cy="168771"/>
            <a:chOff x="8373602" y="4288128"/>
            <a:chExt cx="265445" cy="253151"/>
          </a:xfrm>
        </p:grpSpPr>
        <p:sp>
          <p:nvSpPr>
            <p:cNvPr id="865" name="Google Shape;865;p99"/>
            <p:cNvSpPr/>
            <p:nvPr/>
          </p:nvSpPr>
          <p:spPr>
            <a:xfrm>
              <a:off x="8373602" y="4288128"/>
              <a:ext cx="265445" cy="253151"/>
            </a:xfrm>
            <a:custGeom>
              <a:avLst/>
              <a:gdLst/>
              <a:ahLst/>
              <a:cxnLst/>
              <a:rect l="l" t="t" r="r" b="b"/>
              <a:pathLst>
                <a:path w="8140" h="7763" extrusionOk="0">
                  <a:moveTo>
                    <a:pt x="3677" y="692"/>
                  </a:moveTo>
                  <a:cubicBezTo>
                    <a:pt x="5453" y="692"/>
                    <a:pt x="7344" y="2300"/>
                    <a:pt x="7285" y="4480"/>
                  </a:cubicBezTo>
                  <a:cubicBezTo>
                    <a:pt x="7285" y="4607"/>
                    <a:pt x="7348" y="4670"/>
                    <a:pt x="7443" y="4765"/>
                  </a:cubicBezTo>
                  <a:cubicBezTo>
                    <a:pt x="7443" y="4765"/>
                    <a:pt x="7411" y="4765"/>
                    <a:pt x="7411" y="4797"/>
                  </a:cubicBezTo>
                  <a:cubicBezTo>
                    <a:pt x="6666" y="6133"/>
                    <a:pt x="5316" y="7157"/>
                    <a:pt x="3801" y="7157"/>
                  </a:cubicBezTo>
                  <a:cubicBezTo>
                    <a:pt x="3449" y="7157"/>
                    <a:pt x="3088" y="7101"/>
                    <a:pt x="2724" y="6982"/>
                  </a:cubicBezTo>
                  <a:cubicBezTo>
                    <a:pt x="951" y="6348"/>
                    <a:pt x="412" y="4322"/>
                    <a:pt x="1014" y="2738"/>
                  </a:cubicBezTo>
                  <a:cubicBezTo>
                    <a:pt x="1543" y="1295"/>
                    <a:pt x="2589" y="692"/>
                    <a:pt x="3677" y="692"/>
                  </a:cubicBezTo>
                  <a:close/>
                  <a:moveTo>
                    <a:pt x="3843" y="1"/>
                  </a:moveTo>
                  <a:cubicBezTo>
                    <a:pt x="2338" y="1"/>
                    <a:pt x="968" y="971"/>
                    <a:pt x="381" y="2580"/>
                  </a:cubicBezTo>
                  <a:cubicBezTo>
                    <a:pt x="254" y="2897"/>
                    <a:pt x="222" y="3182"/>
                    <a:pt x="191" y="3530"/>
                  </a:cubicBezTo>
                  <a:cubicBezTo>
                    <a:pt x="1" y="5082"/>
                    <a:pt x="634" y="6760"/>
                    <a:pt x="2249" y="7489"/>
                  </a:cubicBezTo>
                  <a:cubicBezTo>
                    <a:pt x="2693" y="7671"/>
                    <a:pt x="3200" y="7762"/>
                    <a:pt x="3724" y="7762"/>
                  </a:cubicBezTo>
                  <a:cubicBezTo>
                    <a:pt x="4472" y="7762"/>
                    <a:pt x="5252" y="7576"/>
                    <a:pt x="5923" y="7204"/>
                  </a:cubicBezTo>
                  <a:cubicBezTo>
                    <a:pt x="6873" y="6697"/>
                    <a:pt x="7506" y="5873"/>
                    <a:pt x="7633" y="4923"/>
                  </a:cubicBezTo>
                  <a:lnTo>
                    <a:pt x="7633" y="4828"/>
                  </a:lnTo>
                  <a:cubicBezTo>
                    <a:pt x="7760" y="4797"/>
                    <a:pt x="7823" y="4670"/>
                    <a:pt x="7855" y="4543"/>
                  </a:cubicBezTo>
                  <a:cubicBezTo>
                    <a:pt x="7855" y="4480"/>
                    <a:pt x="7918" y="4448"/>
                    <a:pt x="7918" y="4353"/>
                  </a:cubicBezTo>
                  <a:cubicBezTo>
                    <a:pt x="8140" y="2390"/>
                    <a:pt x="6588" y="680"/>
                    <a:pt x="4941" y="173"/>
                  </a:cubicBezTo>
                  <a:cubicBezTo>
                    <a:pt x="4573" y="57"/>
                    <a:pt x="4204" y="1"/>
                    <a:pt x="3843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6" name="Google Shape;866;p99"/>
            <p:cNvSpPr/>
            <p:nvPr/>
          </p:nvSpPr>
          <p:spPr>
            <a:xfrm>
              <a:off x="8520249" y="4360881"/>
              <a:ext cx="60981" cy="100211"/>
            </a:xfrm>
            <a:custGeom>
              <a:avLst/>
              <a:gdLst/>
              <a:ahLst/>
              <a:cxnLst/>
              <a:rect l="l" t="t" r="r" b="b"/>
              <a:pathLst>
                <a:path w="1870" h="3073" extrusionOk="0">
                  <a:moveTo>
                    <a:pt x="159" y="1"/>
                  </a:moveTo>
                  <a:cubicBezTo>
                    <a:pt x="32" y="64"/>
                    <a:pt x="1" y="317"/>
                    <a:pt x="191" y="381"/>
                  </a:cubicBezTo>
                  <a:cubicBezTo>
                    <a:pt x="1077" y="697"/>
                    <a:pt x="1584" y="1774"/>
                    <a:pt x="1109" y="2629"/>
                  </a:cubicBezTo>
                  <a:cubicBezTo>
                    <a:pt x="982" y="2851"/>
                    <a:pt x="1204" y="3041"/>
                    <a:pt x="1362" y="3072"/>
                  </a:cubicBezTo>
                  <a:cubicBezTo>
                    <a:pt x="1426" y="3041"/>
                    <a:pt x="1521" y="3009"/>
                    <a:pt x="1552" y="2914"/>
                  </a:cubicBezTo>
                  <a:cubicBezTo>
                    <a:pt x="1869" y="2376"/>
                    <a:pt x="1869" y="1616"/>
                    <a:pt x="1584" y="1014"/>
                  </a:cubicBezTo>
                  <a:cubicBezTo>
                    <a:pt x="1331" y="476"/>
                    <a:pt x="887" y="96"/>
                    <a:pt x="317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7" name="Google Shape;867;p99"/>
            <p:cNvSpPr/>
            <p:nvPr/>
          </p:nvSpPr>
          <p:spPr>
            <a:xfrm>
              <a:off x="8385994" y="4309357"/>
              <a:ext cx="228270" cy="209748"/>
            </a:xfrm>
            <a:custGeom>
              <a:avLst/>
              <a:gdLst/>
              <a:ahLst/>
              <a:cxnLst/>
              <a:rect l="l" t="t" r="r" b="b"/>
              <a:pathLst>
                <a:path w="7000" h="6432" extrusionOk="0">
                  <a:moveTo>
                    <a:pt x="4434" y="1486"/>
                  </a:moveTo>
                  <a:cubicBezTo>
                    <a:pt x="5733" y="1802"/>
                    <a:pt x="6303" y="3386"/>
                    <a:pt x="5701" y="4494"/>
                  </a:cubicBezTo>
                  <a:cubicBezTo>
                    <a:pt x="5669" y="4621"/>
                    <a:pt x="5543" y="4621"/>
                    <a:pt x="5479" y="4621"/>
                  </a:cubicBezTo>
                  <a:cubicBezTo>
                    <a:pt x="5258" y="4621"/>
                    <a:pt x="5099" y="4431"/>
                    <a:pt x="5226" y="4177"/>
                  </a:cubicBezTo>
                  <a:cubicBezTo>
                    <a:pt x="5701" y="3354"/>
                    <a:pt x="5194" y="2277"/>
                    <a:pt x="4308" y="1929"/>
                  </a:cubicBezTo>
                  <a:cubicBezTo>
                    <a:pt x="4118" y="1834"/>
                    <a:pt x="4149" y="1644"/>
                    <a:pt x="4276" y="1517"/>
                  </a:cubicBezTo>
                  <a:cubicBezTo>
                    <a:pt x="4308" y="1486"/>
                    <a:pt x="4403" y="1486"/>
                    <a:pt x="4434" y="1486"/>
                  </a:cubicBezTo>
                  <a:close/>
                  <a:moveTo>
                    <a:pt x="3265" y="1"/>
                  </a:moveTo>
                  <a:cubicBezTo>
                    <a:pt x="2179" y="1"/>
                    <a:pt x="1133" y="608"/>
                    <a:pt x="602" y="2056"/>
                  </a:cubicBezTo>
                  <a:cubicBezTo>
                    <a:pt x="1" y="3639"/>
                    <a:pt x="507" y="5697"/>
                    <a:pt x="2313" y="6236"/>
                  </a:cubicBezTo>
                  <a:cubicBezTo>
                    <a:pt x="2701" y="6370"/>
                    <a:pt x="3088" y="6432"/>
                    <a:pt x="3463" y="6432"/>
                  </a:cubicBezTo>
                  <a:cubicBezTo>
                    <a:pt x="4955" y="6432"/>
                    <a:pt x="6285" y="5455"/>
                    <a:pt x="6968" y="4114"/>
                  </a:cubicBezTo>
                  <a:cubicBezTo>
                    <a:pt x="6968" y="4051"/>
                    <a:pt x="7000" y="4051"/>
                    <a:pt x="7000" y="4051"/>
                  </a:cubicBezTo>
                  <a:cubicBezTo>
                    <a:pt x="6936" y="3987"/>
                    <a:pt x="6841" y="3892"/>
                    <a:pt x="6841" y="3797"/>
                  </a:cubicBezTo>
                  <a:cubicBezTo>
                    <a:pt x="6900" y="1602"/>
                    <a:pt x="5030" y="1"/>
                    <a:pt x="326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68" name="Google Shape;868;p99"/>
          <p:cNvGrpSpPr/>
          <p:nvPr/>
        </p:nvGrpSpPr>
        <p:grpSpPr>
          <a:xfrm rot="3015011" flipH="1">
            <a:off x="1272302" y="4423976"/>
            <a:ext cx="176953" cy="168757"/>
            <a:chOff x="8373602" y="4288128"/>
            <a:chExt cx="265445" cy="253151"/>
          </a:xfrm>
        </p:grpSpPr>
        <p:sp>
          <p:nvSpPr>
            <p:cNvPr id="869" name="Google Shape;869;p99"/>
            <p:cNvSpPr/>
            <p:nvPr/>
          </p:nvSpPr>
          <p:spPr>
            <a:xfrm>
              <a:off x="8373602" y="4288128"/>
              <a:ext cx="265445" cy="253151"/>
            </a:xfrm>
            <a:custGeom>
              <a:avLst/>
              <a:gdLst/>
              <a:ahLst/>
              <a:cxnLst/>
              <a:rect l="l" t="t" r="r" b="b"/>
              <a:pathLst>
                <a:path w="8140" h="7763" extrusionOk="0">
                  <a:moveTo>
                    <a:pt x="3677" y="692"/>
                  </a:moveTo>
                  <a:cubicBezTo>
                    <a:pt x="5453" y="692"/>
                    <a:pt x="7344" y="2300"/>
                    <a:pt x="7285" y="4480"/>
                  </a:cubicBezTo>
                  <a:cubicBezTo>
                    <a:pt x="7285" y="4607"/>
                    <a:pt x="7348" y="4670"/>
                    <a:pt x="7443" y="4765"/>
                  </a:cubicBezTo>
                  <a:cubicBezTo>
                    <a:pt x="7443" y="4765"/>
                    <a:pt x="7411" y="4765"/>
                    <a:pt x="7411" y="4797"/>
                  </a:cubicBezTo>
                  <a:cubicBezTo>
                    <a:pt x="6666" y="6133"/>
                    <a:pt x="5316" y="7157"/>
                    <a:pt x="3801" y="7157"/>
                  </a:cubicBezTo>
                  <a:cubicBezTo>
                    <a:pt x="3449" y="7157"/>
                    <a:pt x="3088" y="7101"/>
                    <a:pt x="2724" y="6982"/>
                  </a:cubicBezTo>
                  <a:cubicBezTo>
                    <a:pt x="951" y="6348"/>
                    <a:pt x="412" y="4322"/>
                    <a:pt x="1014" y="2738"/>
                  </a:cubicBezTo>
                  <a:cubicBezTo>
                    <a:pt x="1543" y="1295"/>
                    <a:pt x="2589" y="692"/>
                    <a:pt x="3677" y="692"/>
                  </a:cubicBezTo>
                  <a:close/>
                  <a:moveTo>
                    <a:pt x="3843" y="1"/>
                  </a:moveTo>
                  <a:cubicBezTo>
                    <a:pt x="2338" y="1"/>
                    <a:pt x="968" y="971"/>
                    <a:pt x="381" y="2580"/>
                  </a:cubicBezTo>
                  <a:cubicBezTo>
                    <a:pt x="254" y="2897"/>
                    <a:pt x="222" y="3182"/>
                    <a:pt x="191" y="3530"/>
                  </a:cubicBezTo>
                  <a:cubicBezTo>
                    <a:pt x="1" y="5082"/>
                    <a:pt x="634" y="6760"/>
                    <a:pt x="2249" y="7489"/>
                  </a:cubicBezTo>
                  <a:cubicBezTo>
                    <a:pt x="2693" y="7671"/>
                    <a:pt x="3200" y="7762"/>
                    <a:pt x="3724" y="7762"/>
                  </a:cubicBezTo>
                  <a:cubicBezTo>
                    <a:pt x="4472" y="7762"/>
                    <a:pt x="5252" y="7576"/>
                    <a:pt x="5923" y="7204"/>
                  </a:cubicBezTo>
                  <a:cubicBezTo>
                    <a:pt x="6873" y="6697"/>
                    <a:pt x="7506" y="5873"/>
                    <a:pt x="7633" y="4923"/>
                  </a:cubicBezTo>
                  <a:lnTo>
                    <a:pt x="7633" y="4828"/>
                  </a:lnTo>
                  <a:cubicBezTo>
                    <a:pt x="7760" y="4797"/>
                    <a:pt x="7823" y="4670"/>
                    <a:pt x="7855" y="4543"/>
                  </a:cubicBezTo>
                  <a:cubicBezTo>
                    <a:pt x="7855" y="4480"/>
                    <a:pt x="7918" y="4448"/>
                    <a:pt x="7918" y="4353"/>
                  </a:cubicBezTo>
                  <a:cubicBezTo>
                    <a:pt x="8140" y="2390"/>
                    <a:pt x="6588" y="680"/>
                    <a:pt x="4941" y="173"/>
                  </a:cubicBezTo>
                  <a:cubicBezTo>
                    <a:pt x="4573" y="57"/>
                    <a:pt x="4204" y="1"/>
                    <a:pt x="3843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0" name="Google Shape;870;p99"/>
            <p:cNvSpPr/>
            <p:nvPr/>
          </p:nvSpPr>
          <p:spPr>
            <a:xfrm>
              <a:off x="8520249" y="4360881"/>
              <a:ext cx="60981" cy="100211"/>
            </a:xfrm>
            <a:custGeom>
              <a:avLst/>
              <a:gdLst/>
              <a:ahLst/>
              <a:cxnLst/>
              <a:rect l="l" t="t" r="r" b="b"/>
              <a:pathLst>
                <a:path w="1870" h="3073" extrusionOk="0">
                  <a:moveTo>
                    <a:pt x="159" y="1"/>
                  </a:moveTo>
                  <a:cubicBezTo>
                    <a:pt x="32" y="64"/>
                    <a:pt x="1" y="317"/>
                    <a:pt x="191" y="381"/>
                  </a:cubicBezTo>
                  <a:cubicBezTo>
                    <a:pt x="1077" y="697"/>
                    <a:pt x="1584" y="1774"/>
                    <a:pt x="1109" y="2629"/>
                  </a:cubicBezTo>
                  <a:cubicBezTo>
                    <a:pt x="982" y="2851"/>
                    <a:pt x="1204" y="3041"/>
                    <a:pt x="1362" y="3072"/>
                  </a:cubicBezTo>
                  <a:cubicBezTo>
                    <a:pt x="1426" y="3041"/>
                    <a:pt x="1521" y="3009"/>
                    <a:pt x="1552" y="2914"/>
                  </a:cubicBezTo>
                  <a:cubicBezTo>
                    <a:pt x="1869" y="2376"/>
                    <a:pt x="1869" y="1616"/>
                    <a:pt x="1584" y="1014"/>
                  </a:cubicBezTo>
                  <a:cubicBezTo>
                    <a:pt x="1331" y="476"/>
                    <a:pt x="887" y="96"/>
                    <a:pt x="317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1" name="Google Shape;871;p99"/>
            <p:cNvSpPr/>
            <p:nvPr/>
          </p:nvSpPr>
          <p:spPr>
            <a:xfrm>
              <a:off x="8385994" y="4309357"/>
              <a:ext cx="228270" cy="209748"/>
            </a:xfrm>
            <a:custGeom>
              <a:avLst/>
              <a:gdLst/>
              <a:ahLst/>
              <a:cxnLst/>
              <a:rect l="l" t="t" r="r" b="b"/>
              <a:pathLst>
                <a:path w="7000" h="6432" extrusionOk="0">
                  <a:moveTo>
                    <a:pt x="4434" y="1486"/>
                  </a:moveTo>
                  <a:cubicBezTo>
                    <a:pt x="5733" y="1802"/>
                    <a:pt x="6303" y="3386"/>
                    <a:pt x="5701" y="4494"/>
                  </a:cubicBezTo>
                  <a:cubicBezTo>
                    <a:pt x="5669" y="4621"/>
                    <a:pt x="5543" y="4621"/>
                    <a:pt x="5479" y="4621"/>
                  </a:cubicBezTo>
                  <a:cubicBezTo>
                    <a:pt x="5258" y="4621"/>
                    <a:pt x="5099" y="4431"/>
                    <a:pt x="5226" y="4177"/>
                  </a:cubicBezTo>
                  <a:cubicBezTo>
                    <a:pt x="5701" y="3354"/>
                    <a:pt x="5194" y="2277"/>
                    <a:pt x="4308" y="1929"/>
                  </a:cubicBezTo>
                  <a:cubicBezTo>
                    <a:pt x="4118" y="1834"/>
                    <a:pt x="4149" y="1644"/>
                    <a:pt x="4276" y="1517"/>
                  </a:cubicBezTo>
                  <a:cubicBezTo>
                    <a:pt x="4308" y="1486"/>
                    <a:pt x="4403" y="1486"/>
                    <a:pt x="4434" y="1486"/>
                  </a:cubicBezTo>
                  <a:close/>
                  <a:moveTo>
                    <a:pt x="3265" y="1"/>
                  </a:moveTo>
                  <a:cubicBezTo>
                    <a:pt x="2179" y="1"/>
                    <a:pt x="1133" y="608"/>
                    <a:pt x="602" y="2056"/>
                  </a:cubicBezTo>
                  <a:cubicBezTo>
                    <a:pt x="1" y="3639"/>
                    <a:pt x="507" y="5697"/>
                    <a:pt x="2313" y="6236"/>
                  </a:cubicBezTo>
                  <a:cubicBezTo>
                    <a:pt x="2701" y="6370"/>
                    <a:pt x="3088" y="6432"/>
                    <a:pt x="3463" y="6432"/>
                  </a:cubicBezTo>
                  <a:cubicBezTo>
                    <a:pt x="4955" y="6432"/>
                    <a:pt x="6285" y="5455"/>
                    <a:pt x="6968" y="4114"/>
                  </a:cubicBezTo>
                  <a:cubicBezTo>
                    <a:pt x="6968" y="4051"/>
                    <a:pt x="7000" y="4051"/>
                    <a:pt x="7000" y="4051"/>
                  </a:cubicBezTo>
                  <a:cubicBezTo>
                    <a:pt x="6936" y="3987"/>
                    <a:pt x="6841" y="3892"/>
                    <a:pt x="6841" y="3797"/>
                  </a:cubicBezTo>
                  <a:cubicBezTo>
                    <a:pt x="6900" y="1602"/>
                    <a:pt x="5030" y="1"/>
                    <a:pt x="326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72" name="Google Shape;872;p99"/>
          <p:cNvGrpSpPr/>
          <p:nvPr/>
        </p:nvGrpSpPr>
        <p:grpSpPr>
          <a:xfrm>
            <a:off x="813311" y="3630667"/>
            <a:ext cx="176964" cy="168768"/>
            <a:chOff x="8373602" y="4288128"/>
            <a:chExt cx="265445" cy="253151"/>
          </a:xfrm>
        </p:grpSpPr>
        <p:sp>
          <p:nvSpPr>
            <p:cNvPr id="873" name="Google Shape;873;p99"/>
            <p:cNvSpPr/>
            <p:nvPr/>
          </p:nvSpPr>
          <p:spPr>
            <a:xfrm>
              <a:off x="8373602" y="4288128"/>
              <a:ext cx="265445" cy="253151"/>
            </a:xfrm>
            <a:custGeom>
              <a:avLst/>
              <a:gdLst/>
              <a:ahLst/>
              <a:cxnLst/>
              <a:rect l="l" t="t" r="r" b="b"/>
              <a:pathLst>
                <a:path w="8140" h="7763" extrusionOk="0">
                  <a:moveTo>
                    <a:pt x="3677" y="692"/>
                  </a:moveTo>
                  <a:cubicBezTo>
                    <a:pt x="5453" y="692"/>
                    <a:pt x="7344" y="2300"/>
                    <a:pt x="7285" y="4480"/>
                  </a:cubicBezTo>
                  <a:cubicBezTo>
                    <a:pt x="7285" y="4607"/>
                    <a:pt x="7348" y="4670"/>
                    <a:pt x="7443" y="4765"/>
                  </a:cubicBezTo>
                  <a:cubicBezTo>
                    <a:pt x="7443" y="4765"/>
                    <a:pt x="7411" y="4765"/>
                    <a:pt x="7411" y="4797"/>
                  </a:cubicBezTo>
                  <a:cubicBezTo>
                    <a:pt x="6666" y="6133"/>
                    <a:pt x="5316" y="7157"/>
                    <a:pt x="3801" y="7157"/>
                  </a:cubicBezTo>
                  <a:cubicBezTo>
                    <a:pt x="3449" y="7157"/>
                    <a:pt x="3088" y="7101"/>
                    <a:pt x="2724" y="6982"/>
                  </a:cubicBezTo>
                  <a:cubicBezTo>
                    <a:pt x="951" y="6348"/>
                    <a:pt x="412" y="4322"/>
                    <a:pt x="1014" y="2738"/>
                  </a:cubicBezTo>
                  <a:cubicBezTo>
                    <a:pt x="1543" y="1295"/>
                    <a:pt x="2589" y="692"/>
                    <a:pt x="3677" y="692"/>
                  </a:cubicBezTo>
                  <a:close/>
                  <a:moveTo>
                    <a:pt x="3843" y="1"/>
                  </a:moveTo>
                  <a:cubicBezTo>
                    <a:pt x="2338" y="1"/>
                    <a:pt x="968" y="971"/>
                    <a:pt x="381" y="2580"/>
                  </a:cubicBezTo>
                  <a:cubicBezTo>
                    <a:pt x="254" y="2897"/>
                    <a:pt x="222" y="3182"/>
                    <a:pt x="191" y="3530"/>
                  </a:cubicBezTo>
                  <a:cubicBezTo>
                    <a:pt x="1" y="5082"/>
                    <a:pt x="634" y="6760"/>
                    <a:pt x="2249" y="7489"/>
                  </a:cubicBezTo>
                  <a:cubicBezTo>
                    <a:pt x="2693" y="7671"/>
                    <a:pt x="3200" y="7762"/>
                    <a:pt x="3724" y="7762"/>
                  </a:cubicBezTo>
                  <a:cubicBezTo>
                    <a:pt x="4472" y="7762"/>
                    <a:pt x="5252" y="7576"/>
                    <a:pt x="5923" y="7204"/>
                  </a:cubicBezTo>
                  <a:cubicBezTo>
                    <a:pt x="6873" y="6697"/>
                    <a:pt x="7506" y="5873"/>
                    <a:pt x="7633" y="4923"/>
                  </a:cubicBezTo>
                  <a:lnTo>
                    <a:pt x="7633" y="4828"/>
                  </a:lnTo>
                  <a:cubicBezTo>
                    <a:pt x="7760" y="4797"/>
                    <a:pt x="7823" y="4670"/>
                    <a:pt x="7855" y="4543"/>
                  </a:cubicBezTo>
                  <a:cubicBezTo>
                    <a:pt x="7855" y="4480"/>
                    <a:pt x="7918" y="4448"/>
                    <a:pt x="7918" y="4353"/>
                  </a:cubicBezTo>
                  <a:cubicBezTo>
                    <a:pt x="8140" y="2390"/>
                    <a:pt x="6588" y="680"/>
                    <a:pt x="4941" y="173"/>
                  </a:cubicBezTo>
                  <a:cubicBezTo>
                    <a:pt x="4573" y="57"/>
                    <a:pt x="4204" y="1"/>
                    <a:pt x="384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4" name="Google Shape;874;p99"/>
            <p:cNvSpPr/>
            <p:nvPr/>
          </p:nvSpPr>
          <p:spPr>
            <a:xfrm>
              <a:off x="8520249" y="4360881"/>
              <a:ext cx="60981" cy="100211"/>
            </a:xfrm>
            <a:custGeom>
              <a:avLst/>
              <a:gdLst/>
              <a:ahLst/>
              <a:cxnLst/>
              <a:rect l="l" t="t" r="r" b="b"/>
              <a:pathLst>
                <a:path w="1870" h="3073" extrusionOk="0">
                  <a:moveTo>
                    <a:pt x="159" y="1"/>
                  </a:moveTo>
                  <a:cubicBezTo>
                    <a:pt x="32" y="64"/>
                    <a:pt x="1" y="317"/>
                    <a:pt x="191" y="381"/>
                  </a:cubicBezTo>
                  <a:cubicBezTo>
                    <a:pt x="1077" y="697"/>
                    <a:pt x="1584" y="1774"/>
                    <a:pt x="1109" y="2629"/>
                  </a:cubicBezTo>
                  <a:cubicBezTo>
                    <a:pt x="982" y="2851"/>
                    <a:pt x="1204" y="3041"/>
                    <a:pt x="1362" y="3072"/>
                  </a:cubicBezTo>
                  <a:cubicBezTo>
                    <a:pt x="1426" y="3041"/>
                    <a:pt x="1521" y="3009"/>
                    <a:pt x="1552" y="2914"/>
                  </a:cubicBezTo>
                  <a:cubicBezTo>
                    <a:pt x="1869" y="2376"/>
                    <a:pt x="1869" y="1616"/>
                    <a:pt x="1584" y="1014"/>
                  </a:cubicBezTo>
                  <a:cubicBezTo>
                    <a:pt x="1331" y="476"/>
                    <a:pt x="887" y="96"/>
                    <a:pt x="317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5" name="Google Shape;875;p99"/>
            <p:cNvSpPr/>
            <p:nvPr/>
          </p:nvSpPr>
          <p:spPr>
            <a:xfrm>
              <a:off x="8385994" y="4309357"/>
              <a:ext cx="228270" cy="209748"/>
            </a:xfrm>
            <a:custGeom>
              <a:avLst/>
              <a:gdLst/>
              <a:ahLst/>
              <a:cxnLst/>
              <a:rect l="l" t="t" r="r" b="b"/>
              <a:pathLst>
                <a:path w="7000" h="6432" extrusionOk="0">
                  <a:moveTo>
                    <a:pt x="4434" y="1486"/>
                  </a:moveTo>
                  <a:cubicBezTo>
                    <a:pt x="5733" y="1802"/>
                    <a:pt x="6303" y="3386"/>
                    <a:pt x="5701" y="4494"/>
                  </a:cubicBezTo>
                  <a:cubicBezTo>
                    <a:pt x="5669" y="4621"/>
                    <a:pt x="5543" y="4621"/>
                    <a:pt x="5479" y="4621"/>
                  </a:cubicBezTo>
                  <a:cubicBezTo>
                    <a:pt x="5258" y="4621"/>
                    <a:pt x="5099" y="4431"/>
                    <a:pt x="5226" y="4177"/>
                  </a:cubicBezTo>
                  <a:cubicBezTo>
                    <a:pt x="5701" y="3354"/>
                    <a:pt x="5194" y="2277"/>
                    <a:pt x="4308" y="1929"/>
                  </a:cubicBezTo>
                  <a:cubicBezTo>
                    <a:pt x="4118" y="1834"/>
                    <a:pt x="4149" y="1644"/>
                    <a:pt x="4276" y="1517"/>
                  </a:cubicBezTo>
                  <a:cubicBezTo>
                    <a:pt x="4308" y="1486"/>
                    <a:pt x="4403" y="1486"/>
                    <a:pt x="4434" y="1486"/>
                  </a:cubicBezTo>
                  <a:close/>
                  <a:moveTo>
                    <a:pt x="3265" y="1"/>
                  </a:moveTo>
                  <a:cubicBezTo>
                    <a:pt x="2179" y="1"/>
                    <a:pt x="1133" y="608"/>
                    <a:pt x="602" y="2056"/>
                  </a:cubicBezTo>
                  <a:cubicBezTo>
                    <a:pt x="1" y="3639"/>
                    <a:pt x="507" y="5697"/>
                    <a:pt x="2313" y="6236"/>
                  </a:cubicBezTo>
                  <a:cubicBezTo>
                    <a:pt x="2701" y="6370"/>
                    <a:pt x="3088" y="6432"/>
                    <a:pt x="3463" y="6432"/>
                  </a:cubicBezTo>
                  <a:cubicBezTo>
                    <a:pt x="4955" y="6432"/>
                    <a:pt x="6285" y="5455"/>
                    <a:pt x="6968" y="4114"/>
                  </a:cubicBezTo>
                  <a:cubicBezTo>
                    <a:pt x="6968" y="4051"/>
                    <a:pt x="7000" y="4051"/>
                    <a:pt x="7000" y="4051"/>
                  </a:cubicBezTo>
                  <a:cubicBezTo>
                    <a:pt x="6936" y="3987"/>
                    <a:pt x="6841" y="3892"/>
                    <a:pt x="6841" y="3797"/>
                  </a:cubicBezTo>
                  <a:cubicBezTo>
                    <a:pt x="6900" y="1602"/>
                    <a:pt x="5030" y="1"/>
                    <a:pt x="326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76" name="Google Shape;876;p99"/>
          <p:cNvGrpSpPr/>
          <p:nvPr/>
        </p:nvGrpSpPr>
        <p:grpSpPr>
          <a:xfrm rot="10800000" flipH="1">
            <a:off x="1449261" y="714720"/>
            <a:ext cx="353927" cy="337535"/>
            <a:chOff x="8373602" y="4288128"/>
            <a:chExt cx="265445" cy="253151"/>
          </a:xfrm>
        </p:grpSpPr>
        <p:sp>
          <p:nvSpPr>
            <p:cNvPr id="877" name="Google Shape;877;p99"/>
            <p:cNvSpPr/>
            <p:nvPr/>
          </p:nvSpPr>
          <p:spPr>
            <a:xfrm>
              <a:off x="8373602" y="4288128"/>
              <a:ext cx="265445" cy="253151"/>
            </a:xfrm>
            <a:custGeom>
              <a:avLst/>
              <a:gdLst/>
              <a:ahLst/>
              <a:cxnLst/>
              <a:rect l="l" t="t" r="r" b="b"/>
              <a:pathLst>
                <a:path w="8140" h="7763" extrusionOk="0">
                  <a:moveTo>
                    <a:pt x="3677" y="692"/>
                  </a:moveTo>
                  <a:cubicBezTo>
                    <a:pt x="5453" y="692"/>
                    <a:pt x="7344" y="2300"/>
                    <a:pt x="7285" y="4480"/>
                  </a:cubicBezTo>
                  <a:cubicBezTo>
                    <a:pt x="7285" y="4607"/>
                    <a:pt x="7348" y="4670"/>
                    <a:pt x="7443" y="4765"/>
                  </a:cubicBezTo>
                  <a:cubicBezTo>
                    <a:pt x="7443" y="4765"/>
                    <a:pt x="7411" y="4765"/>
                    <a:pt x="7411" y="4797"/>
                  </a:cubicBezTo>
                  <a:cubicBezTo>
                    <a:pt x="6666" y="6133"/>
                    <a:pt x="5316" y="7157"/>
                    <a:pt x="3801" y="7157"/>
                  </a:cubicBezTo>
                  <a:cubicBezTo>
                    <a:pt x="3449" y="7157"/>
                    <a:pt x="3088" y="7101"/>
                    <a:pt x="2724" y="6982"/>
                  </a:cubicBezTo>
                  <a:cubicBezTo>
                    <a:pt x="951" y="6348"/>
                    <a:pt x="412" y="4322"/>
                    <a:pt x="1014" y="2738"/>
                  </a:cubicBezTo>
                  <a:cubicBezTo>
                    <a:pt x="1543" y="1295"/>
                    <a:pt x="2589" y="692"/>
                    <a:pt x="3677" y="692"/>
                  </a:cubicBezTo>
                  <a:close/>
                  <a:moveTo>
                    <a:pt x="3843" y="1"/>
                  </a:moveTo>
                  <a:cubicBezTo>
                    <a:pt x="2338" y="1"/>
                    <a:pt x="968" y="971"/>
                    <a:pt x="381" y="2580"/>
                  </a:cubicBezTo>
                  <a:cubicBezTo>
                    <a:pt x="254" y="2897"/>
                    <a:pt x="222" y="3182"/>
                    <a:pt x="191" y="3530"/>
                  </a:cubicBezTo>
                  <a:cubicBezTo>
                    <a:pt x="1" y="5082"/>
                    <a:pt x="634" y="6760"/>
                    <a:pt x="2249" y="7489"/>
                  </a:cubicBezTo>
                  <a:cubicBezTo>
                    <a:pt x="2693" y="7671"/>
                    <a:pt x="3200" y="7762"/>
                    <a:pt x="3724" y="7762"/>
                  </a:cubicBezTo>
                  <a:cubicBezTo>
                    <a:pt x="4472" y="7762"/>
                    <a:pt x="5252" y="7576"/>
                    <a:pt x="5923" y="7204"/>
                  </a:cubicBezTo>
                  <a:cubicBezTo>
                    <a:pt x="6873" y="6697"/>
                    <a:pt x="7506" y="5873"/>
                    <a:pt x="7633" y="4923"/>
                  </a:cubicBezTo>
                  <a:lnTo>
                    <a:pt x="7633" y="4828"/>
                  </a:lnTo>
                  <a:cubicBezTo>
                    <a:pt x="7760" y="4797"/>
                    <a:pt x="7823" y="4670"/>
                    <a:pt x="7855" y="4543"/>
                  </a:cubicBezTo>
                  <a:cubicBezTo>
                    <a:pt x="7855" y="4480"/>
                    <a:pt x="7918" y="4448"/>
                    <a:pt x="7918" y="4353"/>
                  </a:cubicBezTo>
                  <a:cubicBezTo>
                    <a:pt x="8140" y="2390"/>
                    <a:pt x="6588" y="680"/>
                    <a:pt x="4941" y="173"/>
                  </a:cubicBezTo>
                  <a:cubicBezTo>
                    <a:pt x="4573" y="57"/>
                    <a:pt x="4204" y="1"/>
                    <a:pt x="3843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8" name="Google Shape;878;p99"/>
            <p:cNvSpPr/>
            <p:nvPr/>
          </p:nvSpPr>
          <p:spPr>
            <a:xfrm>
              <a:off x="8520249" y="4360881"/>
              <a:ext cx="60981" cy="100211"/>
            </a:xfrm>
            <a:custGeom>
              <a:avLst/>
              <a:gdLst/>
              <a:ahLst/>
              <a:cxnLst/>
              <a:rect l="l" t="t" r="r" b="b"/>
              <a:pathLst>
                <a:path w="1870" h="3073" extrusionOk="0">
                  <a:moveTo>
                    <a:pt x="159" y="1"/>
                  </a:moveTo>
                  <a:cubicBezTo>
                    <a:pt x="32" y="64"/>
                    <a:pt x="1" y="317"/>
                    <a:pt x="191" y="381"/>
                  </a:cubicBezTo>
                  <a:cubicBezTo>
                    <a:pt x="1077" y="697"/>
                    <a:pt x="1584" y="1774"/>
                    <a:pt x="1109" y="2629"/>
                  </a:cubicBezTo>
                  <a:cubicBezTo>
                    <a:pt x="982" y="2851"/>
                    <a:pt x="1204" y="3041"/>
                    <a:pt x="1362" y="3072"/>
                  </a:cubicBezTo>
                  <a:cubicBezTo>
                    <a:pt x="1426" y="3041"/>
                    <a:pt x="1521" y="3009"/>
                    <a:pt x="1552" y="2914"/>
                  </a:cubicBezTo>
                  <a:cubicBezTo>
                    <a:pt x="1869" y="2376"/>
                    <a:pt x="1869" y="1616"/>
                    <a:pt x="1584" y="1014"/>
                  </a:cubicBezTo>
                  <a:cubicBezTo>
                    <a:pt x="1331" y="476"/>
                    <a:pt x="887" y="96"/>
                    <a:pt x="317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9" name="Google Shape;879;p99"/>
            <p:cNvSpPr/>
            <p:nvPr/>
          </p:nvSpPr>
          <p:spPr>
            <a:xfrm>
              <a:off x="8385994" y="4309357"/>
              <a:ext cx="228270" cy="209748"/>
            </a:xfrm>
            <a:custGeom>
              <a:avLst/>
              <a:gdLst/>
              <a:ahLst/>
              <a:cxnLst/>
              <a:rect l="l" t="t" r="r" b="b"/>
              <a:pathLst>
                <a:path w="7000" h="6432" extrusionOk="0">
                  <a:moveTo>
                    <a:pt x="4434" y="1486"/>
                  </a:moveTo>
                  <a:cubicBezTo>
                    <a:pt x="5733" y="1802"/>
                    <a:pt x="6303" y="3386"/>
                    <a:pt x="5701" y="4494"/>
                  </a:cubicBezTo>
                  <a:cubicBezTo>
                    <a:pt x="5669" y="4621"/>
                    <a:pt x="5543" y="4621"/>
                    <a:pt x="5479" y="4621"/>
                  </a:cubicBezTo>
                  <a:cubicBezTo>
                    <a:pt x="5258" y="4621"/>
                    <a:pt x="5099" y="4431"/>
                    <a:pt x="5226" y="4177"/>
                  </a:cubicBezTo>
                  <a:cubicBezTo>
                    <a:pt x="5701" y="3354"/>
                    <a:pt x="5194" y="2277"/>
                    <a:pt x="4308" y="1929"/>
                  </a:cubicBezTo>
                  <a:cubicBezTo>
                    <a:pt x="4118" y="1834"/>
                    <a:pt x="4149" y="1644"/>
                    <a:pt x="4276" y="1517"/>
                  </a:cubicBezTo>
                  <a:cubicBezTo>
                    <a:pt x="4308" y="1486"/>
                    <a:pt x="4403" y="1486"/>
                    <a:pt x="4434" y="1486"/>
                  </a:cubicBezTo>
                  <a:close/>
                  <a:moveTo>
                    <a:pt x="3265" y="1"/>
                  </a:moveTo>
                  <a:cubicBezTo>
                    <a:pt x="2179" y="1"/>
                    <a:pt x="1133" y="608"/>
                    <a:pt x="602" y="2056"/>
                  </a:cubicBezTo>
                  <a:cubicBezTo>
                    <a:pt x="1" y="3639"/>
                    <a:pt x="507" y="5697"/>
                    <a:pt x="2313" y="6236"/>
                  </a:cubicBezTo>
                  <a:cubicBezTo>
                    <a:pt x="2701" y="6370"/>
                    <a:pt x="3088" y="6432"/>
                    <a:pt x="3463" y="6432"/>
                  </a:cubicBezTo>
                  <a:cubicBezTo>
                    <a:pt x="4955" y="6432"/>
                    <a:pt x="6285" y="5455"/>
                    <a:pt x="6968" y="4114"/>
                  </a:cubicBezTo>
                  <a:cubicBezTo>
                    <a:pt x="6968" y="4051"/>
                    <a:pt x="7000" y="4051"/>
                    <a:pt x="7000" y="4051"/>
                  </a:cubicBezTo>
                  <a:cubicBezTo>
                    <a:pt x="6936" y="3987"/>
                    <a:pt x="6841" y="3892"/>
                    <a:pt x="6841" y="3797"/>
                  </a:cubicBezTo>
                  <a:cubicBezTo>
                    <a:pt x="6900" y="1602"/>
                    <a:pt x="5030" y="1"/>
                    <a:pt x="326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" name="Google Shape;3488;p15">
            <a:extLst>
              <a:ext uri="{FF2B5EF4-FFF2-40B4-BE49-F238E27FC236}">
                <a16:creationId xmlns:a16="http://schemas.microsoft.com/office/drawing/2014/main" id="{95AB3C91-A9F4-04D6-9D6C-99AFECB4341D}"/>
              </a:ext>
            </a:extLst>
          </p:cNvPr>
          <p:cNvSpPr txBox="1">
            <a:spLocks/>
          </p:cNvSpPr>
          <p:nvPr/>
        </p:nvSpPr>
        <p:spPr>
          <a:xfrm>
            <a:off x="11718128" y="6494756"/>
            <a:ext cx="499273" cy="363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algn="ctr"/>
            <a:fld id="{00000000-1234-1234-1234-123412341234}" type="slidenum">
              <a:rPr lang="en" sz="1400" smtClean="0">
                <a:solidFill>
                  <a:srgbClr val="000000"/>
                </a:solidFill>
                <a:latin typeface="+mn-lt"/>
                <a:ea typeface="Inter" panose="02000503000000020004" pitchFamily="2" charset="0"/>
              </a:rPr>
              <a:pPr algn="ctr"/>
              <a:t>‹#›</a:t>
            </a:fld>
            <a:endParaRPr lang="en" sz="1400" dirty="0">
              <a:solidFill>
                <a:srgbClr val="000000"/>
              </a:solidFill>
              <a:latin typeface="+mn-lt"/>
              <a:ea typeface="Inter" panose="02000503000000020004" pitchFamily="2" charset="0"/>
            </a:endParaRPr>
          </a:p>
        </p:txBody>
      </p:sp>
      <p:sp>
        <p:nvSpPr>
          <p:cNvPr id="3" name="Google Shape;3488;p15">
            <a:extLst>
              <a:ext uri="{FF2B5EF4-FFF2-40B4-BE49-F238E27FC236}">
                <a16:creationId xmlns:a16="http://schemas.microsoft.com/office/drawing/2014/main" id="{E0C96A02-999C-159C-8824-E140B32A6B0C}"/>
              </a:ext>
            </a:extLst>
          </p:cNvPr>
          <p:cNvSpPr txBox="1">
            <a:spLocks/>
          </p:cNvSpPr>
          <p:nvPr userDrawn="1"/>
        </p:nvSpPr>
        <p:spPr>
          <a:xfrm>
            <a:off x="11718128" y="6494756"/>
            <a:ext cx="499273" cy="363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algn="ctr"/>
            <a:fld id="{00000000-1234-1234-1234-123412341234}" type="slidenum">
              <a:rPr lang="en" sz="1400" smtClean="0">
                <a:solidFill>
                  <a:srgbClr val="000000"/>
                </a:solidFill>
                <a:latin typeface="+mn-lt"/>
                <a:ea typeface="Inter" panose="02000503000000020004" pitchFamily="2" charset="0"/>
              </a:rPr>
              <a:pPr algn="ctr"/>
              <a:t>‹#›</a:t>
            </a:fld>
            <a:endParaRPr lang="en" sz="1400" dirty="0">
              <a:solidFill>
                <a:srgbClr val="000000"/>
              </a:solidFill>
              <a:latin typeface="+mn-lt"/>
              <a:ea typeface="Inter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3748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03D29464-FE9E-37E2-61D8-8106B8AB4D9B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3448" y="42986"/>
            <a:ext cx="2161613" cy="28947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86BD67A-4490-EE03-8BE9-33262DA38DE5}"/>
              </a:ext>
            </a:extLst>
          </p:cNvPr>
          <p:cNvSpPr txBox="1"/>
          <p:nvPr/>
        </p:nvSpPr>
        <p:spPr>
          <a:xfrm>
            <a:off x="10189030" y="6550159"/>
            <a:ext cx="17100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0" dirty="0">
                <a:latin typeface="+mn-lt"/>
                <a:ea typeface="Inter" panose="02000503000000020004" pitchFamily="2" charset="0"/>
              </a:rPr>
              <a:t>NAYGN  |</a:t>
            </a:r>
          </a:p>
        </p:txBody>
      </p:sp>
    </p:spTree>
    <p:extLst>
      <p:ext uri="{BB962C8B-B14F-4D97-AF65-F5344CB8AC3E}">
        <p14:creationId xmlns:p14="http://schemas.microsoft.com/office/powerpoint/2010/main" val="385029365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90" r:id="rId1"/>
    <p:sldLayoutId id="2147483891" r:id="rId2"/>
    <p:sldLayoutId id="2147483892" r:id="rId3"/>
    <p:sldLayoutId id="2147483893" r:id="rId4"/>
    <p:sldLayoutId id="2147483894" r:id="rId5"/>
    <p:sldLayoutId id="2147483895" r:id="rId6"/>
    <p:sldLayoutId id="2147483896" r:id="rId7"/>
    <p:sldLayoutId id="2147483897" r:id="rId8"/>
    <p:sldLayoutId id="2147483898" r:id="rId9"/>
    <p:sldLayoutId id="2147483900" r:id="rId10"/>
    <p:sldLayoutId id="2147483901" r:id="rId11"/>
    <p:sldLayoutId id="2147483902" r:id="rId12"/>
    <p:sldLayoutId id="2147483903" r:id="rId13"/>
    <p:sldLayoutId id="2147483904" r:id="rId14"/>
    <p:sldLayoutId id="2147483905" r:id="rId15"/>
    <p:sldLayoutId id="2147483863" r:id="rId16"/>
    <p:sldLayoutId id="2147483881" r:id="rId17"/>
    <p:sldLayoutId id="2147483906" r:id="rId1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Inter SemiBold" panose="02000503000000020004" pitchFamily="2" charset="0"/>
          <a:ea typeface="Inter SemiBold" panose="02000503000000020004" pitchFamily="2" charset="0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mailto:schooloutreach@naygn.org" TargetMode="Externa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hyperlink" Target="https://www.amazon.com/stores/page/E9BCED7F-90DD-4E69-973B-93FB462189B3/?_encoding=UTF8&amp;pd_rd_plhdr=t&amp;pd_rd_i=B08NC8N9GK&amp;ref_=sbx_be_s_sparkle_ssd_asin&amp;store_ref=SBV_A0585553108QDY7NI9VYJ-A06077441EW0E9SOF0TG2&amp;lp_asins=B08NC8N9GK&amp;pd_rd_w=kw3mZ&amp;content-id=amzn1.sym.8591358d-1345-4efd-9d50-5bd4e69cd942%3Aamzn1.sym.8591358d-1345-4efd-9d50-5bd4e69cd942&amp;pf_rd_p=8591358d-1345-4efd-9d50-5bd4e69cd942&amp;pf_rd_r=HJS4HQ3BJ8TSSJA5XDAM&amp;pd_rd_wg=68vA7&amp;pd_rd_r=b36472aa-e596-4e60-b515-6e793bca9848" TargetMode="Externa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www.amazon.com/Snap-Circuits-SCG-225-Green-Energy/dp/B08R999QQT/ref=sr_1_1?crid=FBIC8NQN7GEO&amp;dib=eyJ2IjoiMSJ9.60wX4ApWQJuZ-aUuFUc0j7WksqfSEZeJARn5EcOxOb0XP44f7687Yjid6_h8TfO7KbtwakFFYm4JN-CtPrC8csGzjaEB2eXKzK4OX1GQReoSguqhuaQzOHOlIBRYh7zhb5A2hWhwRHTq3yVFhHV94qbKJF4ia6wp62OBpg4CKUl0HC8Xl0T_cDbJiMCBHP89ok3Wn4m_vAMeqRoAlikyM_4HamH8jQOF9Vfytl1dg7GnWqS0ZR2KfVU6MkvW_qIFv53t6VQXYUyrLMY-IgvM3dSAuciIxqBShUJb6cYBFIrqdZX-sx-hwmGQn1KCl8wT1fK8zFADpTcuMItiq7eDVVj_xApUId-QXHCw_FZ94h92GkJTf_JI-3Ji1bryHJkXty_J3pUyxYYN97246ZXp4NtT1NoJ_5a9aMTNBXOtC8M.5XfaWQnkjILRZcs9edqMeBJ3ENXRi49dxiNg7dumG7U&amp;dib_tag=se&amp;keywords=snap%2Bcircuits%2Bgreen%2Benergy&amp;qid=1736748882&amp;sprefix=snap%2Bcircuits%2Bgreen%2Benergy%2Caps%2C147&amp;sr=8-1&amp;th=1" TargetMode="External"/><Relationship Id="rId5" Type="http://schemas.openxmlformats.org/officeDocument/2006/relationships/hyperlink" Target="https://www.amazon.com/Doctor-Jupiter-First-Science-Chemistry/dp/B09XGMHGJ3/ref=sr_1_32?dib=eyJ2IjoiMSJ9.GkEOy-CIvaW5x5fbWV7EaYpTR9M5dFMBXsUK5WjBXvbvKTW4m-cUVCC1wifONHe5FGc4DwBANFfcixZb1OOuMsdJP6Jq8tAnQxmaeNo8G_c3Xq5FOvRB3EaEHtgH_S9BqLezrTmt0ZOrC91W0S8NwKMX-q1UwK0MkbnGD23dO-xRThUf8K15JPrOfiOS0an8qoF4cCdM93EK7nBtG6af18q5P0cflTZ3apA_nZcCiQMx2N8ZFAQ9u6aWLoCA5p0a-gVH58vBgAZV-BiNgNf1W_mBzdBRhv5UV0QI9dtBJ7x4H-qbzPFJMjGIcH-DePjppY-AIvwnguBPVPvlEgTtpw6fg1HrAvK5pS3IJjVevc11yD0Xiv3XpxFO2g2RlJRw9eKIi3qKIIQWSazsHHYN8mHgAdqeyiKgeKiZtU3BRRGntFz__TI7bizDIt2ClDRp.sF-gOncbs9wxNoLK87sgwGRcbb3wVWEZK0SB5xQU3Y8&amp;dib_tag=se&amp;keywords=stem%2Bkits&amp;qid=1736746492&amp;sr=8-32&amp;th=1" TargetMode="External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nxth" TargetMode="External"/><Relationship Id="rId7" Type="http://schemas.openxmlformats.org/officeDocument/2006/relationships/image" Target="../media/image33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2.png"/><Relationship Id="rId5" Type="http://schemas.openxmlformats.org/officeDocument/2006/relationships/hyperlink" Target="http://bit.ly/2TtBDfr" TargetMode="External"/><Relationship Id="rId4" Type="http://schemas.openxmlformats.org/officeDocument/2006/relationships/hyperlink" Target="http://bit.ly/2TyoMsr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hyperlink" Target="https://youtu.be/TDcpvybA-M0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5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jpeg"/><Relationship Id="rId5" Type="http://schemas.microsoft.com/office/2007/relationships/hdphoto" Target="../media/hdphoto2.wdp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ACA10BB-1923-4CC6-6347-A40D8CD2B63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1FB38C-B554-B99C-2B12-7B4AAABD466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0ED355-C027-1564-998E-73D18B150F7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22283B-2EC9-281D-A85C-E81B6C4F1F66}"/>
              </a:ext>
            </a:extLst>
          </p:cNvPr>
          <p:cNvSpPr txBox="1"/>
          <p:nvPr/>
        </p:nvSpPr>
        <p:spPr>
          <a:xfrm>
            <a:off x="3607724" y="-1014153"/>
            <a:ext cx="40732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Master slide</a:t>
            </a:r>
          </a:p>
        </p:txBody>
      </p:sp>
    </p:spTree>
    <p:extLst>
      <p:ext uri="{BB962C8B-B14F-4D97-AF65-F5344CB8AC3E}">
        <p14:creationId xmlns:p14="http://schemas.microsoft.com/office/powerpoint/2010/main" val="20042120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>
            <a:extLst>
              <a:ext uri="{FF2B5EF4-FFF2-40B4-BE49-F238E27FC236}">
                <a16:creationId xmlns:a16="http://schemas.microsoft.com/office/drawing/2014/main" id="{CF79A1BE-1D71-2D08-349C-7BAE06B8C1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505" y="3967738"/>
            <a:ext cx="3484391" cy="2613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A150A258-DF50-5F63-1276-18846ECA93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3" r="22923"/>
          <a:stretch/>
        </p:blipFill>
        <p:spPr bwMode="auto">
          <a:xfrm>
            <a:off x="8092280" y="4055753"/>
            <a:ext cx="3484391" cy="2437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Offshore wind turbines">
            <a:extLst>
              <a:ext uri="{FF2B5EF4-FFF2-40B4-BE49-F238E27FC236}">
                <a16:creationId xmlns:a16="http://schemas.microsoft.com/office/drawing/2014/main" id="{34D97C3D-A045-99D2-F54D-78DA1BA248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24" b="10492"/>
          <a:stretch/>
        </p:blipFill>
        <p:spPr bwMode="auto">
          <a:xfrm>
            <a:off x="8313911" y="1143716"/>
            <a:ext cx="3484391" cy="2437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92134398-D916-D41E-BC92-C72FB588A1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509" y="1037350"/>
            <a:ext cx="3484391" cy="2324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Google Shape;4397;p21">
            <a:extLst>
              <a:ext uri="{FF2B5EF4-FFF2-40B4-BE49-F238E27FC236}">
                <a16:creationId xmlns:a16="http://schemas.microsoft.com/office/drawing/2014/main" id="{ABEC515A-3419-0652-4DA2-15CB6C1CA773}"/>
              </a:ext>
            </a:extLst>
          </p:cNvPr>
          <p:cNvSpPr/>
          <p:nvPr/>
        </p:nvSpPr>
        <p:spPr>
          <a:xfrm>
            <a:off x="3716690" y="1739648"/>
            <a:ext cx="1704477" cy="839308"/>
          </a:xfrm>
          <a:custGeom>
            <a:avLst/>
            <a:gdLst/>
            <a:ahLst/>
            <a:cxnLst/>
            <a:rect l="l" t="t" r="r" b="b"/>
            <a:pathLst>
              <a:path w="44888" h="7620" extrusionOk="0">
                <a:moveTo>
                  <a:pt x="25" y="150"/>
                </a:moveTo>
                <a:cubicBezTo>
                  <a:pt x="251" y="0"/>
                  <a:pt x="451" y="0"/>
                  <a:pt x="677" y="0"/>
                </a:cubicBezTo>
                <a:cubicBezTo>
                  <a:pt x="2933" y="0"/>
                  <a:pt x="5188" y="0"/>
                  <a:pt x="7444" y="0"/>
                </a:cubicBezTo>
                <a:cubicBezTo>
                  <a:pt x="7720" y="0"/>
                  <a:pt x="7970" y="25"/>
                  <a:pt x="8221" y="50"/>
                </a:cubicBezTo>
                <a:cubicBezTo>
                  <a:pt x="8346" y="75"/>
                  <a:pt x="8472" y="100"/>
                  <a:pt x="8597" y="100"/>
                </a:cubicBezTo>
                <a:cubicBezTo>
                  <a:pt x="9424" y="75"/>
                  <a:pt x="10276" y="175"/>
                  <a:pt x="11103" y="251"/>
                </a:cubicBezTo>
                <a:cubicBezTo>
                  <a:pt x="11454" y="276"/>
                  <a:pt x="11805" y="301"/>
                  <a:pt x="12156" y="301"/>
                </a:cubicBezTo>
                <a:cubicBezTo>
                  <a:pt x="13985" y="301"/>
                  <a:pt x="15815" y="301"/>
                  <a:pt x="17644" y="301"/>
                </a:cubicBezTo>
                <a:cubicBezTo>
                  <a:pt x="17920" y="301"/>
                  <a:pt x="18171" y="326"/>
                  <a:pt x="18421" y="351"/>
                </a:cubicBezTo>
                <a:cubicBezTo>
                  <a:pt x="18722" y="376"/>
                  <a:pt x="19048" y="401"/>
                  <a:pt x="19349" y="426"/>
                </a:cubicBezTo>
                <a:cubicBezTo>
                  <a:pt x="19549" y="451"/>
                  <a:pt x="19725" y="476"/>
                  <a:pt x="19925" y="501"/>
                </a:cubicBezTo>
                <a:cubicBezTo>
                  <a:pt x="20076" y="501"/>
                  <a:pt x="20201" y="526"/>
                  <a:pt x="20326" y="526"/>
                </a:cubicBezTo>
                <a:cubicBezTo>
                  <a:pt x="21254" y="551"/>
                  <a:pt x="22181" y="551"/>
                  <a:pt x="23083" y="551"/>
                </a:cubicBezTo>
                <a:cubicBezTo>
                  <a:pt x="23409" y="526"/>
                  <a:pt x="23760" y="501"/>
                  <a:pt x="24086" y="426"/>
                </a:cubicBezTo>
                <a:cubicBezTo>
                  <a:pt x="24386" y="351"/>
                  <a:pt x="24687" y="351"/>
                  <a:pt x="24988" y="351"/>
                </a:cubicBezTo>
                <a:cubicBezTo>
                  <a:pt x="25188" y="351"/>
                  <a:pt x="25389" y="351"/>
                  <a:pt x="25564" y="301"/>
                </a:cubicBezTo>
                <a:cubicBezTo>
                  <a:pt x="25715" y="251"/>
                  <a:pt x="25840" y="251"/>
                  <a:pt x="25990" y="251"/>
                </a:cubicBezTo>
                <a:cubicBezTo>
                  <a:pt x="26467" y="251"/>
                  <a:pt x="26943" y="276"/>
                  <a:pt x="27394" y="276"/>
                </a:cubicBezTo>
                <a:cubicBezTo>
                  <a:pt x="27645" y="276"/>
                  <a:pt x="27895" y="251"/>
                  <a:pt x="28121" y="351"/>
                </a:cubicBezTo>
                <a:cubicBezTo>
                  <a:pt x="28221" y="376"/>
                  <a:pt x="28346" y="376"/>
                  <a:pt x="28447" y="376"/>
                </a:cubicBezTo>
                <a:cubicBezTo>
                  <a:pt x="29374" y="376"/>
                  <a:pt x="30301" y="401"/>
                  <a:pt x="31229" y="401"/>
                </a:cubicBezTo>
                <a:cubicBezTo>
                  <a:pt x="31354" y="401"/>
                  <a:pt x="31454" y="426"/>
                  <a:pt x="31554" y="401"/>
                </a:cubicBezTo>
                <a:cubicBezTo>
                  <a:pt x="31880" y="276"/>
                  <a:pt x="32231" y="301"/>
                  <a:pt x="32557" y="301"/>
                </a:cubicBezTo>
                <a:cubicBezTo>
                  <a:pt x="32607" y="301"/>
                  <a:pt x="32657" y="301"/>
                  <a:pt x="32682" y="301"/>
                </a:cubicBezTo>
                <a:cubicBezTo>
                  <a:pt x="33083" y="150"/>
                  <a:pt x="33509" y="201"/>
                  <a:pt x="33910" y="201"/>
                </a:cubicBezTo>
                <a:cubicBezTo>
                  <a:pt x="35163" y="201"/>
                  <a:pt x="36417" y="201"/>
                  <a:pt x="37670" y="201"/>
                </a:cubicBezTo>
                <a:cubicBezTo>
                  <a:pt x="38146" y="201"/>
                  <a:pt x="38647" y="226"/>
                  <a:pt x="39123" y="276"/>
                </a:cubicBezTo>
                <a:cubicBezTo>
                  <a:pt x="39224" y="301"/>
                  <a:pt x="39324" y="301"/>
                  <a:pt x="39449" y="301"/>
                </a:cubicBezTo>
                <a:cubicBezTo>
                  <a:pt x="40026" y="251"/>
                  <a:pt x="40627" y="301"/>
                  <a:pt x="41229" y="201"/>
                </a:cubicBezTo>
                <a:cubicBezTo>
                  <a:pt x="41354" y="175"/>
                  <a:pt x="41479" y="226"/>
                  <a:pt x="41630" y="251"/>
                </a:cubicBezTo>
                <a:cubicBezTo>
                  <a:pt x="41880" y="301"/>
                  <a:pt x="42156" y="351"/>
                  <a:pt x="42432" y="351"/>
                </a:cubicBezTo>
                <a:cubicBezTo>
                  <a:pt x="42682" y="351"/>
                  <a:pt x="42908" y="351"/>
                  <a:pt x="43158" y="426"/>
                </a:cubicBezTo>
                <a:cubicBezTo>
                  <a:pt x="43384" y="476"/>
                  <a:pt x="43635" y="451"/>
                  <a:pt x="43885" y="451"/>
                </a:cubicBezTo>
                <a:cubicBezTo>
                  <a:pt x="44036" y="451"/>
                  <a:pt x="44161" y="451"/>
                  <a:pt x="44286" y="476"/>
                </a:cubicBezTo>
                <a:cubicBezTo>
                  <a:pt x="44437" y="501"/>
                  <a:pt x="44587" y="576"/>
                  <a:pt x="44737" y="627"/>
                </a:cubicBezTo>
                <a:cubicBezTo>
                  <a:pt x="44737" y="727"/>
                  <a:pt x="44762" y="802"/>
                  <a:pt x="44762" y="902"/>
                </a:cubicBezTo>
                <a:cubicBezTo>
                  <a:pt x="44762" y="1529"/>
                  <a:pt x="44787" y="2130"/>
                  <a:pt x="44687" y="2732"/>
                </a:cubicBezTo>
                <a:cubicBezTo>
                  <a:pt x="44637" y="3008"/>
                  <a:pt x="44662" y="3283"/>
                  <a:pt x="44637" y="3559"/>
                </a:cubicBezTo>
                <a:cubicBezTo>
                  <a:pt x="44637" y="3885"/>
                  <a:pt x="44612" y="4186"/>
                  <a:pt x="44587" y="4486"/>
                </a:cubicBezTo>
                <a:cubicBezTo>
                  <a:pt x="44587" y="4637"/>
                  <a:pt x="44587" y="4787"/>
                  <a:pt x="44612" y="4937"/>
                </a:cubicBezTo>
                <a:cubicBezTo>
                  <a:pt x="44612" y="5113"/>
                  <a:pt x="44637" y="5263"/>
                  <a:pt x="44662" y="5439"/>
                </a:cubicBezTo>
                <a:cubicBezTo>
                  <a:pt x="44687" y="5489"/>
                  <a:pt x="44662" y="5564"/>
                  <a:pt x="44687" y="5564"/>
                </a:cubicBezTo>
                <a:cubicBezTo>
                  <a:pt x="44888" y="5739"/>
                  <a:pt x="44787" y="5940"/>
                  <a:pt x="44787" y="6115"/>
                </a:cubicBezTo>
                <a:cubicBezTo>
                  <a:pt x="44787" y="6391"/>
                  <a:pt x="44787" y="6667"/>
                  <a:pt x="44762" y="6942"/>
                </a:cubicBezTo>
                <a:cubicBezTo>
                  <a:pt x="44412" y="7143"/>
                  <a:pt x="44036" y="7193"/>
                  <a:pt x="43660" y="7193"/>
                </a:cubicBezTo>
                <a:cubicBezTo>
                  <a:pt x="43108" y="7193"/>
                  <a:pt x="42582" y="7193"/>
                  <a:pt x="42056" y="7218"/>
                </a:cubicBezTo>
                <a:cubicBezTo>
                  <a:pt x="41680" y="7243"/>
                  <a:pt x="41279" y="7293"/>
                  <a:pt x="40903" y="7293"/>
                </a:cubicBezTo>
                <a:cubicBezTo>
                  <a:pt x="40477" y="7293"/>
                  <a:pt x="40051" y="7343"/>
                  <a:pt x="39625" y="7193"/>
                </a:cubicBezTo>
                <a:cubicBezTo>
                  <a:pt x="39524" y="7168"/>
                  <a:pt x="39399" y="7193"/>
                  <a:pt x="39274" y="7193"/>
                </a:cubicBezTo>
                <a:cubicBezTo>
                  <a:pt x="39023" y="7193"/>
                  <a:pt x="38772" y="7193"/>
                  <a:pt x="38547" y="7118"/>
                </a:cubicBezTo>
                <a:cubicBezTo>
                  <a:pt x="38422" y="7068"/>
                  <a:pt x="38296" y="7068"/>
                  <a:pt x="38196" y="7068"/>
                </a:cubicBezTo>
                <a:cubicBezTo>
                  <a:pt x="37895" y="7068"/>
                  <a:pt x="37594" y="7068"/>
                  <a:pt x="37319" y="6967"/>
                </a:cubicBezTo>
                <a:cubicBezTo>
                  <a:pt x="37219" y="6917"/>
                  <a:pt x="37093" y="6917"/>
                  <a:pt x="36968" y="6917"/>
                </a:cubicBezTo>
                <a:cubicBezTo>
                  <a:pt x="34838" y="6917"/>
                  <a:pt x="32682" y="6942"/>
                  <a:pt x="30552" y="6942"/>
                </a:cubicBezTo>
                <a:cubicBezTo>
                  <a:pt x="30427" y="6942"/>
                  <a:pt x="30301" y="6942"/>
                  <a:pt x="30201" y="6967"/>
                </a:cubicBezTo>
                <a:cubicBezTo>
                  <a:pt x="29900" y="7093"/>
                  <a:pt x="29625" y="7068"/>
                  <a:pt x="29324" y="7068"/>
                </a:cubicBezTo>
                <a:cubicBezTo>
                  <a:pt x="28923" y="7068"/>
                  <a:pt x="28497" y="7068"/>
                  <a:pt x="28096" y="7068"/>
                </a:cubicBezTo>
                <a:cubicBezTo>
                  <a:pt x="27795" y="7068"/>
                  <a:pt x="27519" y="7068"/>
                  <a:pt x="27218" y="7143"/>
                </a:cubicBezTo>
                <a:cubicBezTo>
                  <a:pt x="27093" y="7193"/>
                  <a:pt x="26968" y="7168"/>
                  <a:pt x="26817" y="7168"/>
                </a:cubicBezTo>
                <a:cubicBezTo>
                  <a:pt x="25489" y="7168"/>
                  <a:pt x="24161" y="7168"/>
                  <a:pt x="22832" y="7168"/>
                </a:cubicBezTo>
                <a:cubicBezTo>
                  <a:pt x="22632" y="7168"/>
                  <a:pt x="22406" y="7193"/>
                  <a:pt x="22206" y="7243"/>
                </a:cubicBezTo>
                <a:cubicBezTo>
                  <a:pt x="22056" y="7293"/>
                  <a:pt x="21905" y="7293"/>
                  <a:pt x="21755" y="7293"/>
                </a:cubicBezTo>
                <a:cubicBezTo>
                  <a:pt x="20201" y="7293"/>
                  <a:pt x="18672" y="7293"/>
                  <a:pt x="17118" y="7318"/>
                </a:cubicBezTo>
                <a:cubicBezTo>
                  <a:pt x="16893" y="7318"/>
                  <a:pt x="16667" y="7368"/>
                  <a:pt x="16441" y="7394"/>
                </a:cubicBezTo>
                <a:cubicBezTo>
                  <a:pt x="16266" y="7419"/>
                  <a:pt x="16116" y="7444"/>
                  <a:pt x="15940" y="7444"/>
                </a:cubicBezTo>
                <a:cubicBezTo>
                  <a:pt x="15539" y="7444"/>
                  <a:pt x="15113" y="7469"/>
                  <a:pt x="14712" y="7519"/>
                </a:cubicBezTo>
                <a:cubicBezTo>
                  <a:pt x="14086" y="7569"/>
                  <a:pt x="13459" y="7619"/>
                  <a:pt x="12857" y="7469"/>
                </a:cubicBezTo>
                <a:cubicBezTo>
                  <a:pt x="12682" y="7444"/>
                  <a:pt x="12507" y="7444"/>
                  <a:pt x="12356" y="7444"/>
                </a:cubicBezTo>
                <a:cubicBezTo>
                  <a:pt x="10827" y="7444"/>
                  <a:pt x="9299" y="7444"/>
                  <a:pt x="7770" y="7444"/>
                </a:cubicBezTo>
                <a:cubicBezTo>
                  <a:pt x="7544" y="7444"/>
                  <a:pt x="7344" y="7394"/>
                  <a:pt x="7143" y="7368"/>
                </a:cubicBezTo>
                <a:cubicBezTo>
                  <a:pt x="6943" y="7368"/>
                  <a:pt x="6742" y="7343"/>
                  <a:pt x="6542" y="7343"/>
                </a:cubicBezTo>
                <a:cubicBezTo>
                  <a:pt x="6141" y="7343"/>
                  <a:pt x="5740" y="7368"/>
                  <a:pt x="5364" y="7268"/>
                </a:cubicBezTo>
                <a:cubicBezTo>
                  <a:pt x="5088" y="7218"/>
                  <a:pt x="4812" y="7218"/>
                  <a:pt x="4562" y="7368"/>
                </a:cubicBezTo>
                <a:cubicBezTo>
                  <a:pt x="4461" y="7419"/>
                  <a:pt x="4311" y="7444"/>
                  <a:pt x="4211" y="7444"/>
                </a:cubicBezTo>
                <a:cubicBezTo>
                  <a:pt x="4010" y="7469"/>
                  <a:pt x="3810" y="7444"/>
                  <a:pt x="3609" y="7444"/>
                </a:cubicBezTo>
                <a:cubicBezTo>
                  <a:pt x="3509" y="7444"/>
                  <a:pt x="3409" y="7469"/>
                  <a:pt x="3334" y="7444"/>
                </a:cubicBezTo>
                <a:cubicBezTo>
                  <a:pt x="3108" y="7293"/>
                  <a:pt x="2857" y="7343"/>
                  <a:pt x="2632" y="7343"/>
                </a:cubicBezTo>
                <a:cubicBezTo>
                  <a:pt x="2406" y="7368"/>
                  <a:pt x="2181" y="7343"/>
                  <a:pt x="1955" y="7243"/>
                </a:cubicBezTo>
                <a:cubicBezTo>
                  <a:pt x="1880" y="7193"/>
                  <a:pt x="1805" y="7168"/>
                  <a:pt x="1730" y="7168"/>
                </a:cubicBezTo>
                <a:cubicBezTo>
                  <a:pt x="1429" y="7143"/>
                  <a:pt x="1103" y="7093"/>
                  <a:pt x="827" y="6917"/>
                </a:cubicBezTo>
                <a:cubicBezTo>
                  <a:pt x="752" y="6867"/>
                  <a:pt x="652" y="6892"/>
                  <a:pt x="552" y="6867"/>
                </a:cubicBezTo>
                <a:cubicBezTo>
                  <a:pt x="451" y="6867"/>
                  <a:pt x="351" y="6867"/>
                  <a:pt x="226" y="6842"/>
                </a:cubicBezTo>
                <a:cubicBezTo>
                  <a:pt x="151" y="6617"/>
                  <a:pt x="176" y="6416"/>
                  <a:pt x="176" y="6191"/>
                </a:cubicBezTo>
                <a:cubicBezTo>
                  <a:pt x="201" y="5840"/>
                  <a:pt x="226" y="5514"/>
                  <a:pt x="126" y="5138"/>
                </a:cubicBezTo>
                <a:cubicBezTo>
                  <a:pt x="75" y="4862"/>
                  <a:pt x="126" y="4561"/>
                  <a:pt x="126" y="4286"/>
                </a:cubicBezTo>
                <a:cubicBezTo>
                  <a:pt x="126" y="4010"/>
                  <a:pt x="151" y="3759"/>
                  <a:pt x="25" y="3509"/>
                </a:cubicBezTo>
                <a:cubicBezTo>
                  <a:pt x="0" y="3434"/>
                  <a:pt x="0" y="3333"/>
                  <a:pt x="0" y="3233"/>
                </a:cubicBezTo>
                <a:cubicBezTo>
                  <a:pt x="0" y="2256"/>
                  <a:pt x="0" y="1303"/>
                  <a:pt x="0" y="326"/>
                </a:cubicBezTo>
                <a:cubicBezTo>
                  <a:pt x="0" y="276"/>
                  <a:pt x="0" y="201"/>
                  <a:pt x="25" y="150"/>
                </a:cubicBezTo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3200" b="0" i="0" u="none" strike="noStrike" cap="none" dirty="0">
                <a:solidFill>
                  <a:srgbClr val="FFFFFF"/>
                </a:solidFill>
                <a:latin typeface="Inter SemiBold" panose="02000503000000020004" pitchFamily="2" charset="0"/>
                <a:ea typeface="Inter SemiBold" panose="02000503000000020004" pitchFamily="2" charset="0"/>
                <a:cs typeface="Balsamiq Sans"/>
                <a:sym typeface="Balsamiq Sans"/>
              </a:rPr>
              <a:t>Solar</a:t>
            </a:r>
          </a:p>
        </p:txBody>
      </p:sp>
      <p:sp>
        <p:nvSpPr>
          <p:cNvPr id="8" name="Google Shape;4397;p21">
            <a:extLst>
              <a:ext uri="{FF2B5EF4-FFF2-40B4-BE49-F238E27FC236}">
                <a16:creationId xmlns:a16="http://schemas.microsoft.com/office/drawing/2014/main" id="{F5F397FE-EA46-49F3-6F0A-AC29D6281172}"/>
              </a:ext>
            </a:extLst>
          </p:cNvPr>
          <p:cNvSpPr/>
          <p:nvPr/>
        </p:nvSpPr>
        <p:spPr>
          <a:xfrm>
            <a:off x="6801463" y="1725713"/>
            <a:ext cx="1587885" cy="875568"/>
          </a:xfrm>
          <a:custGeom>
            <a:avLst/>
            <a:gdLst/>
            <a:ahLst/>
            <a:cxnLst/>
            <a:rect l="l" t="t" r="r" b="b"/>
            <a:pathLst>
              <a:path w="44888" h="7620" extrusionOk="0">
                <a:moveTo>
                  <a:pt x="25" y="150"/>
                </a:moveTo>
                <a:cubicBezTo>
                  <a:pt x="251" y="0"/>
                  <a:pt x="451" y="0"/>
                  <a:pt x="677" y="0"/>
                </a:cubicBezTo>
                <a:cubicBezTo>
                  <a:pt x="2933" y="0"/>
                  <a:pt x="5188" y="0"/>
                  <a:pt x="7444" y="0"/>
                </a:cubicBezTo>
                <a:cubicBezTo>
                  <a:pt x="7720" y="0"/>
                  <a:pt x="7970" y="25"/>
                  <a:pt x="8221" y="50"/>
                </a:cubicBezTo>
                <a:cubicBezTo>
                  <a:pt x="8346" y="75"/>
                  <a:pt x="8472" y="100"/>
                  <a:pt x="8597" y="100"/>
                </a:cubicBezTo>
                <a:cubicBezTo>
                  <a:pt x="9424" y="75"/>
                  <a:pt x="10276" y="175"/>
                  <a:pt x="11103" y="251"/>
                </a:cubicBezTo>
                <a:cubicBezTo>
                  <a:pt x="11454" y="276"/>
                  <a:pt x="11805" y="301"/>
                  <a:pt x="12156" y="301"/>
                </a:cubicBezTo>
                <a:cubicBezTo>
                  <a:pt x="13985" y="301"/>
                  <a:pt x="15815" y="301"/>
                  <a:pt x="17644" y="301"/>
                </a:cubicBezTo>
                <a:cubicBezTo>
                  <a:pt x="17920" y="301"/>
                  <a:pt x="18171" y="326"/>
                  <a:pt x="18421" y="351"/>
                </a:cubicBezTo>
                <a:cubicBezTo>
                  <a:pt x="18722" y="376"/>
                  <a:pt x="19048" y="401"/>
                  <a:pt x="19349" y="426"/>
                </a:cubicBezTo>
                <a:cubicBezTo>
                  <a:pt x="19549" y="451"/>
                  <a:pt x="19725" y="476"/>
                  <a:pt x="19925" y="501"/>
                </a:cubicBezTo>
                <a:cubicBezTo>
                  <a:pt x="20076" y="501"/>
                  <a:pt x="20201" y="526"/>
                  <a:pt x="20326" y="526"/>
                </a:cubicBezTo>
                <a:cubicBezTo>
                  <a:pt x="21254" y="551"/>
                  <a:pt x="22181" y="551"/>
                  <a:pt x="23083" y="551"/>
                </a:cubicBezTo>
                <a:cubicBezTo>
                  <a:pt x="23409" y="526"/>
                  <a:pt x="23760" y="501"/>
                  <a:pt x="24086" y="426"/>
                </a:cubicBezTo>
                <a:cubicBezTo>
                  <a:pt x="24386" y="351"/>
                  <a:pt x="24687" y="351"/>
                  <a:pt x="24988" y="351"/>
                </a:cubicBezTo>
                <a:cubicBezTo>
                  <a:pt x="25188" y="351"/>
                  <a:pt x="25389" y="351"/>
                  <a:pt x="25564" y="301"/>
                </a:cubicBezTo>
                <a:cubicBezTo>
                  <a:pt x="25715" y="251"/>
                  <a:pt x="25840" y="251"/>
                  <a:pt x="25990" y="251"/>
                </a:cubicBezTo>
                <a:cubicBezTo>
                  <a:pt x="26467" y="251"/>
                  <a:pt x="26943" y="276"/>
                  <a:pt x="27394" y="276"/>
                </a:cubicBezTo>
                <a:cubicBezTo>
                  <a:pt x="27645" y="276"/>
                  <a:pt x="27895" y="251"/>
                  <a:pt x="28121" y="351"/>
                </a:cubicBezTo>
                <a:cubicBezTo>
                  <a:pt x="28221" y="376"/>
                  <a:pt x="28346" y="376"/>
                  <a:pt x="28447" y="376"/>
                </a:cubicBezTo>
                <a:cubicBezTo>
                  <a:pt x="29374" y="376"/>
                  <a:pt x="30301" y="401"/>
                  <a:pt x="31229" y="401"/>
                </a:cubicBezTo>
                <a:cubicBezTo>
                  <a:pt x="31354" y="401"/>
                  <a:pt x="31454" y="426"/>
                  <a:pt x="31554" y="401"/>
                </a:cubicBezTo>
                <a:cubicBezTo>
                  <a:pt x="31880" y="276"/>
                  <a:pt x="32231" y="301"/>
                  <a:pt x="32557" y="301"/>
                </a:cubicBezTo>
                <a:cubicBezTo>
                  <a:pt x="32607" y="301"/>
                  <a:pt x="32657" y="301"/>
                  <a:pt x="32682" y="301"/>
                </a:cubicBezTo>
                <a:cubicBezTo>
                  <a:pt x="33083" y="150"/>
                  <a:pt x="33509" y="201"/>
                  <a:pt x="33910" y="201"/>
                </a:cubicBezTo>
                <a:cubicBezTo>
                  <a:pt x="35163" y="201"/>
                  <a:pt x="36417" y="201"/>
                  <a:pt x="37670" y="201"/>
                </a:cubicBezTo>
                <a:cubicBezTo>
                  <a:pt x="38146" y="201"/>
                  <a:pt x="38647" y="226"/>
                  <a:pt x="39123" y="276"/>
                </a:cubicBezTo>
                <a:cubicBezTo>
                  <a:pt x="39224" y="301"/>
                  <a:pt x="39324" y="301"/>
                  <a:pt x="39449" y="301"/>
                </a:cubicBezTo>
                <a:cubicBezTo>
                  <a:pt x="40026" y="251"/>
                  <a:pt x="40627" y="301"/>
                  <a:pt x="41229" y="201"/>
                </a:cubicBezTo>
                <a:cubicBezTo>
                  <a:pt x="41354" y="175"/>
                  <a:pt x="41479" y="226"/>
                  <a:pt x="41630" y="251"/>
                </a:cubicBezTo>
                <a:cubicBezTo>
                  <a:pt x="41880" y="301"/>
                  <a:pt x="42156" y="351"/>
                  <a:pt x="42432" y="351"/>
                </a:cubicBezTo>
                <a:cubicBezTo>
                  <a:pt x="42682" y="351"/>
                  <a:pt x="42908" y="351"/>
                  <a:pt x="43158" y="426"/>
                </a:cubicBezTo>
                <a:cubicBezTo>
                  <a:pt x="43384" y="476"/>
                  <a:pt x="43635" y="451"/>
                  <a:pt x="43885" y="451"/>
                </a:cubicBezTo>
                <a:cubicBezTo>
                  <a:pt x="44036" y="451"/>
                  <a:pt x="44161" y="451"/>
                  <a:pt x="44286" y="476"/>
                </a:cubicBezTo>
                <a:cubicBezTo>
                  <a:pt x="44437" y="501"/>
                  <a:pt x="44587" y="576"/>
                  <a:pt x="44737" y="627"/>
                </a:cubicBezTo>
                <a:cubicBezTo>
                  <a:pt x="44737" y="727"/>
                  <a:pt x="44762" y="802"/>
                  <a:pt x="44762" y="902"/>
                </a:cubicBezTo>
                <a:cubicBezTo>
                  <a:pt x="44762" y="1529"/>
                  <a:pt x="44787" y="2130"/>
                  <a:pt x="44687" y="2732"/>
                </a:cubicBezTo>
                <a:cubicBezTo>
                  <a:pt x="44637" y="3008"/>
                  <a:pt x="44662" y="3283"/>
                  <a:pt x="44637" y="3559"/>
                </a:cubicBezTo>
                <a:cubicBezTo>
                  <a:pt x="44637" y="3885"/>
                  <a:pt x="44612" y="4186"/>
                  <a:pt x="44587" y="4486"/>
                </a:cubicBezTo>
                <a:cubicBezTo>
                  <a:pt x="44587" y="4637"/>
                  <a:pt x="44587" y="4787"/>
                  <a:pt x="44612" y="4937"/>
                </a:cubicBezTo>
                <a:cubicBezTo>
                  <a:pt x="44612" y="5113"/>
                  <a:pt x="44637" y="5263"/>
                  <a:pt x="44662" y="5439"/>
                </a:cubicBezTo>
                <a:cubicBezTo>
                  <a:pt x="44687" y="5489"/>
                  <a:pt x="44662" y="5564"/>
                  <a:pt x="44687" y="5564"/>
                </a:cubicBezTo>
                <a:cubicBezTo>
                  <a:pt x="44888" y="5739"/>
                  <a:pt x="44787" y="5940"/>
                  <a:pt x="44787" y="6115"/>
                </a:cubicBezTo>
                <a:cubicBezTo>
                  <a:pt x="44787" y="6391"/>
                  <a:pt x="44787" y="6667"/>
                  <a:pt x="44762" y="6942"/>
                </a:cubicBezTo>
                <a:cubicBezTo>
                  <a:pt x="44412" y="7143"/>
                  <a:pt x="44036" y="7193"/>
                  <a:pt x="43660" y="7193"/>
                </a:cubicBezTo>
                <a:cubicBezTo>
                  <a:pt x="43108" y="7193"/>
                  <a:pt x="42582" y="7193"/>
                  <a:pt x="42056" y="7218"/>
                </a:cubicBezTo>
                <a:cubicBezTo>
                  <a:pt x="41680" y="7243"/>
                  <a:pt x="41279" y="7293"/>
                  <a:pt x="40903" y="7293"/>
                </a:cubicBezTo>
                <a:cubicBezTo>
                  <a:pt x="40477" y="7293"/>
                  <a:pt x="40051" y="7343"/>
                  <a:pt x="39625" y="7193"/>
                </a:cubicBezTo>
                <a:cubicBezTo>
                  <a:pt x="39524" y="7168"/>
                  <a:pt x="39399" y="7193"/>
                  <a:pt x="39274" y="7193"/>
                </a:cubicBezTo>
                <a:cubicBezTo>
                  <a:pt x="39023" y="7193"/>
                  <a:pt x="38772" y="7193"/>
                  <a:pt x="38547" y="7118"/>
                </a:cubicBezTo>
                <a:cubicBezTo>
                  <a:pt x="38422" y="7068"/>
                  <a:pt x="38296" y="7068"/>
                  <a:pt x="38196" y="7068"/>
                </a:cubicBezTo>
                <a:cubicBezTo>
                  <a:pt x="37895" y="7068"/>
                  <a:pt x="37594" y="7068"/>
                  <a:pt x="37319" y="6967"/>
                </a:cubicBezTo>
                <a:cubicBezTo>
                  <a:pt x="37219" y="6917"/>
                  <a:pt x="37093" y="6917"/>
                  <a:pt x="36968" y="6917"/>
                </a:cubicBezTo>
                <a:cubicBezTo>
                  <a:pt x="34838" y="6917"/>
                  <a:pt x="32682" y="6942"/>
                  <a:pt x="30552" y="6942"/>
                </a:cubicBezTo>
                <a:cubicBezTo>
                  <a:pt x="30427" y="6942"/>
                  <a:pt x="30301" y="6942"/>
                  <a:pt x="30201" y="6967"/>
                </a:cubicBezTo>
                <a:cubicBezTo>
                  <a:pt x="29900" y="7093"/>
                  <a:pt x="29625" y="7068"/>
                  <a:pt x="29324" y="7068"/>
                </a:cubicBezTo>
                <a:cubicBezTo>
                  <a:pt x="28923" y="7068"/>
                  <a:pt x="28497" y="7068"/>
                  <a:pt x="28096" y="7068"/>
                </a:cubicBezTo>
                <a:cubicBezTo>
                  <a:pt x="27795" y="7068"/>
                  <a:pt x="27519" y="7068"/>
                  <a:pt x="27218" y="7143"/>
                </a:cubicBezTo>
                <a:cubicBezTo>
                  <a:pt x="27093" y="7193"/>
                  <a:pt x="26968" y="7168"/>
                  <a:pt x="26817" y="7168"/>
                </a:cubicBezTo>
                <a:cubicBezTo>
                  <a:pt x="25489" y="7168"/>
                  <a:pt x="24161" y="7168"/>
                  <a:pt x="22832" y="7168"/>
                </a:cubicBezTo>
                <a:cubicBezTo>
                  <a:pt x="22632" y="7168"/>
                  <a:pt x="22406" y="7193"/>
                  <a:pt x="22206" y="7243"/>
                </a:cubicBezTo>
                <a:cubicBezTo>
                  <a:pt x="22056" y="7293"/>
                  <a:pt x="21905" y="7293"/>
                  <a:pt x="21755" y="7293"/>
                </a:cubicBezTo>
                <a:cubicBezTo>
                  <a:pt x="20201" y="7293"/>
                  <a:pt x="18672" y="7293"/>
                  <a:pt x="17118" y="7318"/>
                </a:cubicBezTo>
                <a:cubicBezTo>
                  <a:pt x="16893" y="7318"/>
                  <a:pt x="16667" y="7368"/>
                  <a:pt x="16441" y="7394"/>
                </a:cubicBezTo>
                <a:cubicBezTo>
                  <a:pt x="16266" y="7419"/>
                  <a:pt x="16116" y="7444"/>
                  <a:pt x="15940" y="7444"/>
                </a:cubicBezTo>
                <a:cubicBezTo>
                  <a:pt x="15539" y="7444"/>
                  <a:pt x="15113" y="7469"/>
                  <a:pt x="14712" y="7519"/>
                </a:cubicBezTo>
                <a:cubicBezTo>
                  <a:pt x="14086" y="7569"/>
                  <a:pt x="13459" y="7619"/>
                  <a:pt x="12857" y="7469"/>
                </a:cubicBezTo>
                <a:cubicBezTo>
                  <a:pt x="12682" y="7444"/>
                  <a:pt x="12507" y="7444"/>
                  <a:pt x="12356" y="7444"/>
                </a:cubicBezTo>
                <a:cubicBezTo>
                  <a:pt x="10827" y="7444"/>
                  <a:pt x="9299" y="7444"/>
                  <a:pt x="7770" y="7444"/>
                </a:cubicBezTo>
                <a:cubicBezTo>
                  <a:pt x="7544" y="7444"/>
                  <a:pt x="7344" y="7394"/>
                  <a:pt x="7143" y="7368"/>
                </a:cubicBezTo>
                <a:cubicBezTo>
                  <a:pt x="6943" y="7368"/>
                  <a:pt x="6742" y="7343"/>
                  <a:pt x="6542" y="7343"/>
                </a:cubicBezTo>
                <a:cubicBezTo>
                  <a:pt x="6141" y="7343"/>
                  <a:pt x="5740" y="7368"/>
                  <a:pt x="5364" y="7268"/>
                </a:cubicBezTo>
                <a:cubicBezTo>
                  <a:pt x="5088" y="7218"/>
                  <a:pt x="4812" y="7218"/>
                  <a:pt x="4562" y="7368"/>
                </a:cubicBezTo>
                <a:cubicBezTo>
                  <a:pt x="4461" y="7419"/>
                  <a:pt x="4311" y="7444"/>
                  <a:pt x="4211" y="7444"/>
                </a:cubicBezTo>
                <a:cubicBezTo>
                  <a:pt x="4010" y="7469"/>
                  <a:pt x="3810" y="7444"/>
                  <a:pt x="3609" y="7444"/>
                </a:cubicBezTo>
                <a:cubicBezTo>
                  <a:pt x="3509" y="7444"/>
                  <a:pt x="3409" y="7469"/>
                  <a:pt x="3334" y="7444"/>
                </a:cubicBezTo>
                <a:cubicBezTo>
                  <a:pt x="3108" y="7293"/>
                  <a:pt x="2857" y="7343"/>
                  <a:pt x="2632" y="7343"/>
                </a:cubicBezTo>
                <a:cubicBezTo>
                  <a:pt x="2406" y="7368"/>
                  <a:pt x="2181" y="7343"/>
                  <a:pt x="1955" y="7243"/>
                </a:cubicBezTo>
                <a:cubicBezTo>
                  <a:pt x="1880" y="7193"/>
                  <a:pt x="1805" y="7168"/>
                  <a:pt x="1730" y="7168"/>
                </a:cubicBezTo>
                <a:cubicBezTo>
                  <a:pt x="1429" y="7143"/>
                  <a:pt x="1103" y="7093"/>
                  <a:pt x="827" y="6917"/>
                </a:cubicBezTo>
                <a:cubicBezTo>
                  <a:pt x="752" y="6867"/>
                  <a:pt x="652" y="6892"/>
                  <a:pt x="552" y="6867"/>
                </a:cubicBezTo>
                <a:cubicBezTo>
                  <a:pt x="451" y="6867"/>
                  <a:pt x="351" y="6867"/>
                  <a:pt x="226" y="6842"/>
                </a:cubicBezTo>
                <a:cubicBezTo>
                  <a:pt x="151" y="6617"/>
                  <a:pt x="176" y="6416"/>
                  <a:pt x="176" y="6191"/>
                </a:cubicBezTo>
                <a:cubicBezTo>
                  <a:pt x="201" y="5840"/>
                  <a:pt x="226" y="5514"/>
                  <a:pt x="126" y="5138"/>
                </a:cubicBezTo>
                <a:cubicBezTo>
                  <a:pt x="75" y="4862"/>
                  <a:pt x="126" y="4561"/>
                  <a:pt x="126" y="4286"/>
                </a:cubicBezTo>
                <a:cubicBezTo>
                  <a:pt x="126" y="4010"/>
                  <a:pt x="151" y="3759"/>
                  <a:pt x="25" y="3509"/>
                </a:cubicBezTo>
                <a:cubicBezTo>
                  <a:pt x="0" y="3434"/>
                  <a:pt x="0" y="3333"/>
                  <a:pt x="0" y="3233"/>
                </a:cubicBezTo>
                <a:cubicBezTo>
                  <a:pt x="0" y="2256"/>
                  <a:pt x="0" y="1303"/>
                  <a:pt x="0" y="326"/>
                </a:cubicBezTo>
                <a:cubicBezTo>
                  <a:pt x="0" y="276"/>
                  <a:pt x="0" y="201"/>
                  <a:pt x="25" y="150"/>
                </a:cubicBezTo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3200" b="0" i="0" u="none" strike="noStrike" cap="none" dirty="0">
                <a:solidFill>
                  <a:srgbClr val="FFFFFF"/>
                </a:solidFill>
                <a:latin typeface="Inter SemiBold" panose="02000503000000020004" pitchFamily="2" charset="0"/>
                <a:ea typeface="Inter SemiBold" panose="02000503000000020004" pitchFamily="2" charset="0"/>
                <a:cs typeface="Balsamiq Sans"/>
                <a:sym typeface="Balsamiq Sans"/>
              </a:rPr>
              <a:t>Wind</a:t>
            </a:r>
          </a:p>
        </p:txBody>
      </p:sp>
      <p:sp>
        <p:nvSpPr>
          <p:cNvPr id="9" name="Google Shape;4397;p21">
            <a:extLst>
              <a:ext uri="{FF2B5EF4-FFF2-40B4-BE49-F238E27FC236}">
                <a16:creationId xmlns:a16="http://schemas.microsoft.com/office/drawing/2014/main" id="{7BB4D2B2-6F7C-6E8D-320C-9A57F3917B18}"/>
              </a:ext>
            </a:extLst>
          </p:cNvPr>
          <p:cNvSpPr/>
          <p:nvPr/>
        </p:nvSpPr>
        <p:spPr>
          <a:xfrm>
            <a:off x="6641165" y="5021118"/>
            <a:ext cx="1963818" cy="1014290"/>
          </a:xfrm>
          <a:custGeom>
            <a:avLst/>
            <a:gdLst/>
            <a:ahLst/>
            <a:cxnLst/>
            <a:rect l="l" t="t" r="r" b="b"/>
            <a:pathLst>
              <a:path w="44888" h="7620" extrusionOk="0">
                <a:moveTo>
                  <a:pt x="25" y="150"/>
                </a:moveTo>
                <a:cubicBezTo>
                  <a:pt x="251" y="0"/>
                  <a:pt x="451" y="0"/>
                  <a:pt x="677" y="0"/>
                </a:cubicBezTo>
                <a:cubicBezTo>
                  <a:pt x="2933" y="0"/>
                  <a:pt x="5188" y="0"/>
                  <a:pt x="7444" y="0"/>
                </a:cubicBezTo>
                <a:cubicBezTo>
                  <a:pt x="7720" y="0"/>
                  <a:pt x="7970" y="25"/>
                  <a:pt x="8221" y="50"/>
                </a:cubicBezTo>
                <a:cubicBezTo>
                  <a:pt x="8346" y="75"/>
                  <a:pt x="8472" y="100"/>
                  <a:pt x="8597" y="100"/>
                </a:cubicBezTo>
                <a:cubicBezTo>
                  <a:pt x="9424" y="75"/>
                  <a:pt x="10276" y="175"/>
                  <a:pt x="11103" y="251"/>
                </a:cubicBezTo>
                <a:cubicBezTo>
                  <a:pt x="11454" y="276"/>
                  <a:pt x="11805" y="301"/>
                  <a:pt x="12156" y="301"/>
                </a:cubicBezTo>
                <a:cubicBezTo>
                  <a:pt x="13985" y="301"/>
                  <a:pt x="15815" y="301"/>
                  <a:pt x="17644" y="301"/>
                </a:cubicBezTo>
                <a:cubicBezTo>
                  <a:pt x="17920" y="301"/>
                  <a:pt x="18171" y="326"/>
                  <a:pt x="18421" y="351"/>
                </a:cubicBezTo>
                <a:cubicBezTo>
                  <a:pt x="18722" y="376"/>
                  <a:pt x="19048" y="401"/>
                  <a:pt x="19349" y="426"/>
                </a:cubicBezTo>
                <a:cubicBezTo>
                  <a:pt x="19549" y="451"/>
                  <a:pt x="19725" y="476"/>
                  <a:pt x="19925" y="501"/>
                </a:cubicBezTo>
                <a:cubicBezTo>
                  <a:pt x="20076" y="501"/>
                  <a:pt x="20201" y="526"/>
                  <a:pt x="20326" y="526"/>
                </a:cubicBezTo>
                <a:cubicBezTo>
                  <a:pt x="21254" y="551"/>
                  <a:pt x="22181" y="551"/>
                  <a:pt x="23083" y="551"/>
                </a:cubicBezTo>
                <a:cubicBezTo>
                  <a:pt x="23409" y="526"/>
                  <a:pt x="23760" y="501"/>
                  <a:pt x="24086" y="426"/>
                </a:cubicBezTo>
                <a:cubicBezTo>
                  <a:pt x="24386" y="351"/>
                  <a:pt x="24687" y="351"/>
                  <a:pt x="24988" y="351"/>
                </a:cubicBezTo>
                <a:cubicBezTo>
                  <a:pt x="25188" y="351"/>
                  <a:pt x="25389" y="351"/>
                  <a:pt x="25564" y="301"/>
                </a:cubicBezTo>
                <a:cubicBezTo>
                  <a:pt x="25715" y="251"/>
                  <a:pt x="25840" y="251"/>
                  <a:pt x="25990" y="251"/>
                </a:cubicBezTo>
                <a:cubicBezTo>
                  <a:pt x="26467" y="251"/>
                  <a:pt x="26943" y="276"/>
                  <a:pt x="27394" y="276"/>
                </a:cubicBezTo>
                <a:cubicBezTo>
                  <a:pt x="27645" y="276"/>
                  <a:pt x="27895" y="251"/>
                  <a:pt x="28121" y="351"/>
                </a:cubicBezTo>
                <a:cubicBezTo>
                  <a:pt x="28221" y="376"/>
                  <a:pt x="28346" y="376"/>
                  <a:pt x="28447" y="376"/>
                </a:cubicBezTo>
                <a:cubicBezTo>
                  <a:pt x="29374" y="376"/>
                  <a:pt x="30301" y="401"/>
                  <a:pt x="31229" y="401"/>
                </a:cubicBezTo>
                <a:cubicBezTo>
                  <a:pt x="31354" y="401"/>
                  <a:pt x="31454" y="426"/>
                  <a:pt x="31554" y="401"/>
                </a:cubicBezTo>
                <a:cubicBezTo>
                  <a:pt x="31880" y="276"/>
                  <a:pt x="32231" y="301"/>
                  <a:pt x="32557" y="301"/>
                </a:cubicBezTo>
                <a:cubicBezTo>
                  <a:pt x="32607" y="301"/>
                  <a:pt x="32657" y="301"/>
                  <a:pt x="32682" y="301"/>
                </a:cubicBezTo>
                <a:cubicBezTo>
                  <a:pt x="33083" y="150"/>
                  <a:pt x="33509" y="201"/>
                  <a:pt x="33910" y="201"/>
                </a:cubicBezTo>
                <a:cubicBezTo>
                  <a:pt x="35163" y="201"/>
                  <a:pt x="36417" y="201"/>
                  <a:pt x="37670" y="201"/>
                </a:cubicBezTo>
                <a:cubicBezTo>
                  <a:pt x="38146" y="201"/>
                  <a:pt x="38647" y="226"/>
                  <a:pt x="39123" y="276"/>
                </a:cubicBezTo>
                <a:cubicBezTo>
                  <a:pt x="39224" y="301"/>
                  <a:pt x="39324" y="301"/>
                  <a:pt x="39449" y="301"/>
                </a:cubicBezTo>
                <a:cubicBezTo>
                  <a:pt x="40026" y="251"/>
                  <a:pt x="40627" y="301"/>
                  <a:pt x="41229" y="201"/>
                </a:cubicBezTo>
                <a:cubicBezTo>
                  <a:pt x="41354" y="175"/>
                  <a:pt x="41479" y="226"/>
                  <a:pt x="41630" y="251"/>
                </a:cubicBezTo>
                <a:cubicBezTo>
                  <a:pt x="41880" y="301"/>
                  <a:pt x="42156" y="351"/>
                  <a:pt x="42432" y="351"/>
                </a:cubicBezTo>
                <a:cubicBezTo>
                  <a:pt x="42682" y="351"/>
                  <a:pt x="42908" y="351"/>
                  <a:pt x="43158" y="426"/>
                </a:cubicBezTo>
                <a:cubicBezTo>
                  <a:pt x="43384" y="476"/>
                  <a:pt x="43635" y="451"/>
                  <a:pt x="43885" y="451"/>
                </a:cubicBezTo>
                <a:cubicBezTo>
                  <a:pt x="44036" y="451"/>
                  <a:pt x="44161" y="451"/>
                  <a:pt x="44286" y="476"/>
                </a:cubicBezTo>
                <a:cubicBezTo>
                  <a:pt x="44437" y="501"/>
                  <a:pt x="44587" y="576"/>
                  <a:pt x="44737" y="627"/>
                </a:cubicBezTo>
                <a:cubicBezTo>
                  <a:pt x="44737" y="727"/>
                  <a:pt x="44762" y="802"/>
                  <a:pt x="44762" y="902"/>
                </a:cubicBezTo>
                <a:cubicBezTo>
                  <a:pt x="44762" y="1529"/>
                  <a:pt x="44787" y="2130"/>
                  <a:pt x="44687" y="2732"/>
                </a:cubicBezTo>
                <a:cubicBezTo>
                  <a:pt x="44637" y="3008"/>
                  <a:pt x="44662" y="3283"/>
                  <a:pt x="44637" y="3559"/>
                </a:cubicBezTo>
                <a:cubicBezTo>
                  <a:pt x="44637" y="3885"/>
                  <a:pt x="44612" y="4186"/>
                  <a:pt x="44587" y="4486"/>
                </a:cubicBezTo>
                <a:cubicBezTo>
                  <a:pt x="44587" y="4637"/>
                  <a:pt x="44587" y="4787"/>
                  <a:pt x="44612" y="4937"/>
                </a:cubicBezTo>
                <a:cubicBezTo>
                  <a:pt x="44612" y="5113"/>
                  <a:pt x="44637" y="5263"/>
                  <a:pt x="44662" y="5439"/>
                </a:cubicBezTo>
                <a:cubicBezTo>
                  <a:pt x="44687" y="5489"/>
                  <a:pt x="44662" y="5564"/>
                  <a:pt x="44687" y="5564"/>
                </a:cubicBezTo>
                <a:cubicBezTo>
                  <a:pt x="44888" y="5739"/>
                  <a:pt x="44787" y="5940"/>
                  <a:pt x="44787" y="6115"/>
                </a:cubicBezTo>
                <a:cubicBezTo>
                  <a:pt x="44787" y="6391"/>
                  <a:pt x="44787" y="6667"/>
                  <a:pt x="44762" y="6942"/>
                </a:cubicBezTo>
                <a:cubicBezTo>
                  <a:pt x="44412" y="7143"/>
                  <a:pt x="44036" y="7193"/>
                  <a:pt x="43660" y="7193"/>
                </a:cubicBezTo>
                <a:cubicBezTo>
                  <a:pt x="43108" y="7193"/>
                  <a:pt x="42582" y="7193"/>
                  <a:pt x="42056" y="7218"/>
                </a:cubicBezTo>
                <a:cubicBezTo>
                  <a:pt x="41680" y="7243"/>
                  <a:pt x="41279" y="7293"/>
                  <a:pt x="40903" y="7293"/>
                </a:cubicBezTo>
                <a:cubicBezTo>
                  <a:pt x="40477" y="7293"/>
                  <a:pt x="40051" y="7343"/>
                  <a:pt x="39625" y="7193"/>
                </a:cubicBezTo>
                <a:cubicBezTo>
                  <a:pt x="39524" y="7168"/>
                  <a:pt x="39399" y="7193"/>
                  <a:pt x="39274" y="7193"/>
                </a:cubicBezTo>
                <a:cubicBezTo>
                  <a:pt x="39023" y="7193"/>
                  <a:pt x="38772" y="7193"/>
                  <a:pt x="38547" y="7118"/>
                </a:cubicBezTo>
                <a:cubicBezTo>
                  <a:pt x="38422" y="7068"/>
                  <a:pt x="38296" y="7068"/>
                  <a:pt x="38196" y="7068"/>
                </a:cubicBezTo>
                <a:cubicBezTo>
                  <a:pt x="37895" y="7068"/>
                  <a:pt x="37594" y="7068"/>
                  <a:pt x="37319" y="6967"/>
                </a:cubicBezTo>
                <a:cubicBezTo>
                  <a:pt x="37219" y="6917"/>
                  <a:pt x="37093" y="6917"/>
                  <a:pt x="36968" y="6917"/>
                </a:cubicBezTo>
                <a:cubicBezTo>
                  <a:pt x="34838" y="6917"/>
                  <a:pt x="32682" y="6942"/>
                  <a:pt x="30552" y="6942"/>
                </a:cubicBezTo>
                <a:cubicBezTo>
                  <a:pt x="30427" y="6942"/>
                  <a:pt x="30301" y="6942"/>
                  <a:pt x="30201" y="6967"/>
                </a:cubicBezTo>
                <a:cubicBezTo>
                  <a:pt x="29900" y="7093"/>
                  <a:pt x="29625" y="7068"/>
                  <a:pt x="29324" y="7068"/>
                </a:cubicBezTo>
                <a:cubicBezTo>
                  <a:pt x="28923" y="7068"/>
                  <a:pt x="28497" y="7068"/>
                  <a:pt x="28096" y="7068"/>
                </a:cubicBezTo>
                <a:cubicBezTo>
                  <a:pt x="27795" y="7068"/>
                  <a:pt x="27519" y="7068"/>
                  <a:pt x="27218" y="7143"/>
                </a:cubicBezTo>
                <a:cubicBezTo>
                  <a:pt x="27093" y="7193"/>
                  <a:pt x="26968" y="7168"/>
                  <a:pt x="26817" y="7168"/>
                </a:cubicBezTo>
                <a:cubicBezTo>
                  <a:pt x="25489" y="7168"/>
                  <a:pt x="24161" y="7168"/>
                  <a:pt x="22832" y="7168"/>
                </a:cubicBezTo>
                <a:cubicBezTo>
                  <a:pt x="22632" y="7168"/>
                  <a:pt x="22406" y="7193"/>
                  <a:pt x="22206" y="7243"/>
                </a:cubicBezTo>
                <a:cubicBezTo>
                  <a:pt x="22056" y="7293"/>
                  <a:pt x="21905" y="7293"/>
                  <a:pt x="21755" y="7293"/>
                </a:cubicBezTo>
                <a:cubicBezTo>
                  <a:pt x="20201" y="7293"/>
                  <a:pt x="18672" y="7293"/>
                  <a:pt x="17118" y="7318"/>
                </a:cubicBezTo>
                <a:cubicBezTo>
                  <a:pt x="16893" y="7318"/>
                  <a:pt x="16667" y="7368"/>
                  <a:pt x="16441" y="7394"/>
                </a:cubicBezTo>
                <a:cubicBezTo>
                  <a:pt x="16266" y="7419"/>
                  <a:pt x="16116" y="7444"/>
                  <a:pt x="15940" y="7444"/>
                </a:cubicBezTo>
                <a:cubicBezTo>
                  <a:pt x="15539" y="7444"/>
                  <a:pt x="15113" y="7469"/>
                  <a:pt x="14712" y="7519"/>
                </a:cubicBezTo>
                <a:cubicBezTo>
                  <a:pt x="14086" y="7569"/>
                  <a:pt x="13459" y="7619"/>
                  <a:pt x="12857" y="7469"/>
                </a:cubicBezTo>
                <a:cubicBezTo>
                  <a:pt x="12682" y="7444"/>
                  <a:pt x="12507" y="7444"/>
                  <a:pt x="12356" y="7444"/>
                </a:cubicBezTo>
                <a:cubicBezTo>
                  <a:pt x="10827" y="7444"/>
                  <a:pt x="9299" y="7444"/>
                  <a:pt x="7770" y="7444"/>
                </a:cubicBezTo>
                <a:cubicBezTo>
                  <a:pt x="7544" y="7444"/>
                  <a:pt x="7344" y="7394"/>
                  <a:pt x="7143" y="7368"/>
                </a:cubicBezTo>
                <a:cubicBezTo>
                  <a:pt x="6943" y="7368"/>
                  <a:pt x="6742" y="7343"/>
                  <a:pt x="6542" y="7343"/>
                </a:cubicBezTo>
                <a:cubicBezTo>
                  <a:pt x="6141" y="7343"/>
                  <a:pt x="5740" y="7368"/>
                  <a:pt x="5364" y="7268"/>
                </a:cubicBezTo>
                <a:cubicBezTo>
                  <a:pt x="5088" y="7218"/>
                  <a:pt x="4812" y="7218"/>
                  <a:pt x="4562" y="7368"/>
                </a:cubicBezTo>
                <a:cubicBezTo>
                  <a:pt x="4461" y="7419"/>
                  <a:pt x="4311" y="7444"/>
                  <a:pt x="4211" y="7444"/>
                </a:cubicBezTo>
                <a:cubicBezTo>
                  <a:pt x="4010" y="7469"/>
                  <a:pt x="3810" y="7444"/>
                  <a:pt x="3609" y="7444"/>
                </a:cubicBezTo>
                <a:cubicBezTo>
                  <a:pt x="3509" y="7444"/>
                  <a:pt x="3409" y="7469"/>
                  <a:pt x="3334" y="7444"/>
                </a:cubicBezTo>
                <a:cubicBezTo>
                  <a:pt x="3108" y="7293"/>
                  <a:pt x="2857" y="7343"/>
                  <a:pt x="2632" y="7343"/>
                </a:cubicBezTo>
                <a:cubicBezTo>
                  <a:pt x="2406" y="7368"/>
                  <a:pt x="2181" y="7343"/>
                  <a:pt x="1955" y="7243"/>
                </a:cubicBezTo>
                <a:cubicBezTo>
                  <a:pt x="1880" y="7193"/>
                  <a:pt x="1805" y="7168"/>
                  <a:pt x="1730" y="7168"/>
                </a:cubicBezTo>
                <a:cubicBezTo>
                  <a:pt x="1429" y="7143"/>
                  <a:pt x="1103" y="7093"/>
                  <a:pt x="827" y="6917"/>
                </a:cubicBezTo>
                <a:cubicBezTo>
                  <a:pt x="752" y="6867"/>
                  <a:pt x="652" y="6892"/>
                  <a:pt x="552" y="6867"/>
                </a:cubicBezTo>
                <a:cubicBezTo>
                  <a:pt x="451" y="6867"/>
                  <a:pt x="351" y="6867"/>
                  <a:pt x="226" y="6842"/>
                </a:cubicBezTo>
                <a:cubicBezTo>
                  <a:pt x="151" y="6617"/>
                  <a:pt x="176" y="6416"/>
                  <a:pt x="176" y="6191"/>
                </a:cubicBezTo>
                <a:cubicBezTo>
                  <a:pt x="201" y="5840"/>
                  <a:pt x="226" y="5514"/>
                  <a:pt x="126" y="5138"/>
                </a:cubicBezTo>
                <a:cubicBezTo>
                  <a:pt x="75" y="4862"/>
                  <a:pt x="126" y="4561"/>
                  <a:pt x="126" y="4286"/>
                </a:cubicBezTo>
                <a:cubicBezTo>
                  <a:pt x="126" y="4010"/>
                  <a:pt x="151" y="3759"/>
                  <a:pt x="25" y="3509"/>
                </a:cubicBezTo>
                <a:cubicBezTo>
                  <a:pt x="0" y="3434"/>
                  <a:pt x="0" y="3333"/>
                  <a:pt x="0" y="3233"/>
                </a:cubicBezTo>
                <a:cubicBezTo>
                  <a:pt x="0" y="2256"/>
                  <a:pt x="0" y="1303"/>
                  <a:pt x="0" y="326"/>
                </a:cubicBezTo>
                <a:cubicBezTo>
                  <a:pt x="0" y="276"/>
                  <a:pt x="0" y="201"/>
                  <a:pt x="25" y="150"/>
                </a:cubicBezTo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3200" b="0" i="0" u="none" strike="noStrike" cap="none" dirty="0">
                <a:solidFill>
                  <a:srgbClr val="FFFFFF"/>
                </a:solidFill>
                <a:latin typeface="Inter SemiBold" panose="02000503000000020004" pitchFamily="2" charset="0"/>
                <a:ea typeface="Inter SemiBold" panose="02000503000000020004" pitchFamily="2" charset="0"/>
                <a:cs typeface="Balsamiq Sans"/>
                <a:sym typeface="Balsamiq Sans"/>
              </a:rPr>
              <a:t>Hydro</a:t>
            </a:r>
            <a:endParaRPr lang="en-US" sz="2000" b="0" i="0" u="none" strike="noStrike" cap="none" dirty="0">
              <a:solidFill>
                <a:srgbClr val="FFFFFF"/>
              </a:solidFill>
              <a:latin typeface="Inter SemiBold" panose="02000503000000020004" pitchFamily="2" charset="0"/>
              <a:ea typeface="Inter SemiBold" panose="02000503000000020004" pitchFamily="2" charset="0"/>
              <a:cs typeface="Balsamiq Sans"/>
              <a:sym typeface="Balsamiq Sans"/>
            </a:endParaRPr>
          </a:p>
        </p:txBody>
      </p:sp>
      <p:sp>
        <p:nvSpPr>
          <p:cNvPr id="10" name="Google Shape;4397;p21">
            <a:extLst>
              <a:ext uri="{FF2B5EF4-FFF2-40B4-BE49-F238E27FC236}">
                <a16:creationId xmlns:a16="http://schemas.microsoft.com/office/drawing/2014/main" id="{F51EE453-2621-6607-5679-606EC84FC181}"/>
              </a:ext>
            </a:extLst>
          </p:cNvPr>
          <p:cNvSpPr/>
          <p:nvPr/>
        </p:nvSpPr>
        <p:spPr>
          <a:xfrm>
            <a:off x="3587019" y="5021118"/>
            <a:ext cx="2330702" cy="1014290"/>
          </a:xfrm>
          <a:custGeom>
            <a:avLst/>
            <a:gdLst/>
            <a:ahLst/>
            <a:cxnLst/>
            <a:rect l="l" t="t" r="r" b="b"/>
            <a:pathLst>
              <a:path w="44888" h="7620" extrusionOk="0">
                <a:moveTo>
                  <a:pt x="25" y="150"/>
                </a:moveTo>
                <a:cubicBezTo>
                  <a:pt x="251" y="0"/>
                  <a:pt x="451" y="0"/>
                  <a:pt x="677" y="0"/>
                </a:cubicBezTo>
                <a:cubicBezTo>
                  <a:pt x="2933" y="0"/>
                  <a:pt x="5188" y="0"/>
                  <a:pt x="7444" y="0"/>
                </a:cubicBezTo>
                <a:cubicBezTo>
                  <a:pt x="7720" y="0"/>
                  <a:pt x="7970" y="25"/>
                  <a:pt x="8221" y="50"/>
                </a:cubicBezTo>
                <a:cubicBezTo>
                  <a:pt x="8346" y="75"/>
                  <a:pt x="8472" y="100"/>
                  <a:pt x="8597" y="100"/>
                </a:cubicBezTo>
                <a:cubicBezTo>
                  <a:pt x="9424" y="75"/>
                  <a:pt x="10276" y="175"/>
                  <a:pt x="11103" y="251"/>
                </a:cubicBezTo>
                <a:cubicBezTo>
                  <a:pt x="11454" y="276"/>
                  <a:pt x="11805" y="301"/>
                  <a:pt x="12156" y="301"/>
                </a:cubicBezTo>
                <a:cubicBezTo>
                  <a:pt x="13985" y="301"/>
                  <a:pt x="15815" y="301"/>
                  <a:pt x="17644" y="301"/>
                </a:cubicBezTo>
                <a:cubicBezTo>
                  <a:pt x="17920" y="301"/>
                  <a:pt x="18171" y="326"/>
                  <a:pt x="18421" y="351"/>
                </a:cubicBezTo>
                <a:cubicBezTo>
                  <a:pt x="18722" y="376"/>
                  <a:pt x="19048" y="401"/>
                  <a:pt x="19349" y="426"/>
                </a:cubicBezTo>
                <a:cubicBezTo>
                  <a:pt x="19549" y="451"/>
                  <a:pt x="19725" y="476"/>
                  <a:pt x="19925" y="501"/>
                </a:cubicBezTo>
                <a:cubicBezTo>
                  <a:pt x="20076" y="501"/>
                  <a:pt x="20201" y="526"/>
                  <a:pt x="20326" y="526"/>
                </a:cubicBezTo>
                <a:cubicBezTo>
                  <a:pt x="21254" y="551"/>
                  <a:pt x="22181" y="551"/>
                  <a:pt x="23083" y="551"/>
                </a:cubicBezTo>
                <a:cubicBezTo>
                  <a:pt x="23409" y="526"/>
                  <a:pt x="23760" y="501"/>
                  <a:pt x="24086" y="426"/>
                </a:cubicBezTo>
                <a:cubicBezTo>
                  <a:pt x="24386" y="351"/>
                  <a:pt x="24687" y="351"/>
                  <a:pt x="24988" y="351"/>
                </a:cubicBezTo>
                <a:cubicBezTo>
                  <a:pt x="25188" y="351"/>
                  <a:pt x="25389" y="351"/>
                  <a:pt x="25564" y="301"/>
                </a:cubicBezTo>
                <a:cubicBezTo>
                  <a:pt x="25715" y="251"/>
                  <a:pt x="25840" y="251"/>
                  <a:pt x="25990" y="251"/>
                </a:cubicBezTo>
                <a:cubicBezTo>
                  <a:pt x="26467" y="251"/>
                  <a:pt x="26943" y="276"/>
                  <a:pt x="27394" y="276"/>
                </a:cubicBezTo>
                <a:cubicBezTo>
                  <a:pt x="27645" y="276"/>
                  <a:pt x="27895" y="251"/>
                  <a:pt x="28121" y="351"/>
                </a:cubicBezTo>
                <a:cubicBezTo>
                  <a:pt x="28221" y="376"/>
                  <a:pt x="28346" y="376"/>
                  <a:pt x="28447" y="376"/>
                </a:cubicBezTo>
                <a:cubicBezTo>
                  <a:pt x="29374" y="376"/>
                  <a:pt x="30301" y="401"/>
                  <a:pt x="31229" y="401"/>
                </a:cubicBezTo>
                <a:cubicBezTo>
                  <a:pt x="31354" y="401"/>
                  <a:pt x="31454" y="426"/>
                  <a:pt x="31554" y="401"/>
                </a:cubicBezTo>
                <a:cubicBezTo>
                  <a:pt x="31880" y="276"/>
                  <a:pt x="32231" y="301"/>
                  <a:pt x="32557" y="301"/>
                </a:cubicBezTo>
                <a:cubicBezTo>
                  <a:pt x="32607" y="301"/>
                  <a:pt x="32657" y="301"/>
                  <a:pt x="32682" y="301"/>
                </a:cubicBezTo>
                <a:cubicBezTo>
                  <a:pt x="33083" y="150"/>
                  <a:pt x="33509" y="201"/>
                  <a:pt x="33910" y="201"/>
                </a:cubicBezTo>
                <a:cubicBezTo>
                  <a:pt x="35163" y="201"/>
                  <a:pt x="36417" y="201"/>
                  <a:pt x="37670" y="201"/>
                </a:cubicBezTo>
                <a:cubicBezTo>
                  <a:pt x="38146" y="201"/>
                  <a:pt x="38647" y="226"/>
                  <a:pt x="39123" y="276"/>
                </a:cubicBezTo>
                <a:cubicBezTo>
                  <a:pt x="39224" y="301"/>
                  <a:pt x="39324" y="301"/>
                  <a:pt x="39449" y="301"/>
                </a:cubicBezTo>
                <a:cubicBezTo>
                  <a:pt x="40026" y="251"/>
                  <a:pt x="40627" y="301"/>
                  <a:pt x="41229" y="201"/>
                </a:cubicBezTo>
                <a:cubicBezTo>
                  <a:pt x="41354" y="175"/>
                  <a:pt x="41479" y="226"/>
                  <a:pt x="41630" y="251"/>
                </a:cubicBezTo>
                <a:cubicBezTo>
                  <a:pt x="41880" y="301"/>
                  <a:pt x="42156" y="351"/>
                  <a:pt x="42432" y="351"/>
                </a:cubicBezTo>
                <a:cubicBezTo>
                  <a:pt x="42682" y="351"/>
                  <a:pt x="42908" y="351"/>
                  <a:pt x="43158" y="426"/>
                </a:cubicBezTo>
                <a:cubicBezTo>
                  <a:pt x="43384" y="476"/>
                  <a:pt x="43635" y="451"/>
                  <a:pt x="43885" y="451"/>
                </a:cubicBezTo>
                <a:cubicBezTo>
                  <a:pt x="44036" y="451"/>
                  <a:pt x="44161" y="451"/>
                  <a:pt x="44286" y="476"/>
                </a:cubicBezTo>
                <a:cubicBezTo>
                  <a:pt x="44437" y="501"/>
                  <a:pt x="44587" y="576"/>
                  <a:pt x="44737" y="627"/>
                </a:cubicBezTo>
                <a:cubicBezTo>
                  <a:pt x="44737" y="727"/>
                  <a:pt x="44762" y="802"/>
                  <a:pt x="44762" y="902"/>
                </a:cubicBezTo>
                <a:cubicBezTo>
                  <a:pt x="44762" y="1529"/>
                  <a:pt x="44787" y="2130"/>
                  <a:pt x="44687" y="2732"/>
                </a:cubicBezTo>
                <a:cubicBezTo>
                  <a:pt x="44637" y="3008"/>
                  <a:pt x="44662" y="3283"/>
                  <a:pt x="44637" y="3559"/>
                </a:cubicBezTo>
                <a:cubicBezTo>
                  <a:pt x="44637" y="3885"/>
                  <a:pt x="44612" y="4186"/>
                  <a:pt x="44587" y="4486"/>
                </a:cubicBezTo>
                <a:cubicBezTo>
                  <a:pt x="44587" y="4637"/>
                  <a:pt x="44587" y="4787"/>
                  <a:pt x="44612" y="4937"/>
                </a:cubicBezTo>
                <a:cubicBezTo>
                  <a:pt x="44612" y="5113"/>
                  <a:pt x="44637" y="5263"/>
                  <a:pt x="44662" y="5439"/>
                </a:cubicBezTo>
                <a:cubicBezTo>
                  <a:pt x="44687" y="5489"/>
                  <a:pt x="44662" y="5564"/>
                  <a:pt x="44687" y="5564"/>
                </a:cubicBezTo>
                <a:cubicBezTo>
                  <a:pt x="44888" y="5739"/>
                  <a:pt x="44787" y="5940"/>
                  <a:pt x="44787" y="6115"/>
                </a:cubicBezTo>
                <a:cubicBezTo>
                  <a:pt x="44787" y="6391"/>
                  <a:pt x="44787" y="6667"/>
                  <a:pt x="44762" y="6942"/>
                </a:cubicBezTo>
                <a:cubicBezTo>
                  <a:pt x="44412" y="7143"/>
                  <a:pt x="44036" y="7193"/>
                  <a:pt x="43660" y="7193"/>
                </a:cubicBezTo>
                <a:cubicBezTo>
                  <a:pt x="43108" y="7193"/>
                  <a:pt x="42582" y="7193"/>
                  <a:pt x="42056" y="7218"/>
                </a:cubicBezTo>
                <a:cubicBezTo>
                  <a:pt x="41680" y="7243"/>
                  <a:pt x="41279" y="7293"/>
                  <a:pt x="40903" y="7293"/>
                </a:cubicBezTo>
                <a:cubicBezTo>
                  <a:pt x="40477" y="7293"/>
                  <a:pt x="40051" y="7343"/>
                  <a:pt x="39625" y="7193"/>
                </a:cubicBezTo>
                <a:cubicBezTo>
                  <a:pt x="39524" y="7168"/>
                  <a:pt x="39399" y="7193"/>
                  <a:pt x="39274" y="7193"/>
                </a:cubicBezTo>
                <a:cubicBezTo>
                  <a:pt x="39023" y="7193"/>
                  <a:pt x="38772" y="7193"/>
                  <a:pt x="38547" y="7118"/>
                </a:cubicBezTo>
                <a:cubicBezTo>
                  <a:pt x="38422" y="7068"/>
                  <a:pt x="38296" y="7068"/>
                  <a:pt x="38196" y="7068"/>
                </a:cubicBezTo>
                <a:cubicBezTo>
                  <a:pt x="37895" y="7068"/>
                  <a:pt x="37594" y="7068"/>
                  <a:pt x="37319" y="6967"/>
                </a:cubicBezTo>
                <a:cubicBezTo>
                  <a:pt x="37219" y="6917"/>
                  <a:pt x="37093" y="6917"/>
                  <a:pt x="36968" y="6917"/>
                </a:cubicBezTo>
                <a:cubicBezTo>
                  <a:pt x="34838" y="6917"/>
                  <a:pt x="32682" y="6942"/>
                  <a:pt x="30552" y="6942"/>
                </a:cubicBezTo>
                <a:cubicBezTo>
                  <a:pt x="30427" y="6942"/>
                  <a:pt x="30301" y="6942"/>
                  <a:pt x="30201" y="6967"/>
                </a:cubicBezTo>
                <a:cubicBezTo>
                  <a:pt x="29900" y="7093"/>
                  <a:pt x="29625" y="7068"/>
                  <a:pt x="29324" y="7068"/>
                </a:cubicBezTo>
                <a:cubicBezTo>
                  <a:pt x="28923" y="7068"/>
                  <a:pt x="28497" y="7068"/>
                  <a:pt x="28096" y="7068"/>
                </a:cubicBezTo>
                <a:cubicBezTo>
                  <a:pt x="27795" y="7068"/>
                  <a:pt x="27519" y="7068"/>
                  <a:pt x="27218" y="7143"/>
                </a:cubicBezTo>
                <a:cubicBezTo>
                  <a:pt x="27093" y="7193"/>
                  <a:pt x="26968" y="7168"/>
                  <a:pt x="26817" y="7168"/>
                </a:cubicBezTo>
                <a:cubicBezTo>
                  <a:pt x="25489" y="7168"/>
                  <a:pt x="24161" y="7168"/>
                  <a:pt x="22832" y="7168"/>
                </a:cubicBezTo>
                <a:cubicBezTo>
                  <a:pt x="22632" y="7168"/>
                  <a:pt x="22406" y="7193"/>
                  <a:pt x="22206" y="7243"/>
                </a:cubicBezTo>
                <a:cubicBezTo>
                  <a:pt x="22056" y="7293"/>
                  <a:pt x="21905" y="7293"/>
                  <a:pt x="21755" y="7293"/>
                </a:cubicBezTo>
                <a:cubicBezTo>
                  <a:pt x="20201" y="7293"/>
                  <a:pt x="18672" y="7293"/>
                  <a:pt x="17118" y="7318"/>
                </a:cubicBezTo>
                <a:cubicBezTo>
                  <a:pt x="16893" y="7318"/>
                  <a:pt x="16667" y="7368"/>
                  <a:pt x="16441" y="7394"/>
                </a:cubicBezTo>
                <a:cubicBezTo>
                  <a:pt x="16266" y="7419"/>
                  <a:pt x="16116" y="7444"/>
                  <a:pt x="15940" y="7444"/>
                </a:cubicBezTo>
                <a:cubicBezTo>
                  <a:pt x="15539" y="7444"/>
                  <a:pt x="15113" y="7469"/>
                  <a:pt x="14712" y="7519"/>
                </a:cubicBezTo>
                <a:cubicBezTo>
                  <a:pt x="14086" y="7569"/>
                  <a:pt x="13459" y="7619"/>
                  <a:pt x="12857" y="7469"/>
                </a:cubicBezTo>
                <a:cubicBezTo>
                  <a:pt x="12682" y="7444"/>
                  <a:pt x="12507" y="7444"/>
                  <a:pt x="12356" y="7444"/>
                </a:cubicBezTo>
                <a:cubicBezTo>
                  <a:pt x="10827" y="7444"/>
                  <a:pt x="9299" y="7444"/>
                  <a:pt x="7770" y="7444"/>
                </a:cubicBezTo>
                <a:cubicBezTo>
                  <a:pt x="7544" y="7444"/>
                  <a:pt x="7344" y="7394"/>
                  <a:pt x="7143" y="7368"/>
                </a:cubicBezTo>
                <a:cubicBezTo>
                  <a:pt x="6943" y="7368"/>
                  <a:pt x="6742" y="7343"/>
                  <a:pt x="6542" y="7343"/>
                </a:cubicBezTo>
                <a:cubicBezTo>
                  <a:pt x="6141" y="7343"/>
                  <a:pt x="5740" y="7368"/>
                  <a:pt x="5364" y="7268"/>
                </a:cubicBezTo>
                <a:cubicBezTo>
                  <a:pt x="5088" y="7218"/>
                  <a:pt x="4812" y="7218"/>
                  <a:pt x="4562" y="7368"/>
                </a:cubicBezTo>
                <a:cubicBezTo>
                  <a:pt x="4461" y="7419"/>
                  <a:pt x="4311" y="7444"/>
                  <a:pt x="4211" y="7444"/>
                </a:cubicBezTo>
                <a:cubicBezTo>
                  <a:pt x="4010" y="7469"/>
                  <a:pt x="3810" y="7444"/>
                  <a:pt x="3609" y="7444"/>
                </a:cubicBezTo>
                <a:cubicBezTo>
                  <a:pt x="3509" y="7444"/>
                  <a:pt x="3409" y="7469"/>
                  <a:pt x="3334" y="7444"/>
                </a:cubicBezTo>
                <a:cubicBezTo>
                  <a:pt x="3108" y="7293"/>
                  <a:pt x="2857" y="7343"/>
                  <a:pt x="2632" y="7343"/>
                </a:cubicBezTo>
                <a:cubicBezTo>
                  <a:pt x="2406" y="7368"/>
                  <a:pt x="2181" y="7343"/>
                  <a:pt x="1955" y="7243"/>
                </a:cubicBezTo>
                <a:cubicBezTo>
                  <a:pt x="1880" y="7193"/>
                  <a:pt x="1805" y="7168"/>
                  <a:pt x="1730" y="7168"/>
                </a:cubicBezTo>
                <a:cubicBezTo>
                  <a:pt x="1429" y="7143"/>
                  <a:pt x="1103" y="7093"/>
                  <a:pt x="827" y="6917"/>
                </a:cubicBezTo>
                <a:cubicBezTo>
                  <a:pt x="752" y="6867"/>
                  <a:pt x="652" y="6892"/>
                  <a:pt x="552" y="6867"/>
                </a:cubicBezTo>
                <a:cubicBezTo>
                  <a:pt x="451" y="6867"/>
                  <a:pt x="351" y="6867"/>
                  <a:pt x="226" y="6842"/>
                </a:cubicBezTo>
                <a:cubicBezTo>
                  <a:pt x="151" y="6617"/>
                  <a:pt x="176" y="6416"/>
                  <a:pt x="176" y="6191"/>
                </a:cubicBezTo>
                <a:cubicBezTo>
                  <a:pt x="201" y="5840"/>
                  <a:pt x="226" y="5514"/>
                  <a:pt x="126" y="5138"/>
                </a:cubicBezTo>
                <a:cubicBezTo>
                  <a:pt x="75" y="4862"/>
                  <a:pt x="126" y="4561"/>
                  <a:pt x="126" y="4286"/>
                </a:cubicBezTo>
                <a:cubicBezTo>
                  <a:pt x="126" y="4010"/>
                  <a:pt x="151" y="3759"/>
                  <a:pt x="25" y="3509"/>
                </a:cubicBezTo>
                <a:cubicBezTo>
                  <a:pt x="0" y="3434"/>
                  <a:pt x="0" y="3333"/>
                  <a:pt x="0" y="3233"/>
                </a:cubicBezTo>
                <a:cubicBezTo>
                  <a:pt x="0" y="2256"/>
                  <a:pt x="0" y="1303"/>
                  <a:pt x="0" y="326"/>
                </a:cubicBezTo>
                <a:cubicBezTo>
                  <a:pt x="0" y="276"/>
                  <a:pt x="0" y="201"/>
                  <a:pt x="25" y="150"/>
                </a:cubicBezTo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800" b="0" i="0" u="none" strike="noStrike" cap="none" dirty="0">
                <a:solidFill>
                  <a:srgbClr val="FFFFFF"/>
                </a:solidFill>
                <a:latin typeface="Inter SemiBold" panose="02000503000000020004" pitchFamily="2" charset="0"/>
                <a:ea typeface="Inter SemiBold" panose="02000503000000020004" pitchFamily="2" charset="0"/>
                <a:cs typeface="Balsamiq Sans"/>
                <a:sym typeface="Balsamiq Sans"/>
              </a:rPr>
              <a:t>Geothermal</a:t>
            </a:r>
            <a:endParaRPr lang="en-US" sz="2400" b="0" i="0" u="none" strike="noStrike" cap="none" dirty="0">
              <a:solidFill>
                <a:srgbClr val="FFFFFF"/>
              </a:solidFill>
              <a:latin typeface="Inter SemiBold" panose="02000503000000020004" pitchFamily="2" charset="0"/>
              <a:ea typeface="Inter SemiBold" panose="02000503000000020004" pitchFamily="2" charset="0"/>
              <a:cs typeface="Balsamiq Sans"/>
              <a:sym typeface="Balsamiq San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A52742E-BE20-B015-78DB-AFBB5CF94F0F}"/>
              </a:ext>
            </a:extLst>
          </p:cNvPr>
          <p:cNvSpPr txBox="1"/>
          <p:nvPr/>
        </p:nvSpPr>
        <p:spPr>
          <a:xfrm>
            <a:off x="2779628" y="157845"/>
            <a:ext cx="70605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/>
                </a:solidFill>
                <a:latin typeface="+mj-lt"/>
              </a:rPr>
              <a:t>Carbon Free - Green Energy 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DC33E17-B657-CDBE-EF69-5954CAC2E84C}"/>
              </a:ext>
            </a:extLst>
          </p:cNvPr>
          <p:cNvSpPr>
            <a:spLocks noGrp="1"/>
          </p:cNvSpPr>
          <p:nvPr/>
        </p:nvSpPr>
        <p:spPr bwMode="auto">
          <a:xfrm>
            <a:off x="4279240" y="3041883"/>
            <a:ext cx="3968152" cy="4465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D963D"/>
              </a:buClr>
              <a:buChar char="•"/>
              <a:defRPr sz="32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ＭＳ Ｐゴシック" charset="0"/>
                <a:cs typeface="Calibri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D963D"/>
              </a:buClr>
              <a:buChar char="–"/>
              <a:defRPr sz="28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ＭＳ Ｐゴシック" charset="0"/>
                <a:cs typeface="Calibri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D963D"/>
              </a:buClr>
              <a:buChar char="•"/>
              <a:defRPr sz="24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ＭＳ Ｐゴシック" charset="0"/>
                <a:cs typeface="Calibri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D963D"/>
              </a:buClr>
              <a:buChar char="–"/>
              <a:defRPr sz="20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ＭＳ Ｐゴシック" charset="0"/>
                <a:cs typeface="Calibri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D963D"/>
              </a:buClr>
              <a:buChar char="»"/>
              <a:defRPr sz="20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ＭＳ Ｐゴシック" charset="0"/>
                <a:cs typeface="Calibri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dirty="0"/>
              <a:t>There are </a:t>
            </a:r>
            <a:r>
              <a:rPr lang="en-US" b="1" dirty="0"/>
              <a:t>CLEAN </a:t>
            </a:r>
            <a:r>
              <a:rPr lang="en-US" dirty="0"/>
              <a:t>ways to make electricity</a:t>
            </a:r>
          </a:p>
        </p:txBody>
      </p:sp>
    </p:spTree>
    <p:extLst>
      <p:ext uri="{BB962C8B-B14F-4D97-AF65-F5344CB8AC3E}">
        <p14:creationId xmlns:p14="http://schemas.microsoft.com/office/powerpoint/2010/main" val="6282221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DB7A79FF-F118-635F-1CCA-2FC5671C961A}"/>
              </a:ext>
            </a:extLst>
          </p:cNvPr>
          <p:cNvSpPr>
            <a:spLocks noGrp="1"/>
          </p:cNvSpPr>
          <p:nvPr/>
        </p:nvSpPr>
        <p:spPr bwMode="auto">
          <a:xfrm>
            <a:off x="1943100" y="330382"/>
            <a:ext cx="8229600" cy="11430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4C953C"/>
                </a:solidFill>
                <a:latin typeface="Calibri"/>
                <a:ea typeface="ＭＳ Ｐゴシック" charset="0"/>
                <a:cs typeface="Calibri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4C953C"/>
                </a:solidFill>
                <a:latin typeface="Calibri" pitchFamily="34" charset="0"/>
                <a:ea typeface="ＭＳ Ｐゴシック" charset="0"/>
                <a:cs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4C953C"/>
                </a:solidFill>
                <a:latin typeface="Calibri" pitchFamily="34" charset="0"/>
                <a:ea typeface="ＭＳ Ｐゴシック" charset="0"/>
                <a:cs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4C953C"/>
                </a:solidFill>
                <a:latin typeface="Calibri" pitchFamily="34" charset="0"/>
                <a:ea typeface="ＭＳ Ｐゴシック" charset="0"/>
                <a:cs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4C953C"/>
                </a:solidFill>
                <a:latin typeface="Calibri" pitchFamily="34" charset="0"/>
                <a:ea typeface="ＭＳ Ｐゴシック" charset="0"/>
                <a:cs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99CC00"/>
                </a:solidFill>
                <a:latin typeface="Tahoma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99CC00"/>
                </a:solidFill>
                <a:latin typeface="Tahoma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99CC00"/>
                </a:solidFill>
                <a:latin typeface="Tahoma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99CC00"/>
                </a:solidFill>
                <a:latin typeface="Tahoma" charset="0"/>
              </a:defRPr>
            </a:lvl9pPr>
          </a:lstStyle>
          <a:p>
            <a:pPr eaLnBrk="1" hangingPunct="1">
              <a:defRPr/>
            </a:pPr>
            <a:r>
              <a:rPr lang="en-US" sz="6000" dirty="0">
                <a:solidFill>
                  <a:srgbClr val="99CC00"/>
                </a:solidFill>
                <a:ea typeface="+mj-ea"/>
              </a:rPr>
              <a:t>Nuclear?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363C12F-DDCD-C642-5D42-B775A96BC669}"/>
              </a:ext>
            </a:extLst>
          </p:cNvPr>
          <p:cNvSpPr/>
          <p:nvPr/>
        </p:nvSpPr>
        <p:spPr>
          <a:xfrm rot="974270">
            <a:off x="7828249" y="969481"/>
            <a:ext cx="1762022" cy="923330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Chevron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ctr"/>
            <a:r>
              <a:rPr lang="en-US" sz="54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YES!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1837A8B-B8C0-C313-2459-A231B0DAC5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213" y="1732144"/>
            <a:ext cx="5832847" cy="3884676"/>
          </a:xfrm>
          <a:prstGeom prst="rect">
            <a:avLst/>
          </a:prstGeom>
        </p:spPr>
      </p:pic>
      <p:sp>
        <p:nvSpPr>
          <p:cNvPr id="17" name="Curved Down Arrow 6">
            <a:extLst>
              <a:ext uri="{FF2B5EF4-FFF2-40B4-BE49-F238E27FC236}">
                <a16:creationId xmlns:a16="http://schemas.microsoft.com/office/drawing/2014/main" id="{5168A86D-86B7-53BD-8B0D-79823E9E4E40}"/>
              </a:ext>
            </a:extLst>
          </p:cNvPr>
          <p:cNvSpPr/>
          <p:nvPr/>
        </p:nvSpPr>
        <p:spPr>
          <a:xfrm rot="17209238">
            <a:off x="2302656" y="2937549"/>
            <a:ext cx="4414106" cy="1713738"/>
          </a:xfrm>
          <a:prstGeom prst="curvedDownArrow">
            <a:avLst/>
          </a:prstGeom>
          <a:solidFill>
            <a:schemeClr val="accent2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31BACF8-9042-F1A1-2352-EE95CA31A2A6}"/>
              </a:ext>
            </a:extLst>
          </p:cNvPr>
          <p:cNvSpPr/>
          <p:nvPr/>
        </p:nvSpPr>
        <p:spPr>
          <a:xfrm>
            <a:off x="4792656" y="5604287"/>
            <a:ext cx="25699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ctr"/>
            <a:r>
              <a:rPr lang="en-US" sz="54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STEAM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7173343-97C2-6C9E-35FD-031BA5D74C8D}"/>
              </a:ext>
            </a:extLst>
          </p:cNvPr>
          <p:cNvSpPr txBox="1"/>
          <p:nvPr/>
        </p:nvSpPr>
        <p:spPr>
          <a:xfrm>
            <a:off x="8887732" y="4880672"/>
            <a:ext cx="256993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carbon</a:t>
            </a:r>
            <a:endParaRPr lang="en-US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9" name="&quot;No&quot; Symbol 9">
            <a:extLst>
              <a:ext uri="{FF2B5EF4-FFF2-40B4-BE49-F238E27FC236}">
                <a16:creationId xmlns:a16="http://schemas.microsoft.com/office/drawing/2014/main" id="{8FD1AFFB-9233-93B0-39A4-F6BDEF974100}"/>
              </a:ext>
            </a:extLst>
          </p:cNvPr>
          <p:cNvSpPr/>
          <p:nvPr/>
        </p:nvSpPr>
        <p:spPr>
          <a:xfrm>
            <a:off x="9104415" y="4068160"/>
            <a:ext cx="2057400" cy="2209800"/>
          </a:xfrm>
          <a:prstGeom prst="noSmoking">
            <a:avLst>
              <a:gd name="adj" fmla="val 3758"/>
            </a:avLst>
          </a:prstGeom>
          <a:solidFill>
            <a:srgbClr val="C0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0233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39FBDEC-E811-6414-1815-403D65473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999" y="630995"/>
            <a:ext cx="10272000" cy="763600"/>
          </a:xfrm>
        </p:spPr>
        <p:txBody>
          <a:bodyPr/>
          <a:lstStyle/>
          <a:p>
            <a:r>
              <a:rPr lang="en-US" sz="3600" dirty="0"/>
              <a:t>Decarbonizing the World!</a:t>
            </a: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F9D5E5EE-40CF-F3AD-55B5-907D125847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999" y="1478276"/>
            <a:ext cx="9826434" cy="5227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28139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0ADA8-8C42-6411-402F-093F11C71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000" y="762395"/>
            <a:ext cx="10272000" cy="763600"/>
          </a:xfrm>
        </p:spPr>
        <p:txBody>
          <a:bodyPr/>
          <a:lstStyle/>
          <a:p>
            <a:r>
              <a:rPr lang="en-US" sz="4000" dirty="0"/>
              <a:t>New Nuclear!</a:t>
            </a:r>
          </a:p>
        </p:txBody>
      </p:sp>
      <p:pic>
        <p:nvPicPr>
          <p:cNvPr id="3" name="Picture 2" descr="What are Small Modular Reactors (SMRs)? | IAEA">
            <a:extLst>
              <a:ext uri="{FF2B5EF4-FFF2-40B4-BE49-F238E27FC236}">
                <a16:creationId xmlns:a16="http://schemas.microsoft.com/office/drawing/2014/main" id="{CF223942-2184-A9B5-F85E-FEFB21EA0E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9307" y="1664019"/>
            <a:ext cx="8253385" cy="464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45493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CEAE604-E495-2669-CB4E-ED4C4B42C208}"/>
              </a:ext>
            </a:extLst>
          </p:cNvPr>
          <p:cNvSpPr txBox="1"/>
          <p:nvPr/>
        </p:nvSpPr>
        <p:spPr>
          <a:xfrm>
            <a:off x="3607724" y="-1014153"/>
            <a:ext cx="40732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Master slide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0B9FEB-2F0D-C6F9-960F-509051750CFB}"/>
              </a:ext>
            </a:extLst>
          </p:cNvPr>
          <p:cNvSpPr>
            <a:spLocks noGrp="1"/>
          </p:cNvSpPr>
          <p:nvPr/>
        </p:nvSpPr>
        <p:spPr bwMode="auto">
          <a:xfrm>
            <a:off x="4443477" y="325699"/>
            <a:ext cx="8229600" cy="11430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4C953C"/>
                </a:solidFill>
                <a:latin typeface="Calibri"/>
                <a:ea typeface="ＭＳ Ｐゴシック" charset="0"/>
                <a:cs typeface="Calibri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4C953C"/>
                </a:solidFill>
                <a:latin typeface="Calibri" pitchFamily="34" charset="0"/>
                <a:ea typeface="ＭＳ Ｐゴシック" charset="0"/>
                <a:cs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4C953C"/>
                </a:solidFill>
                <a:latin typeface="Calibri" pitchFamily="34" charset="0"/>
                <a:ea typeface="ＭＳ Ｐゴシック" charset="0"/>
                <a:cs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4C953C"/>
                </a:solidFill>
                <a:latin typeface="Calibri" pitchFamily="34" charset="0"/>
                <a:ea typeface="ＭＳ Ｐゴシック" charset="0"/>
                <a:cs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4C953C"/>
                </a:solidFill>
                <a:latin typeface="Calibri" pitchFamily="34" charset="0"/>
                <a:ea typeface="ＭＳ Ｐゴシック" charset="0"/>
                <a:cs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99CC00"/>
                </a:solidFill>
                <a:latin typeface="Tahoma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99CC00"/>
                </a:solidFill>
                <a:latin typeface="Tahoma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99CC00"/>
                </a:solidFill>
                <a:latin typeface="Tahoma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99CC00"/>
                </a:solidFill>
                <a:latin typeface="Tahoma" charset="0"/>
              </a:defRPr>
            </a:lvl9pPr>
          </a:lstStyle>
          <a:p>
            <a:pPr eaLnBrk="1" hangingPunct="1">
              <a:defRPr/>
            </a:pPr>
            <a:r>
              <a:rPr lang="en-US" altLang="en-US" dirty="0">
                <a:solidFill>
                  <a:srgbClr val="99CC00"/>
                </a:solidFill>
                <a:ea typeface="+mj-ea"/>
              </a:rPr>
              <a:t>2025 Drawing Contest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A1971EC-767E-BAAD-82C1-AD3A9C580CC1}"/>
              </a:ext>
            </a:extLst>
          </p:cNvPr>
          <p:cNvSpPr txBox="1">
            <a:spLocks/>
          </p:cNvSpPr>
          <p:nvPr/>
        </p:nvSpPr>
        <p:spPr>
          <a:xfrm>
            <a:off x="4073676" y="2113125"/>
            <a:ext cx="8229600" cy="4317018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>
              <a:spcAft>
                <a:spcPts val="600"/>
              </a:spcAft>
              <a:defRPr/>
            </a:pPr>
            <a:r>
              <a:rPr lang="en-US" sz="1800" b="0" dirty="0">
                <a:solidFill>
                  <a:schemeClr val="bg2"/>
                </a:solidFill>
                <a:latin typeface="+mn-lt"/>
                <a:cs typeface="Arial" pitchFamily="34" charset="0"/>
              </a:rPr>
              <a:t>Requirements; </a:t>
            </a:r>
          </a:p>
          <a:p>
            <a:pPr lvl="1">
              <a:spcAft>
                <a:spcPts val="600"/>
              </a:spcAft>
              <a:defRPr/>
            </a:pPr>
            <a:r>
              <a:rPr lang="en-US" sz="1800" b="0" dirty="0">
                <a:solidFill>
                  <a:schemeClr val="bg2"/>
                </a:solidFill>
                <a:latin typeface="+mn-lt"/>
                <a:cs typeface="Arial" pitchFamily="34" charset="0"/>
              </a:rPr>
              <a:t>8 ½ x 11” sheet of paper</a:t>
            </a:r>
          </a:p>
          <a:p>
            <a:pPr>
              <a:spcAft>
                <a:spcPts val="600"/>
              </a:spcAft>
              <a:defRPr/>
            </a:pPr>
            <a:endParaRPr lang="en-US" sz="1800" b="0" dirty="0">
              <a:solidFill>
                <a:schemeClr val="bg2"/>
              </a:solidFill>
              <a:latin typeface="+mn-lt"/>
              <a:cs typeface="Arial" pitchFamily="34" charset="0"/>
            </a:endParaRPr>
          </a:p>
          <a:p>
            <a:pPr>
              <a:spcAft>
                <a:spcPts val="600"/>
              </a:spcAft>
              <a:defRPr/>
            </a:pPr>
            <a:r>
              <a:rPr lang="en-US" sz="1800" b="0" dirty="0">
                <a:solidFill>
                  <a:schemeClr val="bg2"/>
                </a:solidFill>
                <a:latin typeface="+mn-lt"/>
                <a:cs typeface="Arial" pitchFamily="34" charset="0"/>
              </a:rPr>
              <a:t>On the BACK of the drawing write:</a:t>
            </a:r>
          </a:p>
          <a:p>
            <a:pPr>
              <a:spcAft>
                <a:spcPts val="600"/>
              </a:spcAft>
              <a:defRPr/>
            </a:pPr>
            <a:r>
              <a:rPr lang="en-US" sz="1800" b="0" dirty="0">
                <a:solidFill>
                  <a:schemeClr val="bg2"/>
                </a:solidFill>
                <a:latin typeface="+mn-lt"/>
                <a:cs typeface="Arial" pitchFamily="34" charset="0"/>
              </a:rPr>
              <a:t>	Short description of drawing </a:t>
            </a:r>
          </a:p>
          <a:p>
            <a:pPr>
              <a:spcAft>
                <a:spcPts val="600"/>
              </a:spcAft>
              <a:defRPr/>
            </a:pPr>
            <a:r>
              <a:rPr lang="en-US" sz="1800" b="0" dirty="0">
                <a:solidFill>
                  <a:schemeClr val="bg2"/>
                </a:solidFill>
                <a:latin typeface="+mn-lt"/>
                <a:cs typeface="Arial" pitchFamily="34" charset="0"/>
              </a:rPr>
              <a:t>	Student Name</a:t>
            </a:r>
          </a:p>
          <a:p>
            <a:pPr>
              <a:spcAft>
                <a:spcPts val="600"/>
              </a:spcAft>
              <a:defRPr/>
            </a:pPr>
            <a:r>
              <a:rPr lang="en-US" sz="1800" b="0" dirty="0">
                <a:solidFill>
                  <a:schemeClr val="bg2"/>
                </a:solidFill>
                <a:latin typeface="+mn-lt"/>
                <a:cs typeface="Arial" pitchFamily="34" charset="0"/>
              </a:rPr>
              <a:t>	Grade</a:t>
            </a:r>
          </a:p>
          <a:p>
            <a:pPr>
              <a:spcAft>
                <a:spcPts val="600"/>
              </a:spcAft>
              <a:defRPr/>
            </a:pPr>
            <a:r>
              <a:rPr lang="en-US" sz="1800" b="0" dirty="0">
                <a:solidFill>
                  <a:schemeClr val="bg2"/>
                </a:solidFill>
                <a:latin typeface="+mn-lt"/>
                <a:cs typeface="Arial" pitchFamily="34" charset="0"/>
              </a:rPr>
              <a:t>	School and Teacher’s Name</a:t>
            </a:r>
          </a:p>
          <a:p>
            <a:r>
              <a:rPr lang="en-US" sz="1800" b="0" dirty="0">
                <a:solidFill>
                  <a:schemeClr val="bg2"/>
                </a:solidFill>
                <a:latin typeface="+mn-lt"/>
                <a:cs typeface="Arial" pitchFamily="34" charset="0"/>
              </a:rPr>
              <a:t>Drawings due February 28, 2025. Emailed to </a:t>
            </a:r>
            <a:r>
              <a:rPr lang="en-US" sz="1800" b="0" dirty="0">
                <a:solidFill>
                  <a:schemeClr val="bg2"/>
                </a:solidFill>
                <a:latin typeface="+mn-lt"/>
                <a:cs typeface="Arial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schooloutreach@naygn.org</a:t>
            </a:r>
            <a:endParaRPr lang="en-US" sz="1800" b="0" dirty="0">
              <a:solidFill>
                <a:schemeClr val="bg2"/>
              </a:solidFill>
              <a:latin typeface="+mn-lt"/>
              <a:cs typeface="Arial" pitchFamily="34" charset="0"/>
            </a:endParaRPr>
          </a:p>
          <a:p>
            <a:pPr>
              <a:spcAft>
                <a:spcPts val="600"/>
              </a:spcAft>
              <a:defRPr/>
            </a:pPr>
            <a:r>
              <a:rPr lang="en-US" sz="1800" b="0" dirty="0">
                <a:solidFill>
                  <a:schemeClr val="bg2"/>
                </a:solidFill>
                <a:latin typeface="+mn-lt"/>
                <a:cs typeface="Arial" pitchFamily="34" charset="0"/>
              </a:rPr>
              <a:t> </a:t>
            </a:r>
          </a:p>
          <a:p>
            <a:pPr>
              <a:spcAft>
                <a:spcPts val="600"/>
              </a:spcAft>
              <a:defRPr/>
            </a:pPr>
            <a:r>
              <a:rPr lang="en-US" sz="1800" b="0" dirty="0">
                <a:solidFill>
                  <a:schemeClr val="bg2"/>
                </a:solidFill>
                <a:latin typeface="+mn-lt"/>
                <a:cs typeface="Arial" pitchFamily="34" charset="0"/>
              </a:rPr>
              <a:t>	</a:t>
            </a:r>
            <a:r>
              <a:rPr lang="en-US" sz="1800" dirty="0">
                <a:effectLst/>
                <a:latin typeface="Inter" panose="02000503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winners will be announced on March 31, 2025</a:t>
            </a:r>
            <a:endParaRPr lang="en-US" sz="1800" b="0" dirty="0">
              <a:solidFill>
                <a:schemeClr val="bg2"/>
              </a:solidFill>
              <a:latin typeface="+mn-lt"/>
              <a:cs typeface="Arial" pitchFamily="34" charset="0"/>
            </a:endParaRP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AFEA4DBE-1A24-2B1A-FEC9-DDF9DA9E8AC6}"/>
              </a:ext>
            </a:extLst>
          </p:cNvPr>
          <p:cNvSpPr txBox="1">
            <a:spLocks/>
          </p:cNvSpPr>
          <p:nvPr/>
        </p:nvSpPr>
        <p:spPr>
          <a:xfrm>
            <a:off x="5238944" y="1270747"/>
            <a:ext cx="6638665" cy="1684757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914400"/>
            <a:r>
              <a:rPr lang="en-US" sz="2400" dirty="0" err="1">
                <a:solidFill>
                  <a:schemeClr val="tx2"/>
                </a:solidFill>
                <a:latin typeface="+mn-lt"/>
                <a:ea typeface="+mj-ea"/>
              </a:rPr>
              <a:t>NuClear</a:t>
            </a:r>
            <a:r>
              <a:rPr lang="en-US" sz="2400" dirty="0">
                <a:solidFill>
                  <a:schemeClr val="tx2"/>
                </a:solidFill>
                <a:latin typeface="+mn-lt"/>
                <a:ea typeface="+mj-ea"/>
              </a:rPr>
              <a:t>: NEW Nuclear for Clear Air Energy</a:t>
            </a:r>
            <a:endParaRPr lang="en-US" sz="2400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384679-3C6B-53C7-BB85-6BF5CE3CD7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8914" y="2441779"/>
            <a:ext cx="2041019" cy="16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619168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F03BB78-D1D9-88F5-5750-BE0CC5497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920" y="2451897"/>
            <a:ext cx="10272000" cy="319249"/>
          </a:xfrm>
        </p:spPr>
        <p:txBody>
          <a:bodyPr/>
          <a:lstStyle/>
          <a:p>
            <a:r>
              <a:rPr lang="en-US" sz="3200" dirty="0">
                <a:latin typeface="+mj-lt"/>
              </a:rPr>
              <a:t>Prizes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87F428-B0CB-0DC8-1E58-55323E294069}"/>
              </a:ext>
            </a:extLst>
          </p:cNvPr>
          <p:cNvSpPr txBox="1"/>
          <p:nvPr/>
        </p:nvSpPr>
        <p:spPr>
          <a:xfrm>
            <a:off x="3607724" y="-1014153"/>
            <a:ext cx="40732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Master slide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B45AD24-4107-3F86-4283-A1373B8515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67" y="3425452"/>
            <a:ext cx="3205985" cy="3214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1A6E7466-EF87-24B1-9F0B-599FD65FDE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128" y="3364758"/>
            <a:ext cx="3346636" cy="3214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620080AA-A1B6-7092-F159-73AD2B2B04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6252" y="3425452"/>
            <a:ext cx="3844708" cy="3093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hlinkClick r:id="rId5"/>
            <a:extLst>
              <a:ext uri="{FF2B5EF4-FFF2-40B4-BE49-F238E27FC236}">
                <a16:creationId xmlns:a16="http://schemas.microsoft.com/office/drawing/2014/main" id="{3DFBBDCF-FE0D-222B-4C21-9B4040BD63A5}"/>
              </a:ext>
            </a:extLst>
          </p:cNvPr>
          <p:cNvSpPr txBox="1"/>
          <p:nvPr/>
        </p:nvSpPr>
        <p:spPr>
          <a:xfrm>
            <a:off x="8594812" y="2554385"/>
            <a:ext cx="30512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2"/>
                </a:solidFill>
                <a:latin typeface="Inter" panose="02000503000000020004" pitchFamily="2" charset="0"/>
                <a:ea typeface="Inter" panose="02000503000000020004" pitchFamily="2" charset="0"/>
              </a:rPr>
              <a:t>Doctor Jupiter: My First Science Kit</a:t>
            </a:r>
          </a:p>
        </p:txBody>
      </p:sp>
      <p:sp>
        <p:nvSpPr>
          <p:cNvPr id="3" name="TextBox 2">
            <a:hlinkClick r:id="rId6"/>
            <a:extLst>
              <a:ext uri="{FF2B5EF4-FFF2-40B4-BE49-F238E27FC236}">
                <a16:creationId xmlns:a16="http://schemas.microsoft.com/office/drawing/2014/main" id="{4669FF4C-27E8-BB86-9BB2-88F4C4F8535D}"/>
              </a:ext>
            </a:extLst>
          </p:cNvPr>
          <p:cNvSpPr txBox="1"/>
          <p:nvPr/>
        </p:nvSpPr>
        <p:spPr>
          <a:xfrm>
            <a:off x="3931223" y="2822390"/>
            <a:ext cx="36982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2"/>
                </a:solidFill>
                <a:latin typeface="Inter" panose="02000503000000020004" pitchFamily="2" charset="0"/>
                <a:ea typeface="Inter" panose="02000503000000020004" pitchFamily="2" charset="0"/>
              </a:rPr>
              <a:t>Snap Circuits: Green Energy </a:t>
            </a:r>
          </a:p>
        </p:txBody>
      </p:sp>
      <p:sp>
        <p:nvSpPr>
          <p:cNvPr id="4" name="TextBox 3">
            <a:hlinkClick r:id="rId7"/>
            <a:extLst>
              <a:ext uri="{FF2B5EF4-FFF2-40B4-BE49-F238E27FC236}">
                <a16:creationId xmlns:a16="http://schemas.microsoft.com/office/drawing/2014/main" id="{EA0A7113-922A-E34A-4EF0-38F7BA21FCDD}"/>
              </a:ext>
            </a:extLst>
          </p:cNvPr>
          <p:cNvSpPr txBox="1"/>
          <p:nvPr/>
        </p:nvSpPr>
        <p:spPr>
          <a:xfrm>
            <a:off x="-17640" y="2698963"/>
            <a:ext cx="34451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2"/>
                </a:solidFill>
                <a:latin typeface="Inter" panose="02000503000000020004" pitchFamily="2" charset="0"/>
                <a:ea typeface="Inter" panose="02000503000000020004" pitchFamily="2" charset="0"/>
              </a:rPr>
              <a:t>Butterfly </a:t>
            </a:r>
            <a:r>
              <a:rPr lang="en-US" sz="2000" dirty="0" err="1">
                <a:solidFill>
                  <a:schemeClr val="bg2"/>
                </a:solidFill>
                <a:latin typeface="Inter" panose="02000503000000020004" pitchFamily="2" charset="0"/>
                <a:ea typeface="Inter" panose="02000503000000020004" pitchFamily="2" charset="0"/>
              </a:rPr>
              <a:t>Edufields</a:t>
            </a:r>
            <a:r>
              <a:rPr lang="en-US" sz="2000" dirty="0">
                <a:solidFill>
                  <a:schemeClr val="bg2"/>
                </a:solidFill>
                <a:latin typeface="Inter" panose="02000503000000020004" pitchFamily="2" charset="0"/>
                <a:ea typeface="Inter" panose="02000503000000020004" pitchFamily="2" charset="0"/>
              </a:rPr>
              <a:t>: Motor Machines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64B1CDB-8548-734A-AEB3-21A3E196E283}"/>
              </a:ext>
            </a:extLst>
          </p:cNvPr>
          <p:cNvSpPr txBox="1">
            <a:spLocks/>
          </p:cNvSpPr>
          <p:nvPr/>
        </p:nvSpPr>
        <p:spPr>
          <a:xfrm>
            <a:off x="1977931" y="60819"/>
            <a:ext cx="8142515" cy="2094272"/>
          </a:xfrm>
          <a:prstGeom prst="rect">
            <a:avLst/>
          </a:prstGeom>
          <a:solidFill>
            <a:srgbClr val="FFFFFF"/>
          </a:solidFill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914400">
              <a:lnSpc>
                <a:spcPct val="150000"/>
              </a:lnSpc>
            </a:pPr>
            <a:endParaRPr lang="en-US" sz="1800" dirty="0">
              <a:solidFill>
                <a:schemeClr val="bg2"/>
              </a:solidFill>
              <a:latin typeface="+mn-lt"/>
              <a:ea typeface="+mj-ea"/>
            </a:endParaRPr>
          </a:p>
          <a:p>
            <a:pPr defTabSz="914400">
              <a:lnSpc>
                <a:spcPct val="150000"/>
              </a:lnSpc>
            </a:pPr>
            <a:r>
              <a:rPr lang="en-US" sz="1800" dirty="0">
                <a:solidFill>
                  <a:schemeClr val="bg2"/>
                </a:solidFill>
                <a:latin typeface="+mn-lt"/>
                <a:ea typeface="+mj-ea"/>
              </a:rPr>
              <a:t>A Drawing Contest Awards Panel will select 5 students as winners to receive a STEM kit of their choosing from the options below. Winners will be selected based on creativity, style, along with diversity in age and region. </a:t>
            </a:r>
            <a:r>
              <a:rPr lang="en-US" sz="1800" dirty="0">
                <a:solidFill>
                  <a:schemeClr val="bg2"/>
                </a:solidFill>
                <a:latin typeface="+mn-lt"/>
              </a:rPr>
              <a:t>Winners will be limited to one student per class. </a:t>
            </a:r>
          </a:p>
        </p:txBody>
      </p:sp>
    </p:spTree>
    <p:extLst>
      <p:ext uri="{BB962C8B-B14F-4D97-AF65-F5344CB8AC3E}">
        <p14:creationId xmlns:p14="http://schemas.microsoft.com/office/powerpoint/2010/main" val="10633553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1" name="Google Shape;4661;p50"/>
          <p:cNvSpPr/>
          <p:nvPr/>
        </p:nvSpPr>
        <p:spPr>
          <a:xfrm rot="10800000" flipH="1">
            <a:off x="4339685" y="4301893"/>
            <a:ext cx="3512636" cy="789991"/>
          </a:xfrm>
          <a:custGeom>
            <a:avLst/>
            <a:gdLst/>
            <a:ahLst/>
            <a:cxnLst/>
            <a:rect l="l" t="t" r="r" b="b"/>
            <a:pathLst>
              <a:path w="44888" h="7620" extrusionOk="0">
                <a:moveTo>
                  <a:pt x="25" y="150"/>
                </a:moveTo>
                <a:cubicBezTo>
                  <a:pt x="251" y="0"/>
                  <a:pt x="451" y="0"/>
                  <a:pt x="677" y="0"/>
                </a:cubicBezTo>
                <a:cubicBezTo>
                  <a:pt x="2933" y="0"/>
                  <a:pt x="5188" y="0"/>
                  <a:pt x="7444" y="0"/>
                </a:cubicBezTo>
                <a:cubicBezTo>
                  <a:pt x="7720" y="0"/>
                  <a:pt x="7970" y="25"/>
                  <a:pt x="8221" y="50"/>
                </a:cubicBezTo>
                <a:cubicBezTo>
                  <a:pt x="8346" y="75"/>
                  <a:pt x="8472" y="100"/>
                  <a:pt x="8597" y="100"/>
                </a:cubicBezTo>
                <a:cubicBezTo>
                  <a:pt x="9424" y="75"/>
                  <a:pt x="10276" y="175"/>
                  <a:pt x="11103" y="251"/>
                </a:cubicBezTo>
                <a:cubicBezTo>
                  <a:pt x="11454" y="276"/>
                  <a:pt x="11805" y="301"/>
                  <a:pt x="12156" y="301"/>
                </a:cubicBezTo>
                <a:cubicBezTo>
                  <a:pt x="13985" y="301"/>
                  <a:pt x="15815" y="301"/>
                  <a:pt x="17644" y="301"/>
                </a:cubicBezTo>
                <a:cubicBezTo>
                  <a:pt x="17920" y="301"/>
                  <a:pt x="18171" y="326"/>
                  <a:pt x="18421" y="351"/>
                </a:cubicBezTo>
                <a:cubicBezTo>
                  <a:pt x="18722" y="376"/>
                  <a:pt x="19048" y="401"/>
                  <a:pt x="19349" y="426"/>
                </a:cubicBezTo>
                <a:cubicBezTo>
                  <a:pt x="19549" y="451"/>
                  <a:pt x="19725" y="476"/>
                  <a:pt x="19925" y="501"/>
                </a:cubicBezTo>
                <a:cubicBezTo>
                  <a:pt x="20076" y="501"/>
                  <a:pt x="20201" y="526"/>
                  <a:pt x="20326" y="526"/>
                </a:cubicBezTo>
                <a:cubicBezTo>
                  <a:pt x="21254" y="551"/>
                  <a:pt x="22181" y="551"/>
                  <a:pt x="23083" y="551"/>
                </a:cubicBezTo>
                <a:cubicBezTo>
                  <a:pt x="23409" y="526"/>
                  <a:pt x="23760" y="501"/>
                  <a:pt x="24086" y="426"/>
                </a:cubicBezTo>
                <a:cubicBezTo>
                  <a:pt x="24386" y="351"/>
                  <a:pt x="24687" y="351"/>
                  <a:pt x="24988" y="351"/>
                </a:cubicBezTo>
                <a:cubicBezTo>
                  <a:pt x="25188" y="351"/>
                  <a:pt x="25389" y="351"/>
                  <a:pt x="25564" y="301"/>
                </a:cubicBezTo>
                <a:cubicBezTo>
                  <a:pt x="25715" y="251"/>
                  <a:pt x="25840" y="251"/>
                  <a:pt x="25990" y="251"/>
                </a:cubicBezTo>
                <a:cubicBezTo>
                  <a:pt x="26467" y="251"/>
                  <a:pt x="26943" y="276"/>
                  <a:pt x="27394" y="276"/>
                </a:cubicBezTo>
                <a:cubicBezTo>
                  <a:pt x="27645" y="276"/>
                  <a:pt x="27895" y="251"/>
                  <a:pt x="28121" y="351"/>
                </a:cubicBezTo>
                <a:cubicBezTo>
                  <a:pt x="28221" y="376"/>
                  <a:pt x="28346" y="376"/>
                  <a:pt x="28447" y="376"/>
                </a:cubicBezTo>
                <a:cubicBezTo>
                  <a:pt x="29374" y="376"/>
                  <a:pt x="30301" y="401"/>
                  <a:pt x="31229" y="401"/>
                </a:cubicBezTo>
                <a:cubicBezTo>
                  <a:pt x="31354" y="401"/>
                  <a:pt x="31454" y="426"/>
                  <a:pt x="31554" y="401"/>
                </a:cubicBezTo>
                <a:cubicBezTo>
                  <a:pt x="31880" y="276"/>
                  <a:pt x="32231" y="301"/>
                  <a:pt x="32557" y="301"/>
                </a:cubicBezTo>
                <a:cubicBezTo>
                  <a:pt x="32607" y="301"/>
                  <a:pt x="32657" y="301"/>
                  <a:pt x="32682" y="301"/>
                </a:cubicBezTo>
                <a:cubicBezTo>
                  <a:pt x="33083" y="150"/>
                  <a:pt x="33509" y="201"/>
                  <a:pt x="33910" y="201"/>
                </a:cubicBezTo>
                <a:cubicBezTo>
                  <a:pt x="35163" y="201"/>
                  <a:pt x="36417" y="201"/>
                  <a:pt x="37670" y="201"/>
                </a:cubicBezTo>
                <a:cubicBezTo>
                  <a:pt x="38146" y="201"/>
                  <a:pt x="38647" y="226"/>
                  <a:pt x="39123" y="276"/>
                </a:cubicBezTo>
                <a:cubicBezTo>
                  <a:pt x="39224" y="301"/>
                  <a:pt x="39324" y="301"/>
                  <a:pt x="39449" y="301"/>
                </a:cubicBezTo>
                <a:cubicBezTo>
                  <a:pt x="40026" y="251"/>
                  <a:pt x="40627" y="301"/>
                  <a:pt x="41229" y="201"/>
                </a:cubicBezTo>
                <a:cubicBezTo>
                  <a:pt x="41354" y="175"/>
                  <a:pt x="41479" y="226"/>
                  <a:pt x="41630" y="251"/>
                </a:cubicBezTo>
                <a:cubicBezTo>
                  <a:pt x="41880" y="301"/>
                  <a:pt x="42156" y="351"/>
                  <a:pt x="42432" y="351"/>
                </a:cubicBezTo>
                <a:cubicBezTo>
                  <a:pt x="42682" y="351"/>
                  <a:pt x="42908" y="351"/>
                  <a:pt x="43158" y="426"/>
                </a:cubicBezTo>
                <a:cubicBezTo>
                  <a:pt x="43384" y="476"/>
                  <a:pt x="43635" y="451"/>
                  <a:pt x="43885" y="451"/>
                </a:cubicBezTo>
                <a:cubicBezTo>
                  <a:pt x="44036" y="451"/>
                  <a:pt x="44161" y="451"/>
                  <a:pt x="44286" y="476"/>
                </a:cubicBezTo>
                <a:cubicBezTo>
                  <a:pt x="44437" y="501"/>
                  <a:pt x="44587" y="576"/>
                  <a:pt x="44737" y="627"/>
                </a:cubicBezTo>
                <a:cubicBezTo>
                  <a:pt x="44737" y="727"/>
                  <a:pt x="44762" y="802"/>
                  <a:pt x="44762" y="902"/>
                </a:cubicBezTo>
                <a:cubicBezTo>
                  <a:pt x="44762" y="1529"/>
                  <a:pt x="44787" y="2130"/>
                  <a:pt x="44687" y="2732"/>
                </a:cubicBezTo>
                <a:cubicBezTo>
                  <a:pt x="44637" y="3008"/>
                  <a:pt x="44662" y="3283"/>
                  <a:pt x="44637" y="3559"/>
                </a:cubicBezTo>
                <a:cubicBezTo>
                  <a:pt x="44637" y="3885"/>
                  <a:pt x="44612" y="4186"/>
                  <a:pt x="44587" y="4486"/>
                </a:cubicBezTo>
                <a:cubicBezTo>
                  <a:pt x="44587" y="4637"/>
                  <a:pt x="44587" y="4787"/>
                  <a:pt x="44612" y="4937"/>
                </a:cubicBezTo>
                <a:cubicBezTo>
                  <a:pt x="44612" y="5113"/>
                  <a:pt x="44637" y="5263"/>
                  <a:pt x="44662" y="5439"/>
                </a:cubicBezTo>
                <a:cubicBezTo>
                  <a:pt x="44687" y="5489"/>
                  <a:pt x="44662" y="5564"/>
                  <a:pt x="44687" y="5564"/>
                </a:cubicBezTo>
                <a:cubicBezTo>
                  <a:pt x="44888" y="5739"/>
                  <a:pt x="44787" y="5940"/>
                  <a:pt x="44787" y="6115"/>
                </a:cubicBezTo>
                <a:cubicBezTo>
                  <a:pt x="44787" y="6391"/>
                  <a:pt x="44787" y="6667"/>
                  <a:pt x="44762" y="6942"/>
                </a:cubicBezTo>
                <a:cubicBezTo>
                  <a:pt x="44412" y="7143"/>
                  <a:pt x="44036" y="7193"/>
                  <a:pt x="43660" y="7193"/>
                </a:cubicBezTo>
                <a:cubicBezTo>
                  <a:pt x="43108" y="7193"/>
                  <a:pt x="42582" y="7193"/>
                  <a:pt x="42056" y="7218"/>
                </a:cubicBezTo>
                <a:cubicBezTo>
                  <a:pt x="41680" y="7243"/>
                  <a:pt x="41279" y="7293"/>
                  <a:pt x="40903" y="7293"/>
                </a:cubicBezTo>
                <a:cubicBezTo>
                  <a:pt x="40477" y="7293"/>
                  <a:pt x="40051" y="7343"/>
                  <a:pt x="39625" y="7193"/>
                </a:cubicBezTo>
                <a:cubicBezTo>
                  <a:pt x="39524" y="7168"/>
                  <a:pt x="39399" y="7193"/>
                  <a:pt x="39274" y="7193"/>
                </a:cubicBezTo>
                <a:cubicBezTo>
                  <a:pt x="39023" y="7193"/>
                  <a:pt x="38772" y="7193"/>
                  <a:pt x="38547" y="7118"/>
                </a:cubicBezTo>
                <a:cubicBezTo>
                  <a:pt x="38422" y="7068"/>
                  <a:pt x="38296" y="7068"/>
                  <a:pt x="38196" y="7068"/>
                </a:cubicBezTo>
                <a:cubicBezTo>
                  <a:pt x="37895" y="7068"/>
                  <a:pt x="37594" y="7068"/>
                  <a:pt x="37319" y="6967"/>
                </a:cubicBezTo>
                <a:cubicBezTo>
                  <a:pt x="37219" y="6917"/>
                  <a:pt x="37093" y="6917"/>
                  <a:pt x="36968" y="6917"/>
                </a:cubicBezTo>
                <a:cubicBezTo>
                  <a:pt x="34838" y="6917"/>
                  <a:pt x="32682" y="6942"/>
                  <a:pt x="30552" y="6942"/>
                </a:cubicBezTo>
                <a:cubicBezTo>
                  <a:pt x="30427" y="6942"/>
                  <a:pt x="30301" y="6942"/>
                  <a:pt x="30201" y="6967"/>
                </a:cubicBezTo>
                <a:cubicBezTo>
                  <a:pt x="29900" y="7093"/>
                  <a:pt x="29625" y="7068"/>
                  <a:pt x="29324" y="7068"/>
                </a:cubicBezTo>
                <a:cubicBezTo>
                  <a:pt x="28923" y="7068"/>
                  <a:pt x="28497" y="7068"/>
                  <a:pt x="28096" y="7068"/>
                </a:cubicBezTo>
                <a:cubicBezTo>
                  <a:pt x="27795" y="7068"/>
                  <a:pt x="27519" y="7068"/>
                  <a:pt x="27218" y="7143"/>
                </a:cubicBezTo>
                <a:cubicBezTo>
                  <a:pt x="27093" y="7193"/>
                  <a:pt x="26968" y="7168"/>
                  <a:pt x="26817" y="7168"/>
                </a:cubicBezTo>
                <a:cubicBezTo>
                  <a:pt x="25489" y="7168"/>
                  <a:pt x="24161" y="7168"/>
                  <a:pt x="22832" y="7168"/>
                </a:cubicBezTo>
                <a:cubicBezTo>
                  <a:pt x="22632" y="7168"/>
                  <a:pt x="22406" y="7193"/>
                  <a:pt x="22206" y="7243"/>
                </a:cubicBezTo>
                <a:cubicBezTo>
                  <a:pt x="22056" y="7293"/>
                  <a:pt x="21905" y="7293"/>
                  <a:pt x="21755" y="7293"/>
                </a:cubicBezTo>
                <a:cubicBezTo>
                  <a:pt x="20201" y="7293"/>
                  <a:pt x="18672" y="7293"/>
                  <a:pt x="17118" y="7318"/>
                </a:cubicBezTo>
                <a:cubicBezTo>
                  <a:pt x="16893" y="7318"/>
                  <a:pt x="16667" y="7368"/>
                  <a:pt x="16441" y="7394"/>
                </a:cubicBezTo>
                <a:cubicBezTo>
                  <a:pt x="16266" y="7419"/>
                  <a:pt x="16116" y="7444"/>
                  <a:pt x="15940" y="7444"/>
                </a:cubicBezTo>
                <a:cubicBezTo>
                  <a:pt x="15539" y="7444"/>
                  <a:pt x="15113" y="7469"/>
                  <a:pt x="14712" y="7519"/>
                </a:cubicBezTo>
                <a:cubicBezTo>
                  <a:pt x="14086" y="7569"/>
                  <a:pt x="13459" y="7619"/>
                  <a:pt x="12857" y="7469"/>
                </a:cubicBezTo>
                <a:cubicBezTo>
                  <a:pt x="12682" y="7444"/>
                  <a:pt x="12507" y="7444"/>
                  <a:pt x="12356" y="7444"/>
                </a:cubicBezTo>
                <a:cubicBezTo>
                  <a:pt x="10827" y="7444"/>
                  <a:pt x="9299" y="7444"/>
                  <a:pt x="7770" y="7444"/>
                </a:cubicBezTo>
                <a:cubicBezTo>
                  <a:pt x="7544" y="7444"/>
                  <a:pt x="7344" y="7394"/>
                  <a:pt x="7143" y="7368"/>
                </a:cubicBezTo>
                <a:cubicBezTo>
                  <a:pt x="6943" y="7368"/>
                  <a:pt x="6742" y="7343"/>
                  <a:pt x="6542" y="7343"/>
                </a:cubicBezTo>
                <a:cubicBezTo>
                  <a:pt x="6141" y="7343"/>
                  <a:pt x="5740" y="7368"/>
                  <a:pt x="5364" y="7268"/>
                </a:cubicBezTo>
                <a:cubicBezTo>
                  <a:pt x="5088" y="7218"/>
                  <a:pt x="4812" y="7218"/>
                  <a:pt x="4562" y="7368"/>
                </a:cubicBezTo>
                <a:cubicBezTo>
                  <a:pt x="4461" y="7419"/>
                  <a:pt x="4311" y="7444"/>
                  <a:pt x="4211" y="7444"/>
                </a:cubicBezTo>
                <a:cubicBezTo>
                  <a:pt x="4010" y="7469"/>
                  <a:pt x="3810" y="7444"/>
                  <a:pt x="3609" y="7444"/>
                </a:cubicBezTo>
                <a:cubicBezTo>
                  <a:pt x="3509" y="7444"/>
                  <a:pt x="3409" y="7469"/>
                  <a:pt x="3334" y="7444"/>
                </a:cubicBezTo>
                <a:cubicBezTo>
                  <a:pt x="3108" y="7293"/>
                  <a:pt x="2857" y="7343"/>
                  <a:pt x="2632" y="7343"/>
                </a:cubicBezTo>
                <a:cubicBezTo>
                  <a:pt x="2406" y="7368"/>
                  <a:pt x="2181" y="7343"/>
                  <a:pt x="1955" y="7243"/>
                </a:cubicBezTo>
                <a:cubicBezTo>
                  <a:pt x="1880" y="7193"/>
                  <a:pt x="1805" y="7168"/>
                  <a:pt x="1730" y="7168"/>
                </a:cubicBezTo>
                <a:cubicBezTo>
                  <a:pt x="1429" y="7143"/>
                  <a:pt x="1103" y="7093"/>
                  <a:pt x="827" y="6917"/>
                </a:cubicBezTo>
                <a:cubicBezTo>
                  <a:pt x="752" y="6867"/>
                  <a:pt x="652" y="6892"/>
                  <a:pt x="552" y="6867"/>
                </a:cubicBezTo>
                <a:cubicBezTo>
                  <a:pt x="451" y="6867"/>
                  <a:pt x="351" y="6867"/>
                  <a:pt x="226" y="6842"/>
                </a:cubicBezTo>
                <a:cubicBezTo>
                  <a:pt x="151" y="6617"/>
                  <a:pt x="176" y="6416"/>
                  <a:pt x="176" y="6191"/>
                </a:cubicBezTo>
                <a:cubicBezTo>
                  <a:pt x="201" y="5840"/>
                  <a:pt x="226" y="5514"/>
                  <a:pt x="126" y="5138"/>
                </a:cubicBezTo>
                <a:cubicBezTo>
                  <a:pt x="75" y="4862"/>
                  <a:pt x="126" y="4561"/>
                  <a:pt x="126" y="4286"/>
                </a:cubicBezTo>
                <a:cubicBezTo>
                  <a:pt x="126" y="4010"/>
                  <a:pt x="151" y="3759"/>
                  <a:pt x="25" y="3509"/>
                </a:cubicBezTo>
                <a:cubicBezTo>
                  <a:pt x="0" y="3434"/>
                  <a:pt x="0" y="3333"/>
                  <a:pt x="0" y="3233"/>
                </a:cubicBezTo>
                <a:cubicBezTo>
                  <a:pt x="0" y="2256"/>
                  <a:pt x="0" y="1303"/>
                  <a:pt x="0" y="326"/>
                </a:cubicBezTo>
                <a:cubicBezTo>
                  <a:pt x="0" y="276"/>
                  <a:pt x="0" y="201"/>
                  <a:pt x="25" y="150"/>
                </a:cubicBezTo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defTabSz="1219170" hangingPunct="1">
              <a:buClr>
                <a:srgbClr val="000000"/>
              </a:buClr>
              <a:buSzPts val="1400"/>
            </a:pPr>
            <a:endParaRPr sz="1867" b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62" name="Google Shape;4662;p50"/>
          <p:cNvSpPr/>
          <p:nvPr/>
        </p:nvSpPr>
        <p:spPr>
          <a:xfrm>
            <a:off x="3318335" y="779733"/>
            <a:ext cx="5860128" cy="1596467"/>
          </a:xfrm>
          <a:custGeom>
            <a:avLst/>
            <a:gdLst/>
            <a:ahLst/>
            <a:cxnLst/>
            <a:rect l="l" t="t" r="r" b="b"/>
            <a:pathLst>
              <a:path w="44888" h="7620" extrusionOk="0">
                <a:moveTo>
                  <a:pt x="25" y="150"/>
                </a:moveTo>
                <a:cubicBezTo>
                  <a:pt x="251" y="0"/>
                  <a:pt x="451" y="0"/>
                  <a:pt x="677" y="0"/>
                </a:cubicBezTo>
                <a:cubicBezTo>
                  <a:pt x="2933" y="0"/>
                  <a:pt x="5188" y="0"/>
                  <a:pt x="7444" y="0"/>
                </a:cubicBezTo>
                <a:cubicBezTo>
                  <a:pt x="7720" y="0"/>
                  <a:pt x="7970" y="25"/>
                  <a:pt x="8221" y="50"/>
                </a:cubicBezTo>
                <a:cubicBezTo>
                  <a:pt x="8346" y="75"/>
                  <a:pt x="8472" y="100"/>
                  <a:pt x="8597" y="100"/>
                </a:cubicBezTo>
                <a:cubicBezTo>
                  <a:pt x="9424" y="75"/>
                  <a:pt x="10276" y="175"/>
                  <a:pt x="11103" y="251"/>
                </a:cubicBezTo>
                <a:cubicBezTo>
                  <a:pt x="11454" y="276"/>
                  <a:pt x="11805" y="301"/>
                  <a:pt x="12156" y="301"/>
                </a:cubicBezTo>
                <a:cubicBezTo>
                  <a:pt x="13985" y="301"/>
                  <a:pt x="15815" y="301"/>
                  <a:pt x="17644" y="301"/>
                </a:cubicBezTo>
                <a:cubicBezTo>
                  <a:pt x="17920" y="301"/>
                  <a:pt x="18171" y="326"/>
                  <a:pt x="18421" y="351"/>
                </a:cubicBezTo>
                <a:cubicBezTo>
                  <a:pt x="18722" y="376"/>
                  <a:pt x="19048" y="401"/>
                  <a:pt x="19349" y="426"/>
                </a:cubicBezTo>
                <a:cubicBezTo>
                  <a:pt x="19549" y="451"/>
                  <a:pt x="19725" y="476"/>
                  <a:pt x="19925" y="501"/>
                </a:cubicBezTo>
                <a:cubicBezTo>
                  <a:pt x="20076" y="501"/>
                  <a:pt x="20201" y="526"/>
                  <a:pt x="20326" y="526"/>
                </a:cubicBezTo>
                <a:cubicBezTo>
                  <a:pt x="21254" y="551"/>
                  <a:pt x="22181" y="551"/>
                  <a:pt x="23083" y="551"/>
                </a:cubicBezTo>
                <a:cubicBezTo>
                  <a:pt x="23409" y="526"/>
                  <a:pt x="23760" y="501"/>
                  <a:pt x="24086" y="426"/>
                </a:cubicBezTo>
                <a:cubicBezTo>
                  <a:pt x="24386" y="351"/>
                  <a:pt x="24687" y="351"/>
                  <a:pt x="24988" y="351"/>
                </a:cubicBezTo>
                <a:cubicBezTo>
                  <a:pt x="25188" y="351"/>
                  <a:pt x="25389" y="351"/>
                  <a:pt x="25564" y="301"/>
                </a:cubicBezTo>
                <a:cubicBezTo>
                  <a:pt x="25715" y="251"/>
                  <a:pt x="25840" y="251"/>
                  <a:pt x="25990" y="251"/>
                </a:cubicBezTo>
                <a:cubicBezTo>
                  <a:pt x="26467" y="251"/>
                  <a:pt x="26943" y="276"/>
                  <a:pt x="27394" y="276"/>
                </a:cubicBezTo>
                <a:cubicBezTo>
                  <a:pt x="27645" y="276"/>
                  <a:pt x="27895" y="251"/>
                  <a:pt x="28121" y="351"/>
                </a:cubicBezTo>
                <a:cubicBezTo>
                  <a:pt x="28221" y="376"/>
                  <a:pt x="28346" y="376"/>
                  <a:pt x="28447" y="376"/>
                </a:cubicBezTo>
                <a:cubicBezTo>
                  <a:pt x="29374" y="376"/>
                  <a:pt x="30301" y="401"/>
                  <a:pt x="31229" y="401"/>
                </a:cubicBezTo>
                <a:cubicBezTo>
                  <a:pt x="31354" y="401"/>
                  <a:pt x="31454" y="426"/>
                  <a:pt x="31554" y="401"/>
                </a:cubicBezTo>
                <a:cubicBezTo>
                  <a:pt x="31880" y="276"/>
                  <a:pt x="32231" y="301"/>
                  <a:pt x="32557" y="301"/>
                </a:cubicBezTo>
                <a:cubicBezTo>
                  <a:pt x="32607" y="301"/>
                  <a:pt x="32657" y="301"/>
                  <a:pt x="32682" y="301"/>
                </a:cubicBezTo>
                <a:cubicBezTo>
                  <a:pt x="33083" y="150"/>
                  <a:pt x="33509" y="201"/>
                  <a:pt x="33910" y="201"/>
                </a:cubicBezTo>
                <a:cubicBezTo>
                  <a:pt x="35163" y="201"/>
                  <a:pt x="36417" y="201"/>
                  <a:pt x="37670" y="201"/>
                </a:cubicBezTo>
                <a:cubicBezTo>
                  <a:pt x="38146" y="201"/>
                  <a:pt x="38647" y="226"/>
                  <a:pt x="39123" y="276"/>
                </a:cubicBezTo>
                <a:cubicBezTo>
                  <a:pt x="39224" y="301"/>
                  <a:pt x="39324" y="301"/>
                  <a:pt x="39449" y="301"/>
                </a:cubicBezTo>
                <a:cubicBezTo>
                  <a:pt x="40026" y="251"/>
                  <a:pt x="40627" y="301"/>
                  <a:pt x="41229" y="201"/>
                </a:cubicBezTo>
                <a:cubicBezTo>
                  <a:pt x="41354" y="175"/>
                  <a:pt x="41479" y="226"/>
                  <a:pt x="41630" y="251"/>
                </a:cubicBezTo>
                <a:cubicBezTo>
                  <a:pt x="41880" y="301"/>
                  <a:pt x="42156" y="351"/>
                  <a:pt x="42432" y="351"/>
                </a:cubicBezTo>
                <a:cubicBezTo>
                  <a:pt x="42682" y="351"/>
                  <a:pt x="42908" y="351"/>
                  <a:pt x="43158" y="426"/>
                </a:cubicBezTo>
                <a:cubicBezTo>
                  <a:pt x="43384" y="476"/>
                  <a:pt x="43635" y="451"/>
                  <a:pt x="43885" y="451"/>
                </a:cubicBezTo>
                <a:cubicBezTo>
                  <a:pt x="44036" y="451"/>
                  <a:pt x="44161" y="451"/>
                  <a:pt x="44286" y="476"/>
                </a:cubicBezTo>
                <a:cubicBezTo>
                  <a:pt x="44437" y="501"/>
                  <a:pt x="44587" y="576"/>
                  <a:pt x="44737" y="627"/>
                </a:cubicBezTo>
                <a:cubicBezTo>
                  <a:pt x="44737" y="727"/>
                  <a:pt x="44762" y="802"/>
                  <a:pt x="44762" y="902"/>
                </a:cubicBezTo>
                <a:cubicBezTo>
                  <a:pt x="44762" y="1529"/>
                  <a:pt x="44787" y="2130"/>
                  <a:pt x="44687" y="2732"/>
                </a:cubicBezTo>
                <a:cubicBezTo>
                  <a:pt x="44637" y="3008"/>
                  <a:pt x="44662" y="3283"/>
                  <a:pt x="44637" y="3559"/>
                </a:cubicBezTo>
                <a:cubicBezTo>
                  <a:pt x="44637" y="3885"/>
                  <a:pt x="44612" y="4186"/>
                  <a:pt x="44587" y="4486"/>
                </a:cubicBezTo>
                <a:cubicBezTo>
                  <a:pt x="44587" y="4637"/>
                  <a:pt x="44587" y="4787"/>
                  <a:pt x="44612" y="4937"/>
                </a:cubicBezTo>
                <a:cubicBezTo>
                  <a:pt x="44612" y="5113"/>
                  <a:pt x="44637" y="5263"/>
                  <a:pt x="44662" y="5439"/>
                </a:cubicBezTo>
                <a:cubicBezTo>
                  <a:pt x="44687" y="5489"/>
                  <a:pt x="44662" y="5564"/>
                  <a:pt x="44687" y="5564"/>
                </a:cubicBezTo>
                <a:cubicBezTo>
                  <a:pt x="44888" y="5739"/>
                  <a:pt x="44787" y="5940"/>
                  <a:pt x="44787" y="6115"/>
                </a:cubicBezTo>
                <a:cubicBezTo>
                  <a:pt x="44787" y="6391"/>
                  <a:pt x="44787" y="6667"/>
                  <a:pt x="44762" y="6942"/>
                </a:cubicBezTo>
                <a:cubicBezTo>
                  <a:pt x="44412" y="7143"/>
                  <a:pt x="44036" y="7193"/>
                  <a:pt x="43660" y="7193"/>
                </a:cubicBezTo>
                <a:cubicBezTo>
                  <a:pt x="43108" y="7193"/>
                  <a:pt x="42582" y="7193"/>
                  <a:pt x="42056" y="7218"/>
                </a:cubicBezTo>
                <a:cubicBezTo>
                  <a:pt x="41680" y="7243"/>
                  <a:pt x="41279" y="7293"/>
                  <a:pt x="40903" y="7293"/>
                </a:cubicBezTo>
                <a:cubicBezTo>
                  <a:pt x="40477" y="7293"/>
                  <a:pt x="40051" y="7343"/>
                  <a:pt x="39625" y="7193"/>
                </a:cubicBezTo>
                <a:cubicBezTo>
                  <a:pt x="39524" y="7168"/>
                  <a:pt x="39399" y="7193"/>
                  <a:pt x="39274" y="7193"/>
                </a:cubicBezTo>
                <a:cubicBezTo>
                  <a:pt x="39023" y="7193"/>
                  <a:pt x="38772" y="7193"/>
                  <a:pt x="38547" y="7118"/>
                </a:cubicBezTo>
                <a:cubicBezTo>
                  <a:pt x="38422" y="7068"/>
                  <a:pt x="38296" y="7068"/>
                  <a:pt x="38196" y="7068"/>
                </a:cubicBezTo>
                <a:cubicBezTo>
                  <a:pt x="37895" y="7068"/>
                  <a:pt x="37594" y="7068"/>
                  <a:pt x="37319" y="6967"/>
                </a:cubicBezTo>
                <a:cubicBezTo>
                  <a:pt x="37219" y="6917"/>
                  <a:pt x="37093" y="6917"/>
                  <a:pt x="36968" y="6917"/>
                </a:cubicBezTo>
                <a:cubicBezTo>
                  <a:pt x="34838" y="6917"/>
                  <a:pt x="32682" y="6942"/>
                  <a:pt x="30552" y="6942"/>
                </a:cubicBezTo>
                <a:cubicBezTo>
                  <a:pt x="30427" y="6942"/>
                  <a:pt x="30301" y="6942"/>
                  <a:pt x="30201" y="6967"/>
                </a:cubicBezTo>
                <a:cubicBezTo>
                  <a:pt x="29900" y="7093"/>
                  <a:pt x="29625" y="7068"/>
                  <a:pt x="29324" y="7068"/>
                </a:cubicBezTo>
                <a:cubicBezTo>
                  <a:pt x="28923" y="7068"/>
                  <a:pt x="28497" y="7068"/>
                  <a:pt x="28096" y="7068"/>
                </a:cubicBezTo>
                <a:cubicBezTo>
                  <a:pt x="27795" y="7068"/>
                  <a:pt x="27519" y="7068"/>
                  <a:pt x="27218" y="7143"/>
                </a:cubicBezTo>
                <a:cubicBezTo>
                  <a:pt x="27093" y="7193"/>
                  <a:pt x="26968" y="7168"/>
                  <a:pt x="26817" y="7168"/>
                </a:cubicBezTo>
                <a:cubicBezTo>
                  <a:pt x="25489" y="7168"/>
                  <a:pt x="24161" y="7168"/>
                  <a:pt x="22832" y="7168"/>
                </a:cubicBezTo>
                <a:cubicBezTo>
                  <a:pt x="22632" y="7168"/>
                  <a:pt x="22406" y="7193"/>
                  <a:pt x="22206" y="7243"/>
                </a:cubicBezTo>
                <a:cubicBezTo>
                  <a:pt x="22056" y="7293"/>
                  <a:pt x="21905" y="7293"/>
                  <a:pt x="21755" y="7293"/>
                </a:cubicBezTo>
                <a:cubicBezTo>
                  <a:pt x="20201" y="7293"/>
                  <a:pt x="18672" y="7293"/>
                  <a:pt x="17118" y="7318"/>
                </a:cubicBezTo>
                <a:cubicBezTo>
                  <a:pt x="16893" y="7318"/>
                  <a:pt x="16667" y="7368"/>
                  <a:pt x="16441" y="7394"/>
                </a:cubicBezTo>
                <a:cubicBezTo>
                  <a:pt x="16266" y="7419"/>
                  <a:pt x="16116" y="7444"/>
                  <a:pt x="15940" y="7444"/>
                </a:cubicBezTo>
                <a:cubicBezTo>
                  <a:pt x="15539" y="7444"/>
                  <a:pt x="15113" y="7469"/>
                  <a:pt x="14712" y="7519"/>
                </a:cubicBezTo>
                <a:cubicBezTo>
                  <a:pt x="14086" y="7569"/>
                  <a:pt x="13459" y="7619"/>
                  <a:pt x="12857" y="7469"/>
                </a:cubicBezTo>
                <a:cubicBezTo>
                  <a:pt x="12682" y="7444"/>
                  <a:pt x="12507" y="7444"/>
                  <a:pt x="12356" y="7444"/>
                </a:cubicBezTo>
                <a:cubicBezTo>
                  <a:pt x="10827" y="7444"/>
                  <a:pt x="9299" y="7444"/>
                  <a:pt x="7770" y="7444"/>
                </a:cubicBezTo>
                <a:cubicBezTo>
                  <a:pt x="7544" y="7444"/>
                  <a:pt x="7344" y="7394"/>
                  <a:pt x="7143" y="7368"/>
                </a:cubicBezTo>
                <a:cubicBezTo>
                  <a:pt x="6943" y="7368"/>
                  <a:pt x="6742" y="7343"/>
                  <a:pt x="6542" y="7343"/>
                </a:cubicBezTo>
                <a:cubicBezTo>
                  <a:pt x="6141" y="7343"/>
                  <a:pt x="5740" y="7368"/>
                  <a:pt x="5364" y="7268"/>
                </a:cubicBezTo>
                <a:cubicBezTo>
                  <a:pt x="5088" y="7218"/>
                  <a:pt x="4812" y="7218"/>
                  <a:pt x="4562" y="7368"/>
                </a:cubicBezTo>
                <a:cubicBezTo>
                  <a:pt x="4461" y="7419"/>
                  <a:pt x="4311" y="7444"/>
                  <a:pt x="4211" y="7444"/>
                </a:cubicBezTo>
                <a:cubicBezTo>
                  <a:pt x="4010" y="7469"/>
                  <a:pt x="3810" y="7444"/>
                  <a:pt x="3609" y="7444"/>
                </a:cubicBezTo>
                <a:cubicBezTo>
                  <a:pt x="3509" y="7444"/>
                  <a:pt x="3409" y="7469"/>
                  <a:pt x="3334" y="7444"/>
                </a:cubicBezTo>
                <a:cubicBezTo>
                  <a:pt x="3108" y="7293"/>
                  <a:pt x="2857" y="7343"/>
                  <a:pt x="2632" y="7343"/>
                </a:cubicBezTo>
                <a:cubicBezTo>
                  <a:pt x="2406" y="7368"/>
                  <a:pt x="2181" y="7343"/>
                  <a:pt x="1955" y="7243"/>
                </a:cubicBezTo>
                <a:cubicBezTo>
                  <a:pt x="1880" y="7193"/>
                  <a:pt x="1805" y="7168"/>
                  <a:pt x="1730" y="7168"/>
                </a:cubicBezTo>
                <a:cubicBezTo>
                  <a:pt x="1429" y="7143"/>
                  <a:pt x="1103" y="7093"/>
                  <a:pt x="827" y="6917"/>
                </a:cubicBezTo>
                <a:cubicBezTo>
                  <a:pt x="752" y="6867"/>
                  <a:pt x="652" y="6892"/>
                  <a:pt x="552" y="6867"/>
                </a:cubicBezTo>
                <a:cubicBezTo>
                  <a:pt x="451" y="6867"/>
                  <a:pt x="351" y="6867"/>
                  <a:pt x="226" y="6842"/>
                </a:cubicBezTo>
                <a:cubicBezTo>
                  <a:pt x="151" y="6617"/>
                  <a:pt x="176" y="6416"/>
                  <a:pt x="176" y="6191"/>
                </a:cubicBezTo>
                <a:cubicBezTo>
                  <a:pt x="201" y="5840"/>
                  <a:pt x="226" y="5514"/>
                  <a:pt x="126" y="5138"/>
                </a:cubicBezTo>
                <a:cubicBezTo>
                  <a:pt x="75" y="4862"/>
                  <a:pt x="126" y="4561"/>
                  <a:pt x="126" y="4286"/>
                </a:cubicBezTo>
                <a:cubicBezTo>
                  <a:pt x="126" y="4010"/>
                  <a:pt x="151" y="3759"/>
                  <a:pt x="25" y="3509"/>
                </a:cubicBezTo>
                <a:cubicBezTo>
                  <a:pt x="0" y="3434"/>
                  <a:pt x="0" y="3333"/>
                  <a:pt x="0" y="3233"/>
                </a:cubicBezTo>
                <a:cubicBezTo>
                  <a:pt x="0" y="2256"/>
                  <a:pt x="0" y="1303"/>
                  <a:pt x="0" y="326"/>
                </a:cubicBezTo>
                <a:cubicBezTo>
                  <a:pt x="0" y="276"/>
                  <a:pt x="0" y="201"/>
                  <a:pt x="25" y="150"/>
                </a:cubicBezTo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defTabSz="1219170" hangingPunct="1">
              <a:buClr>
                <a:srgbClr val="000000"/>
              </a:buClr>
              <a:buSzPts val="1400"/>
            </a:pPr>
            <a:endParaRPr sz="1867" b="0">
              <a:solidFill>
                <a:srgbClr val="FFAE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63" name="Google Shape;4663;p50"/>
          <p:cNvSpPr txBox="1">
            <a:spLocks noGrp="1"/>
          </p:cNvSpPr>
          <p:nvPr>
            <p:ph type="title"/>
          </p:nvPr>
        </p:nvSpPr>
        <p:spPr>
          <a:xfrm>
            <a:off x="1261458" y="1017316"/>
            <a:ext cx="9867900" cy="1163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5400" dirty="0">
                <a:solidFill>
                  <a:schemeClr val="bg2"/>
                </a:solidFill>
              </a:rPr>
              <a:t>THANKS!</a:t>
            </a:r>
            <a:endParaRPr sz="5400" dirty="0">
              <a:solidFill>
                <a:schemeClr val="bg2"/>
              </a:solidFill>
            </a:endParaRPr>
          </a:p>
        </p:txBody>
      </p:sp>
      <p:sp>
        <p:nvSpPr>
          <p:cNvPr id="4664" name="Google Shape;4664;p50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indent="0">
              <a:buClr>
                <a:schemeClr val="lt1"/>
              </a:buClr>
              <a:buSzPts val="1100"/>
            </a:pPr>
            <a:r>
              <a:rPr lang="en" dirty="0">
                <a:solidFill>
                  <a:schemeClr val="bg2"/>
                </a:solidFill>
              </a:rPr>
              <a:t>Do you have any questions?</a:t>
            </a:r>
            <a:endParaRPr dirty="0">
              <a:solidFill>
                <a:schemeClr val="bg2"/>
              </a:solidFill>
            </a:endParaRPr>
          </a:p>
          <a:p>
            <a:pPr marL="0" indent="0">
              <a:buClr>
                <a:schemeClr val="lt1"/>
              </a:buClr>
              <a:buSzPts val="1100"/>
            </a:pPr>
            <a:endParaRPr dirty="0">
              <a:solidFill>
                <a:schemeClr val="bg2"/>
              </a:solidFill>
            </a:endParaRPr>
          </a:p>
          <a:p>
            <a:pPr marL="0" indent="0">
              <a:buClr>
                <a:schemeClr val="lt1"/>
              </a:buClr>
              <a:buSzPts val="1100"/>
            </a:pPr>
            <a:r>
              <a:rPr lang="en-US" dirty="0">
                <a:solidFill>
                  <a:schemeClr val="bg2"/>
                </a:solidFill>
              </a:rPr>
              <a:t>Info@NAYGN.org</a:t>
            </a:r>
            <a:endParaRPr dirty="0">
              <a:solidFill>
                <a:schemeClr val="bg2"/>
              </a:solidFill>
            </a:endParaRPr>
          </a:p>
          <a:p>
            <a:pPr marL="0" indent="0"/>
            <a:endParaRPr sz="1867" dirty="0"/>
          </a:p>
        </p:txBody>
      </p:sp>
      <p:grpSp>
        <p:nvGrpSpPr>
          <p:cNvPr id="4665" name="Google Shape;4665;p50"/>
          <p:cNvGrpSpPr/>
          <p:nvPr/>
        </p:nvGrpSpPr>
        <p:grpSpPr>
          <a:xfrm>
            <a:off x="6823573" y="4498829"/>
            <a:ext cx="512940" cy="360691"/>
            <a:chOff x="3476576" y="2633631"/>
            <a:chExt cx="417024" cy="293244"/>
          </a:xfrm>
        </p:grpSpPr>
        <p:sp>
          <p:nvSpPr>
            <p:cNvPr id="4666" name="Google Shape;4666;p50"/>
            <p:cNvSpPr/>
            <p:nvPr/>
          </p:nvSpPr>
          <p:spPr>
            <a:xfrm>
              <a:off x="3476576" y="2633631"/>
              <a:ext cx="417024" cy="293244"/>
            </a:xfrm>
            <a:custGeom>
              <a:avLst/>
              <a:gdLst/>
              <a:ahLst/>
              <a:cxnLst/>
              <a:rect l="l" t="t" r="r" b="b"/>
              <a:pathLst>
                <a:path w="19982" h="14051" extrusionOk="0">
                  <a:moveTo>
                    <a:pt x="17056" y="1172"/>
                  </a:moveTo>
                  <a:cubicBezTo>
                    <a:pt x="18023" y="1172"/>
                    <a:pt x="18811" y="1961"/>
                    <a:pt x="18811" y="2929"/>
                  </a:cubicBezTo>
                  <a:lnTo>
                    <a:pt x="18811" y="11124"/>
                  </a:lnTo>
                  <a:cubicBezTo>
                    <a:pt x="18811" y="12092"/>
                    <a:pt x="18023" y="12881"/>
                    <a:pt x="17056" y="12881"/>
                  </a:cubicBezTo>
                  <a:lnTo>
                    <a:pt x="2927" y="12881"/>
                  </a:lnTo>
                  <a:cubicBezTo>
                    <a:pt x="1959" y="12881"/>
                    <a:pt x="1172" y="12092"/>
                    <a:pt x="1172" y="11124"/>
                  </a:cubicBezTo>
                  <a:lnTo>
                    <a:pt x="1172" y="2929"/>
                  </a:lnTo>
                  <a:cubicBezTo>
                    <a:pt x="1172" y="1961"/>
                    <a:pt x="1959" y="1172"/>
                    <a:pt x="2927" y="1172"/>
                  </a:cubicBezTo>
                  <a:close/>
                  <a:moveTo>
                    <a:pt x="2927" y="1"/>
                  </a:moveTo>
                  <a:cubicBezTo>
                    <a:pt x="1313" y="1"/>
                    <a:pt x="1" y="1315"/>
                    <a:pt x="1" y="2929"/>
                  </a:cubicBezTo>
                  <a:lnTo>
                    <a:pt x="1" y="11124"/>
                  </a:lnTo>
                  <a:cubicBezTo>
                    <a:pt x="1" y="12738"/>
                    <a:pt x="1313" y="14050"/>
                    <a:pt x="2927" y="14050"/>
                  </a:cubicBezTo>
                  <a:lnTo>
                    <a:pt x="17056" y="14050"/>
                  </a:lnTo>
                  <a:cubicBezTo>
                    <a:pt x="18669" y="14050"/>
                    <a:pt x="19982" y="12738"/>
                    <a:pt x="19982" y="11124"/>
                  </a:cubicBezTo>
                  <a:lnTo>
                    <a:pt x="19982" y="2929"/>
                  </a:lnTo>
                  <a:cubicBezTo>
                    <a:pt x="19982" y="1315"/>
                    <a:pt x="18669" y="1"/>
                    <a:pt x="170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defTabSz="1219170" hangingPunct="1">
                <a:buClr>
                  <a:srgbClr val="000000"/>
                </a:buClr>
                <a:buSzPts val="1400"/>
              </a:pPr>
              <a:endParaRPr sz="1867" b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7" name="Google Shape;4667;p50"/>
            <p:cNvSpPr/>
            <p:nvPr/>
          </p:nvSpPr>
          <p:spPr>
            <a:xfrm>
              <a:off x="3636206" y="2706945"/>
              <a:ext cx="122194" cy="146633"/>
            </a:xfrm>
            <a:custGeom>
              <a:avLst/>
              <a:gdLst/>
              <a:ahLst/>
              <a:cxnLst/>
              <a:rect l="l" t="t" r="r" b="b"/>
              <a:pathLst>
                <a:path w="5855" h="7026" extrusionOk="0">
                  <a:moveTo>
                    <a:pt x="1172" y="1643"/>
                  </a:moveTo>
                  <a:lnTo>
                    <a:pt x="4165" y="3514"/>
                  </a:lnTo>
                  <a:lnTo>
                    <a:pt x="1172" y="5384"/>
                  </a:lnTo>
                  <a:lnTo>
                    <a:pt x="1172" y="1643"/>
                  </a:lnTo>
                  <a:close/>
                  <a:moveTo>
                    <a:pt x="586" y="0"/>
                  </a:moveTo>
                  <a:cubicBezTo>
                    <a:pt x="489" y="0"/>
                    <a:pt x="391" y="25"/>
                    <a:pt x="302" y="74"/>
                  </a:cubicBezTo>
                  <a:cubicBezTo>
                    <a:pt x="116" y="178"/>
                    <a:pt x="1" y="373"/>
                    <a:pt x="1" y="587"/>
                  </a:cubicBezTo>
                  <a:lnTo>
                    <a:pt x="1" y="6440"/>
                  </a:lnTo>
                  <a:cubicBezTo>
                    <a:pt x="1" y="6653"/>
                    <a:pt x="116" y="6849"/>
                    <a:pt x="302" y="6953"/>
                  </a:cubicBezTo>
                  <a:cubicBezTo>
                    <a:pt x="389" y="7001"/>
                    <a:pt x="487" y="7026"/>
                    <a:pt x="585" y="7026"/>
                  </a:cubicBezTo>
                  <a:cubicBezTo>
                    <a:pt x="693" y="7026"/>
                    <a:pt x="801" y="6997"/>
                    <a:pt x="896" y="6937"/>
                  </a:cubicBezTo>
                  <a:lnTo>
                    <a:pt x="5580" y="4010"/>
                  </a:lnTo>
                  <a:cubicBezTo>
                    <a:pt x="5750" y="3903"/>
                    <a:pt x="5854" y="3714"/>
                    <a:pt x="5854" y="3513"/>
                  </a:cubicBezTo>
                  <a:cubicBezTo>
                    <a:pt x="5854" y="3311"/>
                    <a:pt x="5750" y="3123"/>
                    <a:pt x="5580" y="3017"/>
                  </a:cubicBezTo>
                  <a:lnTo>
                    <a:pt x="896" y="90"/>
                  </a:lnTo>
                  <a:cubicBezTo>
                    <a:pt x="801" y="30"/>
                    <a:pt x="694" y="0"/>
                    <a:pt x="5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defTabSz="1219170" hangingPunct="1">
                <a:buClr>
                  <a:srgbClr val="000000"/>
                </a:buClr>
                <a:buSzPts val="1400"/>
              </a:pPr>
              <a:endParaRPr sz="1867" b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668" name="Google Shape;4668;p50"/>
          <p:cNvSpPr/>
          <p:nvPr/>
        </p:nvSpPr>
        <p:spPr>
          <a:xfrm>
            <a:off x="4857266" y="4440452"/>
            <a:ext cx="512937" cy="512872"/>
          </a:xfrm>
          <a:custGeom>
            <a:avLst/>
            <a:gdLst/>
            <a:ahLst/>
            <a:cxnLst/>
            <a:rect l="l" t="t" r="r" b="b"/>
            <a:pathLst>
              <a:path w="19982" h="19982" extrusionOk="0">
                <a:moveTo>
                  <a:pt x="14602" y="3500"/>
                </a:moveTo>
                <a:cubicBezTo>
                  <a:pt x="15137" y="3500"/>
                  <a:pt x="15682" y="3563"/>
                  <a:pt x="16247" y="3689"/>
                </a:cubicBezTo>
                <a:cubicBezTo>
                  <a:pt x="16179" y="4154"/>
                  <a:pt x="16095" y="4705"/>
                  <a:pt x="16033" y="5120"/>
                </a:cubicBezTo>
                <a:cubicBezTo>
                  <a:pt x="15810" y="5075"/>
                  <a:pt x="15484" y="5035"/>
                  <a:pt x="15150" y="5035"/>
                </a:cubicBezTo>
                <a:cubicBezTo>
                  <a:pt x="14968" y="5035"/>
                  <a:pt x="14783" y="5047"/>
                  <a:pt x="14611" y="5076"/>
                </a:cubicBezTo>
                <a:cubicBezTo>
                  <a:pt x="13536" y="5258"/>
                  <a:pt x="12918" y="5925"/>
                  <a:pt x="12918" y="6907"/>
                </a:cubicBezTo>
                <a:lnTo>
                  <a:pt x="12918" y="8819"/>
                </a:lnTo>
                <a:cubicBezTo>
                  <a:pt x="12918" y="9143"/>
                  <a:pt x="13180" y="9405"/>
                  <a:pt x="13504" y="9405"/>
                </a:cubicBezTo>
                <a:lnTo>
                  <a:pt x="15681" y="9405"/>
                </a:lnTo>
                <a:lnTo>
                  <a:pt x="15388" y="10576"/>
                </a:lnTo>
                <a:lnTo>
                  <a:pt x="13504" y="10576"/>
                </a:lnTo>
                <a:cubicBezTo>
                  <a:pt x="13180" y="10576"/>
                  <a:pt x="12918" y="10838"/>
                  <a:pt x="12918" y="11161"/>
                </a:cubicBezTo>
                <a:lnTo>
                  <a:pt x="12918" y="18811"/>
                </a:lnTo>
                <a:lnTo>
                  <a:pt x="11162" y="18811"/>
                </a:lnTo>
                <a:lnTo>
                  <a:pt x="11162" y="11161"/>
                </a:lnTo>
                <a:cubicBezTo>
                  <a:pt x="11162" y="10838"/>
                  <a:pt x="10900" y="10576"/>
                  <a:pt x="10576" y="10576"/>
                </a:cubicBezTo>
                <a:lnTo>
                  <a:pt x="9407" y="10576"/>
                </a:lnTo>
                <a:lnTo>
                  <a:pt x="9407" y="9405"/>
                </a:lnTo>
                <a:lnTo>
                  <a:pt x="10576" y="9405"/>
                </a:lnTo>
                <a:cubicBezTo>
                  <a:pt x="10900" y="9405"/>
                  <a:pt x="11162" y="9143"/>
                  <a:pt x="11162" y="8821"/>
                </a:cubicBezTo>
                <a:cubicBezTo>
                  <a:pt x="11162" y="7215"/>
                  <a:pt x="11162" y="6481"/>
                  <a:pt x="11162" y="6143"/>
                </a:cubicBezTo>
                <a:cubicBezTo>
                  <a:pt x="11162" y="5520"/>
                  <a:pt x="11163" y="4843"/>
                  <a:pt x="11770" y="4324"/>
                </a:cubicBezTo>
                <a:cubicBezTo>
                  <a:pt x="12234" y="3928"/>
                  <a:pt x="12823" y="3687"/>
                  <a:pt x="13628" y="3571"/>
                </a:cubicBezTo>
                <a:cubicBezTo>
                  <a:pt x="13950" y="3524"/>
                  <a:pt x="14274" y="3500"/>
                  <a:pt x="14602" y="3500"/>
                </a:cubicBezTo>
                <a:close/>
                <a:moveTo>
                  <a:pt x="17017" y="1170"/>
                </a:moveTo>
                <a:cubicBezTo>
                  <a:pt x="17990" y="1170"/>
                  <a:pt x="18811" y="1975"/>
                  <a:pt x="18811" y="2927"/>
                </a:cubicBezTo>
                <a:lnTo>
                  <a:pt x="18811" y="17056"/>
                </a:lnTo>
                <a:cubicBezTo>
                  <a:pt x="18811" y="18023"/>
                  <a:pt x="18024" y="18811"/>
                  <a:pt x="17056" y="18811"/>
                </a:cubicBezTo>
                <a:lnTo>
                  <a:pt x="14089" y="18811"/>
                </a:lnTo>
                <a:lnTo>
                  <a:pt x="14089" y="11747"/>
                </a:lnTo>
                <a:lnTo>
                  <a:pt x="15846" y="11747"/>
                </a:lnTo>
                <a:cubicBezTo>
                  <a:pt x="16115" y="11747"/>
                  <a:pt x="16348" y="11565"/>
                  <a:pt x="16414" y="11305"/>
                </a:cubicBezTo>
                <a:lnTo>
                  <a:pt x="16999" y="8963"/>
                </a:lnTo>
                <a:cubicBezTo>
                  <a:pt x="17042" y="8787"/>
                  <a:pt x="17003" y="8602"/>
                  <a:pt x="16893" y="8460"/>
                </a:cubicBezTo>
                <a:cubicBezTo>
                  <a:pt x="16782" y="8317"/>
                  <a:pt x="16612" y="8235"/>
                  <a:pt x="16431" y="8235"/>
                </a:cubicBezTo>
                <a:lnTo>
                  <a:pt x="14089" y="8235"/>
                </a:lnTo>
                <a:lnTo>
                  <a:pt x="14089" y="6909"/>
                </a:lnTo>
                <a:cubicBezTo>
                  <a:pt x="14089" y="6638"/>
                  <a:pt x="14144" y="6343"/>
                  <a:pt x="14808" y="6229"/>
                </a:cubicBezTo>
                <a:cubicBezTo>
                  <a:pt x="14936" y="6208"/>
                  <a:pt x="15061" y="6199"/>
                  <a:pt x="15182" y="6199"/>
                </a:cubicBezTo>
                <a:cubicBezTo>
                  <a:pt x="15552" y="6199"/>
                  <a:pt x="15890" y="6283"/>
                  <a:pt x="16198" y="6360"/>
                </a:cubicBezTo>
                <a:cubicBezTo>
                  <a:pt x="16304" y="6387"/>
                  <a:pt x="16415" y="6421"/>
                  <a:pt x="16532" y="6421"/>
                </a:cubicBezTo>
                <a:cubicBezTo>
                  <a:pt x="16632" y="6421"/>
                  <a:pt x="16736" y="6396"/>
                  <a:pt x="16847" y="6321"/>
                </a:cubicBezTo>
                <a:cubicBezTo>
                  <a:pt x="16983" y="6229"/>
                  <a:pt x="17074" y="6084"/>
                  <a:pt x="17098" y="5923"/>
                </a:cubicBezTo>
                <a:cubicBezTo>
                  <a:pt x="17098" y="5923"/>
                  <a:pt x="17362" y="4156"/>
                  <a:pt x="17482" y="3339"/>
                </a:cubicBezTo>
                <a:cubicBezTo>
                  <a:pt x="17525" y="3049"/>
                  <a:pt x="17346" y="2769"/>
                  <a:pt x="17063" y="2690"/>
                </a:cubicBezTo>
                <a:cubicBezTo>
                  <a:pt x="16267" y="2463"/>
                  <a:pt x="15346" y="2343"/>
                  <a:pt x="14504" y="2343"/>
                </a:cubicBezTo>
                <a:cubicBezTo>
                  <a:pt x="14137" y="2343"/>
                  <a:pt x="13786" y="2365"/>
                  <a:pt x="13467" y="2412"/>
                </a:cubicBezTo>
                <a:cubicBezTo>
                  <a:pt x="12434" y="2562"/>
                  <a:pt x="11646" y="2888"/>
                  <a:pt x="11009" y="3434"/>
                </a:cubicBezTo>
                <a:cubicBezTo>
                  <a:pt x="10121" y="4193"/>
                  <a:pt x="10010" y="5168"/>
                  <a:pt x="9999" y="5833"/>
                </a:cubicBezTo>
                <a:cubicBezTo>
                  <a:pt x="9999" y="5847"/>
                  <a:pt x="9999" y="7029"/>
                  <a:pt x="9999" y="8235"/>
                </a:cubicBezTo>
                <a:lnTo>
                  <a:pt x="8821" y="8235"/>
                </a:lnTo>
                <a:cubicBezTo>
                  <a:pt x="8497" y="8235"/>
                  <a:pt x="8236" y="8497"/>
                  <a:pt x="8236" y="8819"/>
                </a:cubicBezTo>
                <a:lnTo>
                  <a:pt x="8236" y="11161"/>
                </a:lnTo>
                <a:cubicBezTo>
                  <a:pt x="8236" y="11485"/>
                  <a:pt x="8497" y="11747"/>
                  <a:pt x="8821" y="11747"/>
                </a:cubicBezTo>
                <a:lnTo>
                  <a:pt x="9991" y="11747"/>
                </a:lnTo>
                <a:lnTo>
                  <a:pt x="9991" y="18811"/>
                </a:lnTo>
                <a:lnTo>
                  <a:pt x="2927" y="18811"/>
                </a:lnTo>
                <a:cubicBezTo>
                  <a:pt x="1959" y="18811"/>
                  <a:pt x="1172" y="18023"/>
                  <a:pt x="1172" y="17054"/>
                </a:cubicBezTo>
                <a:lnTo>
                  <a:pt x="1172" y="2927"/>
                </a:lnTo>
                <a:cubicBezTo>
                  <a:pt x="1172" y="1959"/>
                  <a:pt x="1959" y="1170"/>
                  <a:pt x="2927" y="1170"/>
                </a:cubicBezTo>
                <a:close/>
                <a:moveTo>
                  <a:pt x="2927" y="1"/>
                </a:moveTo>
                <a:cubicBezTo>
                  <a:pt x="1314" y="1"/>
                  <a:pt x="1" y="1313"/>
                  <a:pt x="1" y="2927"/>
                </a:cubicBezTo>
                <a:lnTo>
                  <a:pt x="1" y="17056"/>
                </a:lnTo>
                <a:cubicBezTo>
                  <a:pt x="1" y="18669"/>
                  <a:pt x="1314" y="19982"/>
                  <a:pt x="2927" y="19982"/>
                </a:cubicBezTo>
                <a:lnTo>
                  <a:pt x="17054" y="19982"/>
                </a:lnTo>
                <a:cubicBezTo>
                  <a:pt x="18669" y="19982"/>
                  <a:pt x="19982" y="18669"/>
                  <a:pt x="19982" y="17056"/>
                </a:cubicBezTo>
                <a:lnTo>
                  <a:pt x="19982" y="2927"/>
                </a:lnTo>
                <a:cubicBezTo>
                  <a:pt x="19982" y="2145"/>
                  <a:pt x="19669" y="1409"/>
                  <a:pt x="19101" y="853"/>
                </a:cubicBezTo>
                <a:cubicBezTo>
                  <a:pt x="18538" y="303"/>
                  <a:pt x="17797" y="1"/>
                  <a:pt x="1701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defTabSz="1219170" hangingPunct="1">
              <a:buClr>
                <a:srgbClr val="000000"/>
              </a:buClr>
              <a:buSzPts val="1400"/>
            </a:pPr>
            <a:endParaRPr sz="1867" b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669" name="Google Shape;4669;p50"/>
          <p:cNvGrpSpPr/>
          <p:nvPr/>
        </p:nvGrpSpPr>
        <p:grpSpPr>
          <a:xfrm>
            <a:off x="5512670" y="4440433"/>
            <a:ext cx="512991" cy="512940"/>
            <a:chOff x="812101" y="2571761"/>
            <a:chExt cx="417066" cy="417024"/>
          </a:xfrm>
        </p:grpSpPr>
        <p:sp>
          <p:nvSpPr>
            <p:cNvPr id="4670" name="Google Shape;4670;p50"/>
            <p:cNvSpPr/>
            <p:nvPr/>
          </p:nvSpPr>
          <p:spPr>
            <a:xfrm>
              <a:off x="935084" y="2694744"/>
              <a:ext cx="171071" cy="171071"/>
            </a:xfrm>
            <a:custGeom>
              <a:avLst/>
              <a:gdLst/>
              <a:ahLst/>
              <a:cxnLst/>
              <a:rect l="l" t="t" r="r" b="b"/>
              <a:pathLst>
                <a:path w="8197" h="8197" extrusionOk="0">
                  <a:moveTo>
                    <a:pt x="4099" y="1171"/>
                  </a:moveTo>
                  <a:cubicBezTo>
                    <a:pt x="5712" y="1171"/>
                    <a:pt x="7027" y="2484"/>
                    <a:pt x="7027" y="4097"/>
                  </a:cubicBezTo>
                  <a:cubicBezTo>
                    <a:pt x="7027" y="5712"/>
                    <a:pt x="5712" y="7025"/>
                    <a:pt x="4099" y="7025"/>
                  </a:cubicBezTo>
                  <a:cubicBezTo>
                    <a:pt x="2486" y="7025"/>
                    <a:pt x="1171" y="5712"/>
                    <a:pt x="1171" y="4097"/>
                  </a:cubicBezTo>
                  <a:cubicBezTo>
                    <a:pt x="1171" y="2484"/>
                    <a:pt x="2486" y="1171"/>
                    <a:pt x="4099" y="1171"/>
                  </a:cubicBezTo>
                  <a:close/>
                  <a:moveTo>
                    <a:pt x="4099" y="0"/>
                  </a:moveTo>
                  <a:cubicBezTo>
                    <a:pt x="1840" y="0"/>
                    <a:pt x="0" y="1838"/>
                    <a:pt x="0" y="4097"/>
                  </a:cubicBezTo>
                  <a:cubicBezTo>
                    <a:pt x="0" y="6358"/>
                    <a:pt x="1840" y="8196"/>
                    <a:pt x="4099" y="8196"/>
                  </a:cubicBezTo>
                  <a:cubicBezTo>
                    <a:pt x="6358" y="8196"/>
                    <a:pt x="8196" y="6358"/>
                    <a:pt x="8196" y="4097"/>
                  </a:cubicBezTo>
                  <a:cubicBezTo>
                    <a:pt x="8196" y="1838"/>
                    <a:pt x="6358" y="0"/>
                    <a:pt x="40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defTabSz="1219170" hangingPunct="1">
                <a:buClr>
                  <a:srgbClr val="000000"/>
                </a:buClr>
                <a:buSzPts val="1400"/>
              </a:pPr>
              <a:endParaRPr sz="1867" b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1" name="Google Shape;4671;p50"/>
            <p:cNvSpPr/>
            <p:nvPr/>
          </p:nvSpPr>
          <p:spPr>
            <a:xfrm>
              <a:off x="860977" y="2620616"/>
              <a:ext cx="319311" cy="319290"/>
            </a:xfrm>
            <a:custGeom>
              <a:avLst/>
              <a:gdLst/>
              <a:ahLst/>
              <a:cxnLst/>
              <a:rect l="l" t="t" r="r" b="b"/>
              <a:pathLst>
                <a:path w="15300" h="15299" extrusionOk="0">
                  <a:moveTo>
                    <a:pt x="12333" y="1171"/>
                  </a:moveTo>
                  <a:cubicBezTo>
                    <a:pt x="13306" y="1171"/>
                    <a:pt x="14128" y="1994"/>
                    <a:pt x="14128" y="2967"/>
                  </a:cubicBezTo>
                  <a:lnTo>
                    <a:pt x="14128" y="12334"/>
                  </a:lnTo>
                  <a:cubicBezTo>
                    <a:pt x="14128" y="13307"/>
                    <a:pt x="13306" y="14129"/>
                    <a:pt x="12333" y="14129"/>
                  </a:cubicBezTo>
                  <a:lnTo>
                    <a:pt x="2968" y="14129"/>
                  </a:lnTo>
                  <a:cubicBezTo>
                    <a:pt x="1993" y="14129"/>
                    <a:pt x="1172" y="13307"/>
                    <a:pt x="1172" y="12334"/>
                  </a:cubicBezTo>
                  <a:lnTo>
                    <a:pt x="1172" y="2967"/>
                  </a:lnTo>
                  <a:cubicBezTo>
                    <a:pt x="1172" y="1994"/>
                    <a:pt x="1993" y="1171"/>
                    <a:pt x="2968" y="1171"/>
                  </a:cubicBezTo>
                  <a:close/>
                  <a:moveTo>
                    <a:pt x="2968" y="0"/>
                  </a:moveTo>
                  <a:cubicBezTo>
                    <a:pt x="1351" y="0"/>
                    <a:pt x="1" y="1346"/>
                    <a:pt x="1" y="2967"/>
                  </a:cubicBezTo>
                  <a:lnTo>
                    <a:pt x="1" y="12334"/>
                  </a:lnTo>
                  <a:cubicBezTo>
                    <a:pt x="1" y="13952"/>
                    <a:pt x="1349" y="15299"/>
                    <a:pt x="2968" y="15299"/>
                  </a:cubicBezTo>
                  <a:lnTo>
                    <a:pt x="12333" y="15299"/>
                  </a:lnTo>
                  <a:cubicBezTo>
                    <a:pt x="13953" y="15299"/>
                    <a:pt x="15299" y="13951"/>
                    <a:pt x="15299" y="12334"/>
                  </a:cubicBezTo>
                  <a:lnTo>
                    <a:pt x="15299" y="2967"/>
                  </a:lnTo>
                  <a:cubicBezTo>
                    <a:pt x="15299" y="1345"/>
                    <a:pt x="13948" y="0"/>
                    <a:pt x="123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defTabSz="1219170" hangingPunct="1">
                <a:buClr>
                  <a:srgbClr val="000000"/>
                </a:buClr>
                <a:buSzPts val="1400"/>
              </a:pPr>
              <a:endParaRPr sz="1867" b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2" name="Google Shape;4672;p50"/>
            <p:cNvSpPr/>
            <p:nvPr/>
          </p:nvSpPr>
          <p:spPr>
            <a:xfrm>
              <a:off x="812101" y="2571761"/>
              <a:ext cx="417066" cy="417024"/>
            </a:xfrm>
            <a:custGeom>
              <a:avLst/>
              <a:gdLst/>
              <a:ahLst/>
              <a:cxnLst/>
              <a:rect l="l" t="t" r="r" b="b"/>
              <a:pathLst>
                <a:path w="19984" h="19982" extrusionOk="0">
                  <a:moveTo>
                    <a:pt x="17056" y="1172"/>
                  </a:moveTo>
                  <a:cubicBezTo>
                    <a:pt x="18025" y="1172"/>
                    <a:pt x="18812" y="1959"/>
                    <a:pt x="18812" y="2927"/>
                  </a:cubicBezTo>
                  <a:lnTo>
                    <a:pt x="18812" y="17056"/>
                  </a:lnTo>
                  <a:cubicBezTo>
                    <a:pt x="18812" y="18023"/>
                    <a:pt x="18025" y="18811"/>
                    <a:pt x="17056" y="18811"/>
                  </a:cubicBezTo>
                  <a:lnTo>
                    <a:pt x="2928" y="18811"/>
                  </a:lnTo>
                  <a:cubicBezTo>
                    <a:pt x="1961" y="18811"/>
                    <a:pt x="1172" y="18023"/>
                    <a:pt x="1172" y="17056"/>
                  </a:cubicBezTo>
                  <a:lnTo>
                    <a:pt x="1172" y="2927"/>
                  </a:lnTo>
                  <a:cubicBezTo>
                    <a:pt x="1172" y="1959"/>
                    <a:pt x="1961" y="1172"/>
                    <a:pt x="2928" y="1172"/>
                  </a:cubicBezTo>
                  <a:close/>
                  <a:moveTo>
                    <a:pt x="2928" y="1"/>
                  </a:moveTo>
                  <a:cubicBezTo>
                    <a:pt x="1313" y="1"/>
                    <a:pt x="1" y="1313"/>
                    <a:pt x="1" y="2927"/>
                  </a:cubicBezTo>
                  <a:lnTo>
                    <a:pt x="1" y="17056"/>
                  </a:lnTo>
                  <a:cubicBezTo>
                    <a:pt x="1" y="18669"/>
                    <a:pt x="1313" y="19982"/>
                    <a:pt x="2928" y="19982"/>
                  </a:cubicBezTo>
                  <a:lnTo>
                    <a:pt x="17056" y="19982"/>
                  </a:lnTo>
                  <a:cubicBezTo>
                    <a:pt x="18669" y="19982"/>
                    <a:pt x="19984" y="18669"/>
                    <a:pt x="19984" y="17056"/>
                  </a:cubicBezTo>
                  <a:lnTo>
                    <a:pt x="19984" y="2927"/>
                  </a:lnTo>
                  <a:cubicBezTo>
                    <a:pt x="19984" y="1313"/>
                    <a:pt x="18669" y="1"/>
                    <a:pt x="170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defTabSz="1219170" hangingPunct="1">
                <a:buClr>
                  <a:srgbClr val="000000"/>
                </a:buClr>
                <a:buSzPts val="1400"/>
              </a:pPr>
              <a:endParaRPr sz="1867" b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3" name="Google Shape;4673;p50"/>
            <p:cNvSpPr/>
            <p:nvPr/>
          </p:nvSpPr>
          <p:spPr>
            <a:xfrm>
              <a:off x="1081712" y="2670306"/>
              <a:ext cx="48878" cy="48898"/>
            </a:xfrm>
            <a:custGeom>
              <a:avLst/>
              <a:gdLst/>
              <a:ahLst/>
              <a:cxnLst/>
              <a:rect l="l" t="t" r="r" b="b"/>
              <a:pathLst>
                <a:path w="2342" h="2343" extrusionOk="0">
                  <a:moveTo>
                    <a:pt x="1170" y="0"/>
                  </a:moveTo>
                  <a:cubicBezTo>
                    <a:pt x="524" y="0"/>
                    <a:pt x="1" y="526"/>
                    <a:pt x="1" y="1171"/>
                  </a:cubicBezTo>
                  <a:cubicBezTo>
                    <a:pt x="1" y="1817"/>
                    <a:pt x="524" y="2342"/>
                    <a:pt x="1170" y="2342"/>
                  </a:cubicBezTo>
                  <a:cubicBezTo>
                    <a:pt x="1816" y="2342"/>
                    <a:pt x="2341" y="1817"/>
                    <a:pt x="2341" y="1171"/>
                  </a:cubicBezTo>
                  <a:cubicBezTo>
                    <a:pt x="2341" y="526"/>
                    <a:pt x="1816" y="0"/>
                    <a:pt x="1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defTabSz="1219170" hangingPunct="1">
                <a:buClr>
                  <a:srgbClr val="000000"/>
                </a:buClr>
                <a:buSzPts val="1400"/>
              </a:pPr>
              <a:endParaRPr sz="1867" b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674" name="Google Shape;4674;p50"/>
          <p:cNvGrpSpPr/>
          <p:nvPr/>
        </p:nvGrpSpPr>
        <p:grpSpPr>
          <a:xfrm>
            <a:off x="6168142" y="4440433"/>
            <a:ext cx="512940" cy="512940"/>
            <a:chOff x="1323129" y="2571761"/>
            <a:chExt cx="417024" cy="417024"/>
          </a:xfrm>
        </p:grpSpPr>
        <p:sp>
          <p:nvSpPr>
            <p:cNvPr id="4675" name="Google Shape;4675;p50"/>
            <p:cNvSpPr/>
            <p:nvPr/>
          </p:nvSpPr>
          <p:spPr>
            <a:xfrm>
              <a:off x="1385007" y="2719183"/>
              <a:ext cx="73337" cy="219907"/>
            </a:xfrm>
            <a:custGeom>
              <a:avLst/>
              <a:gdLst/>
              <a:ahLst/>
              <a:cxnLst/>
              <a:rect l="l" t="t" r="r" b="b"/>
              <a:pathLst>
                <a:path w="3514" h="10537" extrusionOk="0">
                  <a:moveTo>
                    <a:pt x="2342" y="1171"/>
                  </a:moveTo>
                  <a:lnTo>
                    <a:pt x="2342" y="9367"/>
                  </a:lnTo>
                  <a:lnTo>
                    <a:pt x="1171" y="9367"/>
                  </a:lnTo>
                  <a:lnTo>
                    <a:pt x="1171" y="1171"/>
                  </a:lnTo>
                  <a:close/>
                  <a:moveTo>
                    <a:pt x="586" y="0"/>
                  </a:moveTo>
                  <a:cubicBezTo>
                    <a:pt x="264" y="0"/>
                    <a:pt x="0" y="262"/>
                    <a:pt x="0" y="586"/>
                  </a:cubicBezTo>
                  <a:lnTo>
                    <a:pt x="0" y="9951"/>
                  </a:lnTo>
                  <a:cubicBezTo>
                    <a:pt x="0" y="10275"/>
                    <a:pt x="264" y="10537"/>
                    <a:pt x="586" y="10537"/>
                  </a:cubicBezTo>
                  <a:lnTo>
                    <a:pt x="2928" y="10537"/>
                  </a:lnTo>
                  <a:cubicBezTo>
                    <a:pt x="3252" y="10537"/>
                    <a:pt x="3514" y="10275"/>
                    <a:pt x="3514" y="9951"/>
                  </a:cubicBezTo>
                  <a:lnTo>
                    <a:pt x="3514" y="586"/>
                  </a:lnTo>
                  <a:cubicBezTo>
                    <a:pt x="3514" y="262"/>
                    <a:pt x="3252" y="0"/>
                    <a:pt x="29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defTabSz="1219170" hangingPunct="1">
                <a:buClr>
                  <a:srgbClr val="000000"/>
                </a:buClr>
                <a:buSzPts val="1400"/>
              </a:pPr>
              <a:endParaRPr sz="1867" b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6" name="Google Shape;4676;p50"/>
            <p:cNvSpPr/>
            <p:nvPr/>
          </p:nvSpPr>
          <p:spPr>
            <a:xfrm>
              <a:off x="1385007" y="2621430"/>
              <a:ext cx="73337" cy="73337"/>
            </a:xfrm>
            <a:custGeom>
              <a:avLst/>
              <a:gdLst/>
              <a:ahLst/>
              <a:cxnLst/>
              <a:rect l="l" t="t" r="r" b="b"/>
              <a:pathLst>
                <a:path w="3514" h="3514" extrusionOk="0">
                  <a:moveTo>
                    <a:pt x="1757" y="1171"/>
                  </a:moveTo>
                  <a:cubicBezTo>
                    <a:pt x="2081" y="1171"/>
                    <a:pt x="2342" y="1435"/>
                    <a:pt x="2342" y="1757"/>
                  </a:cubicBezTo>
                  <a:cubicBezTo>
                    <a:pt x="2342" y="2080"/>
                    <a:pt x="2081" y="2342"/>
                    <a:pt x="1757" y="2342"/>
                  </a:cubicBezTo>
                  <a:cubicBezTo>
                    <a:pt x="1435" y="2342"/>
                    <a:pt x="1171" y="2080"/>
                    <a:pt x="1171" y="1757"/>
                  </a:cubicBezTo>
                  <a:cubicBezTo>
                    <a:pt x="1171" y="1435"/>
                    <a:pt x="1435" y="1171"/>
                    <a:pt x="1757" y="1171"/>
                  </a:cubicBezTo>
                  <a:close/>
                  <a:moveTo>
                    <a:pt x="1757" y="0"/>
                  </a:moveTo>
                  <a:cubicBezTo>
                    <a:pt x="789" y="0"/>
                    <a:pt x="0" y="789"/>
                    <a:pt x="0" y="1757"/>
                  </a:cubicBezTo>
                  <a:cubicBezTo>
                    <a:pt x="0" y="2726"/>
                    <a:pt x="789" y="3513"/>
                    <a:pt x="1757" y="3513"/>
                  </a:cubicBezTo>
                  <a:cubicBezTo>
                    <a:pt x="2726" y="3513"/>
                    <a:pt x="3514" y="2726"/>
                    <a:pt x="3514" y="1757"/>
                  </a:cubicBezTo>
                  <a:cubicBezTo>
                    <a:pt x="3514" y="789"/>
                    <a:pt x="2726" y="0"/>
                    <a:pt x="17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defTabSz="1219170" hangingPunct="1">
                <a:buClr>
                  <a:srgbClr val="000000"/>
                </a:buClr>
                <a:buSzPts val="1400"/>
              </a:pPr>
              <a:endParaRPr sz="1867" b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7" name="Google Shape;4677;p50"/>
            <p:cNvSpPr/>
            <p:nvPr/>
          </p:nvSpPr>
          <p:spPr>
            <a:xfrm>
              <a:off x="1482759" y="2718786"/>
              <a:ext cx="195510" cy="220304"/>
            </a:xfrm>
            <a:custGeom>
              <a:avLst/>
              <a:gdLst/>
              <a:ahLst/>
              <a:cxnLst/>
              <a:rect l="l" t="t" r="r" b="b"/>
              <a:pathLst>
                <a:path w="9368" h="10556" extrusionOk="0">
                  <a:moveTo>
                    <a:pt x="5559" y="1173"/>
                  </a:moveTo>
                  <a:cubicBezTo>
                    <a:pt x="5720" y="1173"/>
                    <a:pt x="5883" y="1186"/>
                    <a:pt x="6044" y="1212"/>
                  </a:cubicBezTo>
                  <a:cubicBezTo>
                    <a:pt x="7422" y="1435"/>
                    <a:pt x="8196" y="2535"/>
                    <a:pt x="8196" y="3669"/>
                  </a:cubicBezTo>
                  <a:lnTo>
                    <a:pt x="8196" y="9386"/>
                  </a:lnTo>
                  <a:lnTo>
                    <a:pt x="7025" y="9386"/>
                  </a:lnTo>
                  <a:lnTo>
                    <a:pt x="7025" y="4702"/>
                  </a:lnTo>
                  <a:cubicBezTo>
                    <a:pt x="7025" y="3411"/>
                    <a:pt x="5975" y="2360"/>
                    <a:pt x="4683" y="2360"/>
                  </a:cubicBezTo>
                  <a:cubicBezTo>
                    <a:pt x="3392" y="2360"/>
                    <a:pt x="2341" y="3411"/>
                    <a:pt x="2341" y="4702"/>
                  </a:cubicBezTo>
                  <a:lnTo>
                    <a:pt x="2341" y="9386"/>
                  </a:lnTo>
                  <a:lnTo>
                    <a:pt x="1170" y="9386"/>
                  </a:lnTo>
                  <a:lnTo>
                    <a:pt x="1170" y="1190"/>
                  </a:lnTo>
                  <a:lnTo>
                    <a:pt x="2341" y="1190"/>
                  </a:lnTo>
                  <a:lnTo>
                    <a:pt x="2341" y="1776"/>
                  </a:lnTo>
                  <a:cubicBezTo>
                    <a:pt x="2341" y="2011"/>
                    <a:pt x="2484" y="2225"/>
                    <a:pt x="2704" y="2316"/>
                  </a:cubicBezTo>
                  <a:cubicBezTo>
                    <a:pt x="2776" y="2346"/>
                    <a:pt x="2852" y="2361"/>
                    <a:pt x="2928" y="2361"/>
                  </a:cubicBezTo>
                  <a:cubicBezTo>
                    <a:pt x="3080" y="2361"/>
                    <a:pt x="3229" y="2301"/>
                    <a:pt x="3341" y="2190"/>
                  </a:cubicBezTo>
                  <a:lnTo>
                    <a:pt x="3615" y="1916"/>
                  </a:lnTo>
                  <a:cubicBezTo>
                    <a:pt x="4086" y="1443"/>
                    <a:pt x="4813" y="1173"/>
                    <a:pt x="5559" y="1173"/>
                  </a:cubicBezTo>
                  <a:close/>
                  <a:moveTo>
                    <a:pt x="5553" y="0"/>
                  </a:moveTo>
                  <a:cubicBezTo>
                    <a:pt x="4823" y="0"/>
                    <a:pt x="4110" y="189"/>
                    <a:pt x="3509" y="536"/>
                  </a:cubicBezTo>
                  <a:cubicBezTo>
                    <a:pt x="3475" y="246"/>
                    <a:pt x="3227" y="19"/>
                    <a:pt x="2927" y="19"/>
                  </a:cubicBezTo>
                  <a:lnTo>
                    <a:pt x="586" y="19"/>
                  </a:lnTo>
                  <a:cubicBezTo>
                    <a:pt x="262" y="19"/>
                    <a:pt x="1" y="281"/>
                    <a:pt x="1" y="605"/>
                  </a:cubicBezTo>
                  <a:lnTo>
                    <a:pt x="1" y="9970"/>
                  </a:lnTo>
                  <a:cubicBezTo>
                    <a:pt x="1" y="10294"/>
                    <a:pt x="262" y="10556"/>
                    <a:pt x="586" y="10556"/>
                  </a:cubicBezTo>
                  <a:lnTo>
                    <a:pt x="2927" y="10556"/>
                  </a:lnTo>
                  <a:cubicBezTo>
                    <a:pt x="3250" y="10556"/>
                    <a:pt x="3512" y="10294"/>
                    <a:pt x="3512" y="9970"/>
                  </a:cubicBezTo>
                  <a:lnTo>
                    <a:pt x="3512" y="4702"/>
                  </a:lnTo>
                  <a:cubicBezTo>
                    <a:pt x="3512" y="4056"/>
                    <a:pt x="4038" y="3531"/>
                    <a:pt x="4683" y="3531"/>
                  </a:cubicBezTo>
                  <a:cubicBezTo>
                    <a:pt x="5329" y="3531"/>
                    <a:pt x="5854" y="4056"/>
                    <a:pt x="5854" y="4702"/>
                  </a:cubicBezTo>
                  <a:lnTo>
                    <a:pt x="5854" y="9970"/>
                  </a:lnTo>
                  <a:cubicBezTo>
                    <a:pt x="5854" y="10294"/>
                    <a:pt x="6116" y="10556"/>
                    <a:pt x="6440" y="10556"/>
                  </a:cubicBezTo>
                  <a:lnTo>
                    <a:pt x="8782" y="10556"/>
                  </a:lnTo>
                  <a:cubicBezTo>
                    <a:pt x="9104" y="10556"/>
                    <a:pt x="9368" y="10294"/>
                    <a:pt x="9368" y="9970"/>
                  </a:cubicBezTo>
                  <a:lnTo>
                    <a:pt x="9368" y="3669"/>
                  </a:lnTo>
                  <a:cubicBezTo>
                    <a:pt x="9368" y="1921"/>
                    <a:pt x="8131" y="364"/>
                    <a:pt x="6231" y="55"/>
                  </a:cubicBezTo>
                  <a:cubicBezTo>
                    <a:pt x="6005" y="18"/>
                    <a:pt x="5779" y="0"/>
                    <a:pt x="55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defTabSz="1219170" hangingPunct="1">
                <a:buClr>
                  <a:srgbClr val="000000"/>
                </a:buClr>
                <a:buSzPts val="1400"/>
              </a:pPr>
              <a:endParaRPr sz="1867" b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8" name="Google Shape;4678;p50"/>
            <p:cNvSpPr/>
            <p:nvPr/>
          </p:nvSpPr>
          <p:spPr>
            <a:xfrm>
              <a:off x="1323129" y="2571761"/>
              <a:ext cx="417024" cy="417024"/>
            </a:xfrm>
            <a:custGeom>
              <a:avLst/>
              <a:gdLst/>
              <a:ahLst/>
              <a:cxnLst/>
              <a:rect l="l" t="t" r="r" b="b"/>
              <a:pathLst>
                <a:path w="19982" h="19982" extrusionOk="0">
                  <a:moveTo>
                    <a:pt x="17015" y="1170"/>
                  </a:moveTo>
                  <a:cubicBezTo>
                    <a:pt x="17989" y="1170"/>
                    <a:pt x="18810" y="1993"/>
                    <a:pt x="18810" y="2966"/>
                  </a:cubicBezTo>
                  <a:lnTo>
                    <a:pt x="18810" y="17015"/>
                  </a:lnTo>
                  <a:cubicBezTo>
                    <a:pt x="18810" y="17990"/>
                    <a:pt x="17989" y="18811"/>
                    <a:pt x="17015" y="18811"/>
                  </a:cubicBezTo>
                  <a:lnTo>
                    <a:pt x="2965" y="18811"/>
                  </a:lnTo>
                  <a:cubicBezTo>
                    <a:pt x="1992" y="18811"/>
                    <a:pt x="1170" y="17990"/>
                    <a:pt x="1170" y="17015"/>
                  </a:cubicBezTo>
                  <a:lnTo>
                    <a:pt x="1170" y="2966"/>
                  </a:lnTo>
                  <a:cubicBezTo>
                    <a:pt x="1170" y="1993"/>
                    <a:pt x="1992" y="1170"/>
                    <a:pt x="2965" y="1170"/>
                  </a:cubicBezTo>
                  <a:close/>
                  <a:moveTo>
                    <a:pt x="2965" y="1"/>
                  </a:moveTo>
                  <a:cubicBezTo>
                    <a:pt x="1347" y="1"/>
                    <a:pt x="0" y="1349"/>
                    <a:pt x="0" y="2966"/>
                  </a:cubicBezTo>
                  <a:lnTo>
                    <a:pt x="0" y="17015"/>
                  </a:lnTo>
                  <a:cubicBezTo>
                    <a:pt x="0" y="18635"/>
                    <a:pt x="1348" y="19982"/>
                    <a:pt x="2965" y="19982"/>
                  </a:cubicBezTo>
                  <a:lnTo>
                    <a:pt x="17017" y="19982"/>
                  </a:lnTo>
                  <a:cubicBezTo>
                    <a:pt x="18635" y="19982"/>
                    <a:pt x="19981" y="18634"/>
                    <a:pt x="19981" y="17015"/>
                  </a:cubicBezTo>
                  <a:lnTo>
                    <a:pt x="19981" y="2966"/>
                  </a:lnTo>
                  <a:cubicBezTo>
                    <a:pt x="19981" y="1347"/>
                    <a:pt x="18633" y="1"/>
                    <a:pt x="170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defTabSz="1219170" hangingPunct="1">
                <a:buClr>
                  <a:srgbClr val="000000"/>
                </a:buClr>
                <a:buSzPts val="1400"/>
              </a:pPr>
              <a:endParaRPr sz="1867" b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701" name="Google Shape;4701;p50"/>
          <p:cNvGrpSpPr/>
          <p:nvPr/>
        </p:nvGrpSpPr>
        <p:grpSpPr>
          <a:xfrm rot="9535067">
            <a:off x="10174044" y="1024468"/>
            <a:ext cx="1447881" cy="1107005"/>
            <a:chOff x="6497582" y="536062"/>
            <a:chExt cx="1372006" cy="1049164"/>
          </a:xfrm>
        </p:grpSpPr>
        <p:sp>
          <p:nvSpPr>
            <p:cNvPr id="4702" name="Google Shape;4702;p50"/>
            <p:cNvSpPr/>
            <p:nvPr/>
          </p:nvSpPr>
          <p:spPr>
            <a:xfrm rot="-1940256">
              <a:off x="6484556" y="882321"/>
              <a:ext cx="1398057" cy="356645"/>
            </a:xfrm>
            <a:custGeom>
              <a:avLst/>
              <a:gdLst/>
              <a:ahLst/>
              <a:cxnLst/>
              <a:rect l="l" t="t" r="r" b="b"/>
              <a:pathLst>
                <a:path w="55923" h="14266" extrusionOk="0">
                  <a:moveTo>
                    <a:pt x="55923" y="2009"/>
                  </a:moveTo>
                  <a:cubicBezTo>
                    <a:pt x="54782" y="2853"/>
                    <a:pt x="53366" y="3424"/>
                    <a:pt x="52225" y="3995"/>
                  </a:cubicBezTo>
                  <a:cubicBezTo>
                    <a:pt x="50217" y="5136"/>
                    <a:pt x="48231" y="6277"/>
                    <a:pt x="46222" y="7145"/>
                  </a:cubicBezTo>
                  <a:cubicBezTo>
                    <a:pt x="44510" y="7989"/>
                    <a:pt x="42798" y="8560"/>
                    <a:pt x="41086" y="8560"/>
                  </a:cubicBezTo>
                  <a:lnTo>
                    <a:pt x="35951" y="9427"/>
                  </a:lnTo>
                  <a:cubicBezTo>
                    <a:pt x="33098" y="9998"/>
                    <a:pt x="30244" y="10568"/>
                    <a:pt x="27391" y="10842"/>
                  </a:cubicBezTo>
                  <a:cubicBezTo>
                    <a:pt x="26547" y="11139"/>
                    <a:pt x="25405" y="11413"/>
                    <a:pt x="24264" y="11413"/>
                  </a:cubicBezTo>
                  <a:cubicBezTo>
                    <a:pt x="22826" y="11710"/>
                    <a:pt x="21114" y="11983"/>
                    <a:pt x="19402" y="11983"/>
                  </a:cubicBezTo>
                  <a:cubicBezTo>
                    <a:pt x="18261" y="12280"/>
                    <a:pt x="16846" y="12554"/>
                    <a:pt x="15408" y="12851"/>
                  </a:cubicBezTo>
                  <a:cubicBezTo>
                    <a:pt x="12281" y="13125"/>
                    <a:pt x="9131" y="13992"/>
                    <a:pt x="5707" y="14266"/>
                  </a:cubicBezTo>
                  <a:cubicBezTo>
                    <a:pt x="4566" y="14266"/>
                    <a:pt x="3425" y="14266"/>
                    <a:pt x="2580" y="13695"/>
                  </a:cubicBezTo>
                  <a:cubicBezTo>
                    <a:pt x="298" y="12851"/>
                    <a:pt x="1" y="9998"/>
                    <a:pt x="1439" y="8286"/>
                  </a:cubicBezTo>
                  <a:cubicBezTo>
                    <a:pt x="2580" y="7145"/>
                    <a:pt x="4292" y="6574"/>
                    <a:pt x="6004" y="6277"/>
                  </a:cubicBezTo>
                  <a:cubicBezTo>
                    <a:pt x="7716" y="6003"/>
                    <a:pt x="9428" y="5707"/>
                    <a:pt x="10843" y="5433"/>
                  </a:cubicBezTo>
                  <a:cubicBezTo>
                    <a:pt x="13696" y="5136"/>
                    <a:pt x="16275" y="4565"/>
                    <a:pt x="19129" y="4291"/>
                  </a:cubicBezTo>
                  <a:cubicBezTo>
                    <a:pt x="21114" y="3995"/>
                    <a:pt x="23123" y="3721"/>
                    <a:pt x="25109" y="3150"/>
                  </a:cubicBezTo>
                  <a:lnTo>
                    <a:pt x="31956" y="2283"/>
                  </a:lnTo>
                  <a:cubicBezTo>
                    <a:pt x="33098" y="2009"/>
                    <a:pt x="33965" y="2009"/>
                    <a:pt x="34810" y="1712"/>
                  </a:cubicBezTo>
                  <a:cubicBezTo>
                    <a:pt x="37663" y="1141"/>
                    <a:pt x="40516" y="571"/>
                    <a:pt x="43369" y="297"/>
                  </a:cubicBezTo>
                  <a:cubicBezTo>
                    <a:pt x="44807" y="0"/>
                    <a:pt x="46222" y="571"/>
                    <a:pt x="47660" y="571"/>
                  </a:cubicBezTo>
                  <a:cubicBezTo>
                    <a:pt x="49943" y="868"/>
                    <a:pt x="52499" y="1141"/>
                    <a:pt x="55078" y="1712"/>
                  </a:cubicBezTo>
                  <a:cubicBezTo>
                    <a:pt x="55352" y="1712"/>
                    <a:pt x="55649" y="1712"/>
                    <a:pt x="55923" y="2009"/>
                  </a:cubicBezTo>
                  <a:close/>
                  <a:moveTo>
                    <a:pt x="15408" y="11983"/>
                  </a:moveTo>
                  <a:cubicBezTo>
                    <a:pt x="16846" y="11983"/>
                    <a:pt x="17987" y="11710"/>
                    <a:pt x="19402" y="11413"/>
                  </a:cubicBezTo>
                  <a:cubicBezTo>
                    <a:pt x="21411" y="11139"/>
                    <a:pt x="23397" y="11139"/>
                    <a:pt x="25405" y="10568"/>
                  </a:cubicBezTo>
                  <a:cubicBezTo>
                    <a:pt x="26547" y="10568"/>
                    <a:pt x="27688" y="10272"/>
                    <a:pt x="28829" y="9998"/>
                  </a:cubicBezTo>
                  <a:cubicBezTo>
                    <a:pt x="31386" y="9427"/>
                    <a:pt x="33965" y="9130"/>
                    <a:pt x="36521" y="8560"/>
                  </a:cubicBezTo>
                  <a:cubicBezTo>
                    <a:pt x="37663" y="8560"/>
                    <a:pt x="38530" y="8286"/>
                    <a:pt x="39375" y="8286"/>
                  </a:cubicBezTo>
                  <a:cubicBezTo>
                    <a:pt x="41086" y="7989"/>
                    <a:pt x="42524" y="7715"/>
                    <a:pt x="43940" y="7418"/>
                  </a:cubicBezTo>
                  <a:cubicBezTo>
                    <a:pt x="44236" y="7418"/>
                    <a:pt x="44510" y="7145"/>
                    <a:pt x="44510" y="6848"/>
                  </a:cubicBezTo>
                  <a:cubicBezTo>
                    <a:pt x="44807" y="6277"/>
                    <a:pt x="44807" y="6003"/>
                    <a:pt x="45081" y="5433"/>
                  </a:cubicBezTo>
                  <a:lnTo>
                    <a:pt x="43095" y="5433"/>
                  </a:lnTo>
                  <a:cubicBezTo>
                    <a:pt x="41086" y="6003"/>
                    <a:pt x="39101" y="6277"/>
                    <a:pt x="37092" y="6574"/>
                  </a:cubicBezTo>
                  <a:cubicBezTo>
                    <a:pt x="35106" y="6848"/>
                    <a:pt x="33394" y="7145"/>
                    <a:pt x="31682" y="7715"/>
                  </a:cubicBezTo>
                  <a:cubicBezTo>
                    <a:pt x="30244" y="7989"/>
                    <a:pt x="28533" y="8286"/>
                    <a:pt x="27117" y="8560"/>
                  </a:cubicBezTo>
                  <a:cubicBezTo>
                    <a:pt x="24264" y="9130"/>
                    <a:pt x="21114" y="9427"/>
                    <a:pt x="18261" y="9998"/>
                  </a:cubicBezTo>
                  <a:cubicBezTo>
                    <a:pt x="17120" y="9998"/>
                    <a:pt x="16275" y="10272"/>
                    <a:pt x="15408" y="10272"/>
                  </a:cubicBezTo>
                  <a:close/>
                  <a:moveTo>
                    <a:pt x="44807" y="4565"/>
                  </a:moveTo>
                  <a:lnTo>
                    <a:pt x="44807" y="4291"/>
                  </a:lnTo>
                  <a:cubicBezTo>
                    <a:pt x="44807" y="3150"/>
                    <a:pt x="44510" y="3150"/>
                    <a:pt x="43666" y="3150"/>
                  </a:cubicBezTo>
                  <a:cubicBezTo>
                    <a:pt x="43095" y="3424"/>
                    <a:pt x="42524" y="3424"/>
                    <a:pt x="41954" y="3424"/>
                  </a:cubicBezTo>
                  <a:cubicBezTo>
                    <a:pt x="40516" y="3721"/>
                    <a:pt x="39101" y="3721"/>
                    <a:pt x="37663" y="3995"/>
                  </a:cubicBezTo>
                  <a:cubicBezTo>
                    <a:pt x="35380" y="4291"/>
                    <a:pt x="33098" y="4862"/>
                    <a:pt x="30815" y="5136"/>
                  </a:cubicBezTo>
                  <a:cubicBezTo>
                    <a:pt x="28259" y="5707"/>
                    <a:pt x="25679" y="6003"/>
                    <a:pt x="23123" y="6277"/>
                  </a:cubicBezTo>
                  <a:cubicBezTo>
                    <a:pt x="22256" y="6574"/>
                    <a:pt x="21685" y="6848"/>
                    <a:pt x="20840" y="6848"/>
                  </a:cubicBezTo>
                  <a:lnTo>
                    <a:pt x="16549" y="7715"/>
                  </a:lnTo>
                  <a:cubicBezTo>
                    <a:pt x="15979" y="7715"/>
                    <a:pt x="15705" y="7989"/>
                    <a:pt x="15134" y="8286"/>
                  </a:cubicBezTo>
                  <a:cubicBezTo>
                    <a:pt x="15134" y="8560"/>
                    <a:pt x="15134" y="9130"/>
                    <a:pt x="15408" y="9427"/>
                  </a:cubicBezTo>
                  <a:lnTo>
                    <a:pt x="16549" y="9427"/>
                  </a:lnTo>
                  <a:cubicBezTo>
                    <a:pt x="17691" y="9130"/>
                    <a:pt x="19129" y="8856"/>
                    <a:pt x="20270" y="8856"/>
                  </a:cubicBezTo>
                  <a:lnTo>
                    <a:pt x="25405" y="7989"/>
                  </a:lnTo>
                  <a:cubicBezTo>
                    <a:pt x="26821" y="7715"/>
                    <a:pt x="28259" y="7418"/>
                    <a:pt x="29400" y="7145"/>
                  </a:cubicBezTo>
                  <a:cubicBezTo>
                    <a:pt x="32253" y="6848"/>
                    <a:pt x="35106" y="6277"/>
                    <a:pt x="37959" y="5707"/>
                  </a:cubicBezTo>
                  <a:cubicBezTo>
                    <a:pt x="39101" y="5433"/>
                    <a:pt x="40242" y="5136"/>
                    <a:pt x="41657" y="4862"/>
                  </a:cubicBezTo>
                  <a:cubicBezTo>
                    <a:pt x="42524" y="4862"/>
                    <a:pt x="43666" y="4565"/>
                    <a:pt x="44807" y="4565"/>
                  </a:cubicBezTo>
                  <a:close/>
                  <a:moveTo>
                    <a:pt x="13696" y="5707"/>
                  </a:moveTo>
                  <a:lnTo>
                    <a:pt x="14563" y="6574"/>
                  </a:lnTo>
                  <a:cubicBezTo>
                    <a:pt x="14563" y="7145"/>
                    <a:pt x="14837" y="7145"/>
                    <a:pt x="15408" y="7145"/>
                  </a:cubicBezTo>
                  <a:cubicBezTo>
                    <a:pt x="18261" y="6574"/>
                    <a:pt x="21114" y="6003"/>
                    <a:pt x="23967" y="5707"/>
                  </a:cubicBezTo>
                  <a:cubicBezTo>
                    <a:pt x="25109" y="5433"/>
                    <a:pt x="25976" y="5136"/>
                    <a:pt x="26821" y="5136"/>
                  </a:cubicBezTo>
                  <a:cubicBezTo>
                    <a:pt x="28533" y="4862"/>
                    <a:pt x="30541" y="4291"/>
                    <a:pt x="32527" y="3995"/>
                  </a:cubicBezTo>
                  <a:cubicBezTo>
                    <a:pt x="33965" y="3995"/>
                    <a:pt x="35380" y="3721"/>
                    <a:pt x="36818" y="3424"/>
                  </a:cubicBezTo>
                  <a:cubicBezTo>
                    <a:pt x="38804" y="3150"/>
                    <a:pt x="40813" y="2853"/>
                    <a:pt x="43095" y="2283"/>
                  </a:cubicBezTo>
                  <a:lnTo>
                    <a:pt x="43940" y="2283"/>
                  </a:lnTo>
                  <a:cubicBezTo>
                    <a:pt x="43666" y="1712"/>
                    <a:pt x="43369" y="1438"/>
                    <a:pt x="43369" y="1141"/>
                  </a:cubicBezTo>
                  <a:cubicBezTo>
                    <a:pt x="43095" y="1141"/>
                    <a:pt x="42798" y="868"/>
                    <a:pt x="42798" y="868"/>
                  </a:cubicBezTo>
                  <a:cubicBezTo>
                    <a:pt x="40813" y="1141"/>
                    <a:pt x="38530" y="1712"/>
                    <a:pt x="36521" y="2009"/>
                  </a:cubicBezTo>
                  <a:cubicBezTo>
                    <a:pt x="34239" y="2283"/>
                    <a:pt x="31682" y="2853"/>
                    <a:pt x="29400" y="3150"/>
                  </a:cubicBezTo>
                  <a:cubicBezTo>
                    <a:pt x="26821" y="3721"/>
                    <a:pt x="24538" y="3995"/>
                    <a:pt x="21982" y="4291"/>
                  </a:cubicBezTo>
                  <a:cubicBezTo>
                    <a:pt x="20544" y="4565"/>
                    <a:pt x="19129" y="4862"/>
                    <a:pt x="17691" y="4862"/>
                  </a:cubicBezTo>
                  <a:cubicBezTo>
                    <a:pt x="16275" y="5136"/>
                    <a:pt x="15134" y="5433"/>
                    <a:pt x="13696" y="5707"/>
                  </a:cubicBezTo>
                  <a:close/>
                  <a:moveTo>
                    <a:pt x="5433" y="6848"/>
                  </a:moveTo>
                  <a:lnTo>
                    <a:pt x="5433" y="6848"/>
                  </a:lnTo>
                  <a:cubicBezTo>
                    <a:pt x="4292" y="7418"/>
                    <a:pt x="3425" y="7715"/>
                    <a:pt x="2580" y="8286"/>
                  </a:cubicBezTo>
                  <a:cubicBezTo>
                    <a:pt x="572" y="9998"/>
                    <a:pt x="1142" y="12280"/>
                    <a:pt x="3425" y="13125"/>
                  </a:cubicBezTo>
                  <a:cubicBezTo>
                    <a:pt x="4863" y="13695"/>
                    <a:pt x="6278" y="13695"/>
                    <a:pt x="7990" y="13421"/>
                  </a:cubicBezTo>
                  <a:cubicBezTo>
                    <a:pt x="7990" y="13125"/>
                    <a:pt x="8287" y="13125"/>
                    <a:pt x="8287" y="12851"/>
                  </a:cubicBezTo>
                  <a:cubicBezTo>
                    <a:pt x="8287" y="11139"/>
                    <a:pt x="7990" y="9130"/>
                    <a:pt x="7145" y="7715"/>
                  </a:cubicBezTo>
                  <a:cubicBezTo>
                    <a:pt x="6575" y="6574"/>
                    <a:pt x="6575" y="6574"/>
                    <a:pt x="5433" y="6848"/>
                  </a:cubicBezTo>
                  <a:close/>
                  <a:moveTo>
                    <a:pt x="11140" y="12851"/>
                  </a:moveTo>
                  <a:cubicBezTo>
                    <a:pt x="11984" y="12554"/>
                    <a:pt x="13125" y="12554"/>
                    <a:pt x="13993" y="12280"/>
                  </a:cubicBezTo>
                  <a:cubicBezTo>
                    <a:pt x="14563" y="12280"/>
                    <a:pt x="14563" y="11983"/>
                    <a:pt x="14563" y="11413"/>
                  </a:cubicBezTo>
                  <a:cubicBezTo>
                    <a:pt x="14563" y="9701"/>
                    <a:pt x="14267" y="7715"/>
                    <a:pt x="13125" y="6277"/>
                  </a:cubicBezTo>
                  <a:cubicBezTo>
                    <a:pt x="12852" y="6003"/>
                    <a:pt x="12852" y="5707"/>
                    <a:pt x="12281" y="5707"/>
                  </a:cubicBezTo>
                  <a:cubicBezTo>
                    <a:pt x="11710" y="6003"/>
                    <a:pt x="11140" y="6003"/>
                    <a:pt x="10569" y="6003"/>
                  </a:cubicBezTo>
                  <a:cubicBezTo>
                    <a:pt x="9428" y="6277"/>
                    <a:pt x="8560" y="6277"/>
                    <a:pt x="7419" y="6574"/>
                  </a:cubicBezTo>
                  <a:cubicBezTo>
                    <a:pt x="8857" y="8560"/>
                    <a:pt x="9428" y="10842"/>
                    <a:pt x="9131" y="13125"/>
                  </a:cubicBezTo>
                  <a:cubicBezTo>
                    <a:pt x="9702" y="13125"/>
                    <a:pt x="9998" y="12851"/>
                    <a:pt x="10569" y="12851"/>
                  </a:cubicBezTo>
                  <a:cubicBezTo>
                    <a:pt x="10272" y="11710"/>
                    <a:pt x="10569" y="10568"/>
                    <a:pt x="10272" y="9427"/>
                  </a:cubicBezTo>
                  <a:cubicBezTo>
                    <a:pt x="9998" y="9701"/>
                    <a:pt x="9702" y="9701"/>
                    <a:pt x="9428" y="9998"/>
                  </a:cubicBezTo>
                  <a:cubicBezTo>
                    <a:pt x="9131" y="9130"/>
                    <a:pt x="9428" y="8856"/>
                    <a:pt x="9998" y="8856"/>
                  </a:cubicBezTo>
                  <a:cubicBezTo>
                    <a:pt x="9702" y="8286"/>
                    <a:pt x="9702" y="7715"/>
                    <a:pt x="9428" y="7145"/>
                  </a:cubicBezTo>
                  <a:lnTo>
                    <a:pt x="9702" y="7145"/>
                  </a:lnTo>
                  <a:cubicBezTo>
                    <a:pt x="11140" y="8856"/>
                    <a:pt x="11414" y="10568"/>
                    <a:pt x="11140" y="12851"/>
                  </a:cubicBezTo>
                  <a:close/>
                  <a:moveTo>
                    <a:pt x="45378" y="6848"/>
                  </a:moveTo>
                  <a:lnTo>
                    <a:pt x="45378" y="6848"/>
                  </a:lnTo>
                  <a:lnTo>
                    <a:pt x="50513" y="4291"/>
                  </a:lnTo>
                  <a:cubicBezTo>
                    <a:pt x="50217" y="3424"/>
                    <a:pt x="49943" y="2579"/>
                    <a:pt x="49646" y="1438"/>
                  </a:cubicBezTo>
                  <a:cubicBezTo>
                    <a:pt x="47934" y="1438"/>
                    <a:pt x="45948" y="1141"/>
                    <a:pt x="43940" y="868"/>
                  </a:cubicBezTo>
                  <a:cubicBezTo>
                    <a:pt x="44236" y="1438"/>
                    <a:pt x="44807" y="1712"/>
                    <a:pt x="45081" y="2283"/>
                  </a:cubicBezTo>
                  <a:lnTo>
                    <a:pt x="45948" y="4862"/>
                  </a:lnTo>
                  <a:cubicBezTo>
                    <a:pt x="45948" y="5433"/>
                    <a:pt x="45378" y="6003"/>
                    <a:pt x="45378" y="6848"/>
                  </a:cubicBezTo>
                  <a:close/>
                  <a:moveTo>
                    <a:pt x="54508" y="2009"/>
                  </a:moveTo>
                  <a:cubicBezTo>
                    <a:pt x="53366" y="2009"/>
                    <a:pt x="52225" y="2009"/>
                    <a:pt x="51358" y="1712"/>
                  </a:cubicBezTo>
                  <a:cubicBezTo>
                    <a:pt x="50513" y="1712"/>
                    <a:pt x="50513" y="1712"/>
                    <a:pt x="50513" y="2579"/>
                  </a:cubicBezTo>
                  <a:cubicBezTo>
                    <a:pt x="50513" y="2853"/>
                    <a:pt x="50787" y="3150"/>
                    <a:pt x="51084" y="3424"/>
                  </a:cubicBezTo>
                  <a:cubicBezTo>
                    <a:pt x="51084" y="3721"/>
                    <a:pt x="51358" y="3721"/>
                    <a:pt x="51655" y="3721"/>
                  </a:cubicBezTo>
                  <a:cubicBezTo>
                    <a:pt x="52499" y="3150"/>
                    <a:pt x="53366" y="2579"/>
                    <a:pt x="54508" y="200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defTabSz="1219170" hangingPunct="1">
                <a:buClr>
                  <a:srgbClr val="000000"/>
                </a:buClr>
                <a:buSzPts val="1400"/>
              </a:pPr>
              <a:endParaRPr sz="1867" b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3" name="Google Shape;4703;p50"/>
            <p:cNvSpPr/>
            <p:nvPr/>
          </p:nvSpPr>
          <p:spPr>
            <a:xfrm rot="-1940256">
              <a:off x="6859409" y="1248166"/>
              <a:ext cx="42824" cy="135273"/>
            </a:xfrm>
            <a:custGeom>
              <a:avLst/>
              <a:gdLst/>
              <a:ahLst/>
              <a:cxnLst/>
              <a:rect l="l" t="t" r="r" b="b"/>
              <a:pathLst>
                <a:path w="1713" h="5411" extrusionOk="0">
                  <a:moveTo>
                    <a:pt x="868" y="572"/>
                  </a:moveTo>
                  <a:cubicBezTo>
                    <a:pt x="1142" y="572"/>
                    <a:pt x="1142" y="275"/>
                    <a:pt x="1439" y="1"/>
                  </a:cubicBezTo>
                  <a:lnTo>
                    <a:pt x="1712" y="1"/>
                  </a:lnTo>
                  <a:lnTo>
                    <a:pt x="1712" y="845"/>
                  </a:lnTo>
                  <a:cubicBezTo>
                    <a:pt x="1712" y="845"/>
                    <a:pt x="1439" y="1142"/>
                    <a:pt x="1142" y="1142"/>
                  </a:cubicBezTo>
                  <a:cubicBezTo>
                    <a:pt x="1439" y="1987"/>
                    <a:pt x="1712" y="3425"/>
                    <a:pt x="1712" y="4566"/>
                  </a:cubicBezTo>
                  <a:lnTo>
                    <a:pt x="1712" y="5137"/>
                  </a:lnTo>
                  <a:cubicBezTo>
                    <a:pt x="1712" y="5137"/>
                    <a:pt x="1439" y="5410"/>
                    <a:pt x="1142" y="5410"/>
                  </a:cubicBezTo>
                  <a:lnTo>
                    <a:pt x="1142" y="4840"/>
                  </a:lnTo>
                  <a:cubicBezTo>
                    <a:pt x="1142" y="3699"/>
                    <a:pt x="868" y="2283"/>
                    <a:pt x="297" y="1142"/>
                  </a:cubicBezTo>
                  <a:cubicBezTo>
                    <a:pt x="1" y="845"/>
                    <a:pt x="297" y="275"/>
                    <a:pt x="1" y="1"/>
                  </a:cubicBezTo>
                  <a:lnTo>
                    <a:pt x="297" y="1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defTabSz="1219170" hangingPunct="1">
                <a:buClr>
                  <a:srgbClr val="000000"/>
                </a:buClr>
                <a:buSzPts val="1400"/>
              </a:pPr>
              <a:endParaRPr sz="1867" b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704" name="Google Shape;4704;p50"/>
          <p:cNvGrpSpPr/>
          <p:nvPr/>
        </p:nvGrpSpPr>
        <p:grpSpPr>
          <a:xfrm>
            <a:off x="10328284" y="5287112"/>
            <a:ext cx="876037" cy="947489"/>
            <a:chOff x="6050758" y="3857638"/>
            <a:chExt cx="599204" cy="648018"/>
          </a:xfrm>
        </p:grpSpPr>
        <p:grpSp>
          <p:nvGrpSpPr>
            <p:cNvPr id="4705" name="Google Shape;4705;p50"/>
            <p:cNvGrpSpPr/>
            <p:nvPr/>
          </p:nvGrpSpPr>
          <p:grpSpPr>
            <a:xfrm>
              <a:off x="6050758" y="3857638"/>
              <a:ext cx="599204" cy="648012"/>
              <a:chOff x="1496783" y="89788"/>
              <a:chExt cx="599204" cy="648012"/>
            </a:xfrm>
          </p:grpSpPr>
          <p:sp>
            <p:nvSpPr>
              <p:cNvPr id="4706" name="Google Shape;4706;p50"/>
              <p:cNvSpPr/>
              <p:nvPr/>
            </p:nvSpPr>
            <p:spPr>
              <a:xfrm>
                <a:off x="1572004" y="634803"/>
                <a:ext cx="38639" cy="54539"/>
              </a:xfrm>
              <a:custGeom>
                <a:avLst/>
                <a:gdLst/>
                <a:ahLst/>
                <a:cxnLst/>
                <a:rect l="l" t="t" r="r" b="b"/>
                <a:pathLst>
                  <a:path w="1838" h="2594" extrusionOk="0">
                    <a:moveTo>
                      <a:pt x="1575" y="0"/>
                    </a:moveTo>
                    <a:cubicBezTo>
                      <a:pt x="1559" y="0"/>
                      <a:pt x="1542" y="7"/>
                      <a:pt x="1521" y="28"/>
                    </a:cubicBezTo>
                    <a:cubicBezTo>
                      <a:pt x="1046" y="60"/>
                      <a:pt x="666" y="345"/>
                      <a:pt x="381" y="757"/>
                    </a:cubicBezTo>
                    <a:cubicBezTo>
                      <a:pt x="64" y="1295"/>
                      <a:pt x="1" y="1929"/>
                      <a:pt x="159" y="2435"/>
                    </a:cubicBezTo>
                    <a:cubicBezTo>
                      <a:pt x="191" y="2562"/>
                      <a:pt x="317" y="2594"/>
                      <a:pt x="412" y="2594"/>
                    </a:cubicBezTo>
                    <a:cubicBezTo>
                      <a:pt x="539" y="2562"/>
                      <a:pt x="634" y="2435"/>
                      <a:pt x="571" y="2309"/>
                    </a:cubicBezTo>
                    <a:cubicBezTo>
                      <a:pt x="349" y="1390"/>
                      <a:pt x="1014" y="757"/>
                      <a:pt x="1647" y="567"/>
                    </a:cubicBezTo>
                    <a:cubicBezTo>
                      <a:pt x="1774" y="535"/>
                      <a:pt x="1837" y="408"/>
                      <a:pt x="1806" y="250"/>
                    </a:cubicBezTo>
                    <a:cubicBezTo>
                      <a:pt x="1774" y="123"/>
                      <a:pt x="1742" y="60"/>
                      <a:pt x="1647" y="28"/>
                    </a:cubicBezTo>
                    <a:cubicBezTo>
                      <a:pt x="1626" y="28"/>
                      <a:pt x="1605" y="0"/>
                      <a:pt x="1575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l" defTabSz="1219170" hangingPunct="1">
                  <a:buClr>
                    <a:srgbClr val="000000"/>
                  </a:buClr>
                  <a:buSzPts val="1400"/>
                </a:pPr>
                <a:endParaRPr sz="1867" b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07" name="Google Shape;4707;p50"/>
              <p:cNvSpPr/>
              <p:nvPr/>
            </p:nvSpPr>
            <p:spPr>
              <a:xfrm>
                <a:off x="1544043" y="99712"/>
                <a:ext cx="99226" cy="92931"/>
              </a:xfrm>
              <a:custGeom>
                <a:avLst/>
                <a:gdLst/>
                <a:ahLst/>
                <a:cxnLst/>
                <a:rect l="l" t="t" r="r" b="b"/>
                <a:pathLst>
                  <a:path w="4720" h="4420" extrusionOk="0">
                    <a:moveTo>
                      <a:pt x="806" y="2490"/>
                    </a:moveTo>
                    <a:cubicBezTo>
                      <a:pt x="873" y="2490"/>
                      <a:pt x="937" y="2530"/>
                      <a:pt x="951" y="2615"/>
                    </a:cubicBezTo>
                    <a:cubicBezTo>
                      <a:pt x="1046" y="3153"/>
                      <a:pt x="1362" y="3533"/>
                      <a:pt x="1901" y="3660"/>
                    </a:cubicBezTo>
                    <a:cubicBezTo>
                      <a:pt x="2059" y="3691"/>
                      <a:pt x="2027" y="3881"/>
                      <a:pt x="1869" y="3881"/>
                    </a:cubicBezTo>
                    <a:cubicBezTo>
                      <a:pt x="1267" y="3850"/>
                      <a:pt x="634" y="3311"/>
                      <a:pt x="634" y="2678"/>
                    </a:cubicBezTo>
                    <a:cubicBezTo>
                      <a:pt x="634" y="2554"/>
                      <a:pt x="722" y="2490"/>
                      <a:pt x="806" y="2490"/>
                    </a:cubicBezTo>
                    <a:close/>
                    <a:moveTo>
                      <a:pt x="2372" y="1"/>
                    </a:moveTo>
                    <a:cubicBezTo>
                      <a:pt x="2290" y="1"/>
                      <a:pt x="2206" y="6"/>
                      <a:pt x="2122" y="18"/>
                    </a:cubicBezTo>
                    <a:cubicBezTo>
                      <a:pt x="761" y="208"/>
                      <a:pt x="1" y="1474"/>
                      <a:pt x="127" y="2741"/>
                    </a:cubicBezTo>
                    <a:cubicBezTo>
                      <a:pt x="396" y="3763"/>
                      <a:pt x="1259" y="4420"/>
                      <a:pt x="2289" y="4420"/>
                    </a:cubicBezTo>
                    <a:cubicBezTo>
                      <a:pt x="2472" y="4420"/>
                      <a:pt x="2660" y="4399"/>
                      <a:pt x="2851" y="4356"/>
                    </a:cubicBezTo>
                    <a:cubicBezTo>
                      <a:pt x="3959" y="4103"/>
                      <a:pt x="4719" y="3090"/>
                      <a:pt x="4529" y="1949"/>
                    </a:cubicBezTo>
                    <a:cubicBezTo>
                      <a:pt x="4353" y="921"/>
                      <a:pt x="3440" y="1"/>
                      <a:pt x="2372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l" defTabSz="1219170" hangingPunct="1">
                  <a:buClr>
                    <a:srgbClr val="000000"/>
                  </a:buClr>
                  <a:buSzPts val="1400"/>
                </a:pPr>
                <a:endParaRPr sz="1867" b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08" name="Google Shape;4708;p50"/>
              <p:cNvSpPr/>
              <p:nvPr/>
            </p:nvSpPr>
            <p:spPr>
              <a:xfrm>
                <a:off x="1556026" y="149708"/>
                <a:ext cx="33300" cy="34271"/>
              </a:xfrm>
              <a:custGeom>
                <a:avLst/>
                <a:gdLst/>
                <a:ahLst/>
                <a:cxnLst/>
                <a:rect l="l" t="t" r="r" b="b"/>
                <a:pathLst>
                  <a:path w="1584" h="1630" extrusionOk="0">
                    <a:moveTo>
                      <a:pt x="262" y="1"/>
                    </a:moveTo>
                    <a:cubicBezTo>
                      <a:pt x="247" y="1"/>
                      <a:pt x="233" y="4"/>
                      <a:pt x="222" y="15"/>
                    </a:cubicBezTo>
                    <a:cubicBezTo>
                      <a:pt x="127" y="15"/>
                      <a:pt x="1" y="142"/>
                      <a:pt x="1" y="300"/>
                    </a:cubicBezTo>
                    <a:cubicBezTo>
                      <a:pt x="1" y="965"/>
                      <a:pt x="634" y="1598"/>
                      <a:pt x="1331" y="1630"/>
                    </a:cubicBezTo>
                    <a:cubicBezTo>
                      <a:pt x="1489" y="1630"/>
                      <a:pt x="1584" y="1567"/>
                      <a:pt x="1584" y="1440"/>
                    </a:cubicBezTo>
                    <a:cubicBezTo>
                      <a:pt x="1584" y="1282"/>
                      <a:pt x="1489" y="1187"/>
                      <a:pt x="1394" y="1155"/>
                    </a:cubicBezTo>
                    <a:cubicBezTo>
                      <a:pt x="919" y="1092"/>
                      <a:pt x="602" y="712"/>
                      <a:pt x="507" y="205"/>
                    </a:cubicBezTo>
                    <a:cubicBezTo>
                      <a:pt x="507" y="142"/>
                      <a:pt x="444" y="46"/>
                      <a:pt x="349" y="15"/>
                    </a:cubicBezTo>
                    <a:cubicBezTo>
                      <a:pt x="328" y="15"/>
                      <a:pt x="293" y="1"/>
                      <a:pt x="262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l" defTabSz="1219170" hangingPunct="1">
                  <a:buClr>
                    <a:srgbClr val="000000"/>
                  </a:buClr>
                  <a:buSzPts val="1400"/>
                </a:pPr>
                <a:endParaRPr sz="1867" b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09" name="Google Shape;4709;p50"/>
              <p:cNvSpPr/>
              <p:nvPr/>
            </p:nvSpPr>
            <p:spPr>
              <a:xfrm>
                <a:off x="2002763" y="309661"/>
                <a:ext cx="83901" cy="88726"/>
              </a:xfrm>
              <a:custGeom>
                <a:avLst/>
                <a:gdLst/>
                <a:ahLst/>
                <a:cxnLst/>
                <a:rect l="l" t="t" r="r" b="b"/>
                <a:pathLst>
                  <a:path w="3991" h="4220" extrusionOk="0">
                    <a:moveTo>
                      <a:pt x="1591" y="902"/>
                    </a:moveTo>
                    <a:cubicBezTo>
                      <a:pt x="1782" y="902"/>
                      <a:pt x="1976" y="959"/>
                      <a:pt x="2154" y="1084"/>
                    </a:cubicBezTo>
                    <a:cubicBezTo>
                      <a:pt x="2310" y="1162"/>
                      <a:pt x="2166" y="1369"/>
                      <a:pt x="2022" y="1369"/>
                    </a:cubicBezTo>
                    <a:cubicBezTo>
                      <a:pt x="1991" y="1369"/>
                      <a:pt x="1960" y="1360"/>
                      <a:pt x="1932" y="1337"/>
                    </a:cubicBezTo>
                    <a:cubicBezTo>
                      <a:pt x="1814" y="1262"/>
                      <a:pt x="1678" y="1227"/>
                      <a:pt x="1542" y="1227"/>
                    </a:cubicBezTo>
                    <a:cubicBezTo>
                      <a:pt x="1277" y="1227"/>
                      <a:pt x="1013" y="1361"/>
                      <a:pt x="887" y="1591"/>
                    </a:cubicBezTo>
                    <a:cubicBezTo>
                      <a:pt x="856" y="1633"/>
                      <a:pt x="817" y="1651"/>
                      <a:pt x="781" y="1651"/>
                    </a:cubicBezTo>
                    <a:cubicBezTo>
                      <a:pt x="708" y="1651"/>
                      <a:pt x="644" y="1580"/>
                      <a:pt x="666" y="1496"/>
                    </a:cubicBezTo>
                    <a:cubicBezTo>
                      <a:pt x="835" y="1135"/>
                      <a:pt x="1204" y="902"/>
                      <a:pt x="1591" y="902"/>
                    </a:cubicBezTo>
                    <a:close/>
                    <a:moveTo>
                      <a:pt x="1923" y="0"/>
                    </a:moveTo>
                    <a:cubicBezTo>
                      <a:pt x="1874" y="0"/>
                      <a:pt x="1824" y="3"/>
                      <a:pt x="1774" y="7"/>
                    </a:cubicBezTo>
                    <a:cubicBezTo>
                      <a:pt x="761" y="71"/>
                      <a:pt x="32" y="957"/>
                      <a:pt x="1" y="1939"/>
                    </a:cubicBezTo>
                    <a:cubicBezTo>
                      <a:pt x="32" y="1939"/>
                      <a:pt x="127" y="1971"/>
                      <a:pt x="127" y="2066"/>
                    </a:cubicBezTo>
                    <a:cubicBezTo>
                      <a:pt x="32" y="3143"/>
                      <a:pt x="824" y="4219"/>
                      <a:pt x="1901" y="4219"/>
                    </a:cubicBezTo>
                    <a:lnTo>
                      <a:pt x="1964" y="4124"/>
                    </a:lnTo>
                    <a:cubicBezTo>
                      <a:pt x="2018" y="4071"/>
                      <a:pt x="2077" y="4051"/>
                      <a:pt x="2134" y="4051"/>
                    </a:cubicBezTo>
                    <a:cubicBezTo>
                      <a:pt x="2213" y="4051"/>
                      <a:pt x="2289" y="4088"/>
                      <a:pt x="2344" y="4124"/>
                    </a:cubicBezTo>
                    <a:cubicBezTo>
                      <a:pt x="3357" y="3839"/>
                      <a:pt x="3991" y="2731"/>
                      <a:pt x="3801" y="1717"/>
                    </a:cubicBezTo>
                    <a:cubicBezTo>
                      <a:pt x="3620" y="845"/>
                      <a:pt x="2867" y="0"/>
                      <a:pt x="1923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l" defTabSz="1219170" hangingPunct="1">
                  <a:buClr>
                    <a:srgbClr val="000000"/>
                  </a:buClr>
                  <a:buSzPts val="1400"/>
                </a:pPr>
                <a:endParaRPr sz="1867" b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10" name="Google Shape;4710;p50"/>
              <p:cNvSpPr/>
              <p:nvPr/>
            </p:nvSpPr>
            <p:spPr>
              <a:xfrm>
                <a:off x="1703775" y="355536"/>
                <a:ext cx="111251" cy="86854"/>
              </a:xfrm>
              <a:custGeom>
                <a:avLst/>
                <a:gdLst/>
                <a:ahLst/>
                <a:cxnLst/>
                <a:rect l="l" t="t" r="r" b="b"/>
                <a:pathLst>
                  <a:path w="5292" h="4131" extrusionOk="0">
                    <a:moveTo>
                      <a:pt x="2231" y="1181"/>
                    </a:moveTo>
                    <a:cubicBezTo>
                      <a:pt x="2249" y="1181"/>
                      <a:pt x="2266" y="1182"/>
                      <a:pt x="2283" y="1182"/>
                    </a:cubicBezTo>
                    <a:cubicBezTo>
                      <a:pt x="2488" y="1212"/>
                      <a:pt x="2477" y="1538"/>
                      <a:pt x="2274" y="1538"/>
                    </a:cubicBezTo>
                    <a:cubicBezTo>
                      <a:pt x="2258" y="1538"/>
                      <a:pt x="2239" y="1535"/>
                      <a:pt x="2220" y="1531"/>
                    </a:cubicBezTo>
                    <a:cubicBezTo>
                      <a:pt x="2206" y="1530"/>
                      <a:pt x="2191" y="1529"/>
                      <a:pt x="2177" y="1529"/>
                    </a:cubicBezTo>
                    <a:cubicBezTo>
                      <a:pt x="1653" y="1529"/>
                      <a:pt x="1146" y="2083"/>
                      <a:pt x="1238" y="2607"/>
                    </a:cubicBezTo>
                    <a:cubicBezTo>
                      <a:pt x="1238" y="2694"/>
                      <a:pt x="1181" y="2743"/>
                      <a:pt x="1124" y="2743"/>
                    </a:cubicBezTo>
                    <a:cubicBezTo>
                      <a:pt x="1077" y="2743"/>
                      <a:pt x="1031" y="2710"/>
                      <a:pt x="1017" y="2639"/>
                    </a:cubicBezTo>
                    <a:cubicBezTo>
                      <a:pt x="800" y="1865"/>
                      <a:pt x="1461" y="1181"/>
                      <a:pt x="2231" y="1181"/>
                    </a:cubicBezTo>
                    <a:close/>
                    <a:moveTo>
                      <a:pt x="2939" y="1"/>
                    </a:moveTo>
                    <a:cubicBezTo>
                      <a:pt x="1855" y="1"/>
                      <a:pt x="1" y="1089"/>
                      <a:pt x="541" y="2291"/>
                    </a:cubicBezTo>
                    <a:cubicBezTo>
                      <a:pt x="569" y="2485"/>
                      <a:pt x="500" y="2582"/>
                      <a:pt x="376" y="2582"/>
                    </a:cubicBezTo>
                    <a:cubicBezTo>
                      <a:pt x="358" y="2582"/>
                      <a:pt x="340" y="2580"/>
                      <a:pt x="320" y="2576"/>
                    </a:cubicBezTo>
                    <a:lnTo>
                      <a:pt x="320" y="2576"/>
                    </a:lnTo>
                    <a:cubicBezTo>
                      <a:pt x="700" y="3241"/>
                      <a:pt x="1238" y="3811"/>
                      <a:pt x="1998" y="4032"/>
                    </a:cubicBezTo>
                    <a:cubicBezTo>
                      <a:pt x="2210" y="4099"/>
                      <a:pt x="2425" y="4130"/>
                      <a:pt x="2639" y="4130"/>
                    </a:cubicBezTo>
                    <a:cubicBezTo>
                      <a:pt x="3450" y="4130"/>
                      <a:pt x="4232" y="3676"/>
                      <a:pt x="4658" y="2924"/>
                    </a:cubicBezTo>
                    <a:cubicBezTo>
                      <a:pt x="5292" y="1752"/>
                      <a:pt x="4500" y="169"/>
                      <a:pt x="3107" y="11"/>
                    </a:cubicBezTo>
                    <a:cubicBezTo>
                      <a:pt x="3053" y="4"/>
                      <a:pt x="2997" y="1"/>
                      <a:pt x="2939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l" defTabSz="1219170" hangingPunct="1">
                  <a:buClr>
                    <a:srgbClr val="000000"/>
                  </a:buClr>
                  <a:buSzPts val="1400"/>
                </a:pPr>
                <a:endParaRPr sz="1867" b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11" name="Google Shape;4711;p50"/>
              <p:cNvSpPr/>
              <p:nvPr/>
            </p:nvSpPr>
            <p:spPr>
              <a:xfrm>
                <a:off x="1699171" y="345760"/>
                <a:ext cx="117810" cy="107900"/>
              </a:xfrm>
              <a:custGeom>
                <a:avLst/>
                <a:gdLst/>
                <a:ahLst/>
                <a:cxnLst/>
                <a:rect l="l" t="t" r="r" b="b"/>
                <a:pathLst>
                  <a:path w="5604" h="5132" extrusionOk="0">
                    <a:moveTo>
                      <a:pt x="3047" y="621"/>
                    </a:moveTo>
                    <a:cubicBezTo>
                      <a:pt x="3112" y="621"/>
                      <a:pt x="3173" y="625"/>
                      <a:pt x="3231" y="634"/>
                    </a:cubicBezTo>
                    <a:cubicBezTo>
                      <a:pt x="3927" y="666"/>
                      <a:pt x="4434" y="1046"/>
                      <a:pt x="4751" y="1616"/>
                    </a:cubicBezTo>
                    <a:cubicBezTo>
                      <a:pt x="5036" y="2154"/>
                      <a:pt x="5067" y="2851"/>
                      <a:pt x="4751" y="3389"/>
                    </a:cubicBezTo>
                    <a:cubicBezTo>
                      <a:pt x="4372" y="4121"/>
                      <a:pt x="3611" y="4551"/>
                      <a:pt x="2820" y="4551"/>
                    </a:cubicBezTo>
                    <a:cubicBezTo>
                      <a:pt x="2619" y="4551"/>
                      <a:pt x="2416" y="4524"/>
                      <a:pt x="2217" y="4466"/>
                    </a:cubicBezTo>
                    <a:cubicBezTo>
                      <a:pt x="2122" y="4434"/>
                      <a:pt x="2059" y="4434"/>
                      <a:pt x="1964" y="4371"/>
                    </a:cubicBezTo>
                    <a:cubicBezTo>
                      <a:pt x="1457" y="4149"/>
                      <a:pt x="1014" y="3737"/>
                      <a:pt x="665" y="3167"/>
                    </a:cubicBezTo>
                    <a:lnTo>
                      <a:pt x="792" y="3041"/>
                    </a:lnTo>
                    <a:cubicBezTo>
                      <a:pt x="824" y="2946"/>
                      <a:pt x="824" y="2851"/>
                      <a:pt x="792" y="2756"/>
                    </a:cubicBezTo>
                    <a:cubicBezTo>
                      <a:pt x="634" y="2407"/>
                      <a:pt x="697" y="2059"/>
                      <a:pt x="951" y="1679"/>
                    </a:cubicBezTo>
                    <a:cubicBezTo>
                      <a:pt x="1411" y="1045"/>
                      <a:pt x="2396" y="621"/>
                      <a:pt x="3047" y="621"/>
                    </a:cubicBezTo>
                    <a:close/>
                    <a:moveTo>
                      <a:pt x="3110" y="1"/>
                    </a:moveTo>
                    <a:cubicBezTo>
                      <a:pt x="2993" y="1"/>
                      <a:pt x="2874" y="11"/>
                      <a:pt x="2756" y="32"/>
                    </a:cubicBezTo>
                    <a:cubicBezTo>
                      <a:pt x="1742" y="190"/>
                      <a:pt x="190" y="1109"/>
                      <a:pt x="159" y="2249"/>
                    </a:cubicBezTo>
                    <a:cubicBezTo>
                      <a:pt x="127" y="2249"/>
                      <a:pt x="32" y="2281"/>
                      <a:pt x="32" y="2312"/>
                    </a:cubicBezTo>
                    <a:cubicBezTo>
                      <a:pt x="1" y="3846"/>
                      <a:pt x="1361" y="5131"/>
                      <a:pt x="2859" y="5131"/>
                    </a:cubicBezTo>
                    <a:cubicBezTo>
                      <a:pt x="2878" y="5131"/>
                      <a:pt x="2896" y="5131"/>
                      <a:pt x="2914" y="5131"/>
                    </a:cubicBezTo>
                    <a:cubicBezTo>
                      <a:pt x="4276" y="5099"/>
                      <a:pt x="5543" y="3959"/>
                      <a:pt x="5574" y="2566"/>
                    </a:cubicBezTo>
                    <a:cubicBezTo>
                      <a:pt x="5603" y="1230"/>
                      <a:pt x="4408" y="1"/>
                      <a:pt x="311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l" defTabSz="1219170" hangingPunct="1">
                  <a:buClr>
                    <a:srgbClr val="000000"/>
                  </a:buClr>
                  <a:buSzPts val="1400"/>
                </a:pPr>
                <a:endParaRPr sz="1867" b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12" name="Google Shape;4712;p50"/>
              <p:cNvSpPr/>
              <p:nvPr/>
            </p:nvSpPr>
            <p:spPr>
              <a:xfrm>
                <a:off x="1720467" y="378831"/>
                <a:ext cx="35969" cy="37025"/>
              </a:xfrm>
              <a:custGeom>
                <a:avLst/>
                <a:gdLst/>
                <a:ahLst/>
                <a:cxnLst/>
                <a:rect l="l" t="t" r="r" b="b"/>
                <a:pathLst>
                  <a:path w="1711" h="1761" extrusionOk="0">
                    <a:moveTo>
                      <a:pt x="1324" y="0"/>
                    </a:moveTo>
                    <a:cubicBezTo>
                      <a:pt x="977" y="0"/>
                      <a:pt x="601" y="206"/>
                      <a:pt x="349" y="486"/>
                    </a:cubicBezTo>
                    <a:cubicBezTo>
                      <a:pt x="128" y="803"/>
                      <a:pt x="1" y="1183"/>
                      <a:pt x="96" y="1594"/>
                    </a:cubicBezTo>
                    <a:cubicBezTo>
                      <a:pt x="122" y="1699"/>
                      <a:pt x="192" y="1761"/>
                      <a:pt x="269" y="1761"/>
                    </a:cubicBezTo>
                    <a:cubicBezTo>
                      <a:pt x="285" y="1761"/>
                      <a:pt x="301" y="1758"/>
                      <a:pt x="318" y="1753"/>
                    </a:cubicBezTo>
                    <a:cubicBezTo>
                      <a:pt x="444" y="1753"/>
                      <a:pt x="539" y="1626"/>
                      <a:pt x="476" y="1499"/>
                    </a:cubicBezTo>
                    <a:cubicBezTo>
                      <a:pt x="444" y="1278"/>
                      <a:pt x="571" y="993"/>
                      <a:pt x="729" y="834"/>
                    </a:cubicBezTo>
                    <a:cubicBezTo>
                      <a:pt x="867" y="668"/>
                      <a:pt x="1054" y="575"/>
                      <a:pt x="1268" y="575"/>
                    </a:cubicBezTo>
                    <a:cubicBezTo>
                      <a:pt x="1299" y="575"/>
                      <a:pt x="1330" y="577"/>
                      <a:pt x="1363" y="581"/>
                    </a:cubicBezTo>
                    <a:cubicBezTo>
                      <a:pt x="1458" y="581"/>
                      <a:pt x="1553" y="549"/>
                      <a:pt x="1648" y="486"/>
                    </a:cubicBezTo>
                    <a:cubicBezTo>
                      <a:pt x="1711" y="391"/>
                      <a:pt x="1711" y="264"/>
                      <a:pt x="1679" y="169"/>
                    </a:cubicBezTo>
                    <a:lnTo>
                      <a:pt x="1553" y="43"/>
                    </a:lnTo>
                    <a:cubicBezTo>
                      <a:pt x="1521" y="43"/>
                      <a:pt x="1458" y="43"/>
                      <a:pt x="1458" y="11"/>
                    </a:cubicBezTo>
                    <a:cubicBezTo>
                      <a:pt x="1414" y="4"/>
                      <a:pt x="1369" y="0"/>
                      <a:pt x="1324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l" defTabSz="1219170" hangingPunct="1">
                  <a:buClr>
                    <a:srgbClr val="000000"/>
                  </a:buClr>
                  <a:buSzPts val="1400"/>
                </a:pPr>
                <a:endParaRPr sz="1867" b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13" name="Google Shape;4713;p50"/>
              <p:cNvSpPr/>
              <p:nvPr/>
            </p:nvSpPr>
            <p:spPr>
              <a:xfrm>
                <a:off x="2013422" y="326397"/>
                <a:ext cx="36621" cy="19763"/>
              </a:xfrm>
              <a:custGeom>
                <a:avLst/>
                <a:gdLst/>
                <a:ahLst/>
                <a:cxnLst/>
                <a:rect l="l" t="t" r="r" b="b"/>
                <a:pathLst>
                  <a:path w="1742" h="940" extrusionOk="0">
                    <a:moveTo>
                      <a:pt x="993" y="0"/>
                    </a:moveTo>
                    <a:cubicBezTo>
                      <a:pt x="903" y="0"/>
                      <a:pt x="813" y="11"/>
                      <a:pt x="729" y="35"/>
                    </a:cubicBezTo>
                    <a:cubicBezTo>
                      <a:pt x="412" y="130"/>
                      <a:pt x="127" y="351"/>
                      <a:pt x="0" y="636"/>
                    </a:cubicBezTo>
                    <a:cubicBezTo>
                      <a:pt x="0" y="763"/>
                      <a:pt x="64" y="858"/>
                      <a:pt x="127" y="921"/>
                    </a:cubicBezTo>
                    <a:cubicBezTo>
                      <a:pt x="159" y="932"/>
                      <a:pt x="197" y="939"/>
                      <a:pt x="236" y="939"/>
                    </a:cubicBezTo>
                    <a:cubicBezTo>
                      <a:pt x="313" y="939"/>
                      <a:pt x="391" y="911"/>
                      <a:pt x="412" y="826"/>
                    </a:cubicBezTo>
                    <a:cubicBezTo>
                      <a:pt x="475" y="668"/>
                      <a:pt x="634" y="605"/>
                      <a:pt x="792" y="573"/>
                    </a:cubicBezTo>
                    <a:cubicBezTo>
                      <a:pt x="857" y="555"/>
                      <a:pt x="919" y="547"/>
                      <a:pt x="978" y="547"/>
                    </a:cubicBezTo>
                    <a:cubicBezTo>
                      <a:pt x="1120" y="547"/>
                      <a:pt x="1241" y="592"/>
                      <a:pt x="1330" y="636"/>
                    </a:cubicBezTo>
                    <a:cubicBezTo>
                      <a:pt x="1375" y="659"/>
                      <a:pt x="1452" y="681"/>
                      <a:pt x="1515" y="681"/>
                    </a:cubicBezTo>
                    <a:cubicBezTo>
                      <a:pt x="1541" y="681"/>
                      <a:pt x="1565" y="677"/>
                      <a:pt x="1584" y="668"/>
                    </a:cubicBezTo>
                    <a:cubicBezTo>
                      <a:pt x="1679" y="636"/>
                      <a:pt x="1742" y="510"/>
                      <a:pt x="1742" y="446"/>
                    </a:cubicBezTo>
                    <a:cubicBezTo>
                      <a:pt x="1742" y="351"/>
                      <a:pt x="1710" y="288"/>
                      <a:pt x="1647" y="193"/>
                    </a:cubicBezTo>
                    <a:cubicBezTo>
                      <a:pt x="1584" y="161"/>
                      <a:pt x="1520" y="130"/>
                      <a:pt x="1425" y="66"/>
                    </a:cubicBezTo>
                    <a:cubicBezTo>
                      <a:pt x="1288" y="27"/>
                      <a:pt x="1139" y="0"/>
                      <a:pt x="993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l" defTabSz="1219170" hangingPunct="1">
                  <a:buClr>
                    <a:srgbClr val="000000"/>
                  </a:buClr>
                  <a:buSzPts val="1400"/>
                </a:pPr>
                <a:endParaRPr sz="1867" b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14" name="Google Shape;4714;p50"/>
              <p:cNvSpPr/>
              <p:nvPr/>
            </p:nvSpPr>
            <p:spPr>
              <a:xfrm>
                <a:off x="1496783" y="89788"/>
                <a:ext cx="599204" cy="648012"/>
              </a:xfrm>
              <a:custGeom>
                <a:avLst/>
                <a:gdLst/>
                <a:ahLst/>
                <a:cxnLst/>
                <a:rect l="l" t="t" r="r" b="b"/>
                <a:pathLst>
                  <a:path w="28503" h="30821" extrusionOk="0">
                    <a:moveTo>
                      <a:pt x="4644" y="537"/>
                    </a:moveTo>
                    <a:cubicBezTo>
                      <a:pt x="5699" y="537"/>
                      <a:pt x="6506" y="1479"/>
                      <a:pt x="6682" y="2421"/>
                    </a:cubicBezTo>
                    <a:cubicBezTo>
                      <a:pt x="6841" y="3530"/>
                      <a:pt x="6176" y="4480"/>
                      <a:pt x="5067" y="4733"/>
                    </a:cubicBezTo>
                    <a:cubicBezTo>
                      <a:pt x="4885" y="4767"/>
                      <a:pt x="4707" y="4785"/>
                      <a:pt x="4535" y="4785"/>
                    </a:cubicBezTo>
                    <a:cubicBezTo>
                      <a:pt x="4228" y="4785"/>
                      <a:pt x="3938" y="4728"/>
                      <a:pt x="3674" y="4607"/>
                    </a:cubicBezTo>
                    <a:cubicBezTo>
                      <a:pt x="3104" y="4353"/>
                      <a:pt x="2660" y="3847"/>
                      <a:pt x="2470" y="3182"/>
                    </a:cubicBezTo>
                    <a:cubicBezTo>
                      <a:pt x="2407" y="2041"/>
                      <a:pt x="3040" y="711"/>
                      <a:pt x="4402" y="553"/>
                    </a:cubicBezTo>
                    <a:cubicBezTo>
                      <a:pt x="4484" y="542"/>
                      <a:pt x="4565" y="537"/>
                      <a:pt x="4644" y="537"/>
                    </a:cubicBezTo>
                    <a:close/>
                    <a:moveTo>
                      <a:pt x="17204" y="684"/>
                    </a:moveTo>
                    <a:cubicBezTo>
                      <a:pt x="18291" y="684"/>
                      <a:pt x="19212" y="1310"/>
                      <a:pt x="19635" y="3023"/>
                    </a:cubicBezTo>
                    <a:cubicBezTo>
                      <a:pt x="20142" y="5050"/>
                      <a:pt x="19793" y="7488"/>
                      <a:pt x="19413" y="9547"/>
                    </a:cubicBezTo>
                    <a:cubicBezTo>
                      <a:pt x="18685" y="9515"/>
                      <a:pt x="17925" y="9515"/>
                      <a:pt x="17228" y="9515"/>
                    </a:cubicBezTo>
                    <a:cubicBezTo>
                      <a:pt x="15613" y="7457"/>
                      <a:pt x="13744" y="5588"/>
                      <a:pt x="11559" y="4195"/>
                    </a:cubicBezTo>
                    <a:cubicBezTo>
                      <a:pt x="11591" y="4163"/>
                      <a:pt x="11654" y="4100"/>
                      <a:pt x="11718" y="4005"/>
                    </a:cubicBezTo>
                    <a:cubicBezTo>
                      <a:pt x="12831" y="2649"/>
                      <a:pt x="15277" y="684"/>
                      <a:pt x="17204" y="684"/>
                    </a:cubicBezTo>
                    <a:close/>
                    <a:moveTo>
                      <a:pt x="11179" y="4733"/>
                    </a:moveTo>
                    <a:cubicBezTo>
                      <a:pt x="13143" y="6000"/>
                      <a:pt x="14885" y="7678"/>
                      <a:pt x="16405" y="9547"/>
                    </a:cubicBezTo>
                    <a:cubicBezTo>
                      <a:pt x="13586" y="9642"/>
                      <a:pt x="10799" y="10022"/>
                      <a:pt x="8076" y="10750"/>
                    </a:cubicBezTo>
                    <a:cubicBezTo>
                      <a:pt x="7917" y="10782"/>
                      <a:pt x="7759" y="10814"/>
                      <a:pt x="7569" y="10909"/>
                    </a:cubicBezTo>
                    <a:cubicBezTo>
                      <a:pt x="7601" y="10814"/>
                      <a:pt x="7601" y="10782"/>
                      <a:pt x="7632" y="10687"/>
                    </a:cubicBezTo>
                    <a:cubicBezTo>
                      <a:pt x="8677" y="8597"/>
                      <a:pt x="9786" y="6538"/>
                      <a:pt x="11179" y="4733"/>
                    </a:cubicBezTo>
                    <a:close/>
                    <a:moveTo>
                      <a:pt x="7252" y="2928"/>
                    </a:moveTo>
                    <a:cubicBezTo>
                      <a:pt x="8487" y="3245"/>
                      <a:pt x="9596" y="3783"/>
                      <a:pt x="10609" y="4353"/>
                    </a:cubicBezTo>
                    <a:cubicBezTo>
                      <a:pt x="9849" y="5430"/>
                      <a:pt x="9184" y="6538"/>
                      <a:pt x="8551" y="7615"/>
                    </a:cubicBezTo>
                    <a:cubicBezTo>
                      <a:pt x="7886" y="8755"/>
                      <a:pt x="7284" y="9895"/>
                      <a:pt x="6777" y="11099"/>
                    </a:cubicBezTo>
                    <a:cubicBezTo>
                      <a:pt x="6302" y="11257"/>
                      <a:pt x="5827" y="11415"/>
                      <a:pt x="5320" y="11637"/>
                    </a:cubicBezTo>
                    <a:cubicBezTo>
                      <a:pt x="4465" y="9547"/>
                      <a:pt x="3895" y="7425"/>
                      <a:pt x="3515" y="5145"/>
                    </a:cubicBezTo>
                    <a:lnTo>
                      <a:pt x="3515" y="5145"/>
                    </a:lnTo>
                    <a:cubicBezTo>
                      <a:pt x="3815" y="5239"/>
                      <a:pt x="4140" y="5285"/>
                      <a:pt x="4469" y="5285"/>
                    </a:cubicBezTo>
                    <a:cubicBezTo>
                      <a:pt x="5812" y="5285"/>
                      <a:pt x="7227" y="4505"/>
                      <a:pt x="7252" y="2928"/>
                    </a:cubicBezTo>
                    <a:close/>
                    <a:moveTo>
                      <a:pt x="17703" y="10117"/>
                    </a:moveTo>
                    <a:cubicBezTo>
                      <a:pt x="18241" y="10117"/>
                      <a:pt x="18780" y="10117"/>
                      <a:pt x="19318" y="10149"/>
                    </a:cubicBezTo>
                    <a:cubicBezTo>
                      <a:pt x="19160" y="10687"/>
                      <a:pt x="19033" y="11257"/>
                      <a:pt x="18938" y="11795"/>
                    </a:cubicBezTo>
                    <a:cubicBezTo>
                      <a:pt x="18938" y="11764"/>
                      <a:pt x="18875" y="11764"/>
                      <a:pt x="18875" y="11732"/>
                    </a:cubicBezTo>
                    <a:cubicBezTo>
                      <a:pt x="18495" y="11162"/>
                      <a:pt x="18083" y="10655"/>
                      <a:pt x="17703" y="10117"/>
                    </a:cubicBezTo>
                    <a:close/>
                    <a:moveTo>
                      <a:pt x="6461" y="11764"/>
                    </a:moveTo>
                    <a:lnTo>
                      <a:pt x="6461" y="11764"/>
                    </a:lnTo>
                    <a:cubicBezTo>
                      <a:pt x="6271" y="12207"/>
                      <a:pt x="6112" y="12651"/>
                      <a:pt x="5890" y="13126"/>
                    </a:cubicBezTo>
                    <a:cubicBezTo>
                      <a:pt x="5795" y="12746"/>
                      <a:pt x="5637" y="12429"/>
                      <a:pt x="5510" y="12112"/>
                    </a:cubicBezTo>
                    <a:cubicBezTo>
                      <a:pt x="5542" y="12112"/>
                      <a:pt x="5574" y="12080"/>
                      <a:pt x="5574" y="12080"/>
                    </a:cubicBezTo>
                    <a:cubicBezTo>
                      <a:pt x="5859" y="11954"/>
                      <a:pt x="6176" y="11890"/>
                      <a:pt x="6461" y="11764"/>
                    </a:cubicBezTo>
                    <a:close/>
                    <a:moveTo>
                      <a:pt x="25941" y="10525"/>
                    </a:moveTo>
                    <a:cubicBezTo>
                      <a:pt x="26847" y="10525"/>
                      <a:pt x="27589" y="11350"/>
                      <a:pt x="27742" y="12175"/>
                    </a:cubicBezTo>
                    <a:cubicBezTo>
                      <a:pt x="27964" y="13126"/>
                      <a:pt x="27362" y="14139"/>
                      <a:pt x="26412" y="14456"/>
                    </a:cubicBezTo>
                    <a:cubicBezTo>
                      <a:pt x="26317" y="14424"/>
                      <a:pt x="26285" y="14392"/>
                      <a:pt x="26222" y="14392"/>
                    </a:cubicBezTo>
                    <a:cubicBezTo>
                      <a:pt x="26127" y="14392"/>
                      <a:pt x="26000" y="14424"/>
                      <a:pt x="25937" y="14519"/>
                    </a:cubicBezTo>
                    <a:lnTo>
                      <a:pt x="25905" y="14551"/>
                    </a:lnTo>
                    <a:cubicBezTo>
                      <a:pt x="25462" y="14551"/>
                      <a:pt x="25050" y="14361"/>
                      <a:pt x="24797" y="14044"/>
                    </a:cubicBezTo>
                    <a:cubicBezTo>
                      <a:pt x="24417" y="13632"/>
                      <a:pt x="24227" y="13094"/>
                      <a:pt x="24259" y="12524"/>
                    </a:cubicBezTo>
                    <a:cubicBezTo>
                      <a:pt x="24259" y="12492"/>
                      <a:pt x="24259" y="12397"/>
                      <a:pt x="24227" y="12365"/>
                    </a:cubicBezTo>
                    <a:cubicBezTo>
                      <a:pt x="24227" y="12334"/>
                      <a:pt x="24195" y="12334"/>
                      <a:pt x="24164" y="12334"/>
                    </a:cubicBezTo>
                    <a:cubicBezTo>
                      <a:pt x="24227" y="11384"/>
                      <a:pt x="24955" y="10624"/>
                      <a:pt x="25842" y="10529"/>
                    </a:cubicBezTo>
                    <a:cubicBezTo>
                      <a:pt x="25875" y="10526"/>
                      <a:pt x="25908" y="10525"/>
                      <a:pt x="25941" y="10525"/>
                    </a:cubicBezTo>
                    <a:close/>
                    <a:moveTo>
                      <a:pt x="19857" y="10212"/>
                    </a:moveTo>
                    <a:cubicBezTo>
                      <a:pt x="21345" y="10275"/>
                      <a:pt x="22802" y="10465"/>
                      <a:pt x="24227" y="10750"/>
                    </a:cubicBezTo>
                    <a:cubicBezTo>
                      <a:pt x="23720" y="11257"/>
                      <a:pt x="23467" y="12017"/>
                      <a:pt x="23625" y="12714"/>
                    </a:cubicBezTo>
                    <a:cubicBezTo>
                      <a:pt x="23657" y="12841"/>
                      <a:pt x="23752" y="12904"/>
                      <a:pt x="23879" y="12904"/>
                    </a:cubicBezTo>
                    <a:cubicBezTo>
                      <a:pt x="23752" y="13917"/>
                      <a:pt x="24512" y="14867"/>
                      <a:pt x="25494" y="15089"/>
                    </a:cubicBezTo>
                    <a:cubicBezTo>
                      <a:pt x="24544" y="15944"/>
                      <a:pt x="23435" y="16641"/>
                      <a:pt x="22295" y="17243"/>
                    </a:cubicBezTo>
                    <a:cubicBezTo>
                      <a:pt x="21472" y="15406"/>
                      <a:pt x="20268" y="13696"/>
                      <a:pt x="19350" y="12429"/>
                    </a:cubicBezTo>
                    <a:cubicBezTo>
                      <a:pt x="19540" y="11732"/>
                      <a:pt x="19762" y="10972"/>
                      <a:pt x="19857" y="10212"/>
                    </a:cubicBezTo>
                    <a:close/>
                    <a:moveTo>
                      <a:pt x="19128" y="13126"/>
                    </a:moveTo>
                    <a:cubicBezTo>
                      <a:pt x="20047" y="14392"/>
                      <a:pt x="21028" y="15944"/>
                      <a:pt x="21725" y="17433"/>
                    </a:cubicBezTo>
                    <a:cubicBezTo>
                      <a:pt x="20078" y="18193"/>
                      <a:pt x="18241" y="18731"/>
                      <a:pt x="16500" y="19143"/>
                    </a:cubicBezTo>
                    <a:cubicBezTo>
                      <a:pt x="17291" y="17781"/>
                      <a:pt x="17988" y="16356"/>
                      <a:pt x="18526" y="14867"/>
                    </a:cubicBezTo>
                    <a:cubicBezTo>
                      <a:pt x="18716" y="14297"/>
                      <a:pt x="18938" y="13696"/>
                      <a:pt x="19128" y="13126"/>
                    </a:cubicBezTo>
                    <a:close/>
                    <a:moveTo>
                      <a:pt x="4877" y="12365"/>
                    </a:moveTo>
                    <a:cubicBezTo>
                      <a:pt x="5099" y="12904"/>
                      <a:pt x="5352" y="13442"/>
                      <a:pt x="5574" y="13949"/>
                    </a:cubicBezTo>
                    <a:cubicBezTo>
                      <a:pt x="4940" y="15659"/>
                      <a:pt x="4465" y="17401"/>
                      <a:pt x="4085" y="19174"/>
                    </a:cubicBezTo>
                    <a:cubicBezTo>
                      <a:pt x="3135" y="18858"/>
                      <a:pt x="2249" y="18351"/>
                      <a:pt x="1837" y="17433"/>
                    </a:cubicBezTo>
                    <a:cubicBezTo>
                      <a:pt x="760" y="15089"/>
                      <a:pt x="2945" y="13284"/>
                      <a:pt x="4877" y="12365"/>
                    </a:cubicBezTo>
                    <a:close/>
                    <a:moveTo>
                      <a:pt x="6017" y="14741"/>
                    </a:moveTo>
                    <a:cubicBezTo>
                      <a:pt x="6967" y="16577"/>
                      <a:pt x="8171" y="18319"/>
                      <a:pt x="9501" y="19839"/>
                    </a:cubicBezTo>
                    <a:cubicBezTo>
                      <a:pt x="8867" y="19839"/>
                      <a:pt x="8234" y="19808"/>
                      <a:pt x="7632" y="19713"/>
                    </a:cubicBezTo>
                    <a:cubicBezTo>
                      <a:pt x="6809" y="19649"/>
                      <a:pt x="5732" y="19554"/>
                      <a:pt x="4750" y="19333"/>
                    </a:cubicBezTo>
                    <a:cubicBezTo>
                      <a:pt x="5067" y="17781"/>
                      <a:pt x="5510" y="16229"/>
                      <a:pt x="6017" y="14741"/>
                    </a:cubicBezTo>
                    <a:close/>
                    <a:moveTo>
                      <a:pt x="16816" y="10054"/>
                    </a:moveTo>
                    <a:cubicBezTo>
                      <a:pt x="17070" y="10339"/>
                      <a:pt x="17291" y="10655"/>
                      <a:pt x="17513" y="10940"/>
                    </a:cubicBezTo>
                    <a:cubicBezTo>
                      <a:pt x="17830" y="11384"/>
                      <a:pt x="18210" y="11890"/>
                      <a:pt x="18653" y="12492"/>
                    </a:cubicBezTo>
                    <a:cubicBezTo>
                      <a:pt x="18305" y="13949"/>
                      <a:pt x="17766" y="15342"/>
                      <a:pt x="17196" y="16641"/>
                    </a:cubicBezTo>
                    <a:cubicBezTo>
                      <a:pt x="16753" y="17559"/>
                      <a:pt x="16278" y="18446"/>
                      <a:pt x="15771" y="19301"/>
                    </a:cubicBezTo>
                    <a:cubicBezTo>
                      <a:pt x="15201" y="19396"/>
                      <a:pt x="14663" y="19491"/>
                      <a:pt x="14124" y="19554"/>
                    </a:cubicBezTo>
                    <a:cubicBezTo>
                      <a:pt x="12858" y="19776"/>
                      <a:pt x="11591" y="19839"/>
                      <a:pt x="10292" y="19839"/>
                    </a:cubicBezTo>
                    <a:cubicBezTo>
                      <a:pt x="9754" y="19174"/>
                      <a:pt x="9216" y="18573"/>
                      <a:pt x="8836" y="18034"/>
                    </a:cubicBezTo>
                    <a:cubicBezTo>
                      <a:pt x="7854" y="16704"/>
                      <a:pt x="6999" y="15342"/>
                      <a:pt x="6302" y="13854"/>
                    </a:cubicBezTo>
                    <a:cubicBezTo>
                      <a:pt x="6619" y="13062"/>
                      <a:pt x="6936" y="12239"/>
                      <a:pt x="7252" y="11479"/>
                    </a:cubicBezTo>
                    <a:cubicBezTo>
                      <a:pt x="8677" y="11067"/>
                      <a:pt x="10166" y="10750"/>
                      <a:pt x="11654" y="10497"/>
                    </a:cubicBezTo>
                    <a:cubicBezTo>
                      <a:pt x="13333" y="10212"/>
                      <a:pt x="15075" y="10117"/>
                      <a:pt x="16816" y="10054"/>
                    </a:cubicBezTo>
                    <a:close/>
                    <a:moveTo>
                      <a:pt x="15360" y="19998"/>
                    </a:moveTo>
                    <a:lnTo>
                      <a:pt x="15360" y="19998"/>
                    </a:lnTo>
                    <a:cubicBezTo>
                      <a:pt x="14726" y="20948"/>
                      <a:pt x="14029" y="21898"/>
                      <a:pt x="13301" y="22816"/>
                    </a:cubicBezTo>
                    <a:cubicBezTo>
                      <a:pt x="12383" y="22088"/>
                      <a:pt x="11559" y="21264"/>
                      <a:pt x="10863" y="20441"/>
                    </a:cubicBezTo>
                    <a:cubicBezTo>
                      <a:pt x="11559" y="20409"/>
                      <a:pt x="12224" y="20346"/>
                      <a:pt x="12921" y="20314"/>
                    </a:cubicBezTo>
                    <a:cubicBezTo>
                      <a:pt x="13713" y="20251"/>
                      <a:pt x="14536" y="20124"/>
                      <a:pt x="15360" y="19998"/>
                    </a:cubicBezTo>
                    <a:close/>
                    <a:moveTo>
                      <a:pt x="21947" y="18034"/>
                    </a:moveTo>
                    <a:cubicBezTo>
                      <a:pt x="23055" y="20568"/>
                      <a:pt x="23277" y="23070"/>
                      <a:pt x="20997" y="24463"/>
                    </a:cubicBezTo>
                    <a:cubicBezTo>
                      <a:pt x="20213" y="24961"/>
                      <a:pt x="19395" y="25175"/>
                      <a:pt x="18567" y="25175"/>
                    </a:cubicBezTo>
                    <a:cubicBezTo>
                      <a:pt x="16917" y="25175"/>
                      <a:pt x="15231" y="24324"/>
                      <a:pt x="13713" y="23165"/>
                    </a:cubicBezTo>
                    <a:cubicBezTo>
                      <a:pt x="14568" y="22151"/>
                      <a:pt x="15360" y="21043"/>
                      <a:pt x="16088" y="19871"/>
                    </a:cubicBezTo>
                    <a:cubicBezTo>
                      <a:pt x="18051" y="19491"/>
                      <a:pt x="20110" y="18889"/>
                      <a:pt x="21947" y="18034"/>
                    </a:cubicBezTo>
                    <a:close/>
                    <a:moveTo>
                      <a:pt x="4592" y="19903"/>
                    </a:moveTo>
                    <a:lnTo>
                      <a:pt x="5067" y="19998"/>
                    </a:lnTo>
                    <a:cubicBezTo>
                      <a:pt x="6651" y="20314"/>
                      <a:pt x="8329" y="20473"/>
                      <a:pt x="9976" y="20473"/>
                    </a:cubicBezTo>
                    <a:cubicBezTo>
                      <a:pt x="10736" y="21328"/>
                      <a:pt x="11749" y="22341"/>
                      <a:pt x="12921" y="23260"/>
                    </a:cubicBezTo>
                    <a:cubicBezTo>
                      <a:pt x="11718" y="24685"/>
                      <a:pt x="10324" y="26015"/>
                      <a:pt x="8836" y="27218"/>
                    </a:cubicBezTo>
                    <a:cubicBezTo>
                      <a:pt x="8709" y="26458"/>
                      <a:pt x="8361" y="25761"/>
                      <a:pt x="7759" y="25223"/>
                    </a:cubicBezTo>
                    <a:cubicBezTo>
                      <a:pt x="7201" y="24780"/>
                      <a:pt x="6481" y="24549"/>
                      <a:pt x="5762" y="24549"/>
                    </a:cubicBezTo>
                    <a:cubicBezTo>
                      <a:pt x="5095" y="24549"/>
                      <a:pt x="4429" y="24748"/>
                      <a:pt x="3895" y="25160"/>
                    </a:cubicBezTo>
                    <a:cubicBezTo>
                      <a:pt x="3990" y="23386"/>
                      <a:pt x="4275" y="21581"/>
                      <a:pt x="4592" y="19903"/>
                    </a:cubicBezTo>
                    <a:close/>
                    <a:moveTo>
                      <a:pt x="5764" y="25160"/>
                    </a:moveTo>
                    <a:cubicBezTo>
                      <a:pt x="6321" y="25160"/>
                      <a:pt x="6878" y="25324"/>
                      <a:pt x="7316" y="25666"/>
                    </a:cubicBezTo>
                    <a:cubicBezTo>
                      <a:pt x="7822" y="26015"/>
                      <a:pt x="8139" y="26648"/>
                      <a:pt x="8266" y="27345"/>
                    </a:cubicBezTo>
                    <a:cubicBezTo>
                      <a:pt x="8361" y="28042"/>
                      <a:pt x="8202" y="28738"/>
                      <a:pt x="7791" y="29277"/>
                    </a:cubicBezTo>
                    <a:cubicBezTo>
                      <a:pt x="7279" y="29931"/>
                      <a:pt x="6556" y="30216"/>
                      <a:pt x="5818" y="30216"/>
                    </a:cubicBezTo>
                    <a:cubicBezTo>
                      <a:pt x="5414" y="30216"/>
                      <a:pt x="5005" y="30130"/>
                      <a:pt x="4624" y="29973"/>
                    </a:cubicBezTo>
                    <a:cubicBezTo>
                      <a:pt x="4402" y="29910"/>
                      <a:pt x="4212" y="29783"/>
                      <a:pt x="3990" y="29625"/>
                    </a:cubicBezTo>
                    <a:cubicBezTo>
                      <a:pt x="3927" y="29593"/>
                      <a:pt x="3895" y="29562"/>
                      <a:pt x="3800" y="29562"/>
                    </a:cubicBezTo>
                    <a:cubicBezTo>
                      <a:pt x="3135" y="28548"/>
                      <a:pt x="2945" y="27028"/>
                      <a:pt x="3832" y="25983"/>
                    </a:cubicBezTo>
                    <a:cubicBezTo>
                      <a:pt x="4299" y="25444"/>
                      <a:pt x="5032" y="25160"/>
                      <a:pt x="5764" y="25160"/>
                    </a:cubicBezTo>
                    <a:close/>
                    <a:moveTo>
                      <a:pt x="4655" y="0"/>
                    </a:moveTo>
                    <a:cubicBezTo>
                      <a:pt x="4572" y="0"/>
                      <a:pt x="4487" y="5"/>
                      <a:pt x="4402" y="15"/>
                    </a:cubicBezTo>
                    <a:cubicBezTo>
                      <a:pt x="2882" y="141"/>
                      <a:pt x="1520" y="1756"/>
                      <a:pt x="1900" y="3245"/>
                    </a:cubicBezTo>
                    <a:cubicBezTo>
                      <a:pt x="1932" y="3340"/>
                      <a:pt x="1995" y="3403"/>
                      <a:pt x="2059" y="3403"/>
                    </a:cubicBezTo>
                    <a:cubicBezTo>
                      <a:pt x="2059" y="4132"/>
                      <a:pt x="2470" y="4638"/>
                      <a:pt x="2977" y="4955"/>
                    </a:cubicBezTo>
                    <a:lnTo>
                      <a:pt x="2977" y="4987"/>
                    </a:lnTo>
                    <a:cubicBezTo>
                      <a:pt x="3199" y="7362"/>
                      <a:pt x="3800" y="9705"/>
                      <a:pt x="4687" y="11922"/>
                    </a:cubicBezTo>
                    <a:cubicBezTo>
                      <a:pt x="2217" y="13062"/>
                      <a:pt x="0" y="14899"/>
                      <a:pt x="1267" y="17654"/>
                    </a:cubicBezTo>
                    <a:cubicBezTo>
                      <a:pt x="1742" y="18763"/>
                      <a:pt x="2819" y="19364"/>
                      <a:pt x="3959" y="19713"/>
                    </a:cubicBezTo>
                    <a:cubicBezTo>
                      <a:pt x="3579" y="21549"/>
                      <a:pt x="3325" y="23418"/>
                      <a:pt x="3199" y="25255"/>
                    </a:cubicBezTo>
                    <a:cubicBezTo>
                      <a:pt x="3199" y="25413"/>
                      <a:pt x="3294" y="25540"/>
                      <a:pt x="3420" y="25571"/>
                    </a:cubicBezTo>
                    <a:cubicBezTo>
                      <a:pt x="2375" y="26775"/>
                      <a:pt x="2407" y="28675"/>
                      <a:pt x="3515" y="29783"/>
                    </a:cubicBezTo>
                    <a:cubicBezTo>
                      <a:pt x="3579" y="29815"/>
                      <a:pt x="3579" y="29815"/>
                      <a:pt x="3610" y="29815"/>
                    </a:cubicBezTo>
                    <a:lnTo>
                      <a:pt x="3610" y="29910"/>
                    </a:lnTo>
                    <a:lnTo>
                      <a:pt x="3642" y="29910"/>
                    </a:lnTo>
                    <a:cubicBezTo>
                      <a:pt x="3642" y="29973"/>
                      <a:pt x="3642" y="30037"/>
                      <a:pt x="3737" y="30068"/>
                    </a:cubicBezTo>
                    <a:cubicBezTo>
                      <a:pt x="4312" y="30572"/>
                      <a:pt x="5057" y="30820"/>
                      <a:pt x="5803" y="30820"/>
                    </a:cubicBezTo>
                    <a:cubicBezTo>
                      <a:pt x="6699" y="30820"/>
                      <a:pt x="7597" y="30461"/>
                      <a:pt x="8202" y="29752"/>
                    </a:cubicBezTo>
                    <a:cubicBezTo>
                      <a:pt x="8677" y="29182"/>
                      <a:pt x="8899" y="28422"/>
                      <a:pt x="8899" y="27693"/>
                    </a:cubicBezTo>
                    <a:cubicBezTo>
                      <a:pt x="10578" y="26458"/>
                      <a:pt x="12066" y="25065"/>
                      <a:pt x="13428" y="23513"/>
                    </a:cubicBezTo>
                    <a:cubicBezTo>
                      <a:pt x="15116" y="24769"/>
                      <a:pt x="17072" y="25783"/>
                      <a:pt x="18919" y="25783"/>
                    </a:cubicBezTo>
                    <a:cubicBezTo>
                      <a:pt x="20051" y="25783"/>
                      <a:pt x="21142" y="25402"/>
                      <a:pt x="22105" y="24463"/>
                    </a:cubicBezTo>
                    <a:cubicBezTo>
                      <a:pt x="23942" y="22690"/>
                      <a:pt x="23593" y="20156"/>
                      <a:pt x="22580" y="17718"/>
                    </a:cubicBezTo>
                    <a:cubicBezTo>
                      <a:pt x="23910" y="16989"/>
                      <a:pt x="25177" y="16166"/>
                      <a:pt x="26159" y="15089"/>
                    </a:cubicBezTo>
                    <a:cubicBezTo>
                      <a:pt x="27425" y="14962"/>
                      <a:pt x="28502" y="13791"/>
                      <a:pt x="28471" y="12492"/>
                    </a:cubicBezTo>
                    <a:cubicBezTo>
                      <a:pt x="28439" y="11178"/>
                      <a:pt x="27357" y="9895"/>
                      <a:pt x="25987" y="9895"/>
                    </a:cubicBezTo>
                    <a:cubicBezTo>
                      <a:pt x="25970" y="9895"/>
                      <a:pt x="25954" y="9895"/>
                      <a:pt x="25937" y="9895"/>
                    </a:cubicBezTo>
                    <a:cubicBezTo>
                      <a:pt x="25462" y="9895"/>
                      <a:pt x="25019" y="10117"/>
                      <a:pt x="24639" y="10370"/>
                    </a:cubicBezTo>
                    <a:cubicBezTo>
                      <a:pt x="24639" y="10275"/>
                      <a:pt x="24544" y="10149"/>
                      <a:pt x="24385" y="10149"/>
                    </a:cubicBezTo>
                    <a:cubicBezTo>
                      <a:pt x="22928" y="9864"/>
                      <a:pt x="21472" y="9705"/>
                      <a:pt x="19983" y="9579"/>
                    </a:cubicBezTo>
                    <a:cubicBezTo>
                      <a:pt x="20110" y="8882"/>
                      <a:pt x="20237" y="8122"/>
                      <a:pt x="20268" y="7425"/>
                    </a:cubicBezTo>
                    <a:cubicBezTo>
                      <a:pt x="20458" y="5398"/>
                      <a:pt x="20870" y="2358"/>
                      <a:pt x="19128" y="838"/>
                    </a:cubicBezTo>
                    <a:cubicBezTo>
                      <a:pt x="18509" y="307"/>
                      <a:pt x="17779" y="94"/>
                      <a:pt x="17028" y="94"/>
                    </a:cubicBezTo>
                    <a:cubicBezTo>
                      <a:pt x="15898" y="94"/>
                      <a:pt x="14721" y="577"/>
                      <a:pt x="13808" y="1186"/>
                    </a:cubicBezTo>
                    <a:cubicBezTo>
                      <a:pt x="12763" y="1915"/>
                      <a:pt x="11844" y="2865"/>
                      <a:pt x="11021" y="3878"/>
                    </a:cubicBezTo>
                    <a:cubicBezTo>
                      <a:pt x="9912" y="3213"/>
                      <a:pt x="8677" y="2706"/>
                      <a:pt x="7379" y="2358"/>
                    </a:cubicBezTo>
                    <a:lnTo>
                      <a:pt x="7221" y="2358"/>
                    </a:lnTo>
                    <a:cubicBezTo>
                      <a:pt x="6983" y="1109"/>
                      <a:pt x="5935" y="0"/>
                      <a:pt x="465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l" defTabSz="1219170" hangingPunct="1">
                  <a:buClr>
                    <a:srgbClr val="000000"/>
                  </a:buClr>
                  <a:buSzPts val="1400"/>
                </a:pPr>
                <a:endParaRPr sz="1867" b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715" name="Google Shape;4715;p50"/>
            <p:cNvGrpSpPr/>
            <p:nvPr/>
          </p:nvGrpSpPr>
          <p:grpSpPr>
            <a:xfrm>
              <a:off x="6116139" y="4384510"/>
              <a:ext cx="117897" cy="121146"/>
              <a:chOff x="2002763" y="309661"/>
              <a:chExt cx="83901" cy="88726"/>
            </a:xfrm>
          </p:grpSpPr>
          <p:sp>
            <p:nvSpPr>
              <p:cNvPr id="4716" name="Google Shape;4716;p50"/>
              <p:cNvSpPr/>
              <p:nvPr/>
            </p:nvSpPr>
            <p:spPr>
              <a:xfrm>
                <a:off x="2002763" y="309661"/>
                <a:ext cx="83901" cy="88726"/>
              </a:xfrm>
              <a:custGeom>
                <a:avLst/>
                <a:gdLst/>
                <a:ahLst/>
                <a:cxnLst/>
                <a:rect l="l" t="t" r="r" b="b"/>
                <a:pathLst>
                  <a:path w="3991" h="4220" extrusionOk="0">
                    <a:moveTo>
                      <a:pt x="1591" y="902"/>
                    </a:moveTo>
                    <a:cubicBezTo>
                      <a:pt x="1782" y="902"/>
                      <a:pt x="1976" y="959"/>
                      <a:pt x="2154" y="1084"/>
                    </a:cubicBezTo>
                    <a:cubicBezTo>
                      <a:pt x="2310" y="1162"/>
                      <a:pt x="2166" y="1369"/>
                      <a:pt x="2022" y="1369"/>
                    </a:cubicBezTo>
                    <a:cubicBezTo>
                      <a:pt x="1991" y="1369"/>
                      <a:pt x="1960" y="1360"/>
                      <a:pt x="1932" y="1337"/>
                    </a:cubicBezTo>
                    <a:cubicBezTo>
                      <a:pt x="1814" y="1262"/>
                      <a:pt x="1678" y="1227"/>
                      <a:pt x="1542" y="1227"/>
                    </a:cubicBezTo>
                    <a:cubicBezTo>
                      <a:pt x="1277" y="1227"/>
                      <a:pt x="1013" y="1361"/>
                      <a:pt x="887" y="1591"/>
                    </a:cubicBezTo>
                    <a:cubicBezTo>
                      <a:pt x="856" y="1633"/>
                      <a:pt x="817" y="1651"/>
                      <a:pt x="781" y="1651"/>
                    </a:cubicBezTo>
                    <a:cubicBezTo>
                      <a:pt x="708" y="1651"/>
                      <a:pt x="644" y="1580"/>
                      <a:pt x="666" y="1496"/>
                    </a:cubicBezTo>
                    <a:cubicBezTo>
                      <a:pt x="835" y="1135"/>
                      <a:pt x="1204" y="902"/>
                      <a:pt x="1591" y="902"/>
                    </a:cubicBezTo>
                    <a:close/>
                    <a:moveTo>
                      <a:pt x="1923" y="0"/>
                    </a:moveTo>
                    <a:cubicBezTo>
                      <a:pt x="1874" y="0"/>
                      <a:pt x="1824" y="3"/>
                      <a:pt x="1774" y="7"/>
                    </a:cubicBezTo>
                    <a:cubicBezTo>
                      <a:pt x="761" y="71"/>
                      <a:pt x="32" y="957"/>
                      <a:pt x="1" y="1939"/>
                    </a:cubicBezTo>
                    <a:cubicBezTo>
                      <a:pt x="32" y="1939"/>
                      <a:pt x="127" y="1971"/>
                      <a:pt x="127" y="2066"/>
                    </a:cubicBezTo>
                    <a:cubicBezTo>
                      <a:pt x="32" y="3143"/>
                      <a:pt x="824" y="4219"/>
                      <a:pt x="1901" y="4219"/>
                    </a:cubicBezTo>
                    <a:lnTo>
                      <a:pt x="1964" y="4124"/>
                    </a:lnTo>
                    <a:cubicBezTo>
                      <a:pt x="2018" y="4071"/>
                      <a:pt x="2077" y="4051"/>
                      <a:pt x="2134" y="4051"/>
                    </a:cubicBezTo>
                    <a:cubicBezTo>
                      <a:pt x="2213" y="4051"/>
                      <a:pt x="2289" y="4088"/>
                      <a:pt x="2344" y="4124"/>
                    </a:cubicBezTo>
                    <a:cubicBezTo>
                      <a:pt x="3357" y="3839"/>
                      <a:pt x="3991" y="2731"/>
                      <a:pt x="3801" y="1717"/>
                    </a:cubicBezTo>
                    <a:cubicBezTo>
                      <a:pt x="3620" y="845"/>
                      <a:pt x="2867" y="0"/>
                      <a:pt x="1923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l" defTabSz="1219170" hangingPunct="1">
                  <a:buClr>
                    <a:srgbClr val="000000"/>
                  </a:buClr>
                  <a:buSzPts val="1400"/>
                </a:pPr>
                <a:endParaRPr sz="1867" b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17" name="Google Shape;4717;p50"/>
              <p:cNvSpPr/>
              <p:nvPr/>
            </p:nvSpPr>
            <p:spPr>
              <a:xfrm>
                <a:off x="2013422" y="326397"/>
                <a:ext cx="36621" cy="19763"/>
              </a:xfrm>
              <a:custGeom>
                <a:avLst/>
                <a:gdLst/>
                <a:ahLst/>
                <a:cxnLst/>
                <a:rect l="l" t="t" r="r" b="b"/>
                <a:pathLst>
                  <a:path w="1742" h="940" extrusionOk="0">
                    <a:moveTo>
                      <a:pt x="993" y="0"/>
                    </a:moveTo>
                    <a:cubicBezTo>
                      <a:pt x="903" y="0"/>
                      <a:pt x="813" y="11"/>
                      <a:pt x="729" y="35"/>
                    </a:cubicBezTo>
                    <a:cubicBezTo>
                      <a:pt x="412" y="130"/>
                      <a:pt x="127" y="351"/>
                      <a:pt x="0" y="636"/>
                    </a:cubicBezTo>
                    <a:cubicBezTo>
                      <a:pt x="0" y="763"/>
                      <a:pt x="64" y="858"/>
                      <a:pt x="127" y="921"/>
                    </a:cubicBezTo>
                    <a:cubicBezTo>
                      <a:pt x="159" y="932"/>
                      <a:pt x="197" y="939"/>
                      <a:pt x="236" y="939"/>
                    </a:cubicBezTo>
                    <a:cubicBezTo>
                      <a:pt x="313" y="939"/>
                      <a:pt x="391" y="911"/>
                      <a:pt x="412" y="826"/>
                    </a:cubicBezTo>
                    <a:cubicBezTo>
                      <a:pt x="475" y="668"/>
                      <a:pt x="634" y="605"/>
                      <a:pt x="792" y="573"/>
                    </a:cubicBezTo>
                    <a:cubicBezTo>
                      <a:pt x="857" y="555"/>
                      <a:pt x="919" y="547"/>
                      <a:pt x="978" y="547"/>
                    </a:cubicBezTo>
                    <a:cubicBezTo>
                      <a:pt x="1120" y="547"/>
                      <a:pt x="1241" y="592"/>
                      <a:pt x="1330" y="636"/>
                    </a:cubicBezTo>
                    <a:cubicBezTo>
                      <a:pt x="1375" y="659"/>
                      <a:pt x="1452" y="681"/>
                      <a:pt x="1515" y="681"/>
                    </a:cubicBezTo>
                    <a:cubicBezTo>
                      <a:pt x="1541" y="681"/>
                      <a:pt x="1565" y="677"/>
                      <a:pt x="1584" y="668"/>
                    </a:cubicBezTo>
                    <a:cubicBezTo>
                      <a:pt x="1679" y="636"/>
                      <a:pt x="1742" y="510"/>
                      <a:pt x="1742" y="446"/>
                    </a:cubicBezTo>
                    <a:cubicBezTo>
                      <a:pt x="1742" y="351"/>
                      <a:pt x="1710" y="288"/>
                      <a:pt x="1647" y="193"/>
                    </a:cubicBezTo>
                    <a:cubicBezTo>
                      <a:pt x="1584" y="161"/>
                      <a:pt x="1520" y="130"/>
                      <a:pt x="1425" y="66"/>
                    </a:cubicBezTo>
                    <a:cubicBezTo>
                      <a:pt x="1288" y="27"/>
                      <a:pt x="1139" y="0"/>
                      <a:pt x="993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l" defTabSz="1219170" hangingPunct="1">
                  <a:buClr>
                    <a:srgbClr val="000000"/>
                  </a:buClr>
                  <a:buSzPts val="1400"/>
                </a:pPr>
                <a:endParaRPr sz="1867" b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4722" name="Google Shape;4722;p50"/>
          <p:cNvSpPr txBox="1"/>
          <p:nvPr/>
        </p:nvSpPr>
        <p:spPr>
          <a:xfrm>
            <a:off x="4096000" y="5660651"/>
            <a:ext cx="4000000" cy="5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 hangingPunct="1">
              <a:spcBef>
                <a:spcPts val="400"/>
              </a:spcBef>
              <a:buClr>
                <a:srgbClr val="000000"/>
              </a:buClr>
              <a:buSzPts val="1000"/>
            </a:pPr>
            <a:r>
              <a:rPr lang="en" sz="1333" b="0" dirty="0">
                <a:solidFill>
                  <a:schemeClr val="accent6">
                    <a:lumMod val="10000"/>
                  </a:schemeClr>
                </a:solidFill>
                <a:latin typeface="Libre Franklin"/>
                <a:ea typeface="Libre Franklin"/>
                <a:cs typeface="Libre Franklin"/>
                <a:sym typeface="Libre Franklin"/>
              </a:rPr>
              <a:t>Please keep this slide for attribution</a:t>
            </a:r>
            <a:endParaRPr sz="1333" b="0" dirty="0">
              <a:solidFill>
                <a:schemeClr val="accent6">
                  <a:lumMod val="10000"/>
                </a:schemeClr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" name="Google Shape;1658;p116">
            <a:extLst>
              <a:ext uri="{FF2B5EF4-FFF2-40B4-BE49-F238E27FC236}">
                <a16:creationId xmlns:a16="http://schemas.microsoft.com/office/drawing/2014/main" id="{C91FD860-D2F6-3E1B-A2BF-C9AB84D5A4CD}"/>
              </a:ext>
            </a:extLst>
          </p:cNvPr>
          <p:cNvSpPr txBox="1"/>
          <p:nvPr/>
        </p:nvSpPr>
        <p:spPr>
          <a:xfrm>
            <a:off x="3589486" y="5160497"/>
            <a:ext cx="47187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50" b="0" i="0" u="none" strike="noStrike" cap="none" dirty="0">
                <a:solidFill>
                  <a:schemeClr val="accent6">
                    <a:lumMod val="10000"/>
                  </a:schemeClr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CREDITS: This presentation template was created by </a:t>
            </a:r>
            <a:r>
              <a:rPr lang="en" sz="1050" b="1" i="0" u="none" strike="noStrike" cap="none" dirty="0">
                <a:solidFill>
                  <a:schemeClr val="accent6">
                    <a:lumMod val="10000"/>
                  </a:schemeClr>
                </a:solidFill>
                <a:uFill>
                  <a:noFill/>
                </a:uFill>
                <a:latin typeface="Libre Franklin"/>
                <a:ea typeface="Libre Franklin"/>
                <a:cs typeface="Libre Franklin"/>
                <a:sym typeface="Libre Frankli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050" b="0" i="0" u="none" strike="noStrike" cap="none" dirty="0">
                <a:solidFill>
                  <a:schemeClr val="accent6">
                    <a:lumMod val="10000"/>
                  </a:schemeClr>
                </a:solidFill>
                <a:latin typeface="Libre Franklin"/>
                <a:ea typeface="Libre Franklin"/>
                <a:cs typeface="Libre Franklin"/>
                <a:sym typeface="Libre Franklin"/>
              </a:rPr>
              <a:t>, including icons by </a:t>
            </a:r>
            <a:r>
              <a:rPr lang="en" sz="1050" b="1" i="0" u="none" strike="noStrike" cap="none" dirty="0">
                <a:solidFill>
                  <a:schemeClr val="accent6">
                    <a:lumMod val="10000"/>
                  </a:schemeClr>
                </a:solidFill>
                <a:uFill>
                  <a:noFill/>
                </a:uFill>
                <a:latin typeface="Libre Franklin"/>
                <a:ea typeface="Libre Franklin"/>
                <a:cs typeface="Libre Franklin"/>
                <a:sym typeface="Libre Franklin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050" b="0" i="0" u="none" strike="noStrike" cap="none" dirty="0">
                <a:solidFill>
                  <a:schemeClr val="accent6">
                    <a:lumMod val="10000"/>
                  </a:schemeClr>
                </a:solidFill>
                <a:latin typeface="Libre Franklin"/>
                <a:ea typeface="Libre Franklin"/>
                <a:cs typeface="Libre Franklin"/>
                <a:sym typeface="Libre Franklin"/>
              </a:rPr>
              <a:t>, infographics &amp; images by</a:t>
            </a:r>
            <a:r>
              <a:rPr lang="en" sz="1050" b="1" i="0" u="none" strike="noStrike" cap="none" dirty="0">
                <a:solidFill>
                  <a:schemeClr val="accent6">
                    <a:lumMod val="10000"/>
                  </a:schemeClr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lang="en" sz="1050" b="1" i="0" u="none" strike="noStrike" cap="none" dirty="0">
                <a:solidFill>
                  <a:schemeClr val="accent6">
                    <a:lumMod val="10000"/>
                  </a:schemeClr>
                </a:solidFill>
                <a:uFill>
                  <a:noFill/>
                </a:uFill>
                <a:latin typeface="Libre Franklin"/>
                <a:ea typeface="Libre Franklin"/>
                <a:cs typeface="Libre Franklin"/>
                <a:sym typeface="Libre Franklin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050" b="1" i="0" u="none" strike="noStrike" cap="none" dirty="0">
              <a:solidFill>
                <a:schemeClr val="accent6">
                  <a:lumMod val="10000"/>
                </a:schemeClr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3C0E8139-B18A-5D45-3117-B0FACD10371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57259" y="2433492"/>
            <a:ext cx="3228768" cy="226285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6B72F5E-F9B8-A0B1-B05C-511A62383E8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42031" y="2274933"/>
            <a:ext cx="6638665" cy="1684757"/>
          </a:xfrm>
        </p:spPr>
        <p:txBody>
          <a:bodyPr/>
          <a:lstStyle/>
          <a:p>
            <a:r>
              <a:rPr lang="en-US" dirty="0" err="1">
                <a:ea typeface="+mj-ea"/>
              </a:rPr>
              <a:t>NuClear</a:t>
            </a:r>
            <a:r>
              <a:rPr lang="en-US" dirty="0">
                <a:ea typeface="+mj-ea"/>
              </a:rPr>
              <a:t>: NEW Nuclear for Clear Air Energy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C10B9A9-A54C-EF4E-D693-8C127D758A3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42031" y="3989339"/>
            <a:ext cx="6638665" cy="463910"/>
          </a:xfrm>
        </p:spPr>
        <p:txBody>
          <a:bodyPr/>
          <a:lstStyle/>
          <a:p>
            <a:r>
              <a:rPr lang="en-US" sz="1050" dirty="0">
                <a:solidFill>
                  <a:schemeClr val="tx1"/>
                </a:solidFill>
                <a:ea typeface="+mj-ea"/>
              </a:rPr>
              <a:t>Introduce Yourself Here</a:t>
            </a:r>
            <a:br>
              <a:rPr lang="en-US" sz="1050" dirty="0">
                <a:solidFill>
                  <a:schemeClr val="tx1"/>
                </a:solidFill>
                <a:ea typeface="+mj-ea"/>
              </a:rPr>
            </a:br>
            <a:r>
              <a:rPr lang="en-US" sz="1050" dirty="0">
                <a:solidFill>
                  <a:schemeClr val="tx1"/>
                </a:solidFill>
                <a:ea typeface="+mj-ea"/>
              </a:rPr>
              <a:t>Name, Company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BF67D14-6B4C-11F4-65E5-310206BDD51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01831BA-6E9B-9162-B76F-AF7AE4088862}"/>
              </a:ext>
            </a:extLst>
          </p:cNvPr>
          <p:cNvSpPr txBox="1"/>
          <p:nvPr/>
        </p:nvSpPr>
        <p:spPr>
          <a:xfrm>
            <a:off x="3607724" y="-1014153"/>
            <a:ext cx="40732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Master slide</a:t>
            </a:r>
          </a:p>
        </p:txBody>
      </p:sp>
    </p:spTree>
    <p:extLst>
      <p:ext uri="{BB962C8B-B14F-4D97-AF65-F5344CB8AC3E}">
        <p14:creationId xmlns:p14="http://schemas.microsoft.com/office/powerpoint/2010/main" val="28484946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92B9D5-E6D7-601F-1128-E49F6F317C10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2667625" y="3594884"/>
            <a:ext cx="1528595" cy="769442"/>
          </a:xfrm>
        </p:spPr>
        <p:txBody>
          <a:bodyPr/>
          <a:lstStyle/>
          <a:p>
            <a:pPr marL="114300" indent="0">
              <a:buNone/>
            </a:pPr>
            <a:r>
              <a:rPr lang="en-US" sz="4400" dirty="0"/>
              <a:t>VS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10A7296-CF20-C3CB-5759-082DAF3D52AD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864425" y="502746"/>
            <a:ext cx="8644911" cy="1326053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4C953C"/>
                </a:solidFill>
                <a:latin typeface="Calibri"/>
                <a:ea typeface="ＭＳ Ｐゴシック" charset="0"/>
                <a:cs typeface="Calibri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4C953C"/>
                </a:solidFill>
                <a:latin typeface="Calibri" pitchFamily="34" charset="0"/>
                <a:ea typeface="ＭＳ Ｐゴシック" charset="0"/>
                <a:cs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4C953C"/>
                </a:solidFill>
                <a:latin typeface="Calibri" pitchFamily="34" charset="0"/>
                <a:ea typeface="ＭＳ Ｐゴシック" charset="0"/>
                <a:cs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4C953C"/>
                </a:solidFill>
                <a:latin typeface="Calibri" pitchFamily="34" charset="0"/>
                <a:ea typeface="ＭＳ Ｐゴシック" charset="0"/>
                <a:cs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4C953C"/>
                </a:solidFill>
                <a:latin typeface="Calibri" pitchFamily="34" charset="0"/>
                <a:ea typeface="ＭＳ Ｐゴシック" charset="0"/>
                <a:cs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99CC00"/>
                </a:solidFill>
                <a:latin typeface="Tahoma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99CC00"/>
                </a:solidFill>
                <a:latin typeface="Tahoma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99CC00"/>
                </a:solidFill>
                <a:latin typeface="Tahoma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99CC00"/>
                </a:solidFill>
                <a:latin typeface="Tahoma" charset="0"/>
              </a:defRPr>
            </a:lvl9pPr>
          </a:lstStyle>
          <a:p>
            <a:pPr eaLnBrk="1" hangingPunct="1">
              <a:defRPr/>
            </a:pPr>
            <a:r>
              <a:rPr lang="en-US" dirty="0">
                <a:solidFill>
                  <a:srgbClr val="99CC00"/>
                </a:solidFill>
                <a:ea typeface="+mj-ea"/>
              </a:rPr>
              <a:t>What is climate change?</a:t>
            </a:r>
          </a:p>
        </p:txBody>
      </p:sp>
      <p:sp>
        <p:nvSpPr>
          <p:cNvPr id="8" name="TextBox 2">
            <a:extLst>
              <a:ext uri="{FF2B5EF4-FFF2-40B4-BE49-F238E27FC236}">
                <a16:creationId xmlns:a16="http://schemas.microsoft.com/office/drawing/2014/main" id="{91EC58DD-14C4-B8A6-638A-A4C06B5924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4199" y="2261385"/>
            <a:ext cx="261328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400" b="1" dirty="0">
                <a:latin typeface="Arial" charset="0"/>
              </a:rPr>
              <a:t>Weather</a:t>
            </a:r>
          </a:p>
        </p:txBody>
      </p:sp>
      <p:sp>
        <p:nvSpPr>
          <p:cNvPr id="9" name="TextBox 2">
            <a:extLst>
              <a:ext uri="{FF2B5EF4-FFF2-40B4-BE49-F238E27FC236}">
                <a16:creationId xmlns:a16="http://schemas.microsoft.com/office/drawing/2014/main" id="{1767914B-2343-9898-6537-2A47F5CD90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8200" y="4928385"/>
            <a:ext cx="261328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400" b="1" dirty="0">
                <a:latin typeface="Arial" charset="0"/>
              </a:rPr>
              <a:t>Climate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9B2A112-7141-F056-14CB-D211FF2516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7999" y="2163371"/>
            <a:ext cx="3911205" cy="3911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04552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6C6ABF5-E0A7-FC83-048C-DF3D6E99A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8750" y="1257922"/>
            <a:ext cx="7714500" cy="1018350"/>
          </a:xfrm>
        </p:spPr>
        <p:txBody>
          <a:bodyPr/>
          <a:lstStyle/>
          <a:p>
            <a:r>
              <a:rPr lang="en-US" dirty="0"/>
              <a:t>MOVIE TIME!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AD110012-3DB3-8F17-9778-A8D5A28C0921}"/>
              </a:ext>
            </a:extLst>
          </p:cNvPr>
          <p:cNvSpPr>
            <a:spLocks noGrp="1"/>
          </p:cNvSpPr>
          <p:nvPr/>
        </p:nvSpPr>
        <p:spPr bwMode="auto">
          <a:xfrm>
            <a:off x="2526794" y="3429000"/>
            <a:ext cx="3854551" cy="391586"/>
          </a:xfrm>
          <a:prstGeom prst="rect">
            <a:avLst/>
          </a:prstGeom>
          <a:ln/>
          <a:extLst>
            <a:ext uri="{FAA26D3D-D897-4be2-8F04-BA451C77F1D7}"/>
          </a:extLst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D963D"/>
              </a:buClr>
              <a:buNone/>
              <a:defRPr sz="20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ＭＳ Ｐゴシック" charset="0"/>
                <a:cs typeface="Calibri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D963D"/>
              </a:buClr>
              <a:buNone/>
              <a:defRPr sz="18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ＭＳ Ｐゴシック" charset="0"/>
                <a:cs typeface="Calibri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D963D"/>
              </a:buClr>
              <a:buNone/>
              <a:defRPr sz="16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ＭＳ Ｐゴシック" charset="0"/>
                <a:cs typeface="Calibri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D963D"/>
              </a:buClr>
              <a:buNone/>
              <a:defRPr sz="14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ＭＳ Ｐゴシック" charset="0"/>
                <a:cs typeface="Calibri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D963D"/>
              </a:buClr>
              <a:buNone/>
              <a:defRPr sz="14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ＭＳ Ｐゴシック" charset="0"/>
                <a:cs typeface="Calibri"/>
              </a:defRPr>
            </a:lvl5pPr>
            <a:lvl6pPr marL="228600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None/>
              <a:defRPr sz="1400">
                <a:solidFill>
                  <a:schemeClr val="bg1"/>
                </a:solidFill>
                <a:latin typeface="+mn-lt"/>
              </a:defRPr>
            </a:lvl6pPr>
            <a:lvl7pPr marL="274320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None/>
              <a:defRPr sz="1400">
                <a:solidFill>
                  <a:schemeClr val="bg1"/>
                </a:solidFill>
                <a:latin typeface="+mn-lt"/>
              </a:defRPr>
            </a:lvl7pPr>
            <a:lvl8pPr marL="320040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None/>
              <a:defRPr sz="1400">
                <a:solidFill>
                  <a:schemeClr val="bg1"/>
                </a:solidFill>
                <a:latin typeface="+mn-lt"/>
              </a:defRPr>
            </a:lvl8pPr>
            <a:lvl9pPr marL="365760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None/>
              <a:defRPr sz="1400">
                <a:solidFill>
                  <a:schemeClr val="bg1"/>
                </a:solidFill>
                <a:latin typeface="+mn-lt"/>
              </a:defRPr>
            </a:lvl9pPr>
          </a:lstStyle>
          <a:p>
            <a:pPr algn="ctr"/>
            <a:r>
              <a:rPr lang="en-US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https://youtu.be/TDcpvybA-M0</a:t>
            </a:r>
            <a:endParaRPr lang="en-US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A14981A-9C73-BF8F-FC31-30DE6BE36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757" y="2197684"/>
            <a:ext cx="2590800" cy="231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6257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A9561119-F110-F0FB-6FA1-C20EA5123D63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AF2DF78-160F-73C6-6EFB-9C315D8F8EAE}"/>
              </a:ext>
            </a:extLst>
          </p:cNvPr>
          <p:cNvSpPr>
            <a:spLocks noGrp="1"/>
          </p:cNvSpPr>
          <p:nvPr>
            <p:ph type="sldNum" idx="4294967295"/>
          </p:nvPr>
        </p:nvSpPr>
        <p:spPr>
          <a:xfrm>
            <a:off x="11642725" y="4749800"/>
            <a:ext cx="549275" cy="393700"/>
          </a:xfrm>
          <a:prstGeom prst="rect">
            <a:avLst/>
          </a:prstGeom>
        </p:spPr>
        <p:txBody>
          <a:bodyPr/>
          <a:lstStyle/>
          <a:p>
            <a:pPr algn="r" defTabSz="1219170" hangingPunct="1">
              <a:buClr>
                <a:srgbClr val="000000"/>
              </a:buClr>
              <a:defRPr/>
            </a:pPr>
            <a:fld id="{00000000-1234-1234-1234-123412341234}" type="slidenum">
              <a:rPr lang="en" smtClean="0"/>
              <a:pPr algn="r" defTabSz="1219170" hangingPunct="1">
                <a:buClr>
                  <a:srgbClr val="000000"/>
                </a:buClr>
                <a:defRPr/>
              </a:pPr>
              <a:t>5</a:t>
            </a:fld>
            <a:endParaRPr lang="en" sz="1733" b="0">
              <a:solidFill>
                <a:srgbClr val="FFFFFF"/>
              </a:solidFill>
              <a:latin typeface="Libre Franklin"/>
              <a:sym typeface="Libre Franklin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BB09C98-5BF3-5403-B45E-87D51D5FB9F0}"/>
              </a:ext>
            </a:extLst>
          </p:cNvPr>
          <p:cNvSpPr>
            <a:spLocks noGrp="1"/>
          </p:cNvSpPr>
          <p:nvPr/>
        </p:nvSpPr>
        <p:spPr bwMode="auto">
          <a:xfrm>
            <a:off x="1843605" y="248898"/>
            <a:ext cx="8229600" cy="11430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4C953C"/>
                </a:solidFill>
                <a:latin typeface="Calibri"/>
                <a:ea typeface="ＭＳ Ｐゴシック" charset="0"/>
                <a:cs typeface="Calibri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4C953C"/>
                </a:solidFill>
                <a:latin typeface="Calibri" pitchFamily="34" charset="0"/>
                <a:ea typeface="ＭＳ Ｐゴシック" charset="0"/>
                <a:cs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4C953C"/>
                </a:solidFill>
                <a:latin typeface="Calibri" pitchFamily="34" charset="0"/>
                <a:ea typeface="ＭＳ Ｐゴシック" charset="0"/>
                <a:cs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4C953C"/>
                </a:solidFill>
                <a:latin typeface="Calibri" pitchFamily="34" charset="0"/>
                <a:ea typeface="ＭＳ Ｐゴシック" charset="0"/>
                <a:cs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4C953C"/>
                </a:solidFill>
                <a:latin typeface="Calibri" pitchFamily="34" charset="0"/>
                <a:ea typeface="ＭＳ Ｐゴシック" charset="0"/>
                <a:cs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99CC00"/>
                </a:solidFill>
                <a:latin typeface="Tahoma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99CC00"/>
                </a:solidFill>
                <a:latin typeface="Tahoma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99CC00"/>
                </a:solidFill>
                <a:latin typeface="Tahoma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99CC00"/>
                </a:solidFill>
                <a:latin typeface="Tahoma" charset="0"/>
              </a:defRPr>
            </a:lvl9pPr>
          </a:lstStyle>
          <a:p>
            <a:pPr eaLnBrk="1" hangingPunct="1">
              <a:defRPr/>
            </a:pPr>
            <a:r>
              <a:rPr lang="en-US" dirty="0">
                <a:solidFill>
                  <a:srgbClr val="99CC00"/>
                </a:solidFill>
                <a:ea typeface="+mj-ea"/>
              </a:rPr>
              <a:t>Why is climate change bad?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910889F-3895-DD18-9DBC-FC76CCAA60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3347" y="1756248"/>
            <a:ext cx="1508819" cy="1740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AFC820F-AA1D-2C97-7DEF-EBF03F1609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4976" y="1391898"/>
            <a:ext cx="5943600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F54E6B3-8D0D-BD4D-428C-422F4F812E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7308" l="0" r="992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3778" y="1756248"/>
            <a:ext cx="1981198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95492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ACF0D43-2404-7568-CAC2-1DF042FF0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A24C95-04A7-A547-00CD-39A69BBC10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6760" y="418196"/>
            <a:ext cx="9018479" cy="5883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1">
            <a:extLst>
              <a:ext uri="{FF2B5EF4-FFF2-40B4-BE49-F238E27FC236}">
                <a16:creationId xmlns:a16="http://schemas.microsoft.com/office/drawing/2014/main" id="{06CAA688-A6C4-EB50-DD0F-D40677AB4E86}"/>
              </a:ext>
            </a:extLst>
          </p:cNvPr>
          <p:cNvSpPr txBox="1"/>
          <p:nvPr/>
        </p:nvSpPr>
        <p:spPr>
          <a:xfrm>
            <a:off x="4368047" y="6304002"/>
            <a:ext cx="691194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Environmental Protection Agency</a:t>
            </a:r>
          </a:p>
        </p:txBody>
      </p:sp>
    </p:spTree>
    <p:extLst>
      <p:ext uri="{BB962C8B-B14F-4D97-AF65-F5344CB8AC3E}">
        <p14:creationId xmlns:p14="http://schemas.microsoft.com/office/powerpoint/2010/main" val="99561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9BBA123-249C-D74D-831B-EDA3DCFA578C}"/>
              </a:ext>
            </a:extLst>
          </p:cNvPr>
          <p:cNvSpPr>
            <a:spLocks noGrp="1"/>
          </p:cNvSpPr>
          <p:nvPr/>
        </p:nvSpPr>
        <p:spPr bwMode="auto">
          <a:xfrm>
            <a:off x="1981200" y="442118"/>
            <a:ext cx="8229600" cy="11430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4C953C"/>
                </a:solidFill>
                <a:latin typeface="Calibri"/>
                <a:ea typeface="ＭＳ Ｐゴシック" charset="0"/>
                <a:cs typeface="Calibri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4C953C"/>
                </a:solidFill>
                <a:latin typeface="Calibri" pitchFamily="34" charset="0"/>
                <a:ea typeface="ＭＳ Ｐゴシック" charset="0"/>
                <a:cs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4C953C"/>
                </a:solidFill>
                <a:latin typeface="Calibri" pitchFamily="34" charset="0"/>
                <a:ea typeface="ＭＳ Ｐゴシック" charset="0"/>
                <a:cs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4C953C"/>
                </a:solidFill>
                <a:latin typeface="Calibri" pitchFamily="34" charset="0"/>
                <a:ea typeface="ＭＳ Ｐゴシック" charset="0"/>
                <a:cs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4C953C"/>
                </a:solidFill>
                <a:latin typeface="Calibri" pitchFamily="34" charset="0"/>
                <a:ea typeface="ＭＳ Ｐゴシック" charset="0"/>
                <a:cs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99CC00"/>
                </a:solidFill>
                <a:latin typeface="Tahoma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99CC00"/>
                </a:solidFill>
                <a:latin typeface="Tahoma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99CC00"/>
                </a:solidFill>
                <a:latin typeface="Tahoma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99CC00"/>
                </a:solidFill>
                <a:latin typeface="Tahoma" charset="0"/>
              </a:defRPr>
            </a:lvl9pPr>
          </a:lstStyle>
          <a:p>
            <a:pPr eaLnBrk="1" hangingPunct="1">
              <a:defRPr/>
            </a:pPr>
            <a:r>
              <a:rPr lang="en-US" dirty="0">
                <a:solidFill>
                  <a:srgbClr val="99CC00"/>
                </a:solidFill>
                <a:ea typeface="+mj-ea"/>
              </a:rPr>
              <a:t>What causes climate change?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A8EC7E5-1EAD-FAEC-D4A7-ACC0D8A654ED}"/>
              </a:ext>
            </a:extLst>
          </p:cNvPr>
          <p:cNvSpPr>
            <a:spLocks noGrp="1"/>
          </p:cNvSpPr>
          <p:nvPr/>
        </p:nvSpPr>
        <p:spPr bwMode="auto">
          <a:xfrm>
            <a:off x="1981200" y="176768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D963D"/>
              </a:buClr>
              <a:buChar char="•"/>
              <a:defRPr sz="32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ＭＳ Ｐゴシック" charset="0"/>
                <a:cs typeface="Calibri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D963D"/>
              </a:buClr>
              <a:buChar char="–"/>
              <a:defRPr sz="28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ＭＳ Ｐゴシック" charset="0"/>
                <a:cs typeface="Calibri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D963D"/>
              </a:buClr>
              <a:buChar char="•"/>
              <a:defRPr sz="24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ＭＳ Ｐゴシック" charset="0"/>
                <a:cs typeface="Calibri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D963D"/>
              </a:buClr>
              <a:buChar char="–"/>
              <a:defRPr sz="20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ＭＳ Ｐゴシック" charset="0"/>
                <a:cs typeface="Calibri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D963D"/>
              </a:buClr>
              <a:buChar char="»"/>
              <a:defRPr sz="20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ＭＳ Ｐゴシック" charset="0"/>
                <a:cs typeface="Calibri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n-US" dirty="0"/>
              <a:t>Greenhouse Effect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Carbon Dioxide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14F4874-7EB0-0C5D-26FE-CA210CCE3F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615280"/>
            <a:ext cx="2914650" cy="235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4">
            <a:extLst>
              <a:ext uri="{FF2B5EF4-FFF2-40B4-BE49-F238E27FC236}">
                <a16:creationId xmlns:a16="http://schemas.microsoft.com/office/drawing/2014/main" id="{F8C968FA-080D-D471-395B-AF97A2EBF349}"/>
              </a:ext>
            </a:extLst>
          </p:cNvPr>
          <p:cNvSpPr txBox="1"/>
          <p:nvPr/>
        </p:nvSpPr>
        <p:spPr>
          <a:xfrm>
            <a:off x="7806257" y="6154707"/>
            <a:ext cx="43857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</a:rPr>
              <a:t>climatekids.nasa.gov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409515E-2471-5DAF-15D9-38CDF469BA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058" y="3990944"/>
            <a:ext cx="3522134" cy="198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0859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E9170E7-BF6E-C299-3710-16A090F1DB14}"/>
              </a:ext>
            </a:extLst>
          </p:cNvPr>
          <p:cNvSpPr>
            <a:spLocks noGrp="1"/>
          </p:cNvSpPr>
          <p:nvPr/>
        </p:nvSpPr>
        <p:spPr bwMode="auto">
          <a:xfrm>
            <a:off x="2002696" y="438428"/>
            <a:ext cx="8229600" cy="11430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4C953C"/>
                </a:solidFill>
                <a:latin typeface="Calibri"/>
                <a:ea typeface="ＭＳ Ｐゴシック" charset="0"/>
                <a:cs typeface="Calibri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4C953C"/>
                </a:solidFill>
                <a:latin typeface="Calibri" pitchFamily="34" charset="0"/>
                <a:ea typeface="ＭＳ Ｐゴシック" charset="0"/>
                <a:cs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4C953C"/>
                </a:solidFill>
                <a:latin typeface="Calibri" pitchFamily="34" charset="0"/>
                <a:ea typeface="ＭＳ Ｐゴシック" charset="0"/>
                <a:cs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4C953C"/>
                </a:solidFill>
                <a:latin typeface="Calibri" pitchFamily="34" charset="0"/>
                <a:ea typeface="ＭＳ Ｐゴシック" charset="0"/>
                <a:cs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4C953C"/>
                </a:solidFill>
                <a:latin typeface="Calibri" pitchFamily="34" charset="0"/>
                <a:ea typeface="ＭＳ Ｐゴシック" charset="0"/>
                <a:cs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99CC00"/>
                </a:solidFill>
                <a:latin typeface="Tahoma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99CC00"/>
                </a:solidFill>
                <a:latin typeface="Tahoma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99CC00"/>
                </a:solidFill>
                <a:latin typeface="Tahoma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99CC00"/>
                </a:solidFill>
                <a:latin typeface="Tahoma" charset="0"/>
              </a:defRPr>
            </a:lvl9pPr>
          </a:lstStyle>
          <a:p>
            <a:pPr eaLnBrk="1" hangingPunct="1">
              <a:defRPr/>
            </a:pPr>
            <a:r>
              <a:rPr lang="en-US" dirty="0">
                <a:solidFill>
                  <a:srgbClr val="99CC00"/>
                </a:solidFill>
                <a:ea typeface="+mj-ea"/>
              </a:rPr>
              <a:t>Where does carbon come from?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9764C4D-FBBA-0B97-7E4C-EA12D5700F4F}"/>
              </a:ext>
            </a:extLst>
          </p:cNvPr>
          <p:cNvSpPr>
            <a:spLocks noGrp="1"/>
          </p:cNvSpPr>
          <p:nvPr/>
        </p:nvSpPr>
        <p:spPr bwMode="auto">
          <a:xfrm>
            <a:off x="2002696" y="176399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D963D"/>
              </a:buClr>
              <a:buChar char="•"/>
              <a:defRPr sz="32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ＭＳ Ｐゴシック" charset="0"/>
                <a:cs typeface="Calibri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D963D"/>
              </a:buClr>
              <a:buChar char="–"/>
              <a:defRPr sz="28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ＭＳ Ｐゴシック" charset="0"/>
                <a:cs typeface="Calibri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D963D"/>
              </a:buClr>
              <a:buChar char="•"/>
              <a:defRPr sz="24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ＭＳ Ｐゴシック" charset="0"/>
                <a:cs typeface="Calibri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D963D"/>
              </a:buClr>
              <a:buChar char="–"/>
              <a:defRPr sz="20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ＭＳ Ｐゴシック" charset="0"/>
                <a:cs typeface="Calibri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D963D"/>
              </a:buClr>
              <a:buChar char="»"/>
              <a:defRPr sz="20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ＭＳ Ｐゴシック" charset="0"/>
                <a:cs typeface="Calibri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n-US" dirty="0"/>
              <a:t>Cars</a:t>
            </a:r>
          </a:p>
          <a:p>
            <a:r>
              <a:rPr lang="en-US" dirty="0"/>
              <a:t>Making electricity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2A10408-30FD-DA18-B877-3BF78B2E91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8895" y="1530908"/>
            <a:ext cx="4585487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8791C63-BBE9-731F-1C27-5A89BCF5AF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759" y="2991545"/>
            <a:ext cx="1143000" cy="124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60C7374-56B2-57D7-A19E-89466133FFD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896" y="3110471"/>
            <a:ext cx="642655" cy="101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Content Placeholder 4">
            <a:extLst>
              <a:ext uri="{FF2B5EF4-FFF2-40B4-BE49-F238E27FC236}">
                <a16:creationId xmlns:a16="http://schemas.microsoft.com/office/drawing/2014/main" id="{4F401A4D-6A15-C50B-CCB4-C2A3E8E2D97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896" y="4423194"/>
            <a:ext cx="3810000" cy="150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D4E06D1-FD96-53E2-568B-BC55B6D1F1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338" y="4240632"/>
            <a:ext cx="3276600" cy="2178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32483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8C982F28-B188-BF96-A0F4-40E5DD9A6FCB}"/>
              </a:ext>
            </a:extLst>
          </p:cNvPr>
          <p:cNvSpPr>
            <a:spLocks noGrp="1"/>
          </p:cNvSpPr>
          <p:nvPr/>
        </p:nvSpPr>
        <p:spPr bwMode="auto">
          <a:xfrm>
            <a:off x="1981200" y="471147"/>
            <a:ext cx="8229600" cy="11430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4C953C"/>
                </a:solidFill>
                <a:latin typeface="Calibri"/>
                <a:ea typeface="ＭＳ Ｐゴシック" charset="0"/>
                <a:cs typeface="Calibri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4C953C"/>
                </a:solidFill>
                <a:latin typeface="Calibri" pitchFamily="34" charset="0"/>
                <a:ea typeface="ＭＳ Ｐゴシック" charset="0"/>
                <a:cs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4C953C"/>
                </a:solidFill>
                <a:latin typeface="Calibri" pitchFamily="34" charset="0"/>
                <a:ea typeface="ＭＳ Ｐゴシック" charset="0"/>
                <a:cs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4C953C"/>
                </a:solidFill>
                <a:latin typeface="Calibri" pitchFamily="34" charset="0"/>
                <a:ea typeface="ＭＳ Ｐゴシック" charset="0"/>
                <a:cs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4C953C"/>
                </a:solidFill>
                <a:latin typeface="Calibri" pitchFamily="34" charset="0"/>
                <a:ea typeface="ＭＳ Ｐゴシック" charset="0"/>
                <a:cs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99CC00"/>
                </a:solidFill>
                <a:latin typeface="Tahoma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99CC00"/>
                </a:solidFill>
                <a:latin typeface="Tahoma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99CC00"/>
                </a:solidFill>
                <a:latin typeface="Tahoma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99CC00"/>
                </a:solidFill>
                <a:latin typeface="Tahoma" charset="0"/>
              </a:defRPr>
            </a:lvl9pPr>
          </a:lstStyle>
          <a:p>
            <a:pPr eaLnBrk="1" hangingPunct="1">
              <a:defRPr/>
            </a:pPr>
            <a:r>
              <a:rPr lang="en-US" dirty="0">
                <a:solidFill>
                  <a:srgbClr val="99CC00"/>
                </a:solidFill>
                <a:ea typeface="+mj-ea"/>
              </a:rPr>
              <a:t>Coal Plant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5794514-F2B7-2684-C1AA-675078A90C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644309"/>
            <a:ext cx="6502405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urved Down Arrow 5">
            <a:extLst>
              <a:ext uri="{FF2B5EF4-FFF2-40B4-BE49-F238E27FC236}">
                <a16:creationId xmlns:a16="http://schemas.microsoft.com/office/drawing/2014/main" id="{3CE91123-904F-3DC1-ECC4-C0DFD881E192}"/>
              </a:ext>
            </a:extLst>
          </p:cNvPr>
          <p:cNvSpPr/>
          <p:nvPr/>
        </p:nvSpPr>
        <p:spPr>
          <a:xfrm rot="17240644">
            <a:off x="1468347" y="3157398"/>
            <a:ext cx="3879900" cy="1411352"/>
          </a:xfrm>
          <a:prstGeom prst="curvedDownArrow">
            <a:avLst>
              <a:gd name="adj1" fmla="val 28738"/>
              <a:gd name="adj2" fmla="val 47628"/>
              <a:gd name="adj3" fmla="val 3441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E1EE0EC-B1C4-5288-559A-BB0B392FC54F}"/>
              </a:ext>
            </a:extLst>
          </p:cNvPr>
          <p:cNvSpPr/>
          <p:nvPr/>
        </p:nvSpPr>
        <p:spPr>
          <a:xfrm>
            <a:off x="3581400" y="5463522"/>
            <a:ext cx="62632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ctr"/>
            <a:r>
              <a:rPr lang="en-US" sz="54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Carbon dioxide</a:t>
            </a:r>
          </a:p>
        </p:txBody>
      </p:sp>
    </p:spTree>
    <p:extLst>
      <p:ext uri="{BB962C8B-B14F-4D97-AF65-F5344CB8AC3E}">
        <p14:creationId xmlns:p14="http://schemas.microsoft.com/office/powerpoint/2010/main" val="1157233721"/>
      </p:ext>
    </p:extLst>
  </p:cSld>
  <p:clrMapOvr>
    <a:masterClrMapping/>
  </p:clrMapOvr>
</p:sld>
</file>

<file path=ppt/theme/theme1.xml><?xml version="1.0" encoding="utf-8"?>
<a:theme xmlns:a="http://schemas.openxmlformats.org/drawingml/2006/main" name="NAYGN Theme 5">
  <a:themeElements>
    <a:clrScheme name="Custom 1">
      <a:dk1>
        <a:srgbClr val="175E17"/>
      </a:dk1>
      <a:lt1>
        <a:srgbClr val="76BC21"/>
      </a:lt1>
      <a:dk2>
        <a:srgbClr val="187FB7"/>
      </a:dk2>
      <a:lt2>
        <a:srgbClr val="20A9F4"/>
      </a:lt2>
      <a:accent1>
        <a:srgbClr val="79CBF8"/>
      </a:accent1>
      <a:accent2>
        <a:srgbClr val="7CDF7C"/>
      </a:accent2>
      <a:accent3>
        <a:srgbClr val="55565C"/>
      </a:accent3>
      <a:accent4>
        <a:srgbClr val="D2EEFD"/>
      </a:accent4>
      <a:accent5>
        <a:srgbClr val="A1E8A1"/>
      </a:accent5>
      <a:accent6>
        <a:srgbClr val="D1D1D1"/>
      </a:accent6>
      <a:hlink>
        <a:srgbClr val="FFF9E8"/>
      </a:hlink>
      <a:folHlink>
        <a:srgbClr val="32CD32"/>
      </a:folHlink>
    </a:clrScheme>
    <a:fontScheme name="Custom 3">
      <a:majorFont>
        <a:latin typeface="Inter ExtraBold"/>
        <a:ea typeface=""/>
        <a:cs typeface=""/>
      </a:majorFont>
      <a:minorFont>
        <a:latin typeface="Inter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AYGN Theme 5" id="{F5BE61B0-7689-40A2-BFF8-142DAF9CF92A}" vid="{2E8B240A-7DA7-40C6-B286-02FD94EBE03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1824</TotalTime>
  <Words>407</Words>
  <Application>Microsoft Office PowerPoint</Application>
  <PresentationFormat>Widescreen</PresentationFormat>
  <Paragraphs>80</Paragraphs>
  <Slides>16</Slides>
  <Notes>6</Notes>
  <HiddenSlides>1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Aptos</vt:lpstr>
      <vt:lpstr>Arial</vt:lpstr>
      <vt:lpstr>Balsamiq Sans</vt:lpstr>
      <vt:lpstr>Helvetica Neue</vt:lpstr>
      <vt:lpstr>Inter</vt:lpstr>
      <vt:lpstr>Inter Black</vt:lpstr>
      <vt:lpstr>Inter Medium</vt:lpstr>
      <vt:lpstr>Inter SemiBold</vt:lpstr>
      <vt:lpstr>Libre Franklin</vt:lpstr>
      <vt:lpstr>NAYGN Theme 5</vt:lpstr>
      <vt:lpstr>PowerPoint Presentation</vt:lpstr>
      <vt:lpstr>PowerPoint Presentation</vt:lpstr>
      <vt:lpstr>PowerPoint Presentation</vt:lpstr>
      <vt:lpstr>MOVIE TIME!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Decarbonizing the World!</vt:lpstr>
      <vt:lpstr>New Nuclear!</vt:lpstr>
      <vt:lpstr>PowerPoint Presentation</vt:lpstr>
      <vt:lpstr>Prizes </vt:lpstr>
      <vt:lpstr>THANKS!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Lubbers, Megan</dc:creator>
  <cp:lastModifiedBy>Lubbers, Megan</cp:lastModifiedBy>
  <cp:revision>3</cp:revision>
  <dcterms:created xsi:type="dcterms:W3CDTF">2024-10-28T21:33:49Z</dcterms:created>
  <dcterms:modified xsi:type="dcterms:W3CDTF">2025-01-13T08:41:06Z</dcterms:modified>
</cp:coreProperties>
</file>