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8" r:id="rId2"/>
    <p:sldId id="257" r:id="rId3"/>
  </p:sldIdLst>
  <p:sldSz cx="5486400" cy="3657600"/>
  <p:notesSz cx="6858000" cy="9144000"/>
  <p:embeddedFontLst>
    <p:embeddedFont>
      <p:font typeface="Poppins" panose="00000500000000000000" pitchFamily="2" charset="0"/>
      <p:regular r:id="rId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33" userDrawn="1">
          <p15:clr>
            <a:srgbClr val="A4A3A4"/>
          </p15:clr>
        </p15:guide>
        <p15:guide id="2" pos="314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159" d="100"/>
          <a:sy n="159" d="100"/>
        </p:scale>
        <p:origin x="1018" y="110"/>
      </p:cViewPr>
      <p:guideLst>
        <p:guide orient="horz" pos="2033"/>
        <p:guide pos="314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3.xml"/><Relationship Id="rId5" Type="http://schemas.openxmlformats.org/officeDocument/2006/relationships/presProps" Target="presProps.xml"/><Relationship Id="rId10" Type="http://schemas.openxmlformats.org/officeDocument/2006/relationships/customXml" Target="../customXml/item2.xml"/><Relationship Id="rId4" Type="http://schemas.openxmlformats.org/officeDocument/2006/relationships/font" Target="fonts/font1.fntdata"/><Relationship Id="rId9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8145" y="2005106"/>
            <a:ext cx="8478982" cy="138355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96291" y="3657600"/>
            <a:ext cx="6982691" cy="16495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303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606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90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212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515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81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0122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4425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32073" y="258483"/>
            <a:ext cx="2244436" cy="550731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8763" y="258483"/>
            <a:ext cx="6567055" cy="550731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978" y="4147671"/>
            <a:ext cx="8478982" cy="1281953"/>
          </a:xfrm>
        </p:spPr>
        <p:txBody>
          <a:bodyPr anchor="t"/>
          <a:lstStyle>
            <a:lvl1pPr algn="l">
              <a:defRPr sz="376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7978" y="2735730"/>
            <a:ext cx="8478982" cy="1411941"/>
          </a:xfrm>
        </p:spPr>
        <p:txBody>
          <a:bodyPr anchor="b"/>
          <a:lstStyle>
            <a:lvl1pPr marL="0" indent="0">
              <a:buNone/>
              <a:defRPr sz="1882">
                <a:solidFill>
                  <a:schemeClr val="tx1">
                    <a:tint val="75000"/>
                  </a:schemeClr>
                </a:solidFill>
              </a:defRPr>
            </a:lvl1pPr>
            <a:lvl2pPr marL="430317" indent="0">
              <a:buNone/>
              <a:defRPr sz="1694">
                <a:solidFill>
                  <a:schemeClr val="tx1">
                    <a:tint val="75000"/>
                  </a:schemeClr>
                </a:solidFill>
              </a:defRPr>
            </a:lvl2pPr>
            <a:lvl3pPr marL="860633" indent="0">
              <a:buNone/>
              <a:defRPr sz="1506">
                <a:solidFill>
                  <a:schemeClr val="tx1">
                    <a:tint val="75000"/>
                  </a:schemeClr>
                </a:solidFill>
              </a:defRPr>
            </a:lvl3pPr>
            <a:lvl4pPr marL="1290950" indent="0">
              <a:buNone/>
              <a:defRPr sz="1318">
                <a:solidFill>
                  <a:schemeClr val="tx1">
                    <a:tint val="75000"/>
                  </a:schemeClr>
                </a:solidFill>
              </a:defRPr>
            </a:lvl4pPr>
            <a:lvl5pPr marL="1721267" indent="0">
              <a:buNone/>
              <a:defRPr sz="1318">
                <a:solidFill>
                  <a:schemeClr val="tx1">
                    <a:tint val="75000"/>
                  </a:schemeClr>
                </a:solidFill>
              </a:defRPr>
            </a:lvl5pPr>
            <a:lvl6pPr marL="2151583" indent="0">
              <a:buNone/>
              <a:defRPr sz="1318">
                <a:solidFill>
                  <a:schemeClr val="tx1">
                    <a:tint val="75000"/>
                  </a:schemeClr>
                </a:solidFill>
              </a:defRPr>
            </a:lvl6pPr>
            <a:lvl7pPr marL="2581900" indent="0">
              <a:buNone/>
              <a:defRPr sz="1318">
                <a:solidFill>
                  <a:schemeClr val="tx1">
                    <a:tint val="75000"/>
                  </a:schemeClr>
                </a:solidFill>
              </a:defRPr>
            </a:lvl7pPr>
            <a:lvl8pPr marL="3012216" indent="0">
              <a:buNone/>
              <a:defRPr sz="1318">
                <a:solidFill>
                  <a:schemeClr val="tx1">
                    <a:tint val="75000"/>
                  </a:schemeClr>
                </a:solidFill>
              </a:defRPr>
            </a:lvl8pPr>
            <a:lvl9pPr marL="3442533" indent="0">
              <a:buNone/>
              <a:defRPr sz="131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764" y="1506071"/>
            <a:ext cx="4405745" cy="4259730"/>
          </a:xfrm>
        </p:spPr>
        <p:txBody>
          <a:bodyPr/>
          <a:lstStyle>
            <a:lvl1pPr>
              <a:defRPr sz="2635"/>
            </a:lvl1pPr>
            <a:lvl2pPr>
              <a:defRPr sz="2259"/>
            </a:lvl2pPr>
            <a:lvl3pPr>
              <a:defRPr sz="1882"/>
            </a:lvl3pPr>
            <a:lvl4pPr>
              <a:defRPr sz="1694"/>
            </a:lvl4pPr>
            <a:lvl5pPr>
              <a:defRPr sz="1694"/>
            </a:lvl5pPr>
            <a:lvl6pPr>
              <a:defRPr sz="1694"/>
            </a:lvl6pPr>
            <a:lvl7pPr>
              <a:defRPr sz="1694"/>
            </a:lvl7pPr>
            <a:lvl8pPr>
              <a:defRPr sz="1694"/>
            </a:lvl8pPr>
            <a:lvl9pPr>
              <a:defRPr sz="169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70764" y="1506071"/>
            <a:ext cx="4405745" cy="4259730"/>
          </a:xfrm>
        </p:spPr>
        <p:txBody>
          <a:bodyPr/>
          <a:lstStyle>
            <a:lvl1pPr>
              <a:defRPr sz="2635"/>
            </a:lvl1pPr>
            <a:lvl2pPr>
              <a:defRPr sz="2259"/>
            </a:lvl2pPr>
            <a:lvl3pPr>
              <a:defRPr sz="1882"/>
            </a:lvl3pPr>
            <a:lvl4pPr>
              <a:defRPr sz="1694"/>
            </a:lvl4pPr>
            <a:lvl5pPr>
              <a:defRPr sz="1694"/>
            </a:lvl5pPr>
            <a:lvl6pPr>
              <a:defRPr sz="1694"/>
            </a:lvl6pPr>
            <a:lvl7pPr>
              <a:defRPr sz="1694"/>
            </a:lvl7pPr>
            <a:lvl8pPr>
              <a:defRPr sz="1694"/>
            </a:lvl8pPr>
            <a:lvl9pPr>
              <a:defRPr sz="169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764" y="1444812"/>
            <a:ext cx="4407478" cy="602129"/>
          </a:xfrm>
        </p:spPr>
        <p:txBody>
          <a:bodyPr anchor="b"/>
          <a:lstStyle>
            <a:lvl1pPr marL="0" indent="0">
              <a:buNone/>
              <a:defRPr sz="2259" b="1"/>
            </a:lvl1pPr>
            <a:lvl2pPr marL="430317" indent="0">
              <a:buNone/>
              <a:defRPr sz="1882" b="1"/>
            </a:lvl2pPr>
            <a:lvl3pPr marL="860633" indent="0">
              <a:buNone/>
              <a:defRPr sz="1694" b="1"/>
            </a:lvl3pPr>
            <a:lvl4pPr marL="1290950" indent="0">
              <a:buNone/>
              <a:defRPr sz="1506" b="1"/>
            </a:lvl4pPr>
            <a:lvl5pPr marL="1721267" indent="0">
              <a:buNone/>
              <a:defRPr sz="1506" b="1"/>
            </a:lvl5pPr>
            <a:lvl6pPr marL="2151583" indent="0">
              <a:buNone/>
              <a:defRPr sz="1506" b="1"/>
            </a:lvl6pPr>
            <a:lvl7pPr marL="2581900" indent="0">
              <a:buNone/>
              <a:defRPr sz="1506" b="1"/>
            </a:lvl7pPr>
            <a:lvl8pPr marL="3012216" indent="0">
              <a:buNone/>
              <a:defRPr sz="1506" b="1"/>
            </a:lvl8pPr>
            <a:lvl9pPr marL="3442533" indent="0">
              <a:buNone/>
              <a:defRPr sz="150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8764" y="2046941"/>
            <a:ext cx="4407478" cy="3718859"/>
          </a:xfrm>
        </p:spPr>
        <p:txBody>
          <a:bodyPr/>
          <a:lstStyle>
            <a:lvl1pPr>
              <a:defRPr sz="2259"/>
            </a:lvl1pPr>
            <a:lvl2pPr>
              <a:defRPr sz="1882"/>
            </a:lvl2pPr>
            <a:lvl3pPr>
              <a:defRPr sz="1694"/>
            </a:lvl3pPr>
            <a:lvl4pPr>
              <a:defRPr sz="1506"/>
            </a:lvl4pPr>
            <a:lvl5pPr>
              <a:defRPr sz="1506"/>
            </a:lvl5pPr>
            <a:lvl6pPr>
              <a:defRPr sz="1506"/>
            </a:lvl6pPr>
            <a:lvl7pPr>
              <a:defRPr sz="1506"/>
            </a:lvl7pPr>
            <a:lvl8pPr>
              <a:defRPr sz="1506"/>
            </a:lvl8pPr>
            <a:lvl9pPr>
              <a:defRPr sz="150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67301" y="1444812"/>
            <a:ext cx="4409209" cy="602129"/>
          </a:xfrm>
        </p:spPr>
        <p:txBody>
          <a:bodyPr anchor="b"/>
          <a:lstStyle>
            <a:lvl1pPr marL="0" indent="0">
              <a:buNone/>
              <a:defRPr sz="2259" b="1"/>
            </a:lvl1pPr>
            <a:lvl2pPr marL="430317" indent="0">
              <a:buNone/>
              <a:defRPr sz="1882" b="1"/>
            </a:lvl2pPr>
            <a:lvl3pPr marL="860633" indent="0">
              <a:buNone/>
              <a:defRPr sz="1694" b="1"/>
            </a:lvl3pPr>
            <a:lvl4pPr marL="1290950" indent="0">
              <a:buNone/>
              <a:defRPr sz="1506" b="1"/>
            </a:lvl4pPr>
            <a:lvl5pPr marL="1721267" indent="0">
              <a:buNone/>
              <a:defRPr sz="1506" b="1"/>
            </a:lvl5pPr>
            <a:lvl6pPr marL="2151583" indent="0">
              <a:buNone/>
              <a:defRPr sz="1506" b="1"/>
            </a:lvl6pPr>
            <a:lvl7pPr marL="2581900" indent="0">
              <a:buNone/>
              <a:defRPr sz="1506" b="1"/>
            </a:lvl7pPr>
            <a:lvl8pPr marL="3012216" indent="0">
              <a:buNone/>
              <a:defRPr sz="1506" b="1"/>
            </a:lvl8pPr>
            <a:lvl9pPr marL="3442533" indent="0">
              <a:buNone/>
              <a:defRPr sz="150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67301" y="2046941"/>
            <a:ext cx="4409209" cy="3718859"/>
          </a:xfrm>
        </p:spPr>
        <p:txBody>
          <a:bodyPr/>
          <a:lstStyle>
            <a:lvl1pPr>
              <a:defRPr sz="2259"/>
            </a:lvl1pPr>
            <a:lvl2pPr>
              <a:defRPr sz="1882"/>
            </a:lvl2pPr>
            <a:lvl3pPr>
              <a:defRPr sz="1694"/>
            </a:lvl3pPr>
            <a:lvl4pPr>
              <a:defRPr sz="1506"/>
            </a:lvl4pPr>
            <a:lvl5pPr>
              <a:defRPr sz="1506"/>
            </a:lvl5pPr>
            <a:lvl6pPr>
              <a:defRPr sz="1506"/>
            </a:lvl6pPr>
            <a:lvl7pPr>
              <a:defRPr sz="1506"/>
            </a:lvl7pPr>
            <a:lvl8pPr>
              <a:defRPr sz="1506"/>
            </a:lvl8pPr>
            <a:lvl9pPr>
              <a:defRPr sz="150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764" y="256988"/>
            <a:ext cx="3281796" cy="1093694"/>
          </a:xfrm>
        </p:spPr>
        <p:txBody>
          <a:bodyPr anchor="b"/>
          <a:lstStyle>
            <a:lvl1pPr algn="l">
              <a:defRPr sz="1882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00054" y="256989"/>
            <a:ext cx="5576455" cy="5508812"/>
          </a:xfrm>
        </p:spPr>
        <p:txBody>
          <a:bodyPr/>
          <a:lstStyle>
            <a:lvl1pPr>
              <a:defRPr sz="3012"/>
            </a:lvl1pPr>
            <a:lvl2pPr>
              <a:defRPr sz="2635"/>
            </a:lvl2pPr>
            <a:lvl3pPr>
              <a:defRPr sz="2259"/>
            </a:lvl3pPr>
            <a:lvl4pPr>
              <a:defRPr sz="1882"/>
            </a:lvl4pPr>
            <a:lvl5pPr>
              <a:defRPr sz="1882"/>
            </a:lvl5pPr>
            <a:lvl6pPr>
              <a:defRPr sz="1882"/>
            </a:lvl6pPr>
            <a:lvl7pPr>
              <a:defRPr sz="1882"/>
            </a:lvl7pPr>
            <a:lvl8pPr>
              <a:defRPr sz="1882"/>
            </a:lvl8pPr>
            <a:lvl9pPr>
              <a:defRPr sz="188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8764" y="1350683"/>
            <a:ext cx="3281796" cy="4415118"/>
          </a:xfrm>
        </p:spPr>
        <p:txBody>
          <a:bodyPr/>
          <a:lstStyle>
            <a:lvl1pPr marL="0" indent="0">
              <a:buNone/>
              <a:defRPr sz="1318"/>
            </a:lvl1pPr>
            <a:lvl2pPr marL="430317" indent="0">
              <a:buNone/>
              <a:defRPr sz="1129"/>
            </a:lvl2pPr>
            <a:lvl3pPr marL="860633" indent="0">
              <a:buNone/>
              <a:defRPr sz="941"/>
            </a:lvl3pPr>
            <a:lvl4pPr marL="1290950" indent="0">
              <a:buNone/>
              <a:defRPr sz="847"/>
            </a:lvl4pPr>
            <a:lvl5pPr marL="1721267" indent="0">
              <a:buNone/>
              <a:defRPr sz="847"/>
            </a:lvl5pPr>
            <a:lvl6pPr marL="2151583" indent="0">
              <a:buNone/>
              <a:defRPr sz="847"/>
            </a:lvl6pPr>
            <a:lvl7pPr marL="2581900" indent="0">
              <a:buNone/>
              <a:defRPr sz="847"/>
            </a:lvl7pPr>
            <a:lvl8pPr marL="3012216" indent="0">
              <a:buNone/>
              <a:defRPr sz="847"/>
            </a:lvl8pPr>
            <a:lvl9pPr marL="3442533" indent="0">
              <a:buNone/>
              <a:defRPr sz="84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5223" y="4518212"/>
            <a:ext cx="5985164" cy="533400"/>
          </a:xfrm>
        </p:spPr>
        <p:txBody>
          <a:bodyPr anchor="b"/>
          <a:lstStyle>
            <a:lvl1pPr algn="l">
              <a:defRPr sz="1882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55223" y="576729"/>
            <a:ext cx="5985164" cy="3872753"/>
          </a:xfrm>
        </p:spPr>
        <p:txBody>
          <a:bodyPr/>
          <a:lstStyle>
            <a:lvl1pPr marL="0" indent="0">
              <a:buNone/>
              <a:defRPr sz="3012"/>
            </a:lvl1pPr>
            <a:lvl2pPr marL="430317" indent="0">
              <a:buNone/>
              <a:defRPr sz="2635"/>
            </a:lvl2pPr>
            <a:lvl3pPr marL="860633" indent="0">
              <a:buNone/>
              <a:defRPr sz="2259"/>
            </a:lvl3pPr>
            <a:lvl4pPr marL="1290950" indent="0">
              <a:buNone/>
              <a:defRPr sz="1882"/>
            </a:lvl4pPr>
            <a:lvl5pPr marL="1721267" indent="0">
              <a:buNone/>
              <a:defRPr sz="1882"/>
            </a:lvl5pPr>
            <a:lvl6pPr marL="2151583" indent="0">
              <a:buNone/>
              <a:defRPr sz="1882"/>
            </a:lvl6pPr>
            <a:lvl7pPr marL="2581900" indent="0">
              <a:buNone/>
              <a:defRPr sz="1882"/>
            </a:lvl7pPr>
            <a:lvl8pPr marL="3012216" indent="0">
              <a:buNone/>
              <a:defRPr sz="1882"/>
            </a:lvl8pPr>
            <a:lvl9pPr marL="3442533" indent="0">
              <a:buNone/>
              <a:defRPr sz="1882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55223" y="5051612"/>
            <a:ext cx="5985164" cy="757517"/>
          </a:xfrm>
        </p:spPr>
        <p:txBody>
          <a:bodyPr/>
          <a:lstStyle>
            <a:lvl1pPr marL="0" indent="0">
              <a:buNone/>
              <a:defRPr sz="1318"/>
            </a:lvl1pPr>
            <a:lvl2pPr marL="430317" indent="0">
              <a:buNone/>
              <a:defRPr sz="1129"/>
            </a:lvl2pPr>
            <a:lvl3pPr marL="860633" indent="0">
              <a:buNone/>
              <a:defRPr sz="941"/>
            </a:lvl3pPr>
            <a:lvl4pPr marL="1290950" indent="0">
              <a:buNone/>
              <a:defRPr sz="847"/>
            </a:lvl4pPr>
            <a:lvl5pPr marL="1721267" indent="0">
              <a:buNone/>
              <a:defRPr sz="847"/>
            </a:lvl5pPr>
            <a:lvl6pPr marL="2151583" indent="0">
              <a:buNone/>
              <a:defRPr sz="847"/>
            </a:lvl6pPr>
            <a:lvl7pPr marL="2581900" indent="0">
              <a:buNone/>
              <a:defRPr sz="847"/>
            </a:lvl7pPr>
            <a:lvl8pPr marL="3012216" indent="0">
              <a:buNone/>
              <a:defRPr sz="847"/>
            </a:lvl8pPr>
            <a:lvl9pPr marL="3442533" indent="0">
              <a:buNone/>
              <a:defRPr sz="84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764" y="258483"/>
            <a:ext cx="8977745" cy="10757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764" y="1506071"/>
            <a:ext cx="8977745" cy="42597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8763" y="5982448"/>
            <a:ext cx="2327564" cy="3436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2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08218" y="5982448"/>
            <a:ext cx="3158836" cy="3436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2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48945" y="5982448"/>
            <a:ext cx="2327564" cy="3436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2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860633" rtl="0" eaLnBrk="1" latinLnBrk="0" hangingPunct="1">
        <a:spcBef>
          <a:spcPct val="0"/>
        </a:spcBef>
        <a:buNone/>
        <a:defRPr sz="41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2737" indent="-322737" algn="l" defTabSz="860633" rtl="0" eaLnBrk="1" latinLnBrk="0" hangingPunct="1">
        <a:spcBef>
          <a:spcPct val="20000"/>
        </a:spcBef>
        <a:buFont typeface="Arial" pitchFamily="34" charset="0"/>
        <a:buChar char="•"/>
        <a:defRPr sz="3012" kern="1200">
          <a:solidFill>
            <a:schemeClr val="tx1"/>
          </a:solidFill>
          <a:latin typeface="+mn-lt"/>
          <a:ea typeface="+mn-ea"/>
          <a:cs typeface="+mn-cs"/>
        </a:defRPr>
      </a:lvl1pPr>
      <a:lvl2pPr marL="699265" indent="-268948" algn="l" defTabSz="860633" rtl="0" eaLnBrk="1" latinLnBrk="0" hangingPunct="1">
        <a:spcBef>
          <a:spcPct val="20000"/>
        </a:spcBef>
        <a:buFont typeface="Arial" pitchFamily="34" charset="0"/>
        <a:buChar char="–"/>
        <a:defRPr sz="2635" kern="1200">
          <a:solidFill>
            <a:schemeClr val="tx1"/>
          </a:solidFill>
          <a:latin typeface="+mn-lt"/>
          <a:ea typeface="+mn-ea"/>
          <a:cs typeface="+mn-cs"/>
        </a:defRPr>
      </a:lvl2pPr>
      <a:lvl3pPr marL="1075792" indent="-215158" algn="l" defTabSz="860633" rtl="0" eaLnBrk="1" latinLnBrk="0" hangingPunct="1">
        <a:spcBef>
          <a:spcPct val="20000"/>
        </a:spcBef>
        <a:buFont typeface="Arial" pitchFamily="34" charset="0"/>
        <a:buChar char="•"/>
        <a:defRPr sz="2259" kern="1200">
          <a:solidFill>
            <a:schemeClr val="tx1"/>
          </a:solidFill>
          <a:latin typeface="+mn-lt"/>
          <a:ea typeface="+mn-ea"/>
          <a:cs typeface="+mn-cs"/>
        </a:defRPr>
      </a:lvl3pPr>
      <a:lvl4pPr marL="1506108" indent="-215158" algn="l" defTabSz="860633" rtl="0" eaLnBrk="1" latinLnBrk="0" hangingPunct="1">
        <a:spcBef>
          <a:spcPct val="20000"/>
        </a:spcBef>
        <a:buFont typeface="Arial" pitchFamily="34" charset="0"/>
        <a:buChar char="–"/>
        <a:defRPr sz="1882" kern="1200">
          <a:solidFill>
            <a:schemeClr val="tx1"/>
          </a:solidFill>
          <a:latin typeface="+mn-lt"/>
          <a:ea typeface="+mn-ea"/>
          <a:cs typeface="+mn-cs"/>
        </a:defRPr>
      </a:lvl4pPr>
      <a:lvl5pPr marL="1936425" indent="-215158" algn="l" defTabSz="860633" rtl="0" eaLnBrk="1" latinLnBrk="0" hangingPunct="1">
        <a:spcBef>
          <a:spcPct val="20000"/>
        </a:spcBef>
        <a:buFont typeface="Arial" pitchFamily="34" charset="0"/>
        <a:buChar char="»"/>
        <a:defRPr sz="1882" kern="1200">
          <a:solidFill>
            <a:schemeClr val="tx1"/>
          </a:solidFill>
          <a:latin typeface="+mn-lt"/>
          <a:ea typeface="+mn-ea"/>
          <a:cs typeface="+mn-cs"/>
        </a:defRPr>
      </a:lvl5pPr>
      <a:lvl6pPr marL="2366742" indent="-215158" algn="l" defTabSz="860633" rtl="0" eaLnBrk="1" latinLnBrk="0" hangingPunct="1">
        <a:spcBef>
          <a:spcPct val="20000"/>
        </a:spcBef>
        <a:buFont typeface="Arial" pitchFamily="34" charset="0"/>
        <a:buChar char="•"/>
        <a:defRPr sz="1882" kern="1200">
          <a:solidFill>
            <a:schemeClr val="tx1"/>
          </a:solidFill>
          <a:latin typeface="+mn-lt"/>
          <a:ea typeface="+mn-ea"/>
          <a:cs typeface="+mn-cs"/>
        </a:defRPr>
      </a:lvl6pPr>
      <a:lvl7pPr marL="2797058" indent="-215158" algn="l" defTabSz="860633" rtl="0" eaLnBrk="1" latinLnBrk="0" hangingPunct="1">
        <a:spcBef>
          <a:spcPct val="20000"/>
        </a:spcBef>
        <a:buFont typeface="Arial" pitchFamily="34" charset="0"/>
        <a:buChar char="•"/>
        <a:defRPr sz="1882" kern="1200">
          <a:solidFill>
            <a:schemeClr val="tx1"/>
          </a:solidFill>
          <a:latin typeface="+mn-lt"/>
          <a:ea typeface="+mn-ea"/>
          <a:cs typeface="+mn-cs"/>
        </a:defRPr>
      </a:lvl7pPr>
      <a:lvl8pPr marL="3227375" indent="-215158" algn="l" defTabSz="860633" rtl="0" eaLnBrk="1" latinLnBrk="0" hangingPunct="1">
        <a:spcBef>
          <a:spcPct val="20000"/>
        </a:spcBef>
        <a:buFont typeface="Arial" pitchFamily="34" charset="0"/>
        <a:buChar char="•"/>
        <a:defRPr sz="1882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1" indent="-215158" algn="l" defTabSz="860633" rtl="0" eaLnBrk="1" latinLnBrk="0" hangingPunct="1">
        <a:spcBef>
          <a:spcPct val="20000"/>
        </a:spcBef>
        <a:buFont typeface="Arial" pitchFamily="34" charset="0"/>
        <a:buChar char="•"/>
        <a:defRPr sz="18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60633" rtl="0" eaLnBrk="1" latinLnBrk="0" hangingPunct="1">
        <a:defRPr sz="1694" kern="1200">
          <a:solidFill>
            <a:schemeClr val="tx1"/>
          </a:solidFill>
          <a:latin typeface="+mn-lt"/>
          <a:ea typeface="+mn-ea"/>
          <a:cs typeface="+mn-cs"/>
        </a:defRPr>
      </a:lvl1pPr>
      <a:lvl2pPr marL="430317" algn="l" defTabSz="860633" rtl="0" eaLnBrk="1" latinLnBrk="0" hangingPunct="1">
        <a:defRPr sz="1694" kern="1200">
          <a:solidFill>
            <a:schemeClr val="tx1"/>
          </a:solidFill>
          <a:latin typeface="+mn-lt"/>
          <a:ea typeface="+mn-ea"/>
          <a:cs typeface="+mn-cs"/>
        </a:defRPr>
      </a:lvl2pPr>
      <a:lvl3pPr marL="860633" algn="l" defTabSz="860633" rtl="0" eaLnBrk="1" latinLnBrk="0" hangingPunct="1">
        <a:defRPr sz="1694" kern="1200">
          <a:solidFill>
            <a:schemeClr val="tx1"/>
          </a:solidFill>
          <a:latin typeface="+mn-lt"/>
          <a:ea typeface="+mn-ea"/>
          <a:cs typeface="+mn-cs"/>
        </a:defRPr>
      </a:lvl3pPr>
      <a:lvl4pPr marL="1290950" algn="l" defTabSz="860633" rtl="0" eaLnBrk="1" latinLnBrk="0" hangingPunct="1">
        <a:defRPr sz="1694" kern="1200">
          <a:solidFill>
            <a:schemeClr val="tx1"/>
          </a:solidFill>
          <a:latin typeface="+mn-lt"/>
          <a:ea typeface="+mn-ea"/>
          <a:cs typeface="+mn-cs"/>
        </a:defRPr>
      </a:lvl4pPr>
      <a:lvl5pPr marL="1721267" algn="l" defTabSz="860633" rtl="0" eaLnBrk="1" latinLnBrk="0" hangingPunct="1">
        <a:defRPr sz="1694" kern="1200">
          <a:solidFill>
            <a:schemeClr val="tx1"/>
          </a:solidFill>
          <a:latin typeface="+mn-lt"/>
          <a:ea typeface="+mn-ea"/>
          <a:cs typeface="+mn-cs"/>
        </a:defRPr>
      </a:lvl5pPr>
      <a:lvl6pPr marL="2151583" algn="l" defTabSz="860633" rtl="0" eaLnBrk="1" latinLnBrk="0" hangingPunct="1">
        <a:defRPr sz="1694" kern="1200">
          <a:solidFill>
            <a:schemeClr val="tx1"/>
          </a:solidFill>
          <a:latin typeface="+mn-lt"/>
          <a:ea typeface="+mn-ea"/>
          <a:cs typeface="+mn-cs"/>
        </a:defRPr>
      </a:lvl6pPr>
      <a:lvl7pPr marL="2581900" algn="l" defTabSz="860633" rtl="0" eaLnBrk="1" latinLnBrk="0" hangingPunct="1">
        <a:defRPr sz="1694" kern="1200">
          <a:solidFill>
            <a:schemeClr val="tx1"/>
          </a:solidFill>
          <a:latin typeface="+mn-lt"/>
          <a:ea typeface="+mn-ea"/>
          <a:cs typeface="+mn-cs"/>
        </a:defRPr>
      </a:lvl7pPr>
      <a:lvl8pPr marL="3012216" algn="l" defTabSz="860633" rtl="0" eaLnBrk="1" latinLnBrk="0" hangingPunct="1">
        <a:defRPr sz="1694" kern="1200">
          <a:solidFill>
            <a:schemeClr val="tx1"/>
          </a:solidFill>
          <a:latin typeface="+mn-lt"/>
          <a:ea typeface="+mn-ea"/>
          <a:cs typeface="+mn-cs"/>
        </a:defRPr>
      </a:lvl8pPr>
      <a:lvl9pPr marL="3442533" algn="l" defTabSz="860633" rtl="0" eaLnBrk="1" latinLnBrk="0" hangingPunct="1">
        <a:defRPr sz="169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2734738" y="485549"/>
            <a:ext cx="0" cy="2806292"/>
          </a:xfrm>
          <a:prstGeom prst="line">
            <a:avLst/>
          </a:prstGeom>
          <a:ln w="9525" cap="flat">
            <a:solidFill>
              <a:srgbClr val="20832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694"/>
          </a:p>
        </p:txBody>
      </p:sp>
      <p:sp>
        <p:nvSpPr>
          <p:cNvPr id="3" name="AutoShape 3"/>
          <p:cNvSpPr/>
          <p:nvPr/>
        </p:nvSpPr>
        <p:spPr>
          <a:xfrm flipH="1">
            <a:off x="3065668" y="1822787"/>
            <a:ext cx="2052264" cy="0"/>
          </a:xfrm>
          <a:prstGeom prst="line">
            <a:avLst/>
          </a:prstGeom>
          <a:ln w="9525" cap="flat">
            <a:solidFill>
              <a:srgbClr val="172533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 sz="1694"/>
          </a:p>
        </p:txBody>
      </p:sp>
      <p:sp>
        <p:nvSpPr>
          <p:cNvPr id="4" name="AutoShape 4"/>
          <p:cNvSpPr/>
          <p:nvPr/>
        </p:nvSpPr>
        <p:spPr>
          <a:xfrm flipH="1">
            <a:off x="3065668" y="2076646"/>
            <a:ext cx="2052264" cy="0"/>
          </a:xfrm>
          <a:prstGeom prst="line">
            <a:avLst/>
          </a:prstGeom>
          <a:ln w="9525" cap="flat">
            <a:solidFill>
              <a:srgbClr val="172533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 sz="1694"/>
          </a:p>
        </p:txBody>
      </p:sp>
      <p:sp>
        <p:nvSpPr>
          <p:cNvPr id="5" name="AutoShape 5"/>
          <p:cNvSpPr/>
          <p:nvPr/>
        </p:nvSpPr>
        <p:spPr>
          <a:xfrm flipH="1">
            <a:off x="3065668" y="2330504"/>
            <a:ext cx="2052264" cy="0"/>
          </a:xfrm>
          <a:prstGeom prst="line">
            <a:avLst/>
          </a:prstGeom>
          <a:ln w="9525" cap="flat">
            <a:solidFill>
              <a:srgbClr val="172533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 sz="1694"/>
          </a:p>
        </p:txBody>
      </p:sp>
      <p:grpSp>
        <p:nvGrpSpPr>
          <p:cNvPr id="6" name="Group 6"/>
          <p:cNvGrpSpPr/>
          <p:nvPr/>
        </p:nvGrpSpPr>
        <p:grpSpPr>
          <a:xfrm>
            <a:off x="4515171" y="160196"/>
            <a:ext cx="642544" cy="759377"/>
            <a:chOff x="0" y="0"/>
            <a:chExt cx="518404" cy="61266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18404" cy="612664"/>
            </a:xfrm>
            <a:custGeom>
              <a:avLst/>
              <a:gdLst/>
              <a:ahLst/>
              <a:cxnLst/>
              <a:rect l="l" t="t" r="r" b="b"/>
              <a:pathLst>
                <a:path w="518404" h="612664">
                  <a:moveTo>
                    <a:pt x="0" y="0"/>
                  </a:moveTo>
                  <a:lnTo>
                    <a:pt x="518404" y="0"/>
                  </a:lnTo>
                  <a:lnTo>
                    <a:pt x="518404" y="612664"/>
                  </a:lnTo>
                  <a:lnTo>
                    <a:pt x="0" y="612664"/>
                  </a:lnTo>
                  <a:close/>
                </a:path>
              </a:pathLst>
            </a:custGeom>
            <a:ln w="9525" cap="sq">
              <a:solidFill>
                <a:srgbClr val="172533"/>
              </a:solidFill>
              <a:prstDash val="solid"/>
              <a:miter/>
            </a:ln>
          </p:spPr>
          <p:txBody>
            <a:bodyPr/>
            <a:lstStyle/>
            <a:p>
              <a:endParaRPr lang="en-US" sz="1694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518404" cy="631714"/>
            </a:xfrm>
            <a:prstGeom prst="rect">
              <a:avLst/>
            </a:prstGeom>
          </p:spPr>
          <p:txBody>
            <a:bodyPr lIns="45130" tIns="45130" rIns="45130" bIns="45130" rtlCol="0" anchor="ctr"/>
            <a:lstStyle/>
            <a:p>
              <a:pPr algn="ctr">
                <a:lnSpc>
                  <a:spcPts val="1134"/>
                </a:lnSpc>
              </a:pPr>
              <a:endParaRPr sz="1694"/>
            </a:p>
          </p:txBody>
        </p:sp>
      </p:grpSp>
      <p:sp>
        <p:nvSpPr>
          <p:cNvPr id="9" name="Freeform 9"/>
          <p:cNvSpPr/>
          <p:nvPr/>
        </p:nvSpPr>
        <p:spPr>
          <a:xfrm>
            <a:off x="322238" y="197998"/>
            <a:ext cx="2155753" cy="862301"/>
          </a:xfrm>
          <a:custGeom>
            <a:avLst/>
            <a:gdLst/>
            <a:ahLst/>
            <a:cxnLst/>
            <a:rect l="l" t="t" r="r" b="b"/>
            <a:pathLst>
              <a:path w="2290488" h="916195">
                <a:moveTo>
                  <a:pt x="0" y="0"/>
                </a:moveTo>
                <a:lnTo>
                  <a:pt x="2290487" y="0"/>
                </a:lnTo>
                <a:lnTo>
                  <a:pt x="2290487" y="916195"/>
                </a:lnTo>
                <a:lnTo>
                  <a:pt x="0" y="91619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sz="1694"/>
          </a:p>
        </p:txBody>
      </p:sp>
      <p:sp>
        <p:nvSpPr>
          <p:cNvPr id="10" name="AutoShape 10"/>
          <p:cNvSpPr/>
          <p:nvPr/>
        </p:nvSpPr>
        <p:spPr>
          <a:xfrm flipH="1">
            <a:off x="368468" y="1566805"/>
            <a:ext cx="2052264" cy="0"/>
          </a:xfrm>
          <a:prstGeom prst="line">
            <a:avLst/>
          </a:prstGeom>
          <a:ln w="9525" cap="flat">
            <a:solidFill>
              <a:srgbClr val="172533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 sz="1694"/>
          </a:p>
        </p:txBody>
      </p:sp>
      <p:sp>
        <p:nvSpPr>
          <p:cNvPr id="11" name="AutoShape 11"/>
          <p:cNvSpPr/>
          <p:nvPr/>
        </p:nvSpPr>
        <p:spPr>
          <a:xfrm flipH="1">
            <a:off x="368468" y="1820664"/>
            <a:ext cx="2052264" cy="0"/>
          </a:xfrm>
          <a:prstGeom prst="line">
            <a:avLst/>
          </a:prstGeom>
          <a:ln w="9525" cap="flat">
            <a:solidFill>
              <a:srgbClr val="172533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 sz="1694"/>
          </a:p>
        </p:txBody>
      </p:sp>
      <p:sp>
        <p:nvSpPr>
          <p:cNvPr id="12" name="AutoShape 12"/>
          <p:cNvSpPr/>
          <p:nvPr/>
        </p:nvSpPr>
        <p:spPr>
          <a:xfrm flipH="1">
            <a:off x="368468" y="2074521"/>
            <a:ext cx="2052264" cy="0"/>
          </a:xfrm>
          <a:prstGeom prst="line">
            <a:avLst/>
          </a:prstGeom>
          <a:ln w="9525" cap="flat">
            <a:solidFill>
              <a:srgbClr val="172533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 sz="1694"/>
          </a:p>
        </p:txBody>
      </p:sp>
      <p:sp>
        <p:nvSpPr>
          <p:cNvPr id="13" name="AutoShape 13"/>
          <p:cNvSpPr/>
          <p:nvPr/>
        </p:nvSpPr>
        <p:spPr>
          <a:xfrm flipH="1">
            <a:off x="368468" y="2325533"/>
            <a:ext cx="2052264" cy="0"/>
          </a:xfrm>
          <a:prstGeom prst="line">
            <a:avLst/>
          </a:prstGeom>
          <a:ln w="9525" cap="flat">
            <a:solidFill>
              <a:srgbClr val="172533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 sz="1694"/>
          </a:p>
        </p:txBody>
      </p:sp>
      <p:sp>
        <p:nvSpPr>
          <p:cNvPr id="14" name="AutoShape 14"/>
          <p:cNvSpPr/>
          <p:nvPr/>
        </p:nvSpPr>
        <p:spPr>
          <a:xfrm flipH="1">
            <a:off x="368468" y="2579392"/>
            <a:ext cx="2052264" cy="0"/>
          </a:xfrm>
          <a:prstGeom prst="line">
            <a:avLst/>
          </a:prstGeom>
          <a:ln w="9525" cap="flat">
            <a:solidFill>
              <a:srgbClr val="172533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 sz="1694"/>
          </a:p>
        </p:txBody>
      </p:sp>
      <p:sp>
        <p:nvSpPr>
          <p:cNvPr id="15" name="AutoShape 15"/>
          <p:cNvSpPr/>
          <p:nvPr/>
        </p:nvSpPr>
        <p:spPr>
          <a:xfrm flipH="1">
            <a:off x="368468" y="2833251"/>
            <a:ext cx="2052264" cy="0"/>
          </a:xfrm>
          <a:prstGeom prst="line">
            <a:avLst/>
          </a:prstGeom>
          <a:ln w="9525" cap="flat">
            <a:solidFill>
              <a:srgbClr val="172533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 sz="1694"/>
          </a:p>
        </p:txBody>
      </p:sp>
      <p:sp>
        <p:nvSpPr>
          <p:cNvPr id="16" name="Freeform 16"/>
          <p:cNvSpPr/>
          <p:nvPr/>
        </p:nvSpPr>
        <p:spPr>
          <a:xfrm>
            <a:off x="4574915" y="2964025"/>
            <a:ext cx="543017" cy="537510"/>
          </a:xfrm>
          <a:custGeom>
            <a:avLst/>
            <a:gdLst/>
            <a:ahLst/>
            <a:cxnLst/>
            <a:rect l="l" t="t" r="r" b="b"/>
            <a:pathLst>
              <a:path w="576956" h="571104">
                <a:moveTo>
                  <a:pt x="0" y="0"/>
                </a:moveTo>
                <a:lnTo>
                  <a:pt x="576956" y="0"/>
                </a:lnTo>
                <a:lnTo>
                  <a:pt x="576956" y="571104"/>
                </a:lnTo>
                <a:lnTo>
                  <a:pt x="0" y="57110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1694"/>
          </a:p>
        </p:txBody>
      </p:sp>
      <p:sp>
        <p:nvSpPr>
          <p:cNvPr id="17" name="TextBox 17"/>
          <p:cNvSpPr txBox="1"/>
          <p:nvPr/>
        </p:nvSpPr>
        <p:spPr>
          <a:xfrm>
            <a:off x="4603395" y="342598"/>
            <a:ext cx="466098" cy="3770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1"/>
              </a:lnSpc>
            </a:pPr>
            <a:r>
              <a:rPr lang="en-US" sz="680">
                <a:solidFill>
                  <a:srgbClr val="172533"/>
                </a:solidFill>
                <a:latin typeface="Poppins"/>
                <a:ea typeface="Poppins"/>
                <a:cs typeface="Poppins"/>
                <a:sym typeface="Poppins"/>
              </a:rPr>
              <a:t>Place stamp here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065669" y="1356145"/>
            <a:ext cx="1770775" cy="110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45"/>
              </a:lnSpc>
            </a:pPr>
            <a:r>
              <a:rPr lang="en-US" sz="675">
                <a:solidFill>
                  <a:srgbClr val="172533"/>
                </a:solidFill>
                <a:latin typeface="Poppins"/>
                <a:ea typeface="Poppins"/>
                <a:cs typeface="Poppins"/>
                <a:sym typeface="Poppins"/>
              </a:rPr>
              <a:t>mailing address: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026108" y="3377460"/>
            <a:ext cx="548808" cy="110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5"/>
              </a:lnSpc>
            </a:pPr>
            <a:r>
              <a:rPr lang="en-US" sz="675">
                <a:solidFill>
                  <a:srgbClr val="172533"/>
                </a:solidFill>
                <a:latin typeface="Poppins"/>
                <a:ea typeface="Poppins"/>
                <a:cs typeface="Poppins"/>
                <a:sym typeface="Poppins"/>
              </a:rPr>
              <a:t>NAYGN.ORG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32F6D19AE20CE43A448B32ACD24BC1A" ma:contentTypeVersion="15" ma:contentTypeDescription="Create a new document." ma:contentTypeScope="" ma:versionID="ed7ae6660ee4a867d9ec7e2583f63436">
  <xsd:schema xmlns:xsd="http://www.w3.org/2001/XMLSchema" xmlns:xs="http://www.w3.org/2001/XMLSchema" xmlns:p="http://schemas.microsoft.com/office/2006/metadata/properties" xmlns:ns2="5d21ef1d-d340-4dfa-a328-a22a9b99c57c" xmlns:ns3="64200458-d14f-42de-b7f0-d282d2f69f32" targetNamespace="http://schemas.microsoft.com/office/2006/metadata/properties" ma:root="true" ma:fieldsID="f9f56726ed783597c666a1618d44be60" ns2:_="" ns3:_="">
    <xsd:import namespace="5d21ef1d-d340-4dfa-a328-a22a9b99c57c"/>
    <xsd:import namespace="64200458-d14f-42de-b7f0-d282d2f69f3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3:MigrationSourceID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Request_x0020_Type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21ef1d-d340-4dfa-a328-a22a9b99c57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a8abe45e-3b7a-4975-8347-aeba1a54de4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Request_x0020_Type" ma:index="22" ma:displayName="Request Type" ma:internalName="Request_x0020_Type">
      <xsd:simpleType>
        <xsd:restriction base="dms:Choice">
          <xsd:enumeration value="Update request (typo, new photo, etc.)"/>
          <xsd:enumeration value="Fix request (broken links, speed issues, bugs, etc.)"/>
          <xsd:enumeration value="New feature request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200458-d14f-42de-b7f0-d282d2f69f32" elementFormDefault="qualified">
    <xsd:import namespace="http://schemas.microsoft.com/office/2006/documentManagement/types"/>
    <xsd:import namespace="http://schemas.microsoft.com/office/infopath/2007/PartnerControls"/>
    <xsd:element name="MigrationSourceID" ma:index="17" nillable="true" ma:displayName="MigrationSourceID" ma:internalName="MigrationSourceID" ma:readOnly="true">
      <xsd:simpleType>
        <xsd:restriction base="dms:Text"/>
      </xsd:simpleType>
    </xsd:element>
    <xsd:element name="TaxCatchAll" ma:index="20" nillable="true" ma:displayName="Taxonomy Catch All Column" ma:hidden="true" ma:list="{1d5521e1-eb49-481e-8638-6610daf63c52}" ma:internalName="TaxCatchAll" ma:showField="CatchAllData" ma:web="64200458-d14f-42de-b7f0-d282d2f69f3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4200458-d14f-42de-b7f0-d282d2f69f32" xsi:nil="true"/>
    <Request_x0020_Type xmlns="5d21ef1d-d340-4dfa-a328-a22a9b99c57c"/>
    <lcf76f155ced4ddcb4097134ff3c332f xmlns="5d21ef1d-d340-4dfa-a328-a22a9b99c57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7C7B051-BD9A-41FD-8369-04F526B85FE2}"/>
</file>

<file path=customXml/itemProps2.xml><?xml version="1.0" encoding="utf-8"?>
<ds:datastoreItem xmlns:ds="http://schemas.openxmlformats.org/officeDocument/2006/customXml" ds:itemID="{6336959D-5D34-4CB6-9492-0F4FFC7274DD}"/>
</file>

<file path=customXml/itemProps3.xml><?xml version="1.0" encoding="utf-8"?>
<ds:datastoreItem xmlns:ds="http://schemas.openxmlformats.org/officeDocument/2006/customXml" ds:itemID="{673CB3B4-FB84-4D07-A78E-A72E65AE7647}"/>
</file>

<file path=docMetadata/LabelInfo.xml><?xml version="1.0" encoding="utf-8"?>
<clbl:labelList xmlns:clbl="http://schemas.microsoft.com/office/2020/mipLabelMetadata">
  <clbl:label id="{188fc77e-108d-431d-8e04-fc2b6be69382}" enabled="1" method="Privileged" siteId="{87d70b0f-5efc-4991-a065-e205bc3db308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</Words>
  <Application>Microsoft Office PowerPoint</Application>
  <PresentationFormat>Custom</PresentationFormat>
  <Paragraphs>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Poppins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2026 Post Card gummy</dc:title>
  <dc:creator>Moss, Dylan</dc:creator>
  <cp:lastModifiedBy>Moss, Dylan</cp:lastModifiedBy>
  <cp:revision>3</cp:revision>
  <dcterms:created xsi:type="dcterms:W3CDTF">2006-08-16T00:00:00Z</dcterms:created>
  <dcterms:modified xsi:type="dcterms:W3CDTF">2026-06-09T16:06:23Z</dcterms:modified>
  <dc:identifier>DAHJAmMnjeQ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sCurSensLabelID">
    <vt:lpwstr>188fc77e-108d-431d-8e04-fc2b6be69382</vt:lpwstr>
  </property>
  <property fmtid="{D5CDD505-2E9C-101B-9397-08002B2CF9AE}" pid="3" name="DocRiskLevel">
    <vt:lpwstr/>
  </property>
  <property fmtid="{D5CDD505-2E9C-101B-9397-08002B2CF9AE}" pid="4" name="DocRiskLevelWizardText">
    <vt:lpwstr>Public (no marking)</vt:lpwstr>
  </property>
  <property fmtid="{D5CDD505-2E9C-101B-9397-08002B2CF9AE}" pid="5" name="DocRiskLevelWizardMarker">
    <vt:lpwstr/>
  </property>
  <property fmtid="{D5CDD505-2E9C-101B-9397-08002B2CF9AE}" pid="6" name="ContentTypeId">
    <vt:lpwstr>0x010100232F6D19AE20CE43A448B32ACD24BC1A</vt:lpwstr>
  </property>
</Properties>
</file>